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58" r:id="rId3"/>
    <p:sldId id="259" r:id="rId4"/>
    <p:sldId id="260" r:id="rId5"/>
    <p:sldId id="261" r:id="rId6"/>
    <p:sldId id="262" r:id="rId7"/>
    <p:sldId id="263" r:id="rId8"/>
    <p:sldId id="264" r:id="rId9"/>
    <p:sldId id="265" r:id="rId10"/>
    <p:sldId id="266" r:id="rId11"/>
    <p:sldId id="267"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4660"/>
  </p:normalViewPr>
  <p:slideViewPr>
    <p:cSldViewPr snapToGrid="0">
      <p:cViewPr>
        <p:scale>
          <a:sx n="125" d="100"/>
          <a:sy n="125" d="100"/>
        </p:scale>
        <p:origin x="1512" y="9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7E2D6A-3954-4A22-9A17-889A05F1BFDB}" type="datetimeFigureOut">
              <a:rPr lang="zh-CN" altLang="en-US" smtClean="0"/>
              <a:t>2020/3/23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4C1076-F7DB-4837-AAC1-A63D12E815C0}" type="slidenum">
              <a:rPr lang="zh-CN" altLang="en-US" smtClean="0"/>
              <a:t>‹#›</a:t>
            </a:fld>
            <a:endParaRPr lang="zh-CN" altLang="en-US"/>
          </a:p>
        </p:txBody>
      </p:sp>
    </p:spTree>
    <p:extLst>
      <p:ext uri="{BB962C8B-B14F-4D97-AF65-F5344CB8AC3E}">
        <p14:creationId xmlns:p14="http://schemas.microsoft.com/office/powerpoint/2010/main" val="900047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6D4185-F83D-4B47-A900-894ADF6C6775}"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6937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B45B717-4CEA-4F9A-B529-D52C54132A12}" type="datetimeFigureOut">
              <a:rPr lang="zh-CN" altLang="en-US" smtClean="0"/>
              <a:t>2020/3/23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7B102B-549E-4D19-AAC0-6CD3D677B440}" type="slidenum">
              <a:rPr lang="zh-CN" altLang="en-US" smtClean="0"/>
              <a:t>‹#›</a:t>
            </a:fld>
            <a:endParaRPr lang="zh-CN" altLang="en-US"/>
          </a:p>
        </p:txBody>
      </p:sp>
    </p:spTree>
    <p:extLst>
      <p:ext uri="{BB962C8B-B14F-4D97-AF65-F5344CB8AC3E}">
        <p14:creationId xmlns:p14="http://schemas.microsoft.com/office/powerpoint/2010/main" val="40071029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45B717-4CEA-4F9A-B529-D52C54132A12}" type="datetimeFigureOut">
              <a:rPr lang="zh-CN" altLang="en-US" smtClean="0"/>
              <a:t>2020/3/23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7B102B-549E-4D19-AAC0-6CD3D677B440}" type="slidenum">
              <a:rPr lang="zh-CN" altLang="en-US" smtClean="0"/>
              <a:t>‹#›</a:t>
            </a:fld>
            <a:endParaRPr lang="zh-CN" altLang="en-US"/>
          </a:p>
        </p:txBody>
      </p:sp>
    </p:spTree>
    <p:extLst>
      <p:ext uri="{BB962C8B-B14F-4D97-AF65-F5344CB8AC3E}">
        <p14:creationId xmlns:p14="http://schemas.microsoft.com/office/powerpoint/2010/main" val="4021153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45B717-4CEA-4F9A-B529-D52C54132A12}" type="datetimeFigureOut">
              <a:rPr lang="zh-CN" altLang="en-US" smtClean="0"/>
              <a:t>2020/3/23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7B102B-549E-4D19-AAC0-6CD3D677B440}" type="slidenum">
              <a:rPr lang="zh-CN" altLang="en-US" smtClean="0"/>
              <a:t>‹#›</a:t>
            </a:fld>
            <a:endParaRPr lang="zh-CN" altLang="en-US"/>
          </a:p>
        </p:txBody>
      </p:sp>
    </p:spTree>
    <p:extLst>
      <p:ext uri="{BB962C8B-B14F-4D97-AF65-F5344CB8AC3E}">
        <p14:creationId xmlns:p14="http://schemas.microsoft.com/office/powerpoint/2010/main" val="782736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45B717-4CEA-4F9A-B529-D52C54132A12}" type="datetimeFigureOut">
              <a:rPr lang="zh-CN" altLang="en-US" smtClean="0"/>
              <a:t>2020/3/23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7B102B-549E-4D19-AAC0-6CD3D677B440}" type="slidenum">
              <a:rPr lang="zh-CN" altLang="en-US" smtClean="0"/>
              <a:t>‹#›</a:t>
            </a:fld>
            <a:endParaRPr lang="zh-CN" altLang="en-US"/>
          </a:p>
        </p:txBody>
      </p:sp>
    </p:spTree>
    <p:extLst>
      <p:ext uri="{BB962C8B-B14F-4D97-AF65-F5344CB8AC3E}">
        <p14:creationId xmlns:p14="http://schemas.microsoft.com/office/powerpoint/2010/main" val="3373009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B45B717-4CEA-4F9A-B529-D52C54132A12}" type="datetimeFigureOut">
              <a:rPr lang="zh-CN" altLang="en-US" smtClean="0"/>
              <a:t>2020/3/23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7B102B-549E-4D19-AAC0-6CD3D677B440}" type="slidenum">
              <a:rPr lang="zh-CN" altLang="en-US" smtClean="0"/>
              <a:t>‹#›</a:t>
            </a:fld>
            <a:endParaRPr lang="zh-CN" altLang="en-US"/>
          </a:p>
        </p:txBody>
      </p:sp>
    </p:spTree>
    <p:extLst>
      <p:ext uri="{BB962C8B-B14F-4D97-AF65-F5344CB8AC3E}">
        <p14:creationId xmlns:p14="http://schemas.microsoft.com/office/powerpoint/2010/main" val="1630492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45B717-4CEA-4F9A-B529-D52C54132A12}" type="datetimeFigureOut">
              <a:rPr lang="zh-CN" altLang="en-US" smtClean="0"/>
              <a:t>2020/3/23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7B102B-549E-4D19-AAC0-6CD3D677B440}" type="slidenum">
              <a:rPr lang="zh-CN" altLang="en-US" smtClean="0"/>
              <a:t>‹#›</a:t>
            </a:fld>
            <a:endParaRPr lang="zh-CN" altLang="en-US"/>
          </a:p>
        </p:txBody>
      </p:sp>
    </p:spTree>
    <p:extLst>
      <p:ext uri="{BB962C8B-B14F-4D97-AF65-F5344CB8AC3E}">
        <p14:creationId xmlns:p14="http://schemas.microsoft.com/office/powerpoint/2010/main" val="4038142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45B717-4CEA-4F9A-B529-D52C54132A12}" type="datetimeFigureOut">
              <a:rPr lang="zh-CN" altLang="en-US" smtClean="0"/>
              <a:t>2020/3/23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C7B102B-549E-4D19-AAC0-6CD3D677B440}" type="slidenum">
              <a:rPr lang="zh-CN" altLang="en-US" smtClean="0"/>
              <a:t>‹#›</a:t>
            </a:fld>
            <a:endParaRPr lang="zh-CN" altLang="en-US"/>
          </a:p>
        </p:txBody>
      </p:sp>
    </p:spTree>
    <p:extLst>
      <p:ext uri="{BB962C8B-B14F-4D97-AF65-F5344CB8AC3E}">
        <p14:creationId xmlns:p14="http://schemas.microsoft.com/office/powerpoint/2010/main" val="18225457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45B717-4CEA-4F9A-B529-D52C54132A12}" type="datetimeFigureOut">
              <a:rPr lang="zh-CN" altLang="en-US" smtClean="0"/>
              <a:t>2020/3/23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C7B102B-549E-4D19-AAC0-6CD3D677B440}" type="slidenum">
              <a:rPr lang="zh-CN" altLang="en-US" smtClean="0"/>
              <a:t>‹#›</a:t>
            </a:fld>
            <a:endParaRPr lang="zh-CN" altLang="en-US"/>
          </a:p>
        </p:txBody>
      </p:sp>
    </p:spTree>
    <p:extLst>
      <p:ext uri="{BB962C8B-B14F-4D97-AF65-F5344CB8AC3E}">
        <p14:creationId xmlns:p14="http://schemas.microsoft.com/office/powerpoint/2010/main" val="40744250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45B717-4CEA-4F9A-B529-D52C54132A12}" type="datetimeFigureOut">
              <a:rPr lang="zh-CN" altLang="en-US" smtClean="0"/>
              <a:t>2020/3/23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C7B102B-549E-4D19-AAC0-6CD3D677B440}" type="slidenum">
              <a:rPr lang="zh-CN" altLang="en-US" smtClean="0"/>
              <a:t>‹#›</a:t>
            </a:fld>
            <a:endParaRPr lang="zh-CN" altLang="en-US"/>
          </a:p>
        </p:txBody>
      </p:sp>
    </p:spTree>
    <p:extLst>
      <p:ext uri="{BB962C8B-B14F-4D97-AF65-F5344CB8AC3E}">
        <p14:creationId xmlns:p14="http://schemas.microsoft.com/office/powerpoint/2010/main" val="786997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B45B717-4CEA-4F9A-B529-D52C54132A12}" type="datetimeFigureOut">
              <a:rPr lang="zh-CN" altLang="en-US" smtClean="0"/>
              <a:t>2020/3/23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7B102B-549E-4D19-AAC0-6CD3D677B440}" type="slidenum">
              <a:rPr lang="zh-CN" altLang="en-US" smtClean="0"/>
              <a:t>‹#›</a:t>
            </a:fld>
            <a:endParaRPr lang="zh-CN" altLang="en-US"/>
          </a:p>
        </p:txBody>
      </p:sp>
    </p:spTree>
    <p:extLst>
      <p:ext uri="{BB962C8B-B14F-4D97-AF65-F5344CB8AC3E}">
        <p14:creationId xmlns:p14="http://schemas.microsoft.com/office/powerpoint/2010/main" val="10292496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B45B717-4CEA-4F9A-B529-D52C54132A12}" type="datetimeFigureOut">
              <a:rPr lang="zh-CN" altLang="en-US" smtClean="0"/>
              <a:t>2020/3/23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7B102B-549E-4D19-AAC0-6CD3D677B440}" type="slidenum">
              <a:rPr lang="zh-CN" altLang="en-US" smtClean="0"/>
              <a:t>‹#›</a:t>
            </a:fld>
            <a:endParaRPr lang="zh-CN" altLang="en-US"/>
          </a:p>
        </p:txBody>
      </p:sp>
    </p:spTree>
    <p:extLst>
      <p:ext uri="{BB962C8B-B14F-4D97-AF65-F5344CB8AC3E}">
        <p14:creationId xmlns:p14="http://schemas.microsoft.com/office/powerpoint/2010/main" val="1433000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45B717-4CEA-4F9A-B529-D52C54132A12}" type="datetimeFigureOut">
              <a:rPr lang="zh-CN" altLang="en-US" smtClean="0"/>
              <a:t>2020/3/23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7B102B-549E-4D19-AAC0-6CD3D677B440}" type="slidenum">
              <a:rPr lang="zh-CN" altLang="en-US" smtClean="0"/>
              <a:t>‹#›</a:t>
            </a:fld>
            <a:endParaRPr lang="zh-CN" altLang="en-US"/>
          </a:p>
        </p:txBody>
      </p:sp>
    </p:spTree>
    <p:extLst>
      <p:ext uri="{BB962C8B-B14F-4D97-AF65-F5344CB8AC3E}">
        <p14:creationId xmlns:p14="http://schemas.microsoft.com/office/powerpoint/2010/main" val="32098093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3800" b="1" dirty="0">
                <a:solidFill>
                  <a:prstClr val="black">
                    <a:lumMod val="75000"/>
                    <a:lumOff val="25000"/>
                  </a:prstClr>
                </a:solidFill>
                <a:latin typeface="Lato Black" panose="020F0A02020204030203" pitchFamily="34" charset="0"/>
                <a:ea typeface="Fira Sans ExtraBold Italic" panose="00000900000000000000" pitchFamily="50" charset="0"/>
                <a:cs typeface="Clear Sans Light" panose="020B0303030202020304" pitchFamily="34" charset="0"/>
              </a:rPr>
              <a:t>发展沟通</a:t>
            </a:r>
            <a:endParaRPr kumimoji="0" lang="en-GB"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20" name="Group 19"/>
          <p:cNvGrpSpPr/>
          <p:nvPr/>
        </p:nvGrpSpPr>
        <p:grpSpPr>
          <a:xfrm flipV="1">
            <a:off x="6078654" y="2594296"/>
            <a:ext cx="2620670" cy="1568977"/>
            <a:chOff x="2208591" y="1011069"/>
            <a:chExt cx="2620986" cy="1569165"/>
          </a:xfrm>
        </p:grpSpPr>
        <p:sp>
          <p:nvSpPr>
            <p:cNvPr id="21" name="Isosceles Triangle 6"/>
            <p:cNvSpPr/>
            <p:nvPr/>
          </p:nvSpPr>
          <p:spPr>
            <a:xfrm rot="16200000">
              <a:off x="1891403" y="1328257"/>
              <a:ext cx="1569165" cy="934789"/>
            </a:xfrm>
            <a:custGeom>
              <a:avLst/>
              <a:gdLst>
                <a:gd name="connsiteX0" fmla="*/ 0 w 973507"/>
                <a:gd name="connsiteY0" fmla="*/ 1001183 h 1001183"/>
                <a:gd name="connsiteX1" fmla="*/ 486754 w 973507"/>
                <a:gd name="connsiteY1" fmla="*/ 0 h 1001183"/>
                <a:gd name="connsiteX2" fmla="*/ 973507 w 973507"/>
                <a:gd name="connsiteY2" fmla="*/ 1001183 h 1001183"/>
                <a:gd name="connsiteX3" fmla="*/ 0 w 973507"/>
                <a:gd name="connsiteY3" fmla="*/ 1001183 h 1001183"/>
                <a:gd name="connsiteX0" fmla="*/ 1077503 w 2051010"/>
                <a:gd name="connsiteY0" fmla="*/ 1001183 h 1001183"/>
                <a:gd name="connsiteX1" fmla="*/ 0 w 2051010"/>
                <a:gd name="connsiteY1" fmla="*/ 0 h 1001183"/>
                <a:gd name="connsiteX2" fmla="*/ 2051010 w 2051010"/>
                <a:gd name="connsiteY2" fmla="*/ 1001183 h 1001183"/>
                <a:gd name="connsiteX3" fmla="*/ 1077503 w 2051010"/>
                <a:gd name="connsiteY3" fmla="*/ 1001183 h 1001183"/>
                <a:gd name="connsiteX0" fmla="*/ 1094334 w 2067841"/>
                <a:gd name="connsiteY0" fmla="*/ 1001180 h 1001180"/>
                <a:gd name="connsiteX1" fmla="*/ 0 w 2067841"/>
                <a:gd name="connsiteY1" fmla="*/ 0 h 1001180"/>
                <a:gd name="connsiteX2" fmla="*/ 2067841 w 2067841"/>
                <a:gd name="connsiteY2" fmla="*/ 1001180 h 1001180"/>
                <a:gd name="connsiteX3" fmla="*/ 1094334 w 2067841"/>
                <a:gd name="connsiteY3" fmla="*/ 1001180 h 1001180"/>
                <a:gd name="connsiteX0" fmla="*/ 362900 w 1336407"/>
                <a:gd name="connsiteY0" fmla="*/ 1076475 h 1076475"/>
                <a:gd name="connsiteX1" fmla="*/ 0 w 1336407"/>
                <a:gd name="connsiteY1" fmla="*/ 0 h 1076475"/>
                <a:gd name="connsiteX2" fmla="*/ 1336407 w 1336407"/>
                <a:gd name="connsiteY2" fmla="*/ 1076475 h 1076475"/>
                <a:gd name="connsiteX3" fmla="*/ 362900 w 1336407"/>
                <a:gd name="connsiteY3" fmla="*/ 1076475 h 1076475"/>
                <a:gd name="connsiteX0" fmla="*/ 0 w 1569165"/>
                <a:gd name="connsiteY0" fmla="*/ 934790 h 934790"/>
                <a:gd name="connsiteX1" fmla="*/ 1569165 w 1569165"/>
                <a:gd name="connsiteY1" fmla="*/ 0 h 934790"/>
                <a:gd name="connsiteX2" fmla="*/ 973507 w 1569165"/>
                <a:gd name="connsiteY2" fmla="*/ 934790 h 934790"/>
                <a:gd name="connsiteX3" fmla="*/ 0 w 1569165"/>
                <a:gd name="connsiteY3" fmla="*/ 934790 h 934790"/>
              </a:gdLst>
              <a:ahLst/>
              <a:cxnLst>
                <a:cxn ang="0">
                  <a:pos x="connsiteX0" y="connsiteY0"/>
                </a:cxn>
                <a:cxn ang="0">
                  <a:pos x="connsiteX1" y="connsiteY1"/>
                </a:cxn>
                <a:cxn ang="0">
                  <a:pos x="connsiteX2" y="connsiteY2"/>
                </a:cxn>
                <a:cxn ang="0">
                  <a:pos x="connsiteX3" y="connsiteY3"/>
                </a:cxn>
              </a:cxnLst>
              <a:rect l="l" t="t" r="r" b="b"/>
              <a:pathLst>
                <a:path w="1569165" h="934790">
                  <a:moveTo>
                    <a:pt x="0" y="934790"/>
                  </a:moveTo>
                  <a:lnTo>
                    <a:pt x="1569165" y="0"/>
                  </a:lnTo>
                  <a:lnTo>
                    <a:pt x="973507" y="934790"/>
                  </a:lnTo>
                  <a:lnTo>
                    <a:pt x="0" y="934790"/>
                  </a:lnTo>
                  <a:close/>
                </a:path>
              </a:pathLst>
            </a:custGeom>
            <a:solidFill>
              <a:srgbClr val="9BC31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p:cNvSpPr/>
            <p:nvPr/>
          </p:nvSpPr>
          <p:spPr>
            <a:xfrm>
              <a:off x="3143380" y="1606726"/>
              <a:ext cx="1686197" cy="973508"/>
            </a:xfrm>
            <a:prstGeom prst="rect">
              <a:avLst/>
            </a:prstGeom>
            <a:solidFill>
              <a:srgbClr val="9BC3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3" name="Group 22"/>
          <p:cNvGrpSpPr/>
          <p:nvPr/>
        </p:nvGrpSpPr>
        <p:grpSpPr>
          <a:xfrm>
            <a:off x="5728219" y="1192089"/>
            <a:ext cx="3720582" cy="2946106"/>
            <a:chOff x="1912341" y="1606726"/>
            <a:chExt cx="3721031" cy="2946461"/>
          </a:xfrm>
        </p:grpSpPr>
        <p:sp>
          <p:nvSpPr>
            <p:cNvPr id="24" name="Isosceles Triangle 6"/>
            <p:cNvSpPr/>
            <p:nvPr/>
          </p:nvSpPr>
          <p:spPr>
            <a:xfrm rot="16200000">
              <a:off x="1054631" y="2464437"/>
              <a:ext cx="2946460" cy="1231039"/>
            </a:xfrm>
            <a:custGeom>
              <a:avLst/>
              <a:gdLst>
                <a:gd name="connsiteX0" fmla="*/ 0 w 973507"/>
                <a:gd name="connsiteY0" fmla="*/ 1001183 h 1001183"/>
                <a:gd name="connsiteX1" fmla="*/ 486754 w 973507"/>
                <a:gd name="connsiteY1" fmla="*/ 0 h 1001183"/>
                <a:gd name="connsiteX2" fmla="*/ 973507 w 973507"/>
                <a:gd name="connsiteY2" fmla="*/ 1001183 h 1001183"/>
                <a:gd name="connsiteX3" fmla="*/ 0 w 973507"/>
                <a:gd name="connsiteY3" fmla="*/ 1001183 h 1001183"/>
                <a:gd name="connsiteX0" fmla="*/ 1077503 w 2051010"/>
                <a:gd name="connsiteY0" fmla="*/ 1001183 h 1001183"/>
                <a:gd name="connsiteX1" fmla="*/ 0 w 2051010"/>
                <a:gd name="connsiteY1" fmla="*/ 0 h 1001183"/>
                <a:gd name="connsiteX2" fmla="*/ 2051010 w 2051010"/>
                <a:gd name="connsiteY2" fmla="*/ 1001183 h 1001183"/>
                <a:gd name="connsiteX3" fmla="*/ 1077503 w 2051010"/>
                <a:gd name="connsiteY3" fmla="*/ 1001183 h 1001183"/>
                <a:gd name="connsiteX0" fmla="*/ 1094334 w 2067841"/>
                <a:gd name="connsiteY0" fmla="*/ 1001180 h 1001180"/>
                <a:gd name="connsiteX1" fmla="*/ 0 w 2067841"/>
                <a:gd name="connsiteY1" fmla="*/ 0 h 1001180"/>
                <a:gd name="connsiteX2" fmla="*/ 2067841 w 2067841"/>
                <a:gd name="connsiteY2" fmla="*/ 1001180 h 1001180"/>
                <a:gd name="connsiteX3" fmla="*/ 1094334 w 2067841"/>
                <a:gd name="connsiteY3" fmla="*/ 1001180 h 1001180"/>
                <a:gd name="connsiteX0" fmla="*/ 362900 w 1336407"/>
                <a:gd name="connsiteY0" fmla="*/ 1076475 h 1076475"/>
                <a:gd name="connsiteX1" fmla="*/ 0 w 1336407"/>
                <a:gd name="connsiteY1" fmla="*/ 0 h 1076475"/>
                <a:gd name="connsiteX2" fmla="*/ 1336407 w 1336407"/>
                <a:gd name="connsiteY2" fmla="*/ 1076475 h 1076475"/>
                <a:gd name="connsiteX3" fmla="*/ 362900 w 1336407"/>
                <a:gd name="connsiteY3" fmla="*/ 1076475 h 1076475"/>
                <a:gd name="connsiteX0" fmla="*/ 1972953 w 2946460"/>
                <a:gd name="connsiteY0" fmla="*/ 1231041 h 1231041"/>
                <a:gd name="connsiteX1" fmla="*/ 0 w 2946460"/>
                <a:gd name="connsiteY1" fmla="*/ 0 h 1231041"/>
                <a:gd name="connsiteX2" fmla="*/ 2946460 w 2946460"/>
                <a:gd name="connsiteY2" fmla="*/ 1231041 h 1231041"/>
                <a:gd name="connsiteX3" fmla="*/ 1972953 w 2946460"/>
                <a:gd name="connsiteY3" fmla="*/ 1231041 h 1231041"/>
              </a:gdLst>
              <a:ahLst/>
              <a:cxnLst>
                <a:cxn ang="0">
                  <a:pos x="connsiteX0" y="connsiteY0"/>
                </a:cxn>
                <a:cxn ang="0">
                  <a:pos x="connsiteX1" y="connsiteY1"/>
                </a:cxn>
                <a:cxn ang="0">
                  <a:pos x="connsiteX2" y="connsiteY2"/>
                </a:cxn>
                <a:cxn ang="0">
                  <a:pos x="connsiteX3" y="connsiteY3"/>
                </a:cxn>
              </a:cxnLst>
              <a:rect l="l" t="t" r="r" b="b"/>
              <a:pathLst>
                <a:path w="2946460" h="1231041">
                  <a:moveTo>
                    <a:pt x="1972953" y="1231041"/>
                  </a:moveTo>
                  <a:lnTo>
                    <a:pt x="0" y="0"/>
                  </a:lnTo>
                  <a:lnTo>
                    <a:pt x="2946460" y="1231041"/>
                  </a:lnTo>
                  <a:lnTo>
                    <a:pt x="1972953" y="1231041"/>
                  </a:lnTo>
                  <a:close/>
                </a:path>
              </a:pathLst>
            </a:custGeom>
            <a:solidFill>
              <a:srgbClr val="F49D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p:cNvSpPr/>
            <p:nvPr/>
          </p:nvSpPr>
          <p:spPr>
            <a:xfrm>
              <a:off x="3143379" y="1606726"/>
              <a:ext cx="2489993" cy="973508"/>
            </a:xfrm>
            <a:prstGeom prst="rect">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6" name="Group 25"/>
          <p:cNvGrpSpPr/>
          <p:nvPr/>
        </p:nvGrpSpPr>
        <p:grpSpPr>
          <a:xfrm flipH="1">
            <a:off x="1770745" y="2586655"/>
            <a:ext cx="3715861" cy="2121858"/>
            <a:chOff x="2118429" y="1606726"/>
            <a:chExt cx="3716311" cy="2122114"/>
          </a:xfrm>
        </p:grpSpPr>
        <p:sp>
          <p:nvSpPr>
            <p:cNvPr id="27" name="Isosceles Triangle 6"/>
            <p:cNvSpPr/>
            <p:nvPr/>
          </p:nvSpPr>
          <p:spPr>
            <a:xfrm rot="16200000">
              <a:off x="1569848" y="2155308"/>
              <a:ext cx="2122113" cy="1024952"/>
            </a:xfrm>
            <a:custGeom>
              <a:avLst/>
              <a:gdLst>
                <a:gd name="connsiteX0" fmla="*/ 0 w 973507"/>
                <a:gd name="connsiteY0" fmla="*/ 1001183 h 1001183"/>
                <a:gd name="connsiteX1" fmla="*/ 486754 w 973507"/>
                <a:gd name="connsiteY1" fmla="*/ 0 h 1001183"/>
                <a:gd name="connsiteX2" fmla="*/ 973507 w 973507"/>
                <a:gd name="connsiteY2" fmla="*/ 1001183 h 1001183"/>
                <a:gd name="connsiteX3" fmla="*/ 0 w 973507"/>
                <a:gd name="connsiteY3" fmla="*/ 1001183 h 1001183"/>
                <a:gd name="connsiteX0" fmla="*/ 1077503 w 2051010"/>
                <a:gd name="connsiteY0" fmla="*/ 1001183 h 1001183"/>
                <a:gd name="connsiteX1" fmla="*/ 0 w 2051010"/>
                <a:gd name="connsiteY1" fmla="*/ 0 h 1001183"/>
                <a:gd name="connsiteX2" fmla="*/ 2051010 w 2051010"/>
                <a:gd name="connsiteY2" fmla="*/ 1001183 h 1001183"/>
                <a:gd name="connsiteX3" fmla="*/ 1077503 w 2051010"/>
                <a:gd name="connsiteY3" fmla="*/ 1001183 h 1001183"/>
                <a:gd name="connsiteX0" fmla="*/ 1094334 w 2067841"/>
                <a:gd name="connsiteY0" fmla="*/ 1001180 h 1001180"/>
                <a:gd name="connsiteX1" fmla="*/ 0 w 2067841"/>
                <a:gd name="connsiteY1" fmla="*/ 0 h 1001180"/>
                <a:gd name="connsiteX2" fmla="*/ 2067841 w 2067841"/>
                <a:gd name="connsiteY2" fmla="*/ 1001180 h 1001180"/>
                <a:gd name="connsiteX3" fmla="*/ 1094334 w 2067841"/>
                <a:gd name="connsiteY3" fmla="*/ 1001180 h 1001180"/>
                <a:gd name="connsiteX0" fmla="*/ 362900 w 1336407"/>
                <a:gd name="connsiteY0" fmla="*/ 1076475 h 1076475"/>
                <a:gd name="connsiteX1" fmla="*/ 0 w 1336407"/>
                <a:gd name="connsiteY1" fmla="*/ 0 h 1076475"/>
                <a:gd name="connsiteX2" fmla="*/ 1336407 w 1336407"/>
                <a:gd name="connsiteY2" fmla="*/ 1076475 h 1076475"/>
                <a:gd name="connsiteX3" fmla="*/ 362900 w 1336407"/>
                <a:gd name="connsiteY3" fmla="*/ 1076475 h 1076475"/>
                <a:gd name="connsiteX0" fmla="*/ 1148606 w 2122113"/>
                <a:gd name="connsiteY0" fmla="*/ 1024953 h 1024953"/>
                <a:gd name="connsiteX1" fmla="*/ 0 w 2122113"/>
                <a:gd name="connsiteY1" fmla="*/ 0 h 1024953"/>
                <a:gd name="connsiteX2" fmla="*/ 2122113 w 2122113"/>
                <a:gd name="connsiteY2" fmla="*/ 1024953 h 1024953"/>
                <a:gd name="connsiteX3" fmla="*/ 1148606 w 2122113"/>
                <a:gd name="connsiteY3" fmla="*/ 1024953 h 1024953"/>
              </a:gdLst>
              <a:ahLst/>
              <a:cxnLst>
                <a:cxn ang="0">
                  <a:pos x="connsiteX0" y="connsiteY0"/>
                </a:cxn>
                <a:cxn ang="0">
                  <a:pos x="connsiteX1" y="connsiteY1"/>
                </a:cxn>
                <a:cxn ang="0">
                  <a:pos x="connsiteX2" y="connsiteY2"/>
                </a:cxn>
                <a:cxn ang="0">
                  <a:pos x="connsiteX3" y="connsiteY3"/>
                </a:cxn>
              </a:cxnLst>
              <a:rect l="l" t="t" r="r" b="b"/>
              <a:pathLst>
                <a:path w="2122113" h="1024953">
                  <a:moveTo>
                    <a:pt x="1148606" y="1024953"/>
                  </a:moveTo>
                  <a:lnTo>
                    <a:pt x="0" y="0"/>
                  </a:lnTo>
                  <a:lnTo>
                    <a:pt x="2122113" y="1024953"/>
                  </a:lnTo>
                  <a:lnTo>
                    <a:pt x="1148606" y="1024953"/>
                  </a:lnTo>
                  <a:close/>
                </a:path>
              </a:pathLst>
            </a:custGeom>
            <a:solidFill>
              <a:srgbClr val="FF642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p:cNvSpPr/>
            <p:nvPr/>
          </p:nvSpPr>
          <p:spPr>
            <a:xfrm>
              <a:off x="3143380" y="1606726"/>
              <a:ext cx="2691360" cy="9735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9" name="Group 28"/>
          <p:cNvGrpSpPr/>
          <p:nvPr/>
        </p:nvGrpSpPr>
        <p:grpSpPr>
          <a:xfrm flipH="1" flipV="1">
            <a:off x="2745185" y="3935167"/>
            <a:ext cx="2736574" cy="1182610"/>
            <a:chOff x="2092672" y="1397482"/>
            <a:chExt cx="2736905" cy="1182752"/>
          </a:xfrm>
        </p:grpSpPr>
        <p:sp>
          <p:nvSpPr>
            <p:cNvPr id="30" name="Isosceles Triangle 6"/>
            <p:cNvSpPr/>
            <p:nvPr/>
          </p:nvSpPr>
          <p:spPr>
            <a:xfrm rot="16200000">
              <a:off x="2026651" y="1463503"/>
              <a:ext cx="1182752" cy="1050710"/>
            </a:xfrm>
            <a:custGeom>
              <a:avLst/>
              <a:gdLst>
                <a:gd name="connsiteX0" fmla="*/ 0 w 973507"/>
                <a:gd name="connsiteY0" fmla="*/ 1001183 h 1001183"/>
                <a:gd name="connsiteX1" fmla="*/ 486754 w 973507"/>
                <a:gd name="connsiteY1" fmla="*/ 0 h 1001183"/>
                <a:gd name="connsiteX2" fmla="*/ 973507 w 973507"/>
                <a:gd name="connsiteY2" fmla="*/ 1001183 h 1001183"/>
                <a:gd name="connsiteX3" fmla="*/ 0 w 973507"/>
                <a:gd name="connsiteY3" fmla="*/ 1001183 h 1001183"/>
                <a:gd name="connsiteX0" fmla="*/ 1077503 w 2051010"/>
                <a:gd name="connsiteY0" fmla="*/ 1001183 h 1001183"/>
                <a:gd name="connsiteX1" fmla="*/ 0 w 2051010"/>
                <a:gd name="connsiteY1" fmla="*/ 0 h 1001183"/>
                <a:gd name="connsiteX2" fmla="*/ 2051010 w 2051010"/>
                <a:gd name="connsiteY2" fmla="*/ 1001183 h 1001183"/>
                <a:gd name="connsiteX3" fmla="*/ 1077503 w 2051010"/>
                <a:gd name="connsiteY3" fmla="*/ 1001183 h 1001183"/>
                <a:gd name="connsiteX0" fmla="*/ 1094334 w 2067841"/>
                <a:gd name="connsiteY0" fmla="*/ 1001180 h 1001180"/>
                <a:gd name="connsiteX1" fmla="*/ 0 w 2067841"/>
                <a:gd name="connsiteY1" fmla="*/ 0 h 1001180"/>
                <a:gd name="connsiteX2" fmla="*/ 2067841 w 2067841"/>
                <a:gd name="connsiteY2" fmla="*/ 1001180 h 1001180"/>
                <a:gd name="connsiteX3" fmla="*/ 1094334 w 2067841"/>
                <a:gd name="connsiteY3" fmla="*/ 1001180 h 1001180"/>
                <a:gd name="connsiteX0" fmla="*/ 362900 w 1336407"/>
                <a:gd name="connsiteY0" fmla="*/ 1076475 h 1076475"/>
                <a:gd name="connsiteX1" fmla="*/ 0 w 1336407"/>
                <a:gd name="connsiteY1" fmla="*/ 0 h 1076475"/>
                <a:gd name="connsiteX2" fmla="*/ 1336407 w 1336407"/>
                <a:gd name="connsiteY2" fmla="*/ 1076475 h 1076475"/>
                <a:gd name="connsiteX3" fmla="*/ 362900 w 1336407"/>
                <a:gd name="connsiteY3" fmla="*/ 1076475 h 1076475"/>
                <a:gd name="connsiteX0" fmla="*/ 0 w 1182752"/>
                <a:gd name="connsiteY0" fmla="*/ 1050711 h 1050711"/>
                <a:gd name="connsiteX1" fmla="*/ 1182752 w 1182752"/>
                <a:gd name="connsiteY1" fmla="*/ 0 h 1050711"/>
                <a:gd name="connsiteX2" fmla="*/ 973507 w 1182752"/>
                <a:gd name="connsiteY2" fmla="*/ 1050711 h 1050711"/>
                <a:gd name="connsiteX3" fmla="*/ 0 w 1182752"/>
                <a:gd name="connsiteY3" fmla="*/ 1050711 h 1050711"/>
              </a:gdLst>
              <a:ahLst/>
              <a:cxnLst>
                <a:cxn ang="0">
                  <a:pos x="connsiteX0" y="connsiteY0"/>
                </a:cxn>
                <a:cxn ang="0">
                  <a:pos x="connsiteX1" y="connsiteY1"/>
                </a:cxn>
                <a:cxn ang="0">
                  <a:pos x="connsiteX2" y="connsiteY2"/>
                </a:cxn>
                <a:cxn ang="0">
                  <a:pos x="connsiteX3" y="connsiteY3"/>
                </a:cxn>
              </a:cxnLst>
              <a:rect l="l" t="t" r="r" b="b"/>
              <a:pathLst>
                <a:path w="1182752" h="1050711">
                  <a:moveTo>
                    <a:pt x="0" y="1050711"/>
                  </a:moveTo>
                  <a:lnTo>
                    <a:pt x="1182752" y="0"/>
                  </a:lnTo>
                  <a:lnTo>
                    <a:pt x="973507" y="1050711"/>
                  </a:lnTo>
                  <a:lnTo>
                    <a:pt x="0" y="1050711"/>
                  </a:lnTo>
                  <a:close/>
                </a:path>
              </a:pathLst>
            </a:custGeom>
            <a:solidFill>
              <a:srgbClr val="00BBD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p:cNvSpPr/>
            <p:nvPr/>
          </p:nvSpPr>
          <p:spPr>
            <a:xfrm>
              <a:off x="3143380" y="1606726"/>
              <a:ext cx="1686197" cy="973508"/>
            </a:xfrm>
            <a:prstGeom prst="rect">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8" name="TextBox 37"/>
          <p:cNvSpPr txBox="1"/>
          <p:nvPr/>
        </p:nvSpPr>
        <p:spPr>
          <a:xfrm>
            <a:off x="7372052" y="4530181"/>
            <a:ext cx="3401210" cy="64633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Denima</a:t>
            </a:r>
            <a:r>
              <a:rPr kumimoji="0" lang="en-US"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id-ID"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o</a:t>
            </a:r>
            <a:r>
              <a:rPr kumimoji="0" lang="en-US" sz="1200" b="0" i="0" u="none" strike="noStrike" kern="1200" cap="none" spc="0" normalizeH="0" baseline="0" noProof="0" dirty="0" err="1">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stebus</a:t>
            </a:r>
            <a:r>
              <a:rPr kumimoji="0" lang="en-US"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danaime</a:t>
            </a:r>
            <a:r>
              <a:rPr kumimoji="0" lang="en-US"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lovera</a:t>
            </a:r>
            <a:r>
              <a:rPr kumimoji="0" lang="en-US"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donakamare</a:t>
            </a:r>
            <a:r>
              <a:rPr kumimoji="0" lang="en-US"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dimas</a:t>
            </a:r>
            <a:r>
              <a:rPr kumimoji="0" lang="en-US"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quosam</a:t>
            </a:r>
            <a:r>
              <a:rPr kumimoji="0" lang="en-US"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santLoirem</a:t>
            </a:r>
            <a:r>
              <a:rPr kumimoji="0" lang="en-US"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ipsume</a:t>
            </a:r>
            <a:r>
              <a:rPr kumimoji="0" lang="en-US"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koler</a:t>
            </a:r>
            <a:r>
              <a:rPr kumimoji="0" lang="en-US"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 sit </a:t>
            </a:r>
            <a:r>
              <a:rPr kumimoji="0" lang="en-US" sz="1200" b="0" i="0" u="none" strike="noStrike" kern="1200" cap="none" spc="0" normalizeH="0" baseline="0" noProof="0" dirty="0" err="1">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denima</a:t>
            </a:r>
            <a:r>
              <a:rPr kumimoji="0" lang="id-ID"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Ostebus</a:t>
            </a:r>
            <a:r>
              <a:rPr kumimoji="0" lang="id-ID"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Open Sans" panose="020B0606030504020204" pitchFamily="34" charset="0"/>
                <a:cs typeface="Open Sans" panose="020B0606030504020204" pitchFamily="34" charset="0"/>
              </a:rPr>
              <a:t>.</a:t>
            </a:r>
          </a:p>
        </p:txBody>
      </p:sp>
      <p:sp>
        <p:nvSpPr>
          <p:cNvPr id="39" name="TextBox 38"/>
          <p:cNvSpPr txBox="1"/>
          <p:nvPr/>
        </p:nvSpPr>
        <p:spPr>
          <a:xfrm>
            <a:off x="7363766" y="4132102"/>
            <a:ext cx="2065950"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BBD6"/>
                </a:solidFill>
                <a:effectLst/>
                <a:uLnTx/>
                <a:uFillTx/>
                <a:latin typeface="Lato Black" panose="020F0A02020204030203" pitchFamily="34" charset="0"/>
                <a:ea typeface="Fira Sans SemiBold Italic" panose="00000700000000000000" pitchFamily="50" charset="0"/>
                <a:cs typeface="Clear Sans" panose="020B0503030202020304" pitchFamily="34" charset="0"/>
              </a:rPr>
              <a:t>Developing</a:t>
            </a:r>
            <a:r>
              <a:rPr kumimoji="0" lang="en-US" sz="16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Fira Sans SemiBold Italic" panose="00000700000000000000" pitchFamily="50" charset="0"/>
                <a:cs typeface="Clear Sans" panose="020B0503030202020304" pitchFamily="34" charset="0"/>
              </a:rPr>
              <a:t> </a:t>
            </a:r>
            <a:r>
              <a:rPr kumimoji="0" lang="en-US" sz="16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Fira Sans SemiBold Italic" panose="00000700000000000000" pitchFamily="50" charset="0"/>
                <a:cs typeface="Clear Sans" panose="020B0503030202020304" pitchFamily="34" charset="0"/>
              </a:rPr>
              <a:t>strategy</a:t>
            </a:r>
            <a:endParaRPr kumimoji="0" lang="id-ID" sz="16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Fira Sans SemiBold Italic" panose="00000700000000000000" pitchFamily="50" charset="0"/>
              <a:cs typeface="Clear Sans" panose="020B0503030202020304" pitchFamily="34" charset="0"/>
            </a:endParaRPr>
          </a:p>
        </p:txBody>
      </p:sp>
      <p:grpSp>
        <p:nvGrpSpPr>
          <p:cNvPr id="40" name="Group 39"/>
          <p:cNvGrpSpPr/>
          <p:nvPr/>
        </p:nvGrpSpPr>
        <p:grpSpPr>
          <a:xfrm>
            <a:off x="1953835" y="2580006"/>
            <a:ext cx="2156542" cy="764354"/>
            <a:chOff x="2215090" y="2618106"/>
            <a:chExt cx="2156542" cy="764354"/>
          </a:xfrm>
        </p:grpSpPr>
        <p:sp>
          <p:nvSpPr>
            <p:cNvPr id="41" name="TextBox 40"/>
            <p:cNvSpPr txBox="1"/>
            <p:nvPr/>
          </p:nvSpPr>
          <p:spPr>
            <a:xfrm>
              <a:off x="2215090" y="2618106"/>
              <a:ext cx="806631" cy="415498"/>
            </a:xfrm>
            <a:prstGeom prst="rect">
              <a:avLst/>
            </a:prstGeom>
            <a:noFill/>
          </p:spPr>
          <p:txBody>
            <a:bodyPr wrap="non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panose="020B0503030202020304" pitchFamily="34" charset="0"/>
                </a:rPr>
                <a:t>Culture</a:t>
              </a:r>
            </a:p>
          </p:txBody>
        </p:sp>
        <p:sp>
          <p:nvSpPr>
            <p:cNvPr id="55" name="TextBox 54"/>
            <p:cNvSpPr txBox="1"/>
            <p:nvPr/>
          </p:nvSpPr>
          <p:spPr>
            <a:xfrm>
              <a:off x="2296010" y="2951573"/>
              <a:ext cx="2075622"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Adipiscing</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elita</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SdatimLoreu</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sita</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amet</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a:t>
              </a:r>
            </a:p>
          </p:txBody>
        </p:sp>
      </p:grpSp>
      <p:grpSp>
        <p:nvGrpSpPr>
          <p:cNvPr id="56" name="Group 55"/>
          <p:cNvGrpSpPr/>
          <p:nvPr/>
        </p:nvGrpSpPr>
        <p:grpSpPr>
          <a:xfrm>
            <a:off x="7107598" y="1166689"/>
            <a:ext cx="2177171" cy="775465"/>
            <a:chOff x="2194461" y="2606995"/>
            <a:chExt cx="2177171" cy="775465"/>
          </a:xfrm>
        </p:grpSpPr>
        <p:sp>
          <p:nvSpPr>
            <p:cNvPr id="57" name="TextBox 56"/>
            <p:cNvSpPr txBox="1"/>
            <p:nvPr/>
          </p:nvSpPr>
          <p:spPr>
            <a:xfrm>
              <a:off x="2194461" y="2606995"/>
              <a:ext cx="806631" cy="415498"/>
            </a:xfrm>
            <a:prstGeom prst="rect">
              <a:avLst/>
            </a:prstGeom>
            <a:noFill/>
          </p:spPr>
          <p:txBody>
            <a:bodyPr wrap="non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panose="020B0503030202020304" pitchFamily="34" charset="0"/>
                </a:rPr>
                <a:t>Culture</a:t>
              </a:r>
            </a:p>
          </p:txBody>
        </p:sp>
        <p:sp>
          <p:nvSpPr>
            <p:cNvPr id="58" name="TextBox 57"/>
            <p:cNvSpPr txBox="1"/>
            <p:nvPr/>
          </p:nvSpPr>
          <p:spPr>
            <a:xfrm>
              <a:off x="2296010" y="2951573"/>
              <a:ext cx="2075622"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Adipiscing</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elita</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SdatimLoreu</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sita</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amet</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a:t>
              </a:r>
            </a:p>
          </p:txBody>
        </p:sp>
      </p:grpSp>
      <p:grpSp>
        <p:nvGrpSpPr>
          <p:cNvPr id="59" name="Group 58"/>
          <p:cNvGrpSpPr/>
          <p:nvPr/>
        </p:nvGrpSpPr>
        <p:grpSpPr>
          <a:xfrm>
            <a:off x="2782708" y="3881379"/>
            <a:ext cx="1505938" cy="965509"/>
            <a:chOff x="2219861" y="2632395"/>
            <a:chExt cx="1505938" cy="965509"/>
          </a:xfrm>
        </p:grpSpPr>
        <p:sp>
          <p:nvSpPr>
            <p:cNvPr id="60" name="TextBox 59"/>
            <p:cNvSpPr txBox="1"/>
            <p:nvPr/>
          </p:nvSpPr>
          <p:spPr>
            <a:xfrm>
              <a:off x="2219861" y="2632395"/>
              <a:ext cx="806631" cy="415498"/>
            </a:xfrm>
            <a:prstGeom prst="rect">
              <a:avLst/>
            </a:prstGeom>
            <a:noFill/>
          </p:spPr>
          <p:txBody>
            <a:bodyPr wrap="non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panose="020B0503030202020304" pitchFamily="34" charset="0"/>
                </a:rPr>
                <a:t>Culture</a:t>
              </a:r>
            </a:p>
          </p:txBody>
        </p:sp>
        <p:sp>
          <p:nvSpPr>
            <p:cNvPr id="61" name="TextBox 60"/>
            <p:cNvSpPr txBox="1"/>
            <p:nvPr/>
          </p:nvSpPr>
          <p:spPr>
            <a:xfrm>
              <a:off x="2296010" y="2951573"/>
              <a:ext cx="1429789" cy="64633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Adipiscing</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elita</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SdatimLoreu</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sita</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amet</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a:t>
              </a:r>
            </a:p>
          </p:txBody>
        </p:sp>
      </p:grpSp>
      <p:grpSp>
        <p:nvGrpSpPr>
          <p:cNvPr id="62" name="Group 61"/>
          <p:cNvGrpSpPr/>
          <p:nvPr/>
        </p:nvGrpSpPr>
        <p:grpSpPr>
          <a:xfrm>
            <a:off x="7038219" y="2558278"/>
            <a:ext cx="1518638" cy="965509"/>
            <a:chOff x="2207161" y="2632395"/>
            <a:chExt cx="1518638" cy="965509"/>
          </a:xfrm>
        </p:grpSpPr>
        <p:sp>
          <p:nvSpPr>
            <p:cNvPr id="63" name="TextBox 62"/>
            <p:cNvSpPr txBox="1"/>
            <p:nvPr/>
          </p:nvSpPr>
          <p:spPr>
            <a:xfrm>
              <a:off x="2207161" y="2632395"/>
              <a:ext cx="806631" cy="415498"/>
            </a:xfrm>
            <a:prstGeom prst="rect">
              <a:avLst/>
            </a:prstGeom>
            <a:noFill/>
          </p:spPr>
          <p:txBody>
            <a:bodyPr wrap="non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panose="020B0503030202020304" pitchFamily="34" charset="0"/>
                </a:rPr>
                <a:t>Culture</a:t>
              </a:r>
            </a:p>
          </p:txBody>
        </p:sp>
        <p:sp>
          <p:nvSpPr>
            <p:cNvPr id="64" name="TextBox 63"/>
            <p:cNvSpPr txBox="1"/>
            <p:nvPr/>
          </p:nvSpPr>
          <p:spPr>
            <a:xfrm>
              <a:off x="2296010" y="2951573"/>
              <a:ext cx="1429789" cy="64633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Adipiscing</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elita</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SdatimLoreu</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sita</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amet</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a:t>
              </a:r>
            </a:p>
          </p:txBody>
        </p:sp>
      </p:grpSp>
      <p:grpSp>
        <p:nvGrpSpPr>
          <p:cNvPr id="65" name="Group 64"/>
          <p:cNvGrpSpPr/>
          <p:nvPr/>
        </p:nvGrpSpPr>
        <p:grpSpPr>
          <a:xfrm>
            <a:off x="5174701" y="4034603"/>
            <a:ext cx="2333509" cy="3203774"/>
            <a:chOff x="4941076" y="5985559"/>
            <a:chExt cx="5303837" cy="7281863"/>
          </a:xfrm>
        </p:grpSpPr>
        <p:sp>
          <p:nvSpPr>
            <p:cNvPr id="66" name="Freeform 5"/>
            <p:cNvSpPr>
              <a:spLocks/>
            </p:cNvSpPr>
            <p:nvPr/>
          </p:nvSpPr>
          <p:spPr bwMode="auto">
            <a:xfrm>
              <a:off x="6515876" y="8128684"/>
              <a:ext cx="1471612" cy="1887538"/>
            </a:xfrm>
            <a:custGeom>
              <a:avLst/>
              <a:gdLst>
                <a:gd name="T0" fmla="*/ 881 w 927"/>
                <a:gd name="T1" fmla="*/ 24 h 1189"/>
                <a:gd name="T2" fmla="*/ 881 w 927"/>
                <a:gd name="T3" fmla="*/ 24 h 1189"/>
                <a:gd name="T4" fmla="*/ 891 w 927"/>
                <a:gd name="T5" fmla="*/ 32 h 1189"/>
                <a:gd name="T6" fmla="*/ 899 w 927"/>
                <a:gd name="T7" fmla="*/ 40 h 1189"/>
                <a:gd name="T8" fmla="*/ 913 w 927"/>
                <a:gd name="T9" fmla="*/ 58 h 1189"/>
                <a:gd name="T10" fmla="*/ 921 w 927"/>
                <a:gd name="T11" fmla="*/ 78 h 1189"/>
                <a:gd name="T12" fmla="*/ 927 w 927"/>
                <a:gd name="T13" fmla="*/ 100 h 1189"/>
                <a:gd name="T14" fmla="*/ 927 w 927"/>
                <a:gd name="T15" fmla="*/ 124 h 1189"/>
                <a:gd name="T16" fmla="*/ 925 w 927"/>
                <a:gd name="T17" fmla="*/ 146 h 1189"/>
                <a:gd name="T18" fmla="*/ 917 w 927"/>
                <a:gd name="T19" fmla="*/ 168 h 1189"/>
                <a:gd name="T20" fmla="*/ 905 w 927"/>
                <a:gd name="T21" fmla="*/ 188 h 1189"/>
                <a:gd name="T22" fmla="*/ 212 w 927"/>
                <a:gd name="T23" fmla="*/ 1141 h 1189"/>
                <a:gd name="T24" fmla="*/ 212 w 927"/>
                <a:gd name="T25" fmla="*/ 1141 h 1189"/>
                <a:gd name="T26" fmla="*/ 204 w 927"/>
                <a:gd name="T27" fmla="*/ 1151 h 1189"/>
                <a:gd name="T28" fmla="*/ 196 w 927"/>
                <a:gd name="T29" fmla="*/ 1159 h 1189"/>
                <a:gd name="T30" fmla="*/ 176 w 927"/>
                <a:gd name="T31" fmla="*/ 1173 h 1189"/>
                <a:gd name="T32" fmla="*/ 156 w 927"/>
                <a:gd name="T33" fmla="*/ 1181 h 1189"/>
                <a:gd name="T34" fmla="*/ 134 w 927"/>
                <a:gd name="T35" fmla="*/ 1187 h 1189"/>
                <a:gd name="T36" fmla="*/ 112 w 927"/>
                <a:gd name="T37" fmla="*/ 1189 h 1189"/>
                <a:gd name="T38" fmla="*/ 90 w 927"/>
                <a:gd name="T39" fmla="*/ 1185 h 1189"/>
                <a:gd name="T40" fmla="*/ 68 w 927"/>
                <a:gd name="T41" fmla="*/ 1177 h 1189"/>
                <a:gd name="T42" fmla="*/ 58 w 927"/>
                <a:gd name="T43" fmla="*/ 1171 h 1189"/>
                <a:gd name="T44" fmla="*/ 48 w 927"/>
                <a:gd name="T45" fmla="*/ 1165 h 1189"/>
                <a:gd name="T46" fmla="*/ 48 w 927"/>
                <a:gd name="T47" fmla="*/ 1165 h 1189"/>
                <a:gd name="T48" fmla="*/ 38 w 927"/>
                <a:gd name="T49" fmla="*/ 1157 h 1189"/>
                <a:gd name="T50" fmla="*/ 30 w 927"/>
                <a:gd name="T51" fmla="*/ 1149 h 1189"/>
                <a:gd name="T52" fmla="*/ 16 w 927"/>
                <a:gd name="T53" fmla="*/ 1131 h 1189"/>
                <a:gd name="T54" fmla="*/ 6 w 927"/>
                <a:gd name="T55" fmla="*/ 1109 h 1189"/>
                <a:gd name="T56" fmla="*/ 2 w 927"/>
                <a:gd name="T57" fmla="*/ 1089 h 1189"/>
                <a:gd name="T58" fmla="*/ 0 w 927"/>
                <a:gd name="T59" fmla="*/ 1065 h 1189"/>
                <a:gd name="T60" fmla="*/ 4 w 927"/>
                <a:gd name="T61" fmla="*/ 1043 h 1189"/>
                <a:gd name="T62" fmla="*/ 12 w 927"/>
                <a:gd name="T63" fmla="*/ 1021 h 1189"/>
                <a:gd name="T64" fmla="*/ 24 w 927"/>
                <a:gd name="T65" fmla="*/ 1001 h 1189"/>
                <a:gd name="T66" fmla="*/ 717 w 927"/>
                <a:gd name="T67" fmla="*/ 48 h 1189"/>
                <a:gd name="T68" fmla="*/ 717 w 927"/>
                <a:gd name="T69" fmla="*/ 48 h 1189"/>
                <a:gd name="T70" fmla="*/ 725 w 927"/>
                <a:gd name="T71" fmla="*/ 38 h 1189"/>
                <a:gd name="T72" fmla="*/ 733 w 927"/>
                <a:gd name="T73" fmla="*/ 30 h 1189"/>
                <a:gd name="T74" fmla="*/ 751 w 927"/>
                <a:gd name="T75" fmla="*/ 16 h 1189"/>
                <a:gd name="T76" fmla="*/ 773 w 927"/>
                <a:gd name="T77" fmla="*/ 6 h 1189"/>
                <a:gd name="T78" fmla="*/ 793 w 927"/>
                <a:gd name="T79" fmla="*/ 2 h 1189"/>
                <a:gd name="T80" fmla="*/ 817 w 927"/>
                <a:gd name="T81" fmla="*/ 0 h 1189"/>
                <a:gd name="T82" fmla="*/ 839 w 927"/>
                <a:gd name="T83" fmla="*/ 4 h 1189"/>
                <a:gd name="T84" fmla="*/ 861 w 927"/>
                <a:gd name="T85" fmla="*/ 12 h 1189"/>
                <a:gd name="T86" fmla="*/ 871 w 927"/>
                <a:gd name="T87" fmla="*/ 16 h 1189"/>
                <a:gd name="T88" fmla="*/ 881 w 927"/>
                <a:gd name="T89" fmla="*/ 24 h 1189"/>
                <a:gd name="T90" fmla="*/ 881 w 927"/>
                <a:gd name="T91" fmla="*/ 24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27" h="1189">
                  <a:moveTo>
                    <a:pt x="881" y="24"/>
                  </a:moveTo>
                  <a:lnTo>
                    <a:pt x="881" y="24"/>
                  </a:lnTo>
                  <a:lnTo>
                    <a:pt x="891" y="32"/>
                  </a:lnTo>
                  <a:lnTo>
                    <a:pt x="899" y="40"/>
                  </a:lnTo>
                  <a:lnTo>
                    <a:pt x="913" y="58"/>
                  </a:lnTo>
                  <a:lnTo>
                    <a:pt x="921" y="78"/>
                  </a:lnTo>
                  <a:lnTo>
                    <a:pt x="927" y="100"/>
                  </a:lnTo>
                  <a:lnTo>
                    <a:pt x="927" y="124"/>
                  </a:lnTo>
                  <a:lnTo>
                    <a:pt x="925" y="146"/>
                  </a:lnTo>
                  <a:lnTo>
                    <a:pt x="917" y="168"/>
                  </a:lnTo>
                  <a:lnTo>
                    <a:pt x="905" y="188"/>
                  </a:lnTo>
                  <a:lnTo>
                    <a:pt x="212" y="1141"/>
                  </a:lnTo>
                  <a:lnTo>
                    <a:pt x="212" y="1141"/>
                  </a:lnTo>
                  <a:lnTo>
                    <a:pt x="204" y="1151"/>
                  </a:lnTo>
                  <a:lnTo>
                    <a:pt x="196" y="1159"/>
                  </a:lnTo>
                  <a:lnTo>
                    <a:pt x="176" y="1173"/>
                  </a:lnTo>
                  <a:lnTo>
                    <a:pt x="156" y="1181"/>
                  </a:lnTo>
                  <a:lnTo>
                    <a:pt x="134" y="1187"/>
                  </a:lnTo>
                  <a:lnTo>
                    <a:pt x="112" y="1189"/>
                  </a:lnTo>
                  <a:lnTo>
                    <a:pt x="90" y="1185"/>
                  </a:lnTo>
                  <a:lnTo>
                    <a:pt x="68" y="1177"/>
                  </a:lnTo>
                  <a:lnTo>
                    <a:pt x="58" y="1171"/>
                  </a:lnTo>
                  <a:lnTo>
                    <a:pt x="48" y="1165"/>
                  </a:lnTo>
                  <a:lnTo>
                    <a:pt x="48" y="1165"/>
                  </a:lnTo>
                  <a:lnTo>
                    <a:pt x="38" y="1157"/>
                  </a:lnTo>
                  <a:lnTo>
                    <a:pt x="30" y="1149"/>
                  </a:lnTo>
                  <a:lnTo>
                    <a:pt x="16" y="1131"/>
                  </a:lnTo>
                  <a:lnTo>
                    <a:pt x="6" y="1109"/>
                  </a:lnTo>
                  <a:lnTo>
                    <a:pt x="2" y="1089"/>
                  </a:lnTo>
                  <a:lnTo>
                    <a:pt x="0" y="1065"/>
                  </a:lnTo>
                  <a:lnTo>
                    <a:pt x="4" y="1043"/>
                  </a:lnTo>
                  <a:lnTo>
                    <a:pt x="12" y="1021"/>
                  </a:lnTo>
                  <a:lnTo>
                    <a:pt x="24" y="1001"/>
                  </a:lnTo>
                  <a:lnTo>
                    <a:pt x="717" y="48"/>
                  </a:lnTo>
                  <a:lnTo>
                    <a:pt x="717" y="48"/>
                  </a:lnTo>
                  <a:lnTo>
                    <a:pt x="725" y="38"/>
                  </a:lnTo>
                  <a:lnTo>
                    <a:pt x="733" y="30"/>
                  </a:lnTo>
                  <a:lnTo>
                    <a:pt x="751" y="16"/>
                  </a:lnTo>
                  <a:lnTo>
                    <a:pt x="773" y="6"/>
                  </a:lnTo>
                  <a:lnTo>
                    <a:pt x="793" y="2"/>
                  </a:lnTo>
                  <a:lnTo>
                    <a:pt x="817" y="0"/>
                  </a:lnTo>
                  <a:lnTo>
                    <a:pt x="839" y="4"/>
                  </a:lnTo>
                  <a:lnTo>
                    <a:pt x="861" y="12"/>
                  </a:lnTo>
                  <a:lnTo>
                    <a:pt x="871" y="16"/>
                  </a:lnTo>
                  <a:lnTo>
                    <a:pt x="881" y="24"/>
                  </a:lnTo>
                  <a:lnTo>
                    <a:pt x="881" y="24"/>
                  </a:lnTo>
                  <a:close/>
                </a:path>
              </a:pathLst>
            </a:custGeom>
            <a:solidFill>
              <a:srgbClr val="FCD4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6"/>
            <p:cNvSpPr>
              <a:spLocks/>
            </p:cNvSpPr>
            <p:nvPr/>
          </p:nvSpPr>
          <p:spPr bwMode="auto">
            <a:xfrm>
              <a:off x="5976126" y="8936722"/>
              <a:ext cx="1611312" cy="1993900"/>
            </a:xfrm>
            <a:custGeom>
              <a:avLst/>
              <a:gdLst>
                <a:gd name="T0" fmla="*/ 0 w 1015"/>
                <a:gd name="T1" fmla="*/ 1228 h 1256"/>
                <a:gd name="T2" fmla="*/ 648 w 1015"/>
                <a:gd name="T3" fmla="*/ 1256 h 1256"/>
                <a:gd name="T4" fmla="*/ 670 w 1015"/>
                <a:gd name="T5" fmla="*/ 746 h 1256"/>
                <a:gd name="T6" fmla="*/ 1015 w 1015"/>
                <a:gd name="T7" fmla="*/ 40 h 1256"/>
                <a:gd name="T8" fmla="*/ 52 w 1015"/>
                <a:gd name="T9" fmla="*/ 0 h 1256"/>
                <a:gd name="T10" fmla="*/ 0 w 1015"/>
                <a:gd name="T11" fmla="*/ 1228 h 1256"/>
              </a:gdLst>
              <a:ahLst/>
              <a:cxnLst>
                <a:cxn ang="0">
                  <a:pos x="T0" y="T1"/>
                </a:cxn>
                <a:cxn ang="0">
                  <a:pos x="T2" y="T3"/>
                </a:cxn>
                <a:cxn ang="0">
                  <a:pos x="T4" y="T5"/>
                </a:cxn>
                <a:cxn ang="0">
                  <a:pos x="T6" y="T7"/>
                </a:cxn>
                <a:cxn ang="0">
                  <a:pos x="T8" y="T9"/>
                </a:cxn>
                <a:cxn ang="0">
                  <a:pos x="T10" y="T11"/>
                </a:cxn>
              </a:cxnLst>
              <a:rect l="0" t="0" r="r" b="b"/>
              <a:pathLst>
                <a:path w="1015" h="1256">
                  <a:moveTo>
                    <a:pt x="0" y="1228"/>
                  </a:moveTo>
                  <a:lnTo>
                    <a:pt x="648" y="1256"/>
                  </a:lnTo>
                  <a:lnTo>
                    <a:pt x="670" y="746"/>
                  </a:lnTo>
                  <a:lnTo>
                    <a:pt x="1015" y="40"/>
                  </a:lnTo>
                  <a:lnTo>
                    <a:pt x="52" y="0"/>
                  </a:lnTo>
                  <a:lnTo>
                    <a:pt x="0" y="1228"/>
                  </a:lnTo>
                  <a:close/>
                </a:path>
              </a:pathLst>
            </a:custGeom>
            <a:solidFill>
              <a:srgbClr val="FCD4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7"/>
            <p:cNvSpPr>
              <a:spLocks/>
            </p:cNvSpPr>
            <p:nvPr/>
          </p:nvSpPr>
          <p:spPr bwMode="auto">
            <a:xfrm>
              <a:off x="6614301" y="8630334"/>
              <a:ext cx="1471612" cy="1884363"/>
            </a:xfrm>
            <a:custGeom>
              <a:avLst/>
              <a:gdLst>
                <a:gd name="T0" fmla="*/ 881 w 927"/>
                <a:gd name="T1" fmla="*/ 24 h 1187"/>
                <a:gd name="T2" fmla="*/ 881 w 927"/>
                <a:gd name="T3" fmla="*/ 24 h 1187"/>
                <a:gd name="T4" fmla="*/ 891 w 927"/>
                <a:gd name="T5" fmla="*/ 30 h 1187"/>
                <a:gd name="T6" fmla="*/ 899 w 927"/>
                <a:gd name="T7" fmla="*/ 40 h 1187"/>
                <a:gd name="T8" fmla="*/ 911 w 927"/>
                <a:gd name="T9" fmla="*/ 58 h 1187"/>
                <a:gd name="T10" fmla="*/ 921 w 927"/>
                <a:gd name="T11" fmla="*/ 78 h 1187"/>
                <a:gd name="T12" fmla="*/ 927 w 927"/>
                <a:gd name="T13" fmla="*/ 100 h 1187"/>
                <a:gd name="T14" fmla="*/ 927 w 927"/>
                <a:gd name="T15" fmla="*/ 122 h 1187"/>
                <a:gd name="T16" fmla="*/ 925 w 927"/>
                <a:gd name="T17" fmla="*/ 146 h 1187"/>
                <a:gd name="T18" fmla="*/ 917 w 927"/>
                <a:gd name="T19" fmla="*/ 168 h 1187"/>
                <a:gd name="T20" fmla="*/ 905 w 927"/>
                <a:gd name="T21" fmla="*/ 187 h 1187"/>
                <a:gd name="T22" fmla="*/ 210 w 927"/>
                <a:gd name="T23" fmla="*/ 1141 h 1187"/>
                <a:gd name="T24" fmla="*/ 210 w 927"/>
                <a:gd name="T25" fmla="*/ 1141 h 1187"/>
                <a:gd name="T26" fmla="*/ 204 w 927"/>
                <a:gd name="T27" fmla="*/ 1151 h 1187"/>
                <a:gd name="T28" fmla="*/ 196 w 927"/>
                <a:gd name="T29" fmla="*/ 1159 h 1187"/>
                <a:gd name="T30" fmla="*/ 176 w 927"/>
                <a:gd name="T31" fmla="*/ 1173 h 1187"/>
                <a:gd name="T32" fmla="*/ 156 w 927"/>
                <a:gd name="T33" fmla="*/ 1181 h 1187"/>
                <a:gd name="T34" fmla="*/ 134 w 927"/>
                <a:gd name="T35" fmla="*/ 1187 h 1187"/>
                <a:gd name="T36" fmla="*/ 112 w 927"/>
                <a:gd name="T37" fmla="*/ 1187 h 1187"/>
                <a:gd name="T38" fmla="*/ 88 w 927"/>
                <a:gd name="T39" fmla="*/ 1185 h 1187"/>
                <a:gd name="T40" fmla="*/ 68 w 927"/>
                <a:gd name="T41" fmla="*/ 1177 h 1187"/>
                <a:gd name="T42" fmla="*/ 56 w 927"/>
                <a:gd name="T43" fmla="*/ 1171 h 1187"/>
                <a:gd name="T44" fmla="*/ 46 w 927"/>
                <a:gd name="T45" fmla="*/ 1165 h 1187"/>
                <a:gd name="T46" fmla="*/ 46 w 927"/>
                <a:gd name="T47" fmla="*/ 1165 h 1187"/>
                <a:gd name="T48" fmla="*/ 38 w 927"/>
                <a:gd name="T49" fmla="*/ 1157 h 1187"/>
                <a:gd name="T50" fmla="*/ 30 w 927"/>
                <a:gd name="T51" fmla="*/ 1149 h 1187"/>
                <a:gd name="T52" fmla="*/ 16 w 927"/>
                <a:gd name="T53" fmla="*/ 1131 h 1187"/>
                <a:gd name="T54" fmla="*/ 6 w 927"/>
                <a:gd name="T55" fmla="*/ 1109 h 1187"/>
                <a:gd name="T56" fmla="*/ 2 w 927"/>
                <a:gd name="T57" fmla="*/ 1087 h 1187"/>
                <a:gd name="T58" fmla="*/ 0 w 927"/>
                <a:gd name="T59" fmla="*/ 1065 h 1187"/>
                <a:gd name="T60" fmla="*/ 4 w 927"/>
                <a:gd name="T61" fmla="*/ 1043 h 1187"/>
                <a:gd name="T62" fmla="*/ 10 w 927"/>
                <a:gd name="T63" fmla="*/ 1021 h 1187"/>
                <a:gd name="T64" fmla="*/ 22 w 927"/>
                <a:gd name="T65" fmla="*/ 1001 h 1187"/>
                <a:gd name="T66" fmla="*/ 717 w 927"/>
                <a:gd name="T67" fmla="*/ 48 h 1187"/>
                <a:gd name="T68" fmla="*/ 717 w 927"/>
                <a:gd name="T69" fmla="*/ 48 h 1187"/>
                <a:gd name="T70" fmla="*/ 725 w 927"/>
                <a:gd name="T71" fmla="*/ 38 h 1187"/>
                <a:gd name="T72" fmla="*/ 733 w 927"/>
                <a:gd name="T73" fmla="*/ 30 h 1187"/>
                <a:gd name="T74" fmla="*/ 751 w 927"/>
                <a:gd name="T75" fmla="*/ 16 h 1187"/>
                <a:gd name="T76" fmla="*/ 771 w 927"/>
                <a:gd name="T77" fmla="*/ 6 h 1187"/>
                <a:gd name="T78" fmla="*/ 793 w 927"/>
                <a:gd name="T79" fmla="*/ 2 h 1187"/>
                <a:gd name="T80" fmla="*/ 817 w 927"/>
                <a:gd name="T81" fmla="*/ 0 h 1187"/>
                <a:gd name="T82" fmla="*/ 839 w 927"/>
                <a:gd name="T83" fmla="*/ 4 h 1187"/>
                <a:gd name="T84" fmla="*/ 861 w 927"/>
                <a:gd name="T85" fmla="*/ 12 h 1187"/>
                <a:gd name="T86" fmla="*/ 871 w 927"/>
                <a:gd name="T87" fmla="*/ 16 h 1187"/>
                <a:gd name="T88" fmla="*/ 881 w 927"/>
                <a:gd name="T89" fmla="*/ 24 h 1187"/>
                <a:gd name="T90" fmla="*/ 881 w 927"/>
                <a:gd name="T91" fmla="*/ 24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27" h="1187">
                  <a:moveTo>
                    <a:pt x="881" y="24"/>
                  </a:moveTo>
                  <a:lnTo>
                    <a:pt x="881" y="24"/>
                  </a:lnTo>
                  <a:lnTo>
                    <a:pt x="891" y="30"/>
                  </a:lnTo>
                  <a:lnTo>
                    <a:pt x="899" y="40"/>
                  </a:lnTo>
                  <a:lnTo>
                    <a:pt x="911" y="58"/>
                  </a:lnTo>
                  <a:lnTo>
                    <a:pt x="921" y="78"/>
                  </a:lnTo>
                  <a:lnTo>
                    <a:pt x="927" y="100"/>
                  </a:lnTo>
                  <a:lnTo>
                    <a:pt x="927" y="122"/>
                  </a:lnTo>
                  <a:lnTo>
                    <a:pt x="925" y="146"/>
                  </a:lnTo>
                  <a:lnTo>
                    <a:pt x="917" y="168"/>
                  </a:lnTo>
                  <a:lnTo>
                    <a:pt x="905" y="187"/>
                  </a:lnTo>
                  <a:lnTo>
                    <a:pt x="210" y="1141"/>
                  </a:lnTo>
                  <a:lnTo>
                    <a:pt x="210" y="1141"/>
                  </a:lnTo>
                  <a:lnTo>
                    <a:pt x="204" y="1151"/>
                  </a:lnTo>
                  <a:lnTo>
                    <a:pt x="196" y="1159"/>
                  </a:lnTo>
                  <a:lnTo>
                    <a:pt x="176" y="1173"/>
                  </a:lnTo>
                  <a:lnTo>
                    <a:pt x="156" y="1181"/>
                  </a:lnTo>
                  <a:lnTo>
                    <a:pt x="134" y="1187"/>
                  </a:lnTo>
                  <a:lnTo>
                    <a:pt x="112" y="1187"/>
                  </a:lnTo>
                  <a:lnTo>
                    <a:pt x="88" y="1185"/>
                  </a:lnTo>
                  <a:lnTo>
                    <a:pt x="68" y="1177"/>
                  </a:lnTo>
                  <a:lnTo>
                    <a:pt x="56" y="1171"/>
                  </a:lnTo>
                  <a:lnTo>
                    <a:pt x="46" y="1165"/>
                  </a:lnTo>
                  <a:lnTo>
                    <a:pt x="46" y="1165"/>
                  </a:lnTo>
                  <a:lnTo>
                    <a:pt x="38" y="1157"/>
                  </a:lnTo>
                  <a:lnTo>
                    <a:pt x="30" y="1149"/>
                  </a:lnTo>
                  <a:lnTo>
                    <a:pt x="16" y="1131"/>
                  </a:lnTo>
                  <a:lnTo>
                    <a:pt x="6" y="1109"/>
                  </a:lnTo>
                  <a:lnTo>
                    <a:pt x="2" y="1087"/>
                  </a:lnTo>
                  <a:lnTo>
                    <a:pt x="0" y="1065"/>
                  </a:lnTo>
                  <a:lnTo>
                    <a:pt x="4" y="1043"/>
                  </a:lnTo>
                  <a:lnTo>
                    <a:pt x="10" y="1021"/>
                  </a:lnTo>
                  <a:lnTo>
                    <a:pt x="22" y="1001"/>
                  </a:lnTo>
                  <a:lnTo>
                    <a:pt x="717" y="48"/>
                  </a:lnTo>
                  <a:lnTo>
                    <a:pt x="717" y="48"/>
                  </a:lnTo>
                  <a:lnTo>
                    <a:pt x="725" y="38"/>
                  </a:lnTo>
                  <a:lnTo>
                    <a:pt x="733" y="30"/>
                  </a:lnTo>
                  <a:lnTo>
                    <a:pt x="751" y="16"/>
                  </a:lnTo>
                  <a:lnTo>
                    <a:pt x="771" y="6"/>
                  </a:lnTo>
                  <a:lnTo>
                    <a:pt x="793" y="2"/>
                  </a:lnTo>
                  <a:lnTo>
                    <a:pt x="817" y="0"/>
                  </a:lnTo>
                  <a:lnTo>
                    <a:pt x="839" y="4"/>
                  </a:lnTo>
                  <a:lnTo>
                    <a:pt x="861" y="12"/>
                  </a:lnTo>
                  <a:lnTo>
                    <a:pt x="871" y="16"/>
                  </a:lnTo>
                  <a:lnTo>
                    <a:pt x="881" y="24"/>
                  </a:lnTo>
                  <a:lnTo>
                    <a:pt x="881" y="24"/>
                  </a:lnTo>
                  <a:close/>
                </a:path>
              </a:pathLst>
            </a:custGeom>
            <a:solidFill>
              <a:srgbClr val="FCD4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8"/>
            <p:cNvSpPr>
              <a:spLocks/>
            </p:cNvSpPr>
            <p:nvPr/>
          </p:nvSpPr>
          <p:spPr bwMode="auto">
            <a:xfrm>
              <a:off x="6217426" y="8858934"/>
              <a:ext cx="1036637" cy="1389063"/>
            </a:xfrm>
            <a:custGeom>
              <a:avLst/>
              <a:gdLst>
                <a:gd name="T0" fmla="*/ 44 w 653"/>
                <a:gd name="T1" fmla="*/ 0 h 875"/>
                <a:gd name="T2" fmla="*/ 0 w 653"/>
                <a:gd name="T3" fmla="*/ 73 h 875"/>
                <a:gd name="T4" fmla="*/ 0 w 653"/>
                <a:gd name="T5" fmla="*/ 73 h 875"/>
                <a:gd name="T6" fmla="*/ 14 w 653"/>
                <a:gd name="T7" fmla="*/ 165 h 875"/>
                <a:gd name="T8" fmla="*/ 50 w 653"/>
                <a:gd name="T9" fmla="*/ 375 h 875"/>
                <a:gd name="T10" fmla="*/ 72 w 653"/>
                <a:gd name="T11" fmla="*/ 491 h 875"/>
                <a:gd name="T12" fmla="*/ 94 w 653"/>
                <a:gd name="T13" fmla="*/ 601 h 875"/>
                <a:gd name="T14" fmla="*/ 116 w 653"/>
                <a:gd name="T15" fmla="*/ 691 h 875"/>
                <a:gd name="T16" fmla="*/ 124 w 653"/>
                <a:gd name="T17" fmla="*/ 725 h 875"/>
                <a:gd name="T18" fmla="*/ 134 w 653"/>
                <a:gd name="T19" fmla="*/ 749 h 875"/>
                <a:gd name="T20" fmla="*/ 134 w 653"/>
                <a:gd name="T21" fmla="*/ 749 h 875"/>
                <a:gd name="T22" fmla="*/ 144 w 653"/>
                <a:gd name="T23" fmla="*/ 767 h 875"/>
                <a:gd name="T24" fmla="*/ 154 w 653"/>
                <a:gd name="T25" fmla="*/ 783 h 875"/>
                <a:gd name="T26" fmla="*/ 168 w 653"/>
                <a:gd name="T27" fmla="*/ 797 h 875"/>
                <a:gd name="T28" fmla="*/ 182 w 653"/>
                <a:gd name="T29" fmla="*/ 811 h 875"/>
                <a:gd name="T30" fmla="*/ 196 w 653"/>
                <a:gd name="T31" fmla="*/ 823 h 875"/>
                <a:gd name="T32" fmla="*/ 212 w 653"/>
                <a:gd name="T33" fmla="*/ 833 h 875"/>
                <a:gd name="T34" fmla="*/ 230 w 653"/>
                <a:gd name="T35" fmla="*/ 841 h 875"/>
                <a:gd name="T36" fmla="*/ 246 w 653"/>
                <a:gd name="T37" fmla="*/ 849 h 875"/>
                <a:gd name="T38" fmla="*/ 282 w 653"/>
                <a:gd name="T39" fmla="*/ 863 h 875"/>
                <a:gd name="T40" fmla="*/ 318 w 653"/>
                <a:gd name="T41" fmla="*/ 871 h 875"/>
                <a:gd name="T42" fmla="*/ 352 w 653"/>
                <a:gd name="T43" fmla="*/ 875 h 875"/>
                <a:gd name="T44" fmla="*/ 384 w 653"/>
                <a:gd name="T45" fmla="*/ 875 h 875"/>
                <a:gd name="T46" fmla="*/ 384 w 653"/>
                <a:gd name="T47" fmla="*/ 875 h 875"/>
                <a:gd name="T48" fmla="*/ 400 w 653"/>
                <a:gd name="T49" fmla="*/ 873 h 875"/>
                <a:gd name="T50" fmla="*/ 418 w 653"/>
                <a:gd name="T51" fmla="*/ 869 h 875"/>
                <a:gd name="T52" fmla="*/ 438 w 653"/>
                <a:gd name="T53" fmla="*/ 861 h 875"/>
                <a:gd name="T54" fmla="*/ 458 w 653"/>
                <a:gd name="T55" fmla="*/ 853 h 875"/>
                <a:gd name="T56" fmla="*/ 504 w 653"/>
                <a:gd name="T57" fmla="*/ 835 h 875"/>
                <a:gd name="T58" fmla="*/ 549 w 653"/>
                <a:gd name="T59" fmla="*/ 811 h 875"/>
                <a:gd name="T60" fmla="*/ 589 w 653"/>
                <a:gd name="T61" fmla="*/ 789 h 875"/>
                <a:gd name="T62" fmla="*/ 623 w 653"/>
                <a:gd name="T63" fmla="*/ 771 h 875"/>
                <a:gd name="T64" fmla="*/ 653 w 653"/>
                <a:gd name="T65" fmla="*/ 751 h 875"/>
                <a:gd name="T66" fmla="*/ 44 w 653"/>
                <a:gd name="T67" fmla="*/ 0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3" h="875">
                  <a:moveTo>
                    <a:pt x="44" y="0"/>
                  </a:moveTo>
                  <a:lnTo>
                    <a:pt x="0" y="73"/>
                  </a:lnTo>
                  <a:lnTo>
                    <a:pt x="0" y="73"/>
                  </a:lnTo>
                  <a:lnTo>
                    <a:pt x="14" y="165"/>
                  </a:lnTo>
                  <a:lnTo>
                    <a:pt x="50" y="375"/>
                  </a:lnTo>
                  <a:lnTo>
                    <a:pt x="72" y="491"/>
                  </a:lnTo>
                  <a:lnTo>
                    <a:pt x="94" y="601"/>
                  </a:lnTo>
                  <a:lnTo>
                    <a:pt x="116" y="691"/>
                  </a:lnTo>
                  <a:lnTo>
                    <a:pt x="124" y="725"/>
                  </a:lnTo>
                  <a:lnTo>
                    <a:pt x="134" y="749"/>
                  </a:lnTo>
                  <a:lnTo>
                    <a:pt x="134" y="749"/>
                  </a:lnTo>
                  <a:lnTo>
                    <a:pt x="144" y="767"/>
                  </a:lnTo>
                  <a:lnTo>
                    <a:pt x="154" y="783"/>
                  </a:lnTo>
                  <a:lnTo>
                    <a:pt x="168" y="797"/>
                  </a:lnTo>
                  <a:lnTo>
                    <a:pt x="182" y="811"/>
                  </a:lnTo>
                  <a:lnTo>
                    <a:pt x="196" y="823"/>
                  </a:lnTo>
                  <a:lnTo>
                    <a:pt x="212" y="833"/>
                  </a:lnTo>
                  <a:lnTo>
                    <a:pt x="230" y="841"/>
                  </a:lnTo>
                  <a:lnTo>
                    <a:pt x="246" y="849"/>
                  </a:lnTo>
                  <a:lnTo>
                    <a:pt x="282" y="863"/>
                  </a:lnTo>
                  <a:lnTo>
                    <a:pt x="318" y="871"/>
                  </a:lnTo>
                  <a:lnTo>
                    <a:pt x="352" y="875"/>
                  </a:lnTo>
                  <a:lnTo>
                    <a:pt x="384" y="875"/>
                  </a:lnTo>
                  <a:lnTo>
                    <a:pt x="384" y="875"/>
                  </a:lnTo>
                  <a:lnTo>
                    <a:pt x="400" y="873"/>
                  </a:lnTo>
                  <a:lnTo>
                    <a:pt x="418" y="869"/>
                  </a:lnTo>
                  <a:lnTo>
                    <a:pt x="438" y="861"/>
                  </a:lnTo>
                  <a:lnTo>
                    <a:pt x="458" y="853"/>
                  </a:lnTo>
                  <a:lnTo>
                    <a:pt x="504" y="835"/>
                  </a:lnTo>
                  <a:lnTo>
                    <a:pt x="549" y="811"/>
                  </a:lnTo>
                  <a:lnTo>
                    <a:pt x="589" y="789"/>
                  </a:lnTo>
                  <a:lnTo>
                    <a:pt x="623" y="771"/>
                  </a:lnTo>
                  <a:lnTo>
                    <a:pt x="653" y="751"/>
                  </a:lnTo>
                  <a:lnTo>
                    <a:pt x="44" y="0"/>
                  </a:lnTo>
                  <a:close/>
                </a:path>
              </a:pathLst>
            </a:custGeom>
            <a:solidFill>
              <a:srgbClr val="D3B2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9"/>
            <p:cNvSpPr>
              <a:spLocks/>
            </p:cNvSpPr>
            <p:nvPr/>
          </p:nvSpPr>
          <p:spPr bwMode="auto">
            <a:xfrm>
              <a:off x="6569851" y="7385734"/>
              <a:ext cx="1430337" cy="1827213"/>
            </a:xfrm>
            <a:custGeom>
              <a:avLst/>
              <a:gdLst>
                <a:gd name="T0" fmla="*/ 855 w 901"/>
                <a:gd name="T1" fmla="*/ 22 h 1151"/>
                <a:gd name="T2" fmla="*/ 855 w 901"/>
                <a:gd name="T3" fmla="*/ 22 h 1151"/>
                <a:gd name="T4" fmla="*/ 865 w 901"/>
                <a:gd name="T5" fmla="*/ 30 h 1151"/>
                <a:gd name="T6" fmla="*/ 873 w 901"/>
                <a:gd name="T7" fmla="*/ 38 h 1151"/>
                <a:gd name="T8" fmla="*/ 885 w 901"/>
                <a:gd name="T9" fmla="*/ 58 h 1151"/>
                <a:gd name="T10" fmla="*/ 895 w 901"/>
                <a:gd name="T11" fmla="*/ 78 h 1151"/>
                <a:gd name="T12" fmla="*/ 901 w 901"/>
                <a:gd name="T13" fmla="*/ 100 h 1151"/>
                <a:gd name="T14" fmla="*/ 901 w 901"/>
                <a:gd name="T15" fmla="*/ 122 h 1151"/>
                <a:gd name="T16" fmla="*/ 899 w 901"/>
                <a:gd name="T17" fmla="*/ 144 h 1151"/>
                <a:gd name="T18" fmla="*/ 891 w 901"/>
                <a:gd name="T19" fmla="*/ 166 h 1151"/>
                <a:gd name="T20" fmla="*/ 879 w 901"/>
                <a:gd name="T21" fmla="*/ 186 h 1151"/>
                <a:gd name="T22" fmla="*/ 210 w 901"/>
                <a:gd name="T23" fmla="*/ 1105 h 1151"/>
                <a:gd name="T24" fmla="*/ 210 w 901"/>
                <a:gd name="T25" fmla="*/ 1105 h 1151"/>
                <a:gd name="T26" fmla="*/ 202 w 901"/>
                <a:gd name="T27" fmla="*/ 1113 h 1151"/>
                <a:gd name="T28" fmla="*/ 194 w 901"/>
                <a:gd name="T29" fmla="*/ 1123 h 1151"/>
                <a:gd name="T30" fmla="*/ 176 w 901"/>
                <a:gd name="T31" fmla="*/ 1135 h 1151"/>
                <a:gd name="T32" fmla="*/ 156 w 901"/>
                <a:gd name="T33" fmla="*/ 1145 h 1151"/>
                <a:gd name="T34" fmla="*/ 134 w 901"/>
                <a:gd name="T35" fmla="*/ 1151 h 1151"/>
                <a:gd name="T36" fmla="*/ 110 w 901"/>
                <a:gd name="T37" fmla="*/ 1151 h 1151"/>
                <a:gd name="T38" fmla="*/ 88 w 901"/>
                <a:gd name="T39" fmla="*/ 1149 h 1151"/>
                <a:gd name="T40" fmla="*/ 66 w 901"/>
                <a:gd name="T41" fmla="*/ 1141 h 1151"/>
                <a:gd name="T42" fmla="*/ 56 w 901"/>
                <a:gd name="T43" fmla="*/ 1135 h 1151"/>
                <a:gd name="T44" fmla="*/ 46 w 901"/>
                <a:gd name="T45" fmla="*/ 1129 h 1151"/>
                <a:gd name="T46" fmla="*/ 46 w 901"/>
                <a:gd name="T47" fmla="*/ 1129 h 1151"/>
                <a:gd name="T48" fmla="*/ 36 w 901"/>
                <a:gd name="T49" fmla="*/ 1121 h 1151"/>
                <a:gd name="T50" fmla="*/ 28 w 901"/>
                <a:gd name="T51" fmla="*/ 1113 h 1151"/>
                <a:gd name="T52" fmla="*/ 14 w 901"/>
                <a:gd name="T53" fmla="*/ 1093 h 1151"/>
                <a:gd name="T54" fmla="*/ 6 w 901"/>
                <a:gd name="T55" fmla="*/ 1073 h 1151"/>
                <a:gd name="T56" fmla="*/ 0 w 901"/>
                <a:gd name="T57" fmla="*/ 1051 h 1151"/>
                <a:gd name="T58" fmla="*/ 0 w 901"/>
                <a:gd name="T59" fmla="*/ 1029 h 1151"/>
                <a:gd name="T60" fmla="*/ 2 w 901"/>
                <a:gd name="T61" fmla="*/ 1007 h 1151"/>
                <a:gd name="T62" fmla="*/ 10 w 901"/>
                <a:gd name="T63" fmla="*/ 985 h 1151"/>
                <a:gd name="T64" fmla="*/ 22 w 901"/>
                <a:gd name="T65" fmla="*/ 965 h 1151"/>
                <a:gd name="T66" fmla="*/ 691 w 901"/>
                <a:gd name="T67" fmla="*/ 46 h 1151"/>
                <a:gd name="T68" fmla="*/ 691 w 901"/>
                <a:gd name="T69" fmla="*/ 46 h 1151"/>
                <a:gd name="T70" fmla="*/ 699 w 901"/>
                <a:gd name="T71" fmla="*/ 38 h 1151"/>
                <a:gd name="T72" fmla="*/ 707 w 901"/>
                <a:gd name="T73" fmla="*/ 30 h 1151"/>
                <a:gd name="T74" fmla="*/ 725 w 901"/>
                <a:gd name="T75" fmla="*/ 16 h 1151"/>
                <a:gd name="T76" fmla="*/ 745 w 901"/>
                <a:gd name="T77" fmla="*/ 6 h 1151"/>
                <a:gd name="T78" fmla="*/ 767 w 901"/>
                <a:gd name="T79" fmla="*/ 0 h 1151"/>
                <a:gd name="T80" fmla="*/ 791 w 901"/>
                <a:gd name="T81" fmla="*/ 0 h 1151"/>
                <a:gd name="T82" fmla="*/ 813 w 901"/>
                <a:gd name="T83" fmla="*/ 2 h 1151"/>
                <a:gd name="T84" fmla="*/ 835 w 901"/>
                <a:gd name="T85" fmla="*/ 10 h 1151"/>
                <a:gd name="T86" fmla="*/ 845 w 901"/>
                <a:gd name="T87" fmla="*/ 16 h 1151"/>
                <a:gd name="T88" fmla="*/ 855 w 901"/>
                <a:gd name="T89" fmla="*/ 22 h 1151"/>
                <a:gd name="T90" fmla="*/ 855 w 901"/>
                <a:gd name="T91" fmla="*/ 22 h 1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1" h="1151">
                  <a:moveTo>
                    <a:pt x="855" y="22"/>
                  </a:moveTo>
                  <a:lnTo>
                    <a:pt x="855" y="22"/>
                  </a:lnTo>
                  <a:lnTo>
                    <a:pt x="865" y="30"/>
                  </a:lnTo>
                  <a:lnTo>
                    <a:pt x="873" y="38"/>
                  </a:lnTo>
                  <a:lnTo>
                    <a:pt x="885" y="58"/>
                  </a:lnTo>
                  <a:lnTo>
                    <a:pt x="895" y="78"/>
                  </a:lnTo>
                  <a:lnTo>
                    <a:pt x="901" y="100"/>
                  </a:lnTo>
                  <a:lnTo>
                    <a:pt x="901" y="122"/>
                  </a:lnTo>
                  <a:lnTo>
                    <a:pt x="899" y="144"/>
                  </a:lnTo>
                  <a:lnTo>
                    <a:pt x="891" y="166"/>
                  </a:lnTo>
                  <a:lnTo>
                    <a:pt x="879" y="186"/>
                  </a:lnTo>
                  <a:lnTo>
                    <a:pt x="210" y="1105"/>
                  </a:lnTo>
                  <a:lnTo>
                    <a:pt x="210" y="1105"/>
                  </a:lnTo>
                  <a:lnTo>
                    <a:pt x="202" y="1113"/>
                  </a:lnTo>
                  <a:lnTo>
                    <a:pt x="194" y="1123"/>
                  </a:lnTo>
                  <a:lnTo>
                    <a:pt x="176" y="1135"/>
                  </a:lnTo>
                  <a:lnTo>
                    <a:pt x="156" y="1145"/>
                  </a:lnTo>
                  <a:lnTo>
                    <a:pt x="134" y="1151"/>
                  </a:lnTo>
                  <a:lnTo>
                    <a:pt x="110" y="1151"/>
                  </a:lnTo>
                  <a:lnTo>
                    <a:pt x="88" y="1149"/>
                  </a:lnTo>
                  <a:lnTo>
                    <a:pt x="66" y="1141"/>
                  </a:lnTo>
                  <a:lnTo>
                    <a:pt x="56" y="1135"/>
                  </a:lnTo>
                  <a:lnTo>
                    <a:pt x="46" y="1129"/>
                  </a:lnTo>
                  <a:lnTo>
                    <a:pt x="46" y="1129"/>
                  </a:lnTo>
                  <a:lnTo>
                    <a:pt x="36" y="1121"/>
                  </a:lnTo>
                  <a:lnTo>
                    <a:pt x="28" y="1113"/>
                  </a:lnTo>
                  <a:lnTo>
                    <a:pt x="14" y="1093"/>
                  </a:lnTo>
                  <a:lnTo>
                    <a:pt x="6" y="1073"/>
                  </a:lnTo>
                  <a:lnTo>
                    <a:pt x="0" y="1051"/>
                  </a:lnTo>
                  <a:lnTo>
                    <a:pt x="0" y="1029"/>
                  </a:lnTo>
                  <a:lnTo>
                    <a:pt x="2" y="1007"/>
                  </a:lnTo>
                  <a:lnTo>
                    <a:pt x="10" y="985"/>
                  </a:lnTo>
                  <a:lnTo>
                    <a:pt x="22" y="965"/>
                  </a:lnTo>
                  <a:lnTo>
                    <a:pt x="691" y="46"/>
                  </a:lnTo>
                  <a:lnTo>
                    <a:pt x="691" y="46"/>
                  </a:lnTo>
                  <a:lnTo>
                    <a:pt x="699" y="38"/>
                  </a:lnTo>
                  <a:lnTo>
                    <a:pt x="707" y="30"/>
                  </a:lnTo>
                  <a:lnTo>
                    <a:pt x="725" y="16"/>
                  </a:lnTo>
                  <a:lnTo>
                    <a:pt x="745" y="6"/>
                  </a:lnTo>
                  <a:lnTo>
                    <a:pt x="767" y="0"/>
                  </a:lnTo>
                  <a:lnTo>
                    <a:pt x="791" y="0"/>
                  </a:lnTo>
                  <a:lnTo>
                    <a:pt x="813" y="2"/>
                  </a:lnTo>
                  <a:lnTo>
                    <a:pt x="835" y="10"/>
                  </a:lnTo>
                  <a:lnTo>
                    <a:pt x="845" y="16"/>
                  </a:lnTo>
                  <a:lnTo>
                    <a:pt x="855" y="22"/>
                  </a:lnTo>
                  <a:lnTo>
                    <a:pt x="855" y="22"/>
                  </a:lnTo>
                  <a:close/>
                </a:path>
              </a:pathLst>
            </a:custGeom>
            <a:solidFill>
              <a:srgbClr val="EFC5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10"/>
            <p:cNvSpPr>
              <a:spLocks/>
            </p:cNvSpPr>
            <p:nvPr/>
          </p:nvSpPr>
          <p:spPr bwMode="auto">
            <a:xfrm>
              <a:off x="5709426" y="6515784"/>
              <a:ext cx="2506662" cy="3678238"/>
            </a:xfrm>
            <a:custGeom>
              <a:avLst/>
              <a:gdLst>
                <a:gd name="T0" fmla="*/ 828 w 1579"/>
                <a:gd name="T1" fmla="*/ 14 h 2317"/>
                <a:gd name="T2" fmla="*/ 873 w 1579"/>
                <a:gd name="T3" fmla="*/ 4 h 2317"/>
                <a:gd name="T4" fmla="*/ 915 w 1579"/>
                <a:gd name="T5" fmla="*/ 0 h 2317"/>
                <a:gd name="T6" fmla="*/ 955 w 1579"/>
                <a:gd name="T7" fmla="*/ 0 h 2317"/>
                <a:gd name="T8" fmla="*/ 991 w 1579"/>
                <a:gd name="T9" fmla="*/ 8 h 2317"/>
                <a:gd name="T10" fmla="*/ 1021 w 1579"/>
                <a:gd name="T11" fmla="*/ 24 h 2317"/>
                <a:gd name="T12" fmla="*/ 1049 w 1579"/>
                <a:gd name="T13" fmla="*/ 46 h 2317"/>
                <a:gd name="T14" fmla="*/ 1069 w 1579"/>
                <a:gd name="T15" fmla="*/ 78 h 2317"/>
                <a:gd name="T16" fmla="*/ 1085 w 1579"/>
                <a:gd name="T17" fmla="*/ 120 h 2317"/>
                <a:gd name="T18" fmla="*/ 1573 w 1579"/>
                <a:gd name="T19" fmla="*/ 1907 h 2317"/>
                <a:gd name="T20" fmla="*/ 1579 w 1579"/>
                <a:gd name="T21" fmla="*/ 1951 h 2317"/>
                <a:gd name="T22" fmla="*/ 1575 w 1579"/>
                <a:gd name="T23" fmla="*/ 1991 h 2317"/>
                <a:gd name="T24" fmla="*/ 1561 w 1579"/>
                <a:gd name="T25" fmla="*/ 2025 h 2317"/>
                <a:gd name="T26" fmla="*/ 1539 w 1579"/>
                <a:gd name="T27" fmla="*/ 2055 h 2317"/>
                <a:gd name="T28" fmla="*/ 1509 w 1579"/>
                <a:gd name="T29" fmla="*/ 2083 h 2317"/>
                <a:gd name="T30" fmla="*/ 1473 w 1579"/>
                <a:gd name="T31" fmla="*/ 2105 h 2317"/>
                <a:gd name="T32" fmla="*/ 1433 w 1579"/>
                <a:gd name="T33" fmla="*/ 2123 h 2317"/>
                <a:gd name="T34" fmla="*/ 756 w 1579"/>
                <a:gd name="T35" fmla="*/ 2303 h 2317"/>
                <a:gd name="T36" fmla="*/ 732 w 1579"/>
                <a:gd name="T37" fmla="*/ 2309 h 2317"/>
                <a:gd name="T38" fmla="*/ 688 w 1579"/>
                <a:gd name="T39" fmla="*/ 2315 h 2317"/>
                <a:gd name="T40" fmla="*/ 648 w 1579"/>
                <a:gd name="T41" fmla="*/ 2317 h 2317"/>
                <a:gd name="T42" fmla="*/ 610 w 1579"/>
                <a:gd name="T43" fmla="*/ 2311 h 2317"/>
                <a:gd name="T44" fmla="*/ 574 w 1579"/>
                <a:gd name="T45" fmla="*/ 2299 h 2317"/>
                <a:gd name="T46" fmla="*/ 546 w 1579"/>
                <a:gd name="T47" fmla="*/ 2279 h 2317"/>
                <a:gd name="T48" fmla="*/ 520 w 1579"/>
                <a:gd name="T49" fmla="*/ 2251 h 2317"/>
                <a:gd name="T50" fmla="*/ 502 w 1579"/>
                <a:gd name="T51" fmla="*/ 2213 h 2317"/>
                <a:gd name="T52" fmla="*/ 6 w 1579"/>
                <a:gd name="T53" fmla="*/ 404 h 2317"/>
                <a:gd name="T54" fmla="*/ 2 w 1579"/>
                <a:gd name="T55" fmla="*/ 382 h 2317"/>
                <a:gd name="T56" fmla="*/ 2 w 1579"/>
                <a:gd name="T57" fmla="*/ 340 h 2317"/>
                <a:gd name="T58" fmla="*/ 12 w 1579"/>
                <a:gd name="T59" fmla="*/ 304 h 2317"/>
                <a:gd name="T60" fmla="*/ 30 w 1579"/>
                <a:gd name="T61" fmla="*/ 272 h 2317"/>
                <a:gd name="T62" fmla="*/ 58 w 1579"/>
                <a:gd name="T63" fmla="*/ 246 h 2317"/>
                <a:gd name="T64" fmla="*/ 90 w 1579"/>
                <a:gd name="T65" fmla="*/ 222 h 2317"/>
                <a:gd name="T66" fmla="*/ 130 w 1579"/>
                <a:gd name="T67" fmla="*/ 204 h 2317"/>
                <a:gd name="T68" fmla="*/ 194 w 1579"/>
                <a:gd name="T69" fmla="*/ 182 h 2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79" h="2317">
                  <a:moveTo>
                    <a:pt x="194" y="182"/>
                  </a:moveTo>
                  <a:lnTo>
                    <a:pt x="828" y="14"/>
                  </a:lnTo>
                  <a:lnTo>
                    <a:pt x="828" y="14"/>
                  </a:lnTo>
                  <a:lnTo>
                    <a:pt x="873" y="4"/>
                  </a:lnTo>
                  <a:lnTo>
                    <a:pt x="895" y="2"/>
                  </a:lnTo>
                  <a:lnTo>
                    <a:pt x="915" y="0"/>
                  </a:lnTo>
                  <a:lnTo>
                    <a:pt x="935" y="0"/>
                  </a:lnTo>
                  <a:lnTo>
                    <a:pt x="955" y="0"/>
                  </a:lnTo>
                  <a:lnTo>
                    <a:pt x="973" y="4"/>
                  </a:lnTo>
                  <a:lnTo>
                    <a:pt x="991" y="8"/>
                  </a:lnTo>
                  <a:lnTo>
                    <a:pt x="1007" y="16"/>
                  </a:lnTo>
                  <a:lnTo>
                    <a:pt x="1021" y="24"/>
                  </a:lnTo>
                  <a:lnTo>
                    <a:pt x="1035" y="34"/>
                  </a:lnTo>
                  <a:lnTo>
                    <a:pt x="1049" y="46"/>
                  </a:lnTo>
                  <a:lnTo>
                    <a:pt x="1059" y="62"/>
                  </a:lnTo>
                  <a:lnTo>
                    <a:pt x="1069" y="78"/>
                  </a:lnTo>
                  <a:lnTo>
                    <a:pt x="1077" y="98"/>
                  </a:lnTo>
                  <a:lnTo>
                    <a:pt x="1085" y="120"/>
                  </a:lnTo>
                  <a:lnTo>
                    <a:pt x="1573" y="1907"/>
                  </a:lnTo>
                  <a:lnTo>
                    <a:pt x="1573" y="1907"/>
                  </a:lnTo>
                  <a:lnTo>
                    <a:pt x="1579" y="1931"/>
                  </a:lnTo>
                  <a:lnTo>
                    <a:pt x="1579" y="1951"/>
                  </a:lnTo>
                  <a:lnTo>
                    <a:pt x="1579" y="1971"/>
                  </a:lnTo>
                  <a:lnTo>
                    <a:pt x="1575" y="1991"/>
                  </a:lnTo>
                  <a:lnTo>
                    <a:pt x="1569" y="2009"/>
                  </a:lnTo>
                  <a:lnTo>
                    <a:pt x="1561" y="2025"/>
                  </a:lnTo>
                  <a:lnTo>
                    <a:pt x="1551" y="2041"/>
                  </a:lnTo>
                  <a:lnTo>
                    <a:pt x="1539" y="2055"/>
                  </a:lnTo>
                  <a:lnTo>
                    <a:pt x="1525" y="2069"/>
                  </a:lnTo>
                  <a:lnTo>
                    <a:pt x="1509" y="2083"/>
                  </a:lnTo>
                  <a:lnTo>
                    <a:pt x="1493" y="2093"/>
                  </a:lnTo>
                  <a:lnTo>
                    <a:pt x="1473" y="2105"/>
                  </a:lnTo>
                  <a:lnTo>
                    <a:pt x="1453" y="2113"/>
                  </a:lnTo>
                  <a:lnTo>
                    <a:pt x="1433" y="2123"/>
                  </a:lnTo>
                  <a:lnTo>
                    <a:pt x="1389" y="2137"/>
                  </a:lnTo>
                  <a:lnTo>
                    <a:pt x="756" y="2303"/>
                  </a:lnTo>
                  <a:lnTo>
                    <a:pt x="756" y="2303"/>
                  </a:lnTo>
                  <a:lnTo>
                    <a:pt x="732" y="2309"/>
                  </a:lnTo>
                  <a:lnTo>
                    <a:pt x="710" y="2313"/>
                  </a:lnTo>
                  <a:lnTo>
                    <a:pt x="688" y="2315"/>
                  </a:lnTo>
                  <a:lnTo>
                    <a:pt x="668" y="2317"/>
                  </a:lnTo>
                  <a:lnTo>
                    <a:pt x="648" y="2317"/>
                  </a:lnTo>
                  <a:lnTo>
                    <a:pt x="628" y="2315"/>
                  </a:lnTo>
                  <a:lnTo>
                    <a:pt x="610" y="2311"/>
                  </a:lnTo>
                  <a:lnTo>
                    <a:pt x="592" y="2305"/>
                  </a:lnTo>
                  <a:lnTo>
                    <a:pt x="574" y="2299"/>
                  </a:lnTo>
                  <a:lnTo>
                    <a:pt x="560" y="2289"/>
                  </a:lnTo>
                  <a:lnTo>
                    <a:pt x="546" y="2279"/>
                  </a:lnTo>
                  <a:lnTo>
                    <a:pt x="532" y="2265"/>
                  </a:lnTo>
                  <a:lnTo>
                    <a:pt x="520" y="2251"/>
                  </a:lnTo>
                  <a:lnTo>
                    <a:pt x="510" y="2233"/>
                  </a:lnTo>
                  <a:lnTo>
                    <a:pt x="502" y="2213"/>
                  </a:lnTo>
                  <a:lnTo>
                    <a:pt x="496" y="2193"/>
                  </a:lnTo>
                  <a:lnTo>
                    <a:pt x="6" y="404"/>
                  </a:lnTo>
                  <a:lnTo>
                    <a:pt x="6" y="404"/>
                  </a:lnTo>
                  <a:lnTo>
                    <a:pt x="2" y="382"/>
                  </a:lnTo>
                  <a:lnTo>
                    <a:pt x="0" y="360"/>
                  </a:lnTo>
                  <a:lnTo>
                    <a:pt x="2" y="340"/>
                  </a:lnTo>
                  <a:lnTo>
                    <a:pt x="6" y="322"/>
                  </a:lnTo>
                  <a:lnTo>
                    <a:pt x="12" y="304"/>
                  </a:lnTo>
                  <a:lnTo>
                    <a:pt x="20" y="288"/>
                  </a:lnTo>
                  <a:lnTo>
                    <a:pt x="30" y="272"/>
                  </a:lnTo>
                  <a:lnTo>
                    <a:pt x="42" y="258"/>
                  </a:lnTo>
                  <a:lnTo>
                    <a:pt x="58" y="246"/>
                  </a:lnTo>
                  <a:lnTo>
                    <a:pt x="74" y="234"/>
                  </a:lnTo>
                  <a:lnTo>
                    <a:pt x="90" y="222"/>
                  </a:lnTo>
                  <a:lnTo>
                    <a:pt x="110" y="212"/>
                  </a:lnTo>
                  <a:lnTo>
                    <a:pt x="130" y="204"/>
                  </a:lnTo>
                  <a:lnTo>
                    <a:pt x="150" y="194"/>
                  </a:lnTo>
                  <a:lnTo>
                    <a:pt x="194" y="182"/>
                  </a:lnTo>
                  <a:lnTo>
                    <a:pt x="194" y="182"/>
                  </a:lnTo>
                  <a:close/>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11"/>
            <p:cNvSpPr>
              <a:spLocks/>
            </p:cNvSpPr>
            <p:nvPr/>
          </p:nvSpPr>
          <p:spPr bwMode="auto">
            <a:xfrm>
              <a:off x="6195201" y="6766609"/>
              <a:ext cx="571500" cy="190500"/>
            </a:xfrm>
            <a:custGeom>
              <a:avLst/>
              <a:gdLst>
                <a:gd name="T0" fmla="*/ 14 w 360"/>
                <a:gd name="T1" fmla="*/ 88 h 120"/>
                <a:gd name="T2" fmla="*/ 340 w 360"/>
                <a:gd name="T3" fmla="*/ 2 h 120"/>
                <a:gd name="T4" fmla="*/ 340 w 360"/>
                <a:gd name="T5" fmla="*/ 2 h 120"/>
                <a:gd name="T6" fmla="*/ 346 w 360"/>
                <a:gd name="T7" fmla="*/ 0 h 120"/>
                <a:gd name="T8" fmla="*/ 352 w 360"/>
                <a:gd name="T9" fmla="*/ 2 h 120"/>
                <a:gd name="T10" fmla="*/ 358 w 360"/>
                <a:gd name="T11" fmla="*/ 8 h 120"/>
                <a:gd name="T12" fmla="*/ 360 w 360"/>
                <a:gd name="T13" fmla="*/ 14 h 120"/>
                <a:gd name="T14" fmla="*/ 360 w 360"/>
                <a:gd name="T15" fmla="*/ 14 h 120"/>
                <a:gd name="T16" fmla="*/ 360 w 360"/>
                <a:gd name="T17" fmla="*/ 14 h 120"/>
                <a:gd name="T18" fmla="*/ 360 w 360"/>
                <a:gd name="T19" fmla="*/ 20 h 120"/>
                <a:gd name="T20" fmla="*/ 358 w 360"/>
                <a:gd name="T21" fmla="*/ 26 h 120"/>
                <a:gd name="T22" fmla="*/ 354 w 360"/>
                <a:gd name="T23" fmla="*/ 30 h 120"/>
                <a:gd name="T24" fmla="*/ 348 w 360"/>
                <a:gd name="T25" fmla="*/ 34 h 120"/>
                <a:gd name="T26" fmla="*/ 22 w 360"/>
                <a:gd name="T27" fmla="*/ 120 h 120"/>
                <a:gd name="T28" fmla="*/ 22 w 360"/>
                <a:gd name="T29" fmla="*/ 120 h 120"/>
                <a:gd name="T30" fmla="*/ 16 w 360"/>
                <a:gd name="T31" fmla="*/ 120 h 120"/>
                <a:gd name="T32" fmla="*/ 10 w 360"/>
                <a:gd name="T33" fmla="*/ 118 h 120"/>
                <a:gd name="T34" fmla="*/ 4 w 360"/>
                <a:gd name="T35" fmla="*/ 114 h 120"/>
                <a:gd name="T36" fmla="*/ 2 w 360"/>
                <a:gd name="T37" fmla="*/ 108 h 120"/>
                <a:gd name="T38" fmla="*/ 2 w 360"/>
                <a:gd name="T39" fmla="*/ 108 h 120"/>
                <a:gd name="T40" fmla="*/ 2 w 360"/>
                <a:gd name="T41" fmla="*/ 108 h 120"/>
                <a:gd name="T42" fmla="*/ 0 w 360"/>
                <a:gd name="T43" fmla="*/ 102 h 120"/>
                <a:gd name="T44" fmla="*/ 4 w 360"/>
                <a:gd name="T45" fmla="*/ 96 h 120"/>
                <a:gd name="T46" fmla="*/ 8 w 360"/>
                <a:gd name="T47" fmla="*/ 90 h 120"/>
                <a:gd name="T48" fmla="*/ 14 w 360"/>
                <a:gd name="T49" fmla="*/ 88 h 120"/>
                <a:gd name="T50" fmla="*/ 14 w 360"/>
                <a:gd name="T51" fmla="*/ 8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0" h="120">
                  <a:moveTo>
                    <a:pt x="14" y="88"/>
                  </a:moveTo>
                  <a:lnTo>
                    <a:pt x="340" y="2"/>
                  </a:lnTo>
                  <a:lnTo>
                    <a:pt x="340" y="2"/>
                  </a:lnTo>
                  <a:lnTo>
                    <a:pt x="346" y="0"/>
                  </a:lnTo>
                  <a:lnTo>
                    <a:pt x="352" y="2"/>
                  </a:lnTo>
                  <a:lnTo>
                    <a:pt x="358" y="8"/>
                  </a:lnTo>
                  <a:lnTo>
                    <a:pt x="360" y="14"/>
                  </a:lnTo>
                  <a:lnTo>
                    <a:pt x="360" y="14"/>
                  </a:lnTo>
                  <a:lnTo>
                    <a:pt x="360" y="14"/>
                  </a:lnTo>
                  <a:lnTo>
                    <a:pt x="360" y="20"/>
                  </a:lnTo>
                  <a:lnTo>
                    <a:pt x="358" y="26"/>
                  </a:lnTo>
                  <a:lnTo>
                    <a:pt x="354" y="30"/>
                  </a:lnTo>
                  <a:lnTo>
                    <a:pt x="348" y="34"/>
                  </a:lnTo>
                  <a:lnTo>
                    <a:pt x="22" y="120"/>
                  </a:lnTo>
                  <a:lnTo>
                    <a:pt x="22" y="120"/>
                  </a:lnTo>
                  <a:lnTo>
                    <a:pt x="16" y="120"/>
                  </a:lnTo>
                  <a:lnTo>
                    <a:pt x="10" y="118"/>
                  </a:lnTo>
                  <a:lnTo>
                    <a:pt x="4" y="114"/>
                  </a:lnTo>
                  <a:lnTo>
                    <a:pt x="2" y="108"/>
                  </a:lnTo>
                  <a:lnTo>
                    <a:pt x="2" y="108"/>
                  </a:lnTo>
                  <a:lnTo>
                    <a:pt x="2" y="108"/>
                  </a:lnTo>
                  <a:lnTo>
                    <a:pt x="0" y="102"/>
                  </a:lnTo>
                  <a:lnTo>
                    <a:pt x="4" y="96"/>
                  </a:lnTo>
                  <a:lnTo>
                    <a:pt x="8" y="90"/>
                  </a:lnTo>
                  <a:lnTo>
                    <a:pt x="14" y="88"/>
                  </a:lnTo>
                  <a:lnTo>
                    <a:pt x="14" y="88"/>
                  </a:lnTo>
                  <a:close/>
                </a:path>
              </a:pathLst>
            </a:custGeom>
            <a:solidFill>
              <a:srgbClr val="5959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12"/>
            <p:cNvSpPr>
              <a:spLocks/>
            </p:cNvSpPr>
            <p:nvPr/>
          </p:nvSpPr>
          <p:spPr bwMode="auto">
            <a:xfrm>
              <a:off x="6842901" y="6699934"/>
              <a:ext cx="111125" cy="111125"/>
            </a:xfrm>
            <a:custGeom>
              <a:avLst/>
              <a:gdLst>
                <a:gd name="T0" fmla="*/ 26 w 70"/>
                <a:gd name="T1" fmla="*/ 0 h 70"/>
                <a:gd name="T2" fmla="*/ 26 w 70"/>
                <a:gd name="T3" fmla="*/ 0 h 70"/>
                <a:gd name="T4" fmla="*/ 34 w 70"/>
                <a:gd name="T5" fmla="*/ 0 h 70"/>
                <a:gd name="T6" fmla="*/ 40 w 70"/>
                <a:gd name="T7" fmla="*/ 0 h 70"/>
                <a:gd name="T8" fmla="*/ 48 w 70"/>
                <a:gd name="T9" fmla="*/ 2 h 70"/>
                <a:gd name="T10" fmla="*/ 54 w 70"/>
                <a:gd name="T11" fmla="*/ 4 h 70"/>
                <a:gd name="T12" fmla="*/ 58 w 70"/>
                <a:gd name="T13" fmla="*/ 8 h 70"/>
                <a:gd name="T14" fmla="*/ 64 w 70"/>
                <a:gd name="T15" fmla="*/ 14 h 70"/>
                <a:gd name="T16" fmla="*/ 68 w 70"/>
                <a:gd name="T17" fmla="*/ 20 h 70"/>
                <a:gd name="T18" fmla="*/ 70 w 70"/>
                <a:gd name="T19" fmla="*/ 26 h 70"/>
                <a:gd name="T20" fmla="*/ 70 w 70"/>
                <a:gd name="T21" fmla="*/ 26 h 70"/>
                <a:gd name="T22" fmla="*/ 70 w 70"/>
                <a:gd name="T23" fmla="*/ 32 h 70"/>
                <a:gd name="T24" fmla="*/ 70 w 70"/>
                <a:gd name="T25" fmla="*/ 40 h 70"/>
                <a:gd name="T26" fmla="*/ 68 w 70"/>
                <a:gd name="T27" fmla="*/ 46 h 70"/>
                <a:gd name="T28" fmla="*/ 66 w 70"/>
                <a:gd name="T29" fmla="*/ 52 h 70"/>
                <a:gd name="T30" fmla="*/ 62 w 70"/>
                <a:gd name="T31" fmla="*/ 58 h 70"/>
                <a:gd name="T32" fmla="*/ 58 w 70"/>
                <a:gd name="T33" fmla="*/ 62 h 70"/>
                <a:gd name="T34" fmla="*/ 52 w 70"/>
                <a:gd name="T35" fmla="*/ 66 h 70"/>
                <a:gd name="T36" fmla="*/ 44 w 70"/>
                <a:gd name="T37" fmla="*/ 68 h 70"/>
                <a:gd name="T38" fmla="*/ 44 w 70"/>
                <a:gd name="T39" fmla="*/ 68 h 70"/>
                <a:gd name="T40" fmla="*/ 38 w 70"/>
                <a:gd name="T41" fmla="*/ 70 h 70"/>
                <a:gd name="T42" fmla="*/ 30 w 70"/>
                <a:gd name="T43" fmla="*/ 70 h 70"/>
                <a:gd name="T44" fmla="*/ 24 w 70"/>
                <a:gd name="T45" fmla="*/ 68 h 70"/>
                <a:gd name="T46" fmla="*/ 18 w 70"/>
                <a:gd name="T47" fmla="*/ 66 h 70"/>
                <a:gd name="T48" fmla="*/ 12 w 70"/>
                <a:gd name="T49" fmla="*/ 62 h 70"/>
                <a:gd name="T50" fmla="*/ 8 w 70"/>
                <a:gd name="T51" fmla="*/ 56 h 70"/>
                <a:gd name="T52" fmla="*/ 4 w 70"/>
                <a:gd name="T53" fmla="*/ 50 h 70"/>
                <a:gd name="T54" fmla="*/ 2 w 70"/>
                <a:gd name="T55" fmla="*/ 44 h 70"/>
                <a:gd name="T56" fmla="*/ 2 w 70"/>
                <a:gd name="T57" fmla="*/ 44 h 70"/>
                <a:gd name="T58" fmla="*/ 0 w 70"/>
                <a:gd name="T59" fmla="*/ 36 h 70"/>
                <a:gd name="T60" fmla="*/ 0 w 70"/>
                <a:gd name="T61" fmla="*/ 30 h 70"/>
                <a:gd name="T62" fmla="*/ 2 w 70"/>
                <a:gd name="T63" fmla="*/ 24 h 70"/>
                <a:gd name="T64" fmla="*/ 6 w 70"/>
                <a:gd name="T65" fmla="*/ 16 h 70"/>
                <a:gd name="T66" fmla="*/ 8 w 70"/>
                <a:gd name="T67" fmla="*/ 12 h 70"/>
                <a:gd name="T68" fmla="*/ 14 w 70"/>
                <a:gd name="T69" fmla="*/ 6 h 70"/>
                <a:gd name="T70" fmla="*/ 20 w 70"/>
                <a:gd name="T71" fmla="*/ 4 h 70"/>
                <a:gd name="T72" fmla="*/ 26 w 70"/>
                <a:gd name="T73" fmla="*/ 0 h 70"/>
                <a:gd name="T74" fmla="*/ 26 w 70"/>
                <a:gd name="T7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70">
                  <a:moveTo>
                    <a:pt x="26" y="0"/>
                  </a:moveTo>
                  <a:lnTo>
                    <a:pt x="26" y="0"/>
                  </a:lnTo>
                  <a:lnTo>
                    <a:pt x="34" y="0"/>
                  </a:lnTo>
                  <a:lnTo>
                    <a:pt x="40" y="0"/>
                  </a:lnTo>
                  <a:lnTo>
                    <a:pt x="48" y="2"/>
                  </a:lnTo>
                  <a:lnTo>
                    <a:pt x="54" y="4"/>
                  </a:lnTo>
                  <a:lnTo>
                    <a:pt x="58" y="8"/>
                  </a:lnTo>
                  <a:lnTo>
                    <a:pt x="64" y="14"/>
                  </a:lnTo>
                  <a:lnTo>
                    <a:pt x="68" y="20"/>
                  </a:lnTo>
                  <a:lnTo>
                    <a:pt x="70" y="26"/>
                  </a:lnTo>
                  <a:lnTo>
                    <a:pt x="70" y="26"/>
                  </a:lnTo>
                  <a:lnTo>
                    <a:pt x="70" y="32"/>
                  </a:lnTo>
                  <a:lnTo>
                    <a:pt x="70" y="40"/>
                  </a:lnTo>
                  <a:lnTo>
                    <a:pt x="68" y="46"/>
                  </a:lnTo>
                  <a:lnTo>
                    <a:pt x="66" y="52"/>
                  </a:lnTo>
                  <a:lnTo>
                    <a:pt x="62" y="58"/>
                  </a:lnTo>
                  <a:lnTo>
                    <a:pt x="58" y="62"/>
                  </a:lnTo>
                  <a:lnTo>
                    <a:pt x="52" y="66"/>
                  </a:lnTo>
                  <a:lnTo>
                    <a:pt x="44" y="68"/>
                  </a:lnTo>
                  <a:lnTo>
                    <a:pt x="44" y="68"/>
                  </a:lnTo>
                  <a:lnTo>
                    <a:pt x="38" y="70"/>
                  </a:lnTo>
                  <a:lnTo>
                    <a:pt x="30" y="70"/>
                  </a:lnTo>
                  <a:lnTo>
                    <a:pt x="24" y="68"/>
                  </a:lnTo>
                  <a:lnTo>
                    <a:pt x="18" y="66"/>
                  </a:lnTo>
                  <a:lnTo>
                    <a:pt x="12" y="62"/>
                  </a:lnTo>
                  <a:lnTo>
                    <a:pt x="8" y="56"/>
                  </a:lnTo>
                  <a:lnTo>
                    <a:pt x="4" y="50"/>
                  </a:lnTo>
                  <a:lnTo>
                    <a:pt x="2" y="44"/>
                  </a:lnTo>
                  <a:lnTo>
                    <a:pt x="2" y="44"/>
                  </a:lnTo>
                  <a:lnTo>
                    <a:pt x="0" y="36"/>
                  </a:lnTo>
                  <a:lnTo>
                    <a:pt x="0" y="30"/>
                  </a:lnTo>
                  <a:lnTo>
                    <a:pt x="2" y="24"/>
                  </a:lnTo>
                  <a:lnTo>
                    <a:pt x="6" y="16"/>
                  </a:lnTo>
                  <a:lnTo>
                    <a:pt x="8" y="12"/>
                  </a:lnTo>
                  <a:lnTo>
                    <a:pt x="14" y="6"/>
                  </a:lnTo>
                  <a:lnTo>
                    <a:pt x="20" y="4"/>
                  </a:lnTo>
                  <a:lnTo>
                    <a:pt x="26" y="0"/>
                  </a:lnTo>
                  <a:lnTo>
                    <a:pt x="26" y="0"/>
                  </a:lnTo>
                  <a:close/>
                </a:path>
              </a:pathLst>
            </a:custGeom>
            <a:solidFill>
              <a:srgbClr val="5959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13"/>
            <p:cNvSpPr>
              <a:spLocks/>
            </p:cNvSpPr>
            <p:nvPr/>
          </p:nvSpPr>
          <p:spPr bwMode="auto">
            <a:xfrm>
              <a:off x="5890401" y="6769784"/>
              <a:ext cx="2141537" cy="3144838"/>
            </a:xfrm>
            <a:custGeom>
              <a:avLst/>
              <a:gdLst>
                <a:gd name="T0" fmla="*/ 4 w 1349"/>
                <a:gd name="T1" fmla="*/ 232 h 1981"/>
                <a:gd name="T2" fmla="*/ 885 w 1349"/>
                <a:gd name="T3" fmla="*/ 0 h 1981"/>
                <a:gd name="T4" fmla="*/ 885 w 1349"/>
                <a:gd name="T5" fmla="*/ 0 h 1981"/>
                <a:gd name="T6" fmla="*/ 889 w 1349"/>
                <a:gd name="T7" fmla="*/ 0 h 1981"/>
                <a:gd name="T8" fmla="*/ 889 w 1349"/>
                <a:gd name="T9" fmla="*/ 2 h 1981"/>
                <a:gd name="T10" fmla="*/ 1349 w 1349"/>
                <a:gd name="T11" fmla="*/ 1743 h 1981"/>
                <a:gd name="T12" fmla="*/ 1349 w 1349"/>
                <a:gd name="T13" fmla="*/ 1743 h 1981"/>
                <a:gd name="T14" fmla="*/ 1349 w 1349"/>
                <a:gd name="T15" fmla="*/ 1747 h 1981"/>
                <a:gd name="T16" fmla="*/ 1347 w 1349"/>
                <a:gd name="T17" fmla="*/ 1747 h 1981"/>
                <a:gd name="T18" fmla="*/ 466 w 1349"/>
                <a:gd name="T19" fmla="*/ 1981 h 1981"/>
                <a:gd name="T20" fmla="*/ 466 w 1349"/>
                <a:gd name="T21" fmla="*/ 1981 h 1981"/>
                <a:gd name="T22" fmla="*/ 462 w 1349"/>
                <a:gd name="T23" fmla="*/ 1981 h 1981"/>
                <a:gd name="T24" fmla="*/ 462 w 1349"/>
                <a:gd name="T25" fmla="*/ 1979 h 1981"/>
                <a:gd name="T26" fmla="*/ 0 w 1349"/>
                <a:gd name="T27" fmla="*/ 236 h 1981"/>
                <a:gd name="T28" fmla="*/ 0 w 1349"/>
                <a:gd name="T29" fmla="*/ 236 h 1981"/>
                <a:gd name="T30" fmla="*/ 2 w 1349"/>
                <a:gd name="T31" fmla="*/ 234 h 1981"/>
                <a:gd name="T32" fmla="*/ 4 w 1349"/>
                <a:gd name="T33" fmla="*/ 232 h 1981"/>
                <a:gd name="T34" fmla="*/ 4 w 1349"/>
                <a:gd name="T35" fmla="*/ 232 h 1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9" h="1981">
                  <a:moveTo>
                    <a:pt x="4" y="232"/>
                  </a:moveTo>
                  <a:lnTo>
                    <a:pt x="885" y="0"/>
                  </a:lnTo>
                  <a:lnTo>
                    <a:pt x="885" y="0"/>
                  </a:lnTo>
                  <a:lnTo>
                    <a:pt x="889" y="0"/>
                  </a:lnTo>
                  <a:lnTo>
                    <a:pt x="889" y="2"/>
                  </a:lnTo>
                  <a:lnTo>
                    <a:pt x="1349" y="1743"/>
                  </a:lnTo>
                  <a:lnTo>
                    <a:pt x="1349" y="1743"/>
                  </a:lnTo>
                  <a:lnTo>
                    <a:pt x="1349" y="1747"/>
                  </a:lnTo>
                  <a:lnTo>
                    <a:pt x="1347" y="1747"/>
                  </a:lnTo>
                  <a:lnTo>
                    <a:pt x="466" y="1981"/>
                  </a:lnTo>
                  <a:lnTo>
                    <a:pt x="466" y="1981"/>
                  </a:lnTo>
                  <a:lnTo>
                    <a:pt x="462" y="1981"/>
                  </a:lnTo>
                  <a:lnTo>
                    <a:pt x="462" y="1979"/>
                  </a:lnTo>
                  <a:lnTo>
                    <a:pt x="0" y="236"/>
                  </a:lnTo>
                  <a:lnTo>
                    <a:pt x="0" y="236"/>
                  </a:lnTo>
                  <a:lnTo>
                    <a:pt x="2" y="234"/>
                  </a:lnTo>
                  <a:lnTo>
                    <a:pt x="4" y="232"/>
                  </a:lnTo>
                  <a:lnTo>
                    <a:pt x="4" y="232"/>
                  </a:lnTo>
                  <a:close/>
                </a:path>
              </a:pathLst>
            </a:custGeom>
            <a:solidFill>
              <a:srgbClr val="E7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14"/>
            <p:cNvSpPr>
              <a:spLocks/>
            </p:cNvSpPr>
            <p:nvPr/>
          </p:nvSpPr>
          <p:spPr bwMode="auto">
            <a:xfrm>
              <a:off x="5890401" y="6772959"/>
              <a:ext cx="1392237" cy="3141663"/>
            </a:xfrm>
            <a:custGeom>
              <a:avLst/>
              <a:gdLst>
                <a:gd name="T0" fmla="*/ 4 w 877"/>
                <a:gd name="T1" fmla="*/ 230 h 1979"/>
                <a:gd name="T2" fmla="*/ 877 w 877"/>
                <a:gd name="T3" fmla="*/ 0 h 1979"/>
                <a:gd name="T4" fmla="*/ 877 w 877"/>
                <a:gd name="T5" fmla="*/ 0 h 1979"/>
                <a:gd name="T6" fmla="*/ 466 w 877"/>
                <a:gd name="T7" fmla="*/ 1979 h 1979"/>
                <a:gd name="T8" fmla="*/ 464 w 877"/>
                <a:gd name="T9" fmla="*/ 1979 h 1979"/>
                <a:gd name="T10" fmla="*/ 464 w 877"/>
                <a:gd name="T11" fmla="*/ 1979 h 1979"/>
                <a:gd name="T12" fmla="*/ 462 w 877"/>
                <a:gd name="T13" fmla="*/ 1977 h 1979"/>
                <a:gd name="T14" fmla="*/ 0 w 877"/>
                <a:gd name="T15" fmla="*/ 234 h 1979"/>
                <a:gd name="T16" fmla="*/ 0 w 877"/>
                <a:gd name="T17" fmla="*/ 234 h 1979"/>
                <a:gd name="T18" fmla="*/ 2 w 877"/>
                <a:gd name="T19" fmla="*/ 232 h 1979"/>
                <a:gd name="T20" fmla="*/ 4 w 877"/>
                <a:gd name="T21" fmla="*/ 230 h 1979"/>
                <a:gd name="T22" fmla="*/ 4 w 877"/>
                <a:gd name="T23" fmla="*/ 230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7" h="1979">
                  <a:moveTo>
                    <a:pt x="4" y="230"/>
                  </a:moveTo>
                  <a:lnTo>
                    <a:pt x="877" y="0"/>
                  </a:lnTo>
                  <a:lnTo>
                    <a:pt x="877" y="0"/>
                  </a:lnTo>
                  <a:lnTo>
                    <a:pt x="466" y="1979"/>
                  </a:lnTo>
                  <a:lnTo>
                    <a:pt x="464" y="1979"/>
                  </a:lnTo>
                  <a:lnTo>
                    <a:pt x="464" y="1979"/>
                  </a:lnTo>
                  <a:lnTo>
                    <a:pt x="462" y="1977"/>
                  </a:lnTo>
                  <a:lnTo>
                    <a:pt x="0" y="234"/>
                  </a:lnTo>
                  <a:lnTo>
                    <a:pt x="0" y="234"/>
                  </a:lnTo>
                  <a:lnTo>
                    <a:pt x="2" y="232"/>
                  </a:lnTo>
                  <a:lnTo>
                    <a:pt x="4" y="230"/>
                  </a:lnTo>
                  <a:lnTo>
                    <a:pt x="4" y="2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15"/>
            <p:cNvSpPr>
              <a:spLocks/>
            </p:cNvSpPr>
            <p:nvPr/>
          </p:nvSpPr>
          <p:spPr bwMode="auto">
            <a:xfrm>
              <a:off x="6055501" y="7401609"/>
              <a:ext cx="406400" cy="400050"/>
            </a:xfrm>
            <a:custGeom>
              <a:avLst/>
              <a:gdLst>
                <a:gd name="T0" fmla="*/ 18 w 256"/>
                <a:gd name="T1" fmla="*/ 46 h 252"/>
                <a:gd name="T2" fmla="*/ 182 w 256"/>
                <a:gd name="T3" fmla="*/ 0 h 252"/>
                <a:gd name="T4" fmla="*/ 182 w 256"/>
                <a:gd name="T5" fmla="*/ 0 h 252"/>
                <a:gd name="T6" fmla="*/ 192 w 256"/>
                <a:gd name="T7" fmla="*/ 0 h 252"/>
                <a:gd name="T8" fmla="*/ 200 w 256"/>
                <a:gd name="T9" fmla="*/ 2 h 252"/>
                <a:gd name="T10" fmla="*/ 208 w 256"/>
                <a:gd name="T11" fmla="*/ 8 h 252"/>
                <a:gd name="T12" fmla="*/ 212 w 256"/>
                <a:gd name="T13" fmla="*/ 18 h 252"/>
                <a:gd name="T14" fmla="*/ 256 w 256"/>
                <a:gd name="T15" fmla="*/ 178 h 252"/>
                <a:gd name="T16" fmla="*/ 256 w 256"/>
                <a:gd name="T17" fmla="*/ 178 h 252"/>
                <a:gd name="T18" fmla="*/ 256 w 256"/>
                <a:gd name="T19" fmla="*/ 186 h 252"/>
                <a:gd name="T20" fmla="*/ 254 w 256"/>
                <a:gd name="T21" fmla="*/ 196 h 252"/>
                <a:gd name="T22" fmla="*/ 248 w 256"/>
                <a:gd name="T23" fmla="*/ 202 h 252"/>
                <a:gd name="T24" fmla="*/ 238 w 256"/>
                <a:gd name="T25" fmla="*/ 208 h 252"/>
                <a:gd name="T26" fmla="*/ 76 w 256"/>
                <a:gd name="T27" fmla="*/ 252 h 252"/>
                <a:gd name="T28" fmla="*/ 76 w 256"/>
                <a:gd name="T29" fmla="*/ 252 h 252"/>
                <a:gd name="T30" fmla="*/ 66 w 256"/>
                <a:gd name="T31" fmla="*/ 252 h 252"/>
                <a:gd name="T32" fmla="*/ 56 w 256"/>
                <a:gd name="T33" fmla="*/ 250 h 252"/>
                <a:gd name="T34" fmla="*/ 50 w 256"/>
                <a:gd name="T35" fmla="*/ 244 h 252"/>
                <a:gd name="T36" fmla="*/ 44 w 256"/>
                <a:gd name="T37" fmla="*/ 234 h 252"/>
                <a:gd name="T38" fmla="*/ 2 w 256"/>
                <a:gd name="T39" fmla="*/ 76 h 252"/>
                <a:gd name="T40" fmla="*/ 2 w 256"/>
                <a:gd name="T41" fmla="*/ 76 h 252"/>
                <a:gd name="T42" fmla="*/ 0 w 256"/>
                <a:gd name="T43" fmla="*/ 66 h 252"/>
                <a:gd name="T44" fmla="*/ 4 w 256"/>
                <a:gd name="T45" fmla="*/ 56 h 252"/>
                <a:gd name="T46" fmla="*/ 10 w 256"/>
                <a:gd name="T47" fmla="*/ 50 h 252"/>
                <a:gd name="T48" fmla="*/ 18 w 256"/>
                <a:gd name="T49" fmla="*/ 46 h 252"/>
                <a:gd name="T50" fmla="*/ 18 w 256"/>
                <a:gd name="T51" fmla="*/ 4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52">
                  <a:moveTo>
                    <a:pt x="18" y="46"/>
                  </a:moveTo>
                  <a:lnTo>
                    <a:pt x="182" y="0"/>
                  </a:lnTo>
                  <a:lnTo>
                    <a:pt x="182" y="0"/>
                  </a:lnTo>
                  <a:lnTo>
                    <a:pt x="192" y="0"/>
                  </a:lnTo>
                  <a:lnTo>
                    <a:pt x="200" y="2"/>
                  </a:lnTo>
                  <a:lnTo>
                    <a:pt x="208" y="8"/>
                  </a:lnTo>
                  <a:lnTo>
                    <a:pt x="212" y="18"/>
                  </a:lnTo>
                  <a:lnTo>
                    <a:pt x="256" y="178"/>
                  </a:lnTo>
                  <a:lnTo>
                    <a:pt x="256" y="178"/>
                  </a:lnTo>
                  <a:lnTo>
                    <a:pt x="256" y="186"/>
                  </a:lnTo>
                  <a:lnTo>
                    <a:pt x="254" y="196"/>
                  </a:lnTo>
                  <a:lnTo>
                    <a:pt x="248" y="202"/>
                  </a:lnTo>
                  <a:lnTo>
                    <a:pt x="238" y="208"/>
                  </a:lnTo>
                  <a:lnTo>
                    <a:pt x="76" y="252"/>
                  </a:lnTo>
                  <a:lnTo>
                    <a:pt x="76" y="252"/>
                  </a:lnTo>
                  <a:lnTo>
                    <a:pt x="66" y="252"/>
                  </a:lnTo>
                  <a:lnTo>
                    <a:pt x="56" y="250"/>
                  </a:lnTo>
                  <a:lnTo>
                    <a:pt x="50" y="244"/>
                  </a:lnTo>
                  <a:lnTo>
                    <a:pt x="44" y="234"/>
                  </a:lnTo>
                  <a:lnTo>
                    <a:pt x="2" y="76"/>
                  </a:lnTo>
                  <a:lnTo>
                    <a:pt x="2" y="76"/>
                  </a:lnTo>
                  <a:lnTo>
                    <a:pt x="0" y="66"/>
                  </a:lnTo>
                  <a:lnTo>
                    <a:pt x="4" y="56"/>
                  </a:lnTo>
                  <a:lnTo>
                    <a:pt x="10" y="50"/>
                  </a:lnTo>
                  <a:lnTo>
                    <a:pt x="18" y="46"/>
                  </a:lnTo>
                  <a:lnTo>
                    <a:pt x="18" y="46"/>
                  </a:lnTo>
                  <a:close/>
                </a:path>
              </a:pathLst>
            </a:custGeom>
            <a:solidFill>
              <a:srgbClr val="869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16"/>
            <p:cNvSpPr>
              <a:spLocks/>
            </p:cNvSpPr>
            <p:nvPr/>
          </p:nvSpPr>
          <p:spPr bwMode="auto">
            <a:xfrm>
              <a:off x="6509526" y="7277784"/>
              <a:ext cx="406400" cy="400050"/>
            </a:xfrm>
            <a:custGeom>
              <a:avLst/>
              <a:gdLst>
                <a:gd name="T0" fmla="*/ 18 w 256"/>
                <a:gd name="T1" fmla="*/ 46 h 252"/>
                <a:gd name="T2" fmla="*/ 182 w 256"/>
                <a:gd name="T3" fmla="*/ 0 h 252"/>
                <a:gd name="T4" fmla="*/ 182 w 256"/>
                <a:gd name="T5" fmla="*/ 0 h 252"/>
                <a:gd name="T6" fmla="*/ 190 w 256"/>
                <a:gd name="T7" fmla="*/ 0 h 252"/>
                <a:gd name="T8" fmla="*/ 200 w 256"/>
                <a:gd name="T9" fmla="*/ 2 h 252"/>
                <a:gd name="T10" fmla="*/ 206 w 256"/>
                <a:gd name="T11" fmla="*/ 10 h 252"/>
                <a:gd name="T12" fmla="*/ 212 w 256"/>
                <a:gd name="T13" fmla="*/ 18 h 252"/>
                <a:gd name="T14" fmla="*/ 254 w 256"/>
                <a:gd name="T15" fmla="*/ 178 h 252"/>
                <a:gd name="T16" fmla="*/ 254 w 256"/>
                <a:gd name="T17" fmla="*/ 178 h 252"/>
                <a:gd name="T18" fmla="*/ 256 w 256"/>
                <a:gd name="T19" fmla="*/ 186 h 252"/>
                <a:gd name="T20" fmla="*/ 252 w 256"/>
                <a:gd name="T21" fmla="*/ 196 h 252"/>
                <a:gd name="T22" fmla="*/ 246 w 256"/>
                <a:gd name="T23" fmla="*/ 204 h 252"/>
                <a:gd name="T24" fmla="*/ 238 w 256"/>
                <a:gd name="T25" fmla="*/ 208 h 252"/>
                <a:gd name="T26" fmla="*/ 74 w 256"/>
                <a:gd name="T27" fmla="*/ 252 h 252"/>
                <a:gd name="T28" fmla="*/ 74 w 256"/>
                <a:gd name="T29" fmla="*/ 252 h 252"/>
                <a:gd name="T30" fmla="*/ 64 w 256"/>
                <a:gd name="T31" fmla="*/ 252 h 252"/>
                <a:gd name="T32" fmla="*/ 56 w 256"/>
                <a:gd name="T33" fmla="*/ 250 h 252"/>
                <a:gd name="T34" fmla="*/ 48 w 256"/>
                <a:gd name="T35" fmla="*/ 244 h 252"/>
                <a:gd name="T36" fmla="*/ 44 w 256"/>
                <a:gd name="T37" fmla="*/ 234 h 252"/>
                <a:gd name="T38" fmla="*/ 0 w 256"/>
                <a:gd name="T39" fmla="*/ 76 h 252"/>
                <a:gd name="T40" fmla="*/ 0 w 256"/>
                <a:gd name="T41" fmla="*/ 76 h 252"/>
                <a:gd name="T42" fmla="*/ 0 w 256"/>
                <a:gd name="T43" fmla="*/ 66 h 252"/>
                <a:gd name="T44" fmla="*/ 2 w 256"/>
                <a:gd name="T45" fmla="*/ 56 h 252"/>
                <a:gd name="T46" fmla="*/ 8 w 256"/>
                <a:gd name="T47" fmla="*/ 50 h 252"/>
                <a:gd name="T48" fmla="*/ 18 w 256"/>
                <a:gd name="T49" fmla="*/ 46 h 252"/>
                <a:gd name="T50" fmla="*/ 18 w 256"/>
                <a:gd name="T51" fmla="*/ 4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52">
                  <a:moveTo>
                    <a:pt x="18" y="46"/>
                  </a:moveTo>
                  <a:lnTo>
                    <a:pt x="182" y="0"/>
                  </a:lnTo>
                  <a:lnTo>
                    <a:pt x="182" y="0"/>
                  </a:lnTo>
                  <a:lnTo>
                    <a:pt x="190" y="0"/>
                  </a:lnTo>
                  <a:lnTo>
                    <a:pt x="200" y="2"/>
                  </a:lnTo>
                  <a:lnTo>
                    <a:pt x="206" y="10"/>
                  </a:lnTo>
                  <a:lnTo>
                    <a:pt x="212" y="18"/>
                  </a:lnTo>
                  <a:lnTo>
                    <a:pt x="254" y="178"/>
                  </a:lnTo>
                  <a:lnTo>
                    <a:pt x="254" y="178"/>
                  </a:lnTo>
                  <a:lnTo>
                    <a:pt x="256" y="186"/>
                  </a:lnTo>
                  <a:lnTo>
                    <a:pt x="252" y="196"/>
                  </a:lnTo>
                  <a:lnTo>
                    <a:pt x="246" y="204"/>
                  </a:lnTo>
                  <a:lnTo>
                    <a:pt x="238" y="208"/>
                  </a:lnTo>
                  <a:lnTo>
                    <a:pt x="74" y="252"/>
                  </a:lnTo>
                  <a:lnTo>
                    <a:pt x="74" y="252"/>
                  </a:lnTo>
                  <a:lnTo>
                    <a:pt x="64" y="252"/>
                  </a:lnTo>
                  <a:lnTo>
                    <a:pt x="56" y="250"/>
                  </a:lnTo>
                  <a:lnTo>
                    <a:pt x="48" y="244"/>
                  </a:lnTo>
                  <a:lnTo>
                    <a:pt x="44" y="234"/>
                  </a:lnTo>
                  <a:lnTo>
                    <a:pt x="0" y="76"/>
                  </a:lnTo>
                  <a:lnTo>
                    <a:pt x="0" y="76"/>
                  </a:lnTo>
                  <a:lnTo>
                    <a:pt x="0" y="66"/>
                  </a:lnTo>
                  <a:lnTo>
                    <a:pt x="2" y="56"/>
                  </a:lnTo>
                  <a:lnTo>
                    <a:pt x="8" y="50"/>
                  </a:lnTo>
                  <a:lnTo>
                    <a:pt x="18" y="46"/>
                  </a:lnTo>
                  <a:lnTo>
                    <a:pt x="18" y="46"/>
                  </a:lnTo>
                  <a:close/>
                </a:path>
              </a:pathLst>
            </a:custGeom>
            <a:solidFill>
              <a:srgbClr val="99D2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17"/>
            <p:cNvSpPr>
              <a:spLocks/>
            </p:cNvSpPr>
            <p:nvPr/>
          </p:nvSpPr>
          <p:spPr bwMode="auto">
            <a:xfrm>
              <a:off x="6179326" y="7852459"/>
              <a:ext cx="406400" cy="400050"/>
            </a:xfrm>
            <a:custGeom>
              <a:avLst/>
              <a:gdLst>
                <a:gd name="T0" fmla="*/ 18 w 256"/>
                <a:gd name="T1" fmla="*/ 44 h 252"/>
                <a:gd name="T2" fmla="*/ 182 w 256"/>
                <a:gd name="T3" fmla="*/ 0 h 252"/>
                <a:gd name="T4" fmla="*/ 182 w 256"/>
                <a:gd name="T5" fmla="*/ 0 h 252"/>
                <a:gd name="T6" fmla="*/ 192 w 256"/>
                <a:gd name="T7" fmla="*/ 0 h 252"/>
                <a:gd name="T8" fmla="*/ 200 w 256"/>
                <a:gd name="T9" fmla="*/ 2 h 252"/>
                <a:gd name="T10" fmla="*/ 208 w 256"/>
                <a:gd name="T11" fmla="*/ 8 h 252"/>
                <a:gd name="T12" fmla="*/ 212 w 256"/>
                <a:gd name="T13" fmla="*/ 18 h 252"/>
                <a:gd name="T14" fmla="*/ 256 w 256"/>
                <a:gd name="T15" fmla="*/ 176 h 252"/>
                <a:gd name="T16" fmla="*/ 256 w 256"/>
                <a:gd name="T17" fmla="*/ 176 h 252"/>
                <a:gd name="T18" fmla="*/ 256 w 256"/>
                <a:gd name="T19" fmla="*/ 186 h 252"/>
                <a:gd name="T20" fmla="*/ 252 w 256"/>
                <a:gd name="T21" fmla="*/ 196 h 252"/>
                <a:gd name="T22" fmla="*/ 246 w 256"/>
                <a:gd name="T23" fmla="*/ 202 h 252"/>
                <a:gd name="T24" fmla="*/ 238 w 256"/>
                <a:gd name="T25" fmla="*/ 206 h 252"/>
                <a:gd name="T26" fmla="*/ 74 w 256"/>
                <a:gd name="T27" fmla="*/ 252 h 252"/>
                <a:gd name="T28" fmla="*/ 74 w 256"/>
                <a:gd name="T29" fmla="*/ 252 h 252"/>
                <a:gd name="T30" fmla="*/ 64 w 256"/>
                <a:gd name="T31" fmla="*/ 252 h 252"/>
                <a:gd name="T32" fmla="*/ 56 w 256"/>
                <a:gd name="T33" fmla="*/ 250 h 252"/>
                <a:gd name="T34" fmla="*/ 48 w 256"/>
                <a:gd name="T35" fmla="*/ 244 h 252"/>
                <a:gd name="T36" fmla="*/ 44 w 256"/>
                <a:gd name="T37" fmla="*/ 234 h 252"/>
                <a:gd name="T38" fmla="*/ 0 w 256"/>
                <a:gd name="T39" fmla="*/ 74 h 252"/>
                <a:gd name="T40" fmla="*/ 0 w 256"/>
                <a:gd name="T41" fmla="*/ 74 h 252"/>
                <a:gd name="T42" fmla="*/ 0 w 256"/>
                <a:gd name="T43" fmla="*/ 66 h 252"/>
                <a:gd name="T44" fmla="*/ 4 w 256"/>
                <a:gd name="T45" fmla="*/ 56 h 252"/>
                <a:gd name="T46" fmla="*/ 10 w 256"/>
                <a:gd name="T47" fmla="*/ 50 h 252"/>
                <a:gd name="T48" fmla="*/ 18 w 256"/>
                <a:gd name="T49" fmla="*/ 44 h 252"/>
                <a:gd name="T50" fmla="*/ 18 w 256"/>
                <a:gd name="T51" fmla="*/ 4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52">
                  <a:moveTo>
                    <a:pt x="18" y="44"/>
                  </a:moveTo>
                  <a:lnTo>
                    <a:pt x="182" y="0"/>
                  </a:lnTo>
                  <a:lnTo>
                    <a:pt x="182" y="0"/>
                  </a:lnTo>
                  <a:lnTo>
                    <a:pt x="192" y="0"/>
                  </a:lnTo>
                  <a:lnTo>
                    <a:pt x="200" y="2"/>
                  </a:lnTo>
                  <a:lnTo>
                    <a:pt x="208" y="8"/>
                  </a:lnTo>
                  <a:lnTo>
                    <a:pt x="212" y="18"/>
                  </a:lnTo>
                  <a:lnTo>
                    <a:pt x="256" y="176"/>
                  </a:lnTo>
                  <a:lnTo>
                    <a:pt x="256" y="176"/>
                  </a:lnTo>
                  <a:lnTo>
                    <a:pt x="256" y="186"/>
                  </a:lnTo>
                  <a:lnTo>
                    <a:pt x="252" y="196"/>
                  </a:lnTo>
                  <a:lnTo>
                    <a:pt x="246" y="202"/>
                  </a:lnTo>
                  <a:lnTo>
                    <a:pt x="238" y="206"/>
                  </a:lnTo>
                  <a:lnTo>
                    <a:pt x="74" y="252"/>
                  </a:lnTo>
                  <a:lnTo>
                    <a:pt x="74" y="252"/>
                  </a:lnTo>
                  <a:lnTo>
                    <a:pt x="64" y="252"/>
                  </a:lnTo>
                  <a:lnTo>
                    <a:pt x="56" y="250"/>
                  </a:lnTo>
                  <a:lnTo>
                    <a:pt x="48" y="244"/>
                  </a:lnTo>
                  <a:lnTo>
                    <a:pt x="44" y="234"/>
                  </a:lnTo>
                  <a:lnTo>
                    <a:pt x="0" y="74"/>
                  </a:lnTo>
                  <a:lnTo>
                    <a:pt x="0" y="74"/>
                  </a:lnTo>
                  <a:lnTo>
                    <a:pt x="0" y="66"/>
                  </a:lnTo>
                  <a:lnTo>
                    <a:pt x="4" y="56"/>
                  </a:lnTo>
                  <a:lnTo>
                    <a:pt x="10" y="50"/>
                  </a:lnTo>
                  <a:lnTo>
                    <a:pt x="18" y="44"/>
                  </a:lnTo>
                  <a:lnTo>
                    <a:pt x="18" y="44"/>
                  </a:lnTo>
                  <a:close/>
                </a:path>
              </a:pathLst>
            </a:custGeom>
            <a:solidFill>
              <a:srgbClr val="ACBB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18"/>
            <p:cNvSpPr>
              <a:spLocks/>
            </p:cNvSpPr>
            <p:nvPr/>
          </p:nvSpPr>
          <p:spPr bwMode="auto">
            <a:xfrm>
              <a:off x="6633351" y="7728634"/>
              <a:ext cx="406400" cy="400050"/>
            </a:xfrm>
            <a:custGeom>
              <a:avLst/>
              <a:gdLst>
                <a:gd name="T0" fmla="*/ 18 w 256"/>
                <a:gd name="T1" fmla="*/ 44 h 252"/>
                <a:gd name="T2" fmla="*/ 180 w 256"/>
                <a:gd name="T3" fmla="*/ 0 h 252"/>
                <a:gd name="T4" fmla="*/ 180 w 256"/>
                <a:gd name="T5" fmla="*/ 0 h 252"/>
                <a:gd name="T6" fmla="*/ 190 w 256"/>
                <a:gd name="T7" fmla="*/ 0 h 252"/>
                <a:gd name="T8" fmla="*/ 200 w 256"/>
                <a:gd name="T9" fmla="*/ 2 h 252"/>
                <a:gd name="T10" fmla="*/ 206 w 256"/>
                <a:gd name="T11" fmla="*/ 8 h 252"/>
                <a:gd name="T12" fmla="*/ 210 w 256"/>
                <a:gd name="T13" fmla="*/ 18 h 252"/>
                <a:gd name="T14" fmla="*/ 254 w 256"/>
                <a:gd name="T15" fmla="*/ 176 h 252"/>
                <a:gd name="T16" fmla="*/ 254 w 256"/>
                <a:gd name="T17" fmla="*/ 176 h 252"/>
                <a:gd name="T18" fmla="*/ 256 w 256"/>
                <a:gd name="T19" fmla="*/ 186 h 252"/>
                <a:gd name="T20" fmla="*/ 252 w 256"/>
                <a:gd name="T21" fmla="*/ 196 h 252"/>
                <a:gd name="T22" fmla="*/ 246 w 256"/>
                <a:gd name="T23" fmla="*/ 202 h 252"/>
                <a:gd name="T24" fmla="*/ 238 w 256"/>
                <a:gd name="T25" fmla="*/ 208 h 252"/>
                <a:gd name="T26" fmla="*/ 74 w 256"/>
                <a:gd name="T27" fmla="*/ 252 h 252"/>
                <a:gd name="T28" fmla="*/ 74 w 256"/>
                <a:gd name="T29" fmla="*/ 252 h 252"/>
                <a:gd name="T30" fmla="*/ 64 w 256"/>
                <a:gd name="T31" fmla="*/ 252 h 252"/>
                <a:gd name="T32" fmla="*/ 54 w 256"/>
                <a:gd name="T33" fmla="*/ 250 h 252"/>
                <a:gd name="T34" fmla="*/ 48 w 256"/>
                <a:gd name="T35" fmla="*/ 244 h 252"/>
                <a:gd name="T36" fmla="*/ 44 w 256"/>
                <a:gd name="T37" fmla="*/ 234 h 252"/>
                <a:gd name="T38" fmla="*/ 0 w 256"/>
                <a:gd name="T39" fmla="*/ 76 h 252"/>
                <a:gd name="T40" fmla="*/ 0 w 256"/>
                <a:gd name="T41" fmla="*/ 76 h 252"/>
                <a:gd name="T42" fmla="*/ 0 w 256"/>
                <a:gd name="T43" fmla="*/ 66 h 252"/>
                <a:gd name="T44" fmla="*/ 2 w 256"/>
                <a:gd name="T45" fmla="*/ 56 h 252"/>
                <a:gd name="T46" fmla="*/ 8 w 256"/>
                <a:gd name="T47" fmla="*/ 50 h 252"/>
                <a:gd name="T48" fmla="*/ 18 w 256"/>
                <a:gd name="T49" fmla="*/ 44 h 252"/>
                <a:gd name="T50" fmla="*/ 18 w 256"/>
                <a:gd name="T51" fmla="*/ 4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52">
                  <a:moveTo>
                    <a:pt x="18" y="44"/>
                  </a:moveTo>
                  <a:lnTo>
                    <a:pt x="180" y="0"/>
                  </a:lnTo>
                  <a:lnTo>
                    <a:pt x="180" y="0"/>
                  </a:lnTo>
                  <a:lnTo>
                    <a:pt x="190" y="0"/>
                  </a:lnTo>
                  <a:lnTo>
                    <a:pt x="200" y="2"/>
                  </a:lnTo>
                  <a:lnTo>
                    <a:pt x="206" y="8"/>
                  </a:lnTo>
                  <a:lnTo>
                    <a:pt x="210" y="18"/>
                  </a:lnTo>
                  <a:lnTo>
                    <a:pt x="254" y="176"/>
                  </a:lnTo>
                  <a:lnTo>
                    <a:pt x="254" y="176"/>
                  </a:lnTo>
                  <a:lnTo>
                    <a:pt x="256" y="186"/>
                  </a:lnTo>
                  <a:lnTo>
                    <a:pt x="252" y="196"/>
                  </a:lnTo>
                  <a:lnTo>
                    <a:pt x="246" y="202"/>
                  </a:lnTo>
                  <a:lnTo>
                    <a:pt x="238" y="208"/>
                  </a:lnTo>
                  <a:lnTo>
                    <a:pt x="74" y="252"/>
                  </a:lnTo>
                  <a:lnTo>
                    <a:pt x="74" y="252"/>
                  </a:lnTo>
                  <a:lnTo>
                    <a:pt x="64" y="252"/>
                  </a:lnTo>
                  <a:lnTo>
                    <a:pt x="54" y="250"/>
                  </a:lnTo>
                  <a:lnTo>
                    <a:pt x="48" y="244"/>
                  </a:lnTo>
                  <a:lnTo>
                    <a:pt x="44" y="234"/>
                  </a:lnTo>
                  <a:lnTo>
                    <a:pt x="0" y="76"/>
                  </a:lnTo>
                  <a:lnTo>
                    <a:pt x="0" y="76"/>
                  </a:lnTo>
                  <a:lnTo>
                    <a:pt x="0" y="66"/>
                  </a:lnTo>
                  <a:lnTo>
                    <a:pt x="2" y="56"/>
                  </a:lnTo>
                  <a:lnTo>
                    <a:pt x="8" y="50"/>
                  </a:lnTo>
                  <a:lnTo>
                    <a:pt x="18" y="44"/>
                  </a:lnTo>
                  <a:lnTo>
                    <a:pt x="18" y="44"/>
                  </a:lnTo>
                  <a:close/>
                </a:path>
              </a:pathLst>
            </a:custGeom>
            <a:solidFill>
              <a:srgbClr val="A1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19"/>
            <p:cNvSpPr>
              <a:spLocks/>
            </p:cNvSpPr>
            <p:nvPr/>
          </p:nvSpPr>
          <p:spPr bwMode="auto">
            <a:xfrm>
              <a:off x="6303151" y="8303309"/>
              <a:ext cx="406400" cy="400050"/>
            </a:xfrm>
            <a:custGeom>
              <a:avLst/>
              <a:gdLst>
                <a:gd name="T0" fmla="*/ 18 w 256"/>
                <a:gd name="T1" fmla="*/ 44 h 252"/>
                <a:gd name="T2" fmla="*/ 182 w 256"/>
                <a:gd name="T3" fmla="*/ 0 h 252"/>
                <a:gd name="T4" fmla="*/ 182 w 256"/>
                <a:gd name="T5" fmla="*/ 0 h 252"/>
                <a:gd name="T6" fmla="*/ 190 w 256"/>
                <a:gd name="T7" fmla="*/ 0 h 252"/>
                <a:gd name="T8" fmla="*/ 200 w 256"/>
                <a:gd name="T9" fmla="*/ 2 h 252"/>
                <a:gd name="T10" fmla="*/ 206 w 256"/>
                <a:gd name="T11" fmla="*/ 8 h 252"/>
                <a:gd name="T12" fmla="*/ 212 w 256"/>
                <a:gd name="T13" fmla="*/ 16 h 252"/>
                <a:gd name="T14" fmla="*/ 254 w 256"/>
                <a:gd name="T15" fmla="*/ 176 h 252"/>
                <a:gd name="T16" fmla="*/ 254 w 256"/>
                <a:gd name="T17" fmla="*/ 176 h 252"/>
                <a:gd name="T18" fmla="*/ 256 w 256"/>
                <a:gd name="T19" fmla="*/ 186 h 252"/>
                <a:gd name="T20" fmla="*/ 252 w 256"/>
                <a:gd name="T21" fmla="*/ 196 h 252"/>
                <a:gd name="T22" fmla="*/ 246 w 256"/>
                <a:gd name="T23" fmla="*/ 202 h 252"/>
                <a:gd name="T24" fmla="*/ 238 w 256"/>
                <a:gd name="T25" fmla="*/ 206 h 252"/>
                <a:gd name="T26" fmla="*/ 74 w 256"/>
                <a:gd name="T27" fmla="*/ 252 h 252"/>
                <a:gd name="T28" fmla="*/ 74 w 256"/>
                <a:gd name="T29" fmla="*/ 252 h 252"/>
                <a:gd name="T30" fmla="*/ 64 w 256"/>
                <a:gd name="T31" fmla="*/ 252 h 252"/>
                <a:gd name="T32" fmla="*/ 56 w 256"/>
                <a:gd name="T33" fmla="*/ 248 h 252"/>
                <a:gd name="T34" fmla="*/ 48 w 256"/>
                <a:gd name="T35" fmla="*/ 242 h 252"/>
                <a:gd name="T36" fmla="*/ 44 w 256"/>
                <a:gd name="T37" fmla="*/ 234 h 252"/>
                <a:gd name="T38" fmla="*/ 0 w 256"/>
                <a:gd name="T39" fmla="*/ 74 h 252"/>
                <a:gd name="T40" fmla="*/ 0 w 256"/>
                <a:gd name="T41" fmla="*/ 74 h 252"/>
                <a:gd name="T42" fmla="*/ 0 w 256"/>
                <a:gd name="T43" fmla="*/ 64 h 252"/>
                <a:gd name="T44" fmla="*/ 2 w 256"/>
                <a:gd name="T45" fmla="*/ 56 h 252"/>
                <a:gd name="T46" fmla="*/ 8 w 256"/>
                <a:gd name="T47" fmla="*/ 48 h 252"/>
                <a:gd name="T48" fmla="*/ 18 w 256"/>
                <a:gd name="T49" fmla="*/ 44 h 252"/>
                <a:gd name="T50" fmla="*/ 18 w 256"/>
                <a:gd name="T51" fmla="*/ 4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52">
                  <a:moveTo>
                    <a:pt x="18" y="44"/>
                  </a:moveTo>
                  <a:lnTo>
                    <a:pt x="182" y="0"/>
                  </a:lnTo>
                  <a:lnTo>
                    <a:pt x="182" y="0"/>
                  </a:lnTo>
                  <a:lnTo>
                    <a:pt x="190" y="0"/>
                  </a:lnTo>
                  <a:lnTo>
                    <a:pt x="200" y="2"/>
                  </a:lnTo>
                  <a:lnTo>
                    <a:pt x="206" y="8"/>
                  </a:lnTo>
                  <a:lnTo>
                    <a:pt x="212" y="16"/>
                  </a:lnTo>
                  <a:lnTo>
                    <a:pt x="254" y="176"/>
                  </a:lnTo>
                  <a:lnTo>
                    <a:pt x="254" y="176"/>
                  </a:lnTo>
                  <a:lnTo>
                    <a:pt x="256" y="186"/>
                  </a:lnTo>
                  <a:lnTo>
                    <a:pt x="252" y="196"/>
                  </a:lnTo>
                  <a:lnTo>
                    <a:pt x="246" y="202"/>
                  </a:lnTo>
                  <a:lnTo>
                    <a:pt x="238" y="206"/>
                  </a:lnTo>
                  <a:lnTo>
                    <a:pt x="74" y="252"/>
                  </a:lnTo>
                  <a:lnTo>
                    <a:pt x="74" y="252"/>
                  </a:lnTo>
                  <a:lnTo>
                    <a:pt x="64" y="252"/>
                  </a:lnTo>
                  <a:lnTo>
                    <a:pt x="56" y="248"/>
                  </a:lnTo>
                  <a:lnTo>
                    <a:pt x="48" y="242"/>
                  </a:lnTo>
                  <a:lnTo>
                    <a:pt x="44" y="234"/>
                  </a:lnTo>
                  <a:lnTo>
                    <a:pt x="0" y="74"/>
                  </a:lnTo>
                  <a:lnTo>
                    <a:pt x="0" y="74"/>
                  </a:lnTo>
                  <a:lnTo>
                    <a:pt x="0" y="64"/>
                  </a:lnTo>
                  <a:lnTo>
                    <a:pt x="2" y="56"/>
                  </a:lnTo>
                  <a:lnTo>
                    <a:pt x="8" y="48"/>
                  </a:lnTo>
                  <a:lnTo>
                    <a:pt x="18" y="44"/>
                  </a:lnTo>
                  <a:lnTo>
                    <a:pt x="18" y="44"/>
                  </a:lnTo>
                  <a:close/>
                </a:path>
              </a:pathLst>
            </a:custGeom>
            <a:solidFill>
              <a:srgbClr val="5A5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20"/>
            <p:cNvSpPr>
              <a:spLocks/>
            </p:cNvSpPr>
            <p:nvPr/>
          </p:nvSpPr>
          <p:spPr bwMode="auto">
            <a:xfrm>
              <a:off x="6754001" y="8179484"/>
              <a:ext cx="407987" cy="400050"/>
            </a:xfrm>
            <a:custGeom>
              <a:avLst/>
              <a:gdLst>
                <a:gd name="T0" fmla="*/ 18 w 257"/>
                <a:gd name="T1" fmla="*/ 44 h 252"/>
                <a:gd name="T2" fmla="*/ 182 w 257"/>
                <a:gd name="T3" fmla="*/ 0 h 252"/>
                <a:gd name="T4" fmla="*/ 182 w 257"/>
                <a:gd name="T5" fmla="*/ 0 h 252"/>
                <a:gd name="T6" fmla="*/ 192 w 257"/>
                <a:gd name="T7" fmla="*/ 0 h 252"/>
                <a:gd name="T8" fmla="*/ 200 w 257"/>
                <a:gd name="T9" fmla="*/ 2 h 252"/>
                <a:gd name="T10" fmla="*/ 209 w 257"/>
                <a:gd name="T11" fmla="*/ 8 h 252"/>
                <a:gd name="T12" fmla="*/ 213 w 257"/>
                <a:gd name="T13" fmla="*/ 18 h 252"/>
                <a:gd name="T14" fmla="*/ 257 w 257"/>
                <a:gd name="T15" fmla="*/ 176 h 252"/>
                <a:gd name="T16" fmla="*/ 257 w 257"/>
                <a:gd name="T17" fmla="*/ 176 h 252"/>
                <a:gd name="T18" fmla="*/ 257 w 257"/>
                <a:gd name="T19" fmla="*/ 186 h 252"/>
                <a:gd name="T20" fmla="*/ 255 w 257"/>
                <a:gd name="T21" fmla="*/ 196 h 252"/>
                <a:gd name="T22" fmla="*/ 249 w 257"/>
                <a:gd name="T23" fmla="*/ 202 h 252"/>
                <a:gd name="T24" fmla="*/ 239 w 257"/>
                <a:gd name="T25" fmla="*/ 206 h 252"/>
                <a:gd name="T26" fmla="*/ 76 w 257"/>
                <a:gd name="T27" fmla="*/ 252 h 252"/>
                <a:gd name="T28" fmla="*/ 76 w 257"/>
                <a:gd name="T29" fmla="*/ 252 h 252"/>
                <a:gd name="T30" fmla="*/ 66 w 257"/>
                <a:gd name="T31" fmla="*/ 252 h 252"/>
                <a:gd name="T32" fmla="*/ 56 w 257"/>
                <a:gd name="T33" fmla="*/ 250 h 252"/>
                <a:gd name="T34" fmla="*/ 50 w 257"/>
                <a:gd name="T35" fmla="*/ 242 h 252"/>
                <a:gd name="T36" fmla="*/ 44 w 257"/>
                <a:gd name="T37" fmla="*/ 234 h 252"/>
                <a:gd name="T38" fmla="*/ 2 w 257"/>
                <a:gd name="T39" fmla="*/ 74 h 252"/>
                <a:gd name="T40" fmla="*/ 2 w 257"/>
                <a:gd name="T41" fmla="*/ 74 h 252"/>
                <a:gd name="T42" fmla="*/ 0 w 257"/>
                <a:gd name="T43" fmla="*/ 66 h 252"/>
                <a:gd name="T44" fmla="*/ 4 w 257"/>
                <a:gd name="T45" fmla="*/ 56 h 252"/>
                <a:gd name="T46" fmla="*/ 10 w 257"/>
                <a:gd name="T47" fmla="*/ 50 h 252"/>
                <a:gd name="T48" fmla="*/ 18 w 257"/>
                <a:gd name="T49" fmla="*/ 44 h 252"/>
                <a:gd name="T50" fmla="*/ 18 w 257"/>
                <a:gd name="T51" fmla="*/ 4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7" h="252">
                  <a:moveTo>
                    <a:pt x="18" y="44"/>
                  </a:moveTo>
                  <a:lnTo>
                    <a:pt x="182" y="0"/>
                  </a:lnTo>
                  <a:lnTo>
                    <a:pt x="182" y="0"/>
                  </a:lnTo>
                  <a:lnTo>
                    <a:pt x="192" y="0"/>
                  </a:lnTo>
                  <a:lnTo>
                    <a:pt x="200" y="2"/>
                  </a:lnTo>
                  <a:lnTo>
                    <a:pt x="209" y="8"/>
                  </a:lnTo>
                  <a:lnTo>
                    <a:pt x="213" y="18"/>
                  </a:lnTo>
                  <a:lnTo>
                    <a:pt x="257" y="176"/>
                  </a:lnTo>
                  <a:lnTo>
                    <a:pt x="257" y="176"/>
                  </a:lnTo>
                  <a:lnTo>
                    <a:pt x="257" y="186"/>
                  </a:lnTo>
                  <a:lnTo>
                    <a:pt x="255" y="196"/>
                  </a:lnTo>
                  <a:lnTo>
                    <a:pt x="249" y="202"/>
                  </a:lnTo>
                  <a:lnTo>
                    <a:pt x="239" y="206"/>
                  </a:lnTo>
                  <a:lnTo>
                    <a:pt x="76" y="252"/>
                  </a:lnTo>
                  <a:lnTo>
                    <a:pt x="76" y="252"/>
                  </a:lnTo>
                  <a:lnTo>
                    <a:pt x="66" y="252"/>
                  </a:lnTo>
                  <a:lnTo>
                    <a:pt x="56" y="250"/>
                  </a:lnTo>
                  <a:lnTo>
                    <a:pt x="50" y="242"/>
                  </a:lnTo>
                  <a:lnTo>
                    <a:pt x="44" y="234"/>
                  </a:lnTo>
                  <a:lnTo>
                    <a:pt x="2" y="74"/>
                  </a:lnTo>
                  <a:lnTo>
                    <a:pt x="2" y="74"/>
                  </a:lnTo>
                  <a:lnTo>
                    <a:pt x="0" y="66"/>
                  </a:lnTo>
                  <a:lnTo>
                    <a:pt x="4" y="56"/>
                  </a:lnTo>
                  <a:lnTo>
                    <a:pt x="10" y="50"/>
                  </a:lnTo>
                  <a:lnTo>
                    <a:pt x="18" y="44"/>
                  </a:lnTo>
                  <a:lnTo>
                    <a:pt x="18" y="44"/>
                  </a:lnTo>
                  <a:close/>
                </a:path>
              </a:pathLst>
            </a:custGeom>
            <a:solidFill>
              <a:srgbClr val="A1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21"/>
            <p:cNvSpPr>
              <a:spLocks/>
            </p:cNvSpPr>
            <p:nvPr/>
          </p:nvSpPr>
          <p:spPr bwMode="auto">
            <a:xfrm>
              <a:off x="6426976" y="8750984"/>
              <a:ext cx="406400" cy="401638"/>
            </a:xfrm>
            <a:custGeom>
              <a:avLst/>
              <a:gdLst>
                <a:gd name="T0" fmla="*/ 18 w 256"/>
                <a:gd name="T1" fmla="*/ 46 h 253"/>
                <a:gd name="T2" fmla="*/ 180 w 256"/>
                <a:gd name="T3" fmla="*/ 2 h 253"/>
                <a:gd name="T4" fmla="*/ 180 w 256"/>
                <a:gd name="T5" fmla="*/ 2 h 253"/>
                <a:gd name="T6" fmla="*/ 190 w 256"/>
                <a:gd name="T7" fmla="*/ 0 h 253"/>
                <a:gd name="T8" fmla="*/ 200 w 256"/>
                <a:gd name="T9" fmla="*/ 4 h 253"/>
                <a:gd name="T10" fmla="*/ 206 w 256"/>
                <a:gd name="T11" fmla="*/ 10 h 253"/>
                <a:gd name="T12" fmla="*/ 210 w 256"/>
                <a:gd name="T13" fmla="*/ 18 h 253"/>
                <a:gd name="T14" fmla="*/ 254 w 256"/>
                <a:gd name="T15" fmla="*/ 177 h 253"/>
                <a:gd name="T16" fmla="*/ 254 w 256"/>
                <a:gd name="T17" fmla="*/ 177 h 253"/>
                <a:gd name="T18" fmla="*/ 256 w 256"/>
                <a:gd name="T19" fmla="*/ 187 h 253"/>
                <a:gd name="T20" fmla="*/ 252 w 256"/>
                <a:gd name="T21" fmla="*/ 195 h 253"/>
                <a:gd name="T22" fmla="*/ 246 w 256"/>
                <a:gd name="T23" fmla="*/ 203 h 253"/>
                <a:gd name="T24" fmla="*/ 238 w 256"/>
                <a:gd name="T25" fmla="*/ 207 h 253"/>
                <a:gd name="T26" fmla="*/ 74 w 256"/>
                <a:gd name="T27" fmla="*/ 253 h 253"/>
                <a:gd name="T28" fmla="*/ 74 w 256"/>
                <a:gd name="T29" fmla="*/ 253 h 253"/>
                <a:gd name="T30" fmla="*/ 64 w 256"/>
                <a:gd name="T31" fmla="*/ 253 h 253"/>
                <a:gd name="T32" fmla="*/ 54 w 256"/>
                <a:gd name="T33" fmla="*/ 249 h 253"/>
                <a:gd name="T34" fmla="*/ 48 w 256"/>
                <a:gd name="T35" fmla="*/ 243 h 253"/>
                <a:gd name="T36" fmla="*/ 44 w 256"/>
                <a:gd name="T37" fmla="*/ 235 h 253"/>
                <a:gd name="T38" fmla="*/ 0 w 256"/>
                <a:gd name="T39" fmla="*/ 76 h 253"/>
                <a:gd name="T40" fmla="*/ 0 w 256"/>
                <a:gd name="T41" fmla="*/ 76 h 253"/>
                <a:gd name="T42" fmla="*/ 0 w 256"/>
                <a:gd name="T43" fmla="*/ 66 h 253"/>
                <a:gd name="T44" fmla="*/ 2 w 256"/>
                <a:gd name="T45" fmla="*/ 58 h 253"/>
                <a:gd name="T46" fmla="*/ 8 w 256"/>
                <a:gd name="T47" fmla="*/ 50 h 253"/>
                <a:gd name="T48" fmla="*/ 18 w 256"/>
                <a:gd name="T49" fmla="*/ 46 h 253"/>
                <a:gd name="T50" fmla="*/ 18 w 256"/>
                <a:gd name="T51" fmla="*/ 4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53">
                  <a:moveTo>
                    <a:pt x="18" y="46"/>
                  </a:moveTo>
                  <a:lnTo>
                    <a:pt x="180" y="2"/>
                  </a:lnTo>
                  <a:lnTo>
                    <a:pt x="180" y="2"/>
                  </a:lnTo>
                  <a:lnTo>
                    <a:pt x="190" y="0"/>
                  </a:lnTo>
                  <a:lnTo>
                    <a:pt x="200" y="4"/>
                  </a:lnTo>
                  <a:lnTo>
                    <a:pt x="206" y="10"/>
                  </a:lnTo>
                  <a:lnTo>
                    <a:pt x="210" y="18"/>
                  </a:lnTo>
                  <a:lnTo>
                    <a:pt x="254" y="177"/>
                  </a:lnTo>
                  <a:lnTo>
                    <a:pt x="254" y="177"/>
                  </a:lnTo>
                  <a:lnTo>
                    <a:pt x="256" y="187"/>
                  </a:lnTo>
                  <a:lnTo>
                    <a:pt x="252" y="195"/>
                  </a:lnTo>
                  <a:lnTo>
                    <a:pt x="246" y="203"/>
                  </a:lnTo>
                  <a:lnTo>
                    <a:pt x="238" y="207"/>
                  </a:lnTo>
                  <a:lnTo>
                    <a:pt x="74" y="253"/>
                  </a:lnTo>
                  <a:lnTo>
                    <a:pt x="74" y="253"/>
                  </a:lnTo>
                  <a:lnTo>
                    <a:pt x="64" y="253"/>
                  </a:lnTo>
                  <a:lnTo>
                    <a:pt x="54" y="249"/>
                  </a:lnTo>
                  <a:lnTo>
                    <a:pt x="48" y="243"/>
                  </a:lnTo>
                  <a:lnTo>
                    <a:pt x="44" y="235"/>
                  </a:lnTo>
                  <a:lnTo>
                    <a:pt x="0" y="76"/>
                  </a:lnTo>
                  <a:lnTo>
                    <a:pt x="0" y="76"/>
                  </a:lnTo>
                  <a:lnTo>
                    <a:pt x="0" y="66"/>
                  </a:lnTo>
                  <a:lnTo>
                    <a:pt x="2" y="58"/>
                  </a:lnTo>
                  <a:lnTo>
                    <a:pt x="8" y="50"/>
                  </a:lnTo>
                  <a:lnTo>
                    <a:pt x="18" y="46"/>
                  </a:lnTo>
                  <a:lnTo>
                    <a:pt x="18" y="46"/>
                  </a:lnTo>
                  <a:close/>
                </a:path>
              </a:pathLst>
            </a:custGeom>
            <a:solidFill>
              <a:srgbClr val="806B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22"/>
            <p:cNvSpPr>
              <a:spLocks/>
            </p:cNvSpPr>
            <p:nvPr/>
          </p:nvSpPr>
          <p:spPr bwMode="auto">
            <a:xfrm>
              <a:off x="6877826" y="8627159"/>
              <a:ext cx="407987" cy="401638"/>
            </a:xfrm>
            <a:custGeom>
              <a:avLst/>
              <a:gdLst>
                <a:gd name="T0" fmla="*/ 18 w 257"/>
                <a:gd name="T1" fmla="*/ 46 h 253"/>
                <a:gd name="T2" fmla="*/ 183 w 257"/>
                <a:gd name="T3" fmla="*/ 2 h 253"/>
                <a:gd name="T4" fmla="*/ 183 w 257"/>
                <a:gd name="T5" fmla="*/ 2 h 253"/>
                <a:gd name="T6" fmla="*/ 193 w 257"/>
                <a:gd name="T7" fmla="*/ 0 h 253"/>
                <a:gd name="T8" fmla="*/ 201 w 257"/>
                <a:gd name="T9" fmla="*/ 4 h 253"/>
                <a:gd name="T10" fmla="*/ 209 w 257"/>
                <a:gd name="T11" fmla="*/ 10 h 253"/>
                <a:gd name="T12" fmla="*/ 213 w 257"/>
                <a:gd name="T13" fmla="*/ 18 h 253"/>
                <a:gd name="T14" fmla="*/ 257 w 257"/>
                <a:gd name="T15" fmla="*/ 178 h 253"/>
                <a:gd name="T16" fmla="*/ 257 w 257"/>
                <a:gd name="T17" fmla="*/ 178 h 253"/>
                <a:gd name="T18" fmla="*/ 257 w 257"/>
                <a:gd name="T19" fmla="*/ 187 h 253"/>
                <a:gd name="T20" fmla="*/ 255 w 257"/>
                <a:gd name="T21" fmla="*/ 195 h 253"/>
                <a:gd name="T22" fmla="*/ 247 w 257"/>
                <a:gd name="T23" fmla="*/ 203 h 253"/>
                <a:gd name="T24" fmla="*/ 239 w 257"/>
                <a:gd name="T25" fmla="*/ 207 h 253"/>
                <a:gd name="T26" fmla="*/ 74 w 257"/>
                <a:gd name="T27" fmla="*/ 253 h 253"/>
                <a:gd name="T28" fmla="*/ 74 w 257"/>
                <a:gd name="T29" fmla="*/ 253 h 253"/>
                <a:gd name="T30" fmla="*/ 64 w 257"/>
                <a:gd name="T31" fmla="*/ 253 h 253"/>
                <a:gd name="T32" fmla="*/ 56 w 257"/>
                <a:gd name="T33" fmla="*/ 249 h 253"/>
                <a:gd name="T34" fmla="*/ 48 w 257"/>
                <a:gd name="T35" fmla="*/ 243 h 253"/>
                <a:gd name="T36" fmla="*/ 44 w 257"/>
                <a:gd name="T37" fmla="*/ 235 h 253"/>
                <a:gd name="T38" fmla="*/ 0 w 257"/>
                <a:gd name="T39" fmla="*/ 76 h 253"/>
                <a:gd name="T40" fmla="*/ 0 w 257"/>
                <a:gd name="T41" fmla="*/ 76 h 253"/>
                <a:gd name="T42" fmla="*/ 0 w 257"/>
                <a:gd name="T43" fmla="*/ 66 h 253"/>
                <a:gd name="T44" fmla="*/ 4 w 257"/>
                <a:gd name="T45" fmla="*/ 58 h 253"/>
                <a:gd name="T46" fmla="*/ 10 w 257"/>
                <a:gd name="T47" fmla="*/ 50 h 253"/>
                <a:gd name="T48" fmla="*/ 18 w 257"/>
                <a:gd name="T49" fmla="*/ 46 h 253"/>
                <a:gd name="T50" fmla="*/ 18 w 257"/>
                <a:gd name="T51" fmla="*/ 4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7" h="253">
                  <a:moveTo>
                    <a:pt x="18" y="46"/>
                  </a:moveTo>
                  <a:lnTo>
                    <a:pt x="183" y="2"/>
                  </a:lnTo>
                  <a:lnTo>
                    <a:pt x="183" y="2"/>
                  </a:lnTo>
                  <a:lnTo>
                    <a:pt x="193" y="0"/>
                  </a:lnTo>
                  <a:lnTo>
                    <a:pt x="201" y="4"/>
                  </a:lnTo>
                  <a:lnTo>
                    <a:pt x="209" y="10"/>
                  </a:lnTo>
                  <a:lnTo>
                    <a:pt x="213" y="18"/>
                  </a:lnTo>
                  <a:lnTo>
                    <a:pt x="257" y="178"/>
                  </a:lnTo>
                  <a:lnTo>
                    <a:pt x="257" y="178"/>
                  </a:lnTo>
                  <a:lnTo>
                    <a:pt x="257" y="187"/>
                  </a:lnTo>
                  <a:lnTo>
                    <a:pt x="255" y="195"/>
                  </a:lnTo>
                  <a:lnTo>
                    <a:pt x="247" y="203"/>
                  </a:lnTo>
                  <a:lnTo>
                    <a:pt x="239" y="207"/>
                  </a:lnTo>
                  <a:lnTo>
                    <a:pt x="74" y="253"/>
                  </a:lnTo>
                  <a:lnTo>
                    <a:pt x="74" y="253"/>
                  </a:lnTo>
                  <a:lnTo>
                    <a:pt x="64" y="253"/>
                  </a:lnTo>
                  <a:lnTo>
                    <a:pt x="56" y="249"/>
                  </a:lnTo>
                  <a:lnTo>
                    <a:pt x="48" y="243"/>
                  </a:lnTo>
                  <a:lnTo>
                    <a:pt x="44" y="235"/>
                  </a:lnTo>
                  <a:lnTo>
                    <a:pt x="0" y="76"/>
                  </a:lnTo>
                  <a:lnTo>
                    <a:pt x="0" y="76"/>
                  </a:lnTo>
                  <a:lnTo>
                    <a:pt x="0" y="66"/>
                  </a:lnTo>
                  <a:lnTo>
                    <a:pt x="4" y="58"/>
                  </a:lnTo>
                  <a:lnTo>
                    <a:pt x="10" y="50"/>
                  </a:lnTo>
                  <a:lnTo>
                    <a:pt x="18" y="46"/>
                  </a:lnTo>
                  <a:lnTo>
                    <a:pt x="18" y="46"/>
                  </a:lnTo>
                  <a:close/>
                </a:path>
              </a:pathLst>
            </a:custGeom>
            <a:solidFill>
              <a:srgbClr val="A1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23"/>
            <p:cNvSpPr>
              <a:spLocks/>
            </p:cNvSpPr>
            <p:nvPr/>
          </p:nvSpPr>
          <p:spPr bwMode="auto">
            <a:xfrm>
              <a:off x="6966726" y="7153959"/>
              <a:ext cx="407987" cy="400050"/>
            </a:xfrm>
            <a:custGeom>
              <a:avLst/>
              <a:gdLst>
                <a:gd name="T0" fmla="*/ 18 w 257"/>
                <a:gd name="T1" fmla="*/ 44 h 252"/>
                <a:gd name="T2" fmla="*/ 183 w 257"/>
                <a:gd name="T3" fmla="*/ 0 h 252"/>
                <a:gd name="T4" fmla="*/ 183 w 257"/>
                <a:gd name="T5" fmla="*/ 0 h 252"/>
                <a:gd name="T6" fmla="*/ 191 w 257"/>
                <a:gd name="T7" fmla="*/ 0 h 252"/>
                <a:gd name="T8" fmla="*/ 201 w 257"/>
                <a:gd name="T9" fmla="*/ 2 h 252"/>
                <a:gd name="T10" fmla="*/ 207 w 257"/>
                <a:gd name="T11" fmla="*/ 8 h 252"/>
                <a:gd name="T12" fmla="*/ 213 w 257"/>
                <a:gd name="T13" fmla="*/ 18 h 252"/>
                <a:gd name="T14" fmla="*/ 255 w 257"/>
                <a:gd name="T15" fmla="*/ 176 h 252"/>
                <a:gd name="T16" fmla="*/ 255 w 257"/>
                <a:gd name="T17" fmla="*/ 176 h 252"/>
                <a:gd name="T18" fmla="*/ 257 w 257"/>
                <a:gd name="T19" fmla="*/ 186 h 252"/>
                <a:gd name="T20" fmla="*/ 253 w 257"/>
                <a:gd name="T21" fmla="*/ 196 h 252"/>
                <a:gd name="T22" fmla="*/ 247 w 257"/>
                <a:gd name="T23" fmla="*/ 202 h 252"/>
                <a:gd name="T24" fmla="*/ 239 w 257"/>
                <a:gd name="T25" fmla="*/ 206 h 252"/>
                <a:gd name="T26" fmla="*/ 75 w 257"/>
                <a:gd name="T27" fmla="*/ 252 h 252"/>
                <a:gd name="T28" fmla="*/ 75 w 257"/>
                <a:gd name="T29" fmla="*/ 252 h 252"/>
                <a:gd name="T30" fmla="*/ 64 w 257"/>
                <a:gd name="T31" fmla="*/ 252 h 252"/>
                <a:gd name="T32" fmla="*/ 56 w 257"/>
                <a:gd name="T33" fmla="*/ 250 h 252"/>
                <a:gd name="T34" fmla="*/ 48 w 257"/>
                <a:gd name="T35" fmla="*/ 242 h 252"/>
                <a:gd name="T36" fmla="*/ 44 w 257"/>
                <a:gd name="T37" fmla="*/ 234 h 252"/>
                <a:gd name="T38" fmla="*/ 0 w 257"/>
                <a:gd name="T39" fmla="*/ 74 h 252"/>
                <a:gd name="T40" fmla="*/ 0 w 257"/>
                <a:gd name="T41" fmla="*/ 74 h 252"/>
                <a:gd name="T42" fmla="*/ 0 w 257"/>
                <a:gd name="T43" fmla="*/ 64 h 252"/>
                <a:gd name="T44" fmla="*/ 2 w 257"/>
                <a:gd name="T45" fmla="*/ 56 h 252"/>
                <a:gd name="T46" fmla="*/ 8 w 257"/>
                <a:gd name="T47" fmla="*/ 48 h 252"/>
                <a:gd name="T48" fmla="*/ 18 w 257"/>
                <a:gd name="T49" fmla="*/ 44 h 252"/>
                <a:gd name="T50" fmla="*/ 18 w 257"/>
                <a:gd name="T51" fmla="*/ 4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7" h="252">
                  <a:moveTo>
                    <a:pt x="18" y="44"/>
                  </a:moveTo>
                  <a:lnTo>
                    <a:pt x="183" y="0"/>
                  </a:lnTo>
                  <a:lnTo>
                    <a:pt x="183" y="0"/>
                  </a:lnTo>
                  <a:lnTo>
                    <a:pt x="191" y="0"/>
                  </a:lnTo>
                  <a:lnTo>
                    <a:pt x="201" y="2"/>
                  </a:lnTo>
                  <a:lnTo>
                    <a:pt x="207" y="8"/>
                  </a:lnTo>
                  <a:lnTo>
                    <a:pt x="213" y="18"/>
                  </a:lnTo>
                  <a:lnTo>
                    <a:pt x="255" y="176"/>
                  </a:lnTo>
                  <a:lnTo>
                    <a:pt x="255" y="176"/>
                  </a:lnTo>
                  <a:lnTo>
                    <a:pt x="257" y="186"/>
                  </a:lnTo>
                  <a:lnTo>
                    <a:pt x="253" y="196"/>
                  </a:lnTo>
                  <a:lnTo>
                    <a:pt x="247" y="202"/>
                  </a:lnTo>
                  <a:lnTo>
                    <a:pt x="239" y="206"/>
                  </a:lnTo>
                  <a:lnTo>
                    <a:pt x="75" y="252"/>
                  </a:lnTo>
                  <a:lnTo>
                    <a:pt x="75" y="252"/>
                  </a:lnTo>
                  <a:lnTo>
                    <a:pt x="64" y="252"/>
                  </a:lnTo>
                  <a:lnTo>
                    <a:pt x="56" y="250"/>
                  </a:lnTo>
                  <a:lnTo>
                    <a:pt x="48" y="242"/>
                  </a:lnTo>
                  <a:lnTo>
                    <a:pt x="44" y="234"/>
                  </a:lnTo>
                  <a:lnTo>
                    <a:pt x="0" y="74"/>
                  </a:lnTo>
                  <a:lnTo>
                    <a:pt x="0" y="74"/>
                  </a:lnTo>
                  <a:lnTo>
                    <a:pt x="0" y="64"/>
                  </a:lnTo>
                  <a:lnTo>
                    <a:pt x="2" y="56"/>
                  </a:lnTo>
                  <a:lnTo>
                    <a:pt x="8" y="48"/>
                  </a:lnTo>
                  <a:lnTo>
                    <a:pt x="18" y="44"/>
                  </a:lnTo>
                  <a:lnTo>
                    <a:pt x="18" y="44"/>
                  </a:lnTo>
                  <a:close/>
                </a:path>
              </a:pathLst>
            </a:custGeom>
            <a:solidFill>
              <a:srgbClr val="47A4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24"/>
            <p:cNvSpPr>
              <a:spLocks/>
            </p:cNvSpPr>
            <p:nvPr/>
          </p:nvSpPr>
          <p:spPr bwMode="auto">
            <a:xfrm>
              <a:off x="7092138" y="7601634"/>
              <a:ext cx="403225" cy="403225"/>
            </a:xfrm>
            <a:custGeom>
              <a:avLst/>
              <a:gdLst>
                <a:gd name="T0" fmla="*/ 16 w 254"/>
                <a:gd name="T1" fmla="*/ 46 h 254"/>
                <a:gd name="T2" fmla="*/ 180 w 254"/>
                <a:gd name="T3" fmla="*/ 2 h 254"/>
                <a:gd name="T4" fmla="*/ 180 w 254"/>
                <a:gd name="T5" fmla="*/ 2 h 254"/>
                <a:gd name="T6" fmla="*/ 190 w 254"/>
                <a:gd name="T7" fmla="*/ 0 h 254"/>
                <a:gd name="T8" fmla="*/ 200 w 254"/>
                <a:gd name="T9" fmla="*/ 4 h 254"/>
                <a:gd name="T10" fmla="*/ 206 w 254"/>
                <a:gd name="T11" fmla="*/ 10 h 254"/>
                <a:gd name="T12" fmla="*/ 210 w 254"/>
                <a:gd name="T13" fmla="*/ 18 h 254"/>
                <a:gd name="T14" fmla="*/ 254 w 254"/>
                <a:gd name="T15" fmla="*/ 178 h 254"/>
                <a:gd name="T16" fmla="*/ 254 w 254"/>
                <a:gd name="T17" fmla="*/ 178 h 254"/>
                <a:gd name="T18" fmla="*/ 254 w 254"/>
                <a:gd name="T19" fmla="*/ 188 h 254"/>
                <a:gd name="T20" fmla="*/ 252 w 254"/>
                <a:gd name="T21" fmla="*/ 196 h 254"/>
                <a:gd name="T22" fmla="*/ 246 w 254"/>
                <a:gd name="T23" fmla="*/ 204 h 254"/>
                <a:gd name="T24" fmla="*/ 238 w 254"/>
                <a:gd name="T25" fmla="*/ 208 h 254"/>
                <a:gd name="T26" fmla="*/ 74 w 254"/>
                <a:gd name="T27" fmla="*/ 254 h 254"/>
                <a:gd name="T28" fmla="*/ 74 w 254"/>
                <a:gd name="T29" fmla="*/ 254 h 254"/>
                <a:gd name="T30" fmla="*/ 64 w 254"/>
                <a:gd name="T31" fmla="*/ 254 h 254"/>
                <a:gd name="T32" fmla="*/ 54 w 254"/>
                <a:gd name="T33" fmla="*/ 250 h 254"/>
                <a:gd name="T34" fmla="*/ 48 w 254"/>
                <a:gd name="T35" fmla="*/ 244 h 254"/>
                <a:gd name="T36" fmla="*/ 44 w 254"/>
                <a:gd name="T37" fmla="*/ 236 h 254"/>
                <a:gd name="T38" fmla="*/ 0 w 254"/>
                <a:gd name="T39" fmla="*/ 76 h 254"/>
                <a:gd name="T40" fmla="*/ 0 w 254"/>
                <a:gd name="T41" fmla="*/ 76 h 254"/>
                <a:gd name="T42" fmla="*/ 0 w 254"/>
                <a:gd name="T43" fmla="*/ 66 h 254"/>
                <a:gd name="T44" fmla="*/ 2 w 254"/>
                <a:gd name="T45" fmla="*/ 58 h 254"/>
                <a:gd name="T46" fmla="*/ 8 w 254"/>
                <a:gd name="T47" fmla="*/ 50 h 254"/>
                <a:gd name="T48" fmla="*/ 16 w 254"/>
                <a:gd name="T49" fmla="*/ 46 h 254"/>
                <a:gd name="T50" fmla="*/ 16 w 254"/>
                <a:gd name="T51" fmla="*/ 46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4" h="254">
                  <a:moveTo>
                    <a:pt x="16" y="46"/>
                  </a:moveTo>
                  <a:lnTo>
                    <a:pt x="180" y="2"/>
                  </a:lnTo>
                  <a:lnTo>
                    <a:pt x="180" y="2"/>
                  </a:lnTo>
                  <a:lnTo>
                    <a:pt x="190" y="0"/>
                  </a:lnTo>
                  <a:lnTo>
                    <a:pt x="200" y="4"/>
                  </a:lnTo>
                  <a:lnTo>
                    <a:pt x="206" y="10"/>
                  </a:lnTo>
                  <a:lnTo>
                    <a:pt x="210" y="18"/>
                  </a:lnTo>
                  <a:lnTo>
                    <a:pt x="254" y="178"/>
                  </a:lnTo>
                  <a:lnTo>
                    <a:pt x="254" y="178"/>
                  </a:lnTo>
                  <a:lnTo>
                    <a:pt x="254" y="188"/>
                  </a:lnTo>
                  <a:lnTo>
                    <a:pt x="252" y="196"/>
                  </a:lnTo>
                  <a:lnTo>
                    <a:pt x="246" y="204"/>
                  </a:lnTo>
                  <a:lnTo>
                    <a:pt x="238" y="208"/>
                  </a:lnTo>
                  <a:lnTo>
                    <a:pt x="74" y="254"/>
                  </a:lnTo>
                  <a:lnTo>
                    <a:pt x="74" y="254"/>
                  </a:lnTo>
                  <a:lnTo>
                    <a:pt x="64" y="254"/>
                  </a:lnTo>
                  <a:lnTo>
                    <a:pt x="54" y="250"/>
                  </a:lnTo>
                  <a:lnTo>
                    <a:pt x="48" y="244"/>
                  </a:lnTo>
                  <a:lnTo>
                    <a:pt x="44" y="236"/>
                  </a:lnTo>
                  <a:lnTo>
                    <a:pt x="0" y="76"/>
                  </a:lnTo>
                  <a:lnTo>
                    <a:pt x="0" y="76"/>
                  </a:lnTo>
                  <a:lnTo>
                    <a:pt x="0" y="66"/>
                  </a:lnTo>
                  <a:lnTo>
                    <a:pt x="2" y="58"/>
                  </a:lnTo>
                  <a:lnTo>
                    <a:pt x="8" y="50"/>
                  </a:lnTo>
                  <a:lnTo>
                    <a:pt x="16" y="46"/>
                  </a:lnTo>
                  <a:lnTo>
                    <a:pt x="16" y="46"/>
                  </a:lnTo>
                  <a:close/>
                </a:path>
              </a:pathLst>
            </a:custGeom>
            <a:solidFill>
              <a:srgbClr val="53A0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25"/>
            <p:cNvSpPr>
              <a:spLocks/>
            </p:cNvSpPr>
            <p:nvPr/>
          </p:nvSpPr>
          <p:spPr bwMode="auto">
            <a:xfrm>
              <a:off x="7212788" y="8052484"/>
              <a:ext cx="406400" cy="403225"/>
            </a:xfrm>
            <a:custGeom>
              <a:avLst/>
              <a:gdLst>
                <a:gd name="T0" fmla="*/ 18 w 256"/>
                <a:gd name="T1" fmla="*/ 46 h 254"/>
                <a:gd name="T2" fmla="*/ 182 w 256"/>
                <a:gd name="T3" fmla="*/ 2 h 254"/>
                <a:gd name="T4" fmla="*/ 182 w 256"/>
                <a:gd name="T5" fmla="*/ 2 h 254"/>
                <a:gd name="T6" fmla="*/ 192 w 256"/>
                <a:gd name="T7" fmla="*/ 0 h 254"/>
                <a:gd name="T8" fmla="*/ 200 w 256"/>
                <a:gd name="T9" fmla="*/ 4 h 254"/>
                <a:gd name="T10" fmla="*/ 208 w 256"/>
                <a:gd name="T11" fmla="*/ 10 h 254"/>
                <a:gd name="T12" fmla="*/ 212 w 256"/>
                <a:gd name="T13" fmla="*/ 18 h 254"/>
                <a:gd name="T14" fmla="*/ 256 w 256"/>
                <a:gd name="T15" fmla="*/ 178 h 254"/>
                <a:gd name="T16" fmla="*/ 256 w 256"/>
                <a:gd name="T17" fmla="*/ 178 h 254"/>
                <a:gd name="T18" fmla="*/ 256 w 256"/>
                <a:gd name="T19" fmla="*/ 188 h 254"/>
                <a:gd name="T20" fmla="*/ 254 w 256"/>
                <a:gd name="T21" fmla="*/ 196 h 254"/>
                <a:gd name="T22" fmla="*/ 248 w 256"/>
                <a:gd name="T23" fmla="*/ 204 h 254"/>
                <a:gd name="T24" fmla="*/ 238 w 256"/>
                <a:gd name="T25" fmla="*/ 208 h 254"/>
                <a:gd name="T26" fmla="*/ 74 w 256"/>
                <a:gd name="T27" fmla="*/ 252 h 254"/>
                <a:gd name="T28" fmla="*/ 74 w 256"/>
                <a:gd name="T29" fmla="*/ 252 h 254"/>
                <a:gd name="T30" fmla="*/ 66 w 256"/>
                <a:gd name="T31" fmla="*/ 254 h 254"/>
                <a:gd name="T32" fmla="*/ 56 w 256"/>
                <a:gd name="T33" fmla="*/ 250 h 254"/>
                <a:gd name="T34" fmla="*/ 50 w 256"/>
                <a:gd name="T35" fmla="*/ 244 h 254"/>
                <a:gd name="T36" fmla="*/ 44 w 256"/>
                <a:gd name="T37" fmla="*/ 236 h 254"/>
                <a:gd name="T38" fmla="*/ 2 w 256"/>
                <a:gd name="T39" fmla="*/ 76 h 254"/>
                <a:gd name="T40" fmla="*/ 2 w 256"/>
                <a:gd name="T41" fmla="*/ 76 h 254"/>
                <a:gd name="T42" fmla="*/ 0 w 256"/>
                <a:gd name="T43" fmla="*/ 66 h 254"/>
                <a:gd name="T44" fmla="*/ 4 w 256"/>
                <a:gd name="T45" fmla="*/ 58 h 254"/>
                <a:gd name="T46" fmla="*/ 10 w 256"/>
                <a:gd name="T47" fmla="*/ 50 h 254"/>
                <a:gd name="T48" fmla="*/ 18 w 256"/>
                <a:gd name="T49" fmla="*/ 46 h 254"/>
                <a:gd name="T50" fmla="*/ 18 w 256"/>
                <a:gd name="T51" fmla="*/ 46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54">
                  <a:moveTo>
                    <a:pt x="18" y="46"/>
                  </a:moveTo>
                  <a:lnTo>
                    <a:pt x="182" y="2"/>
                  </a:lnTo>
                  <a:lnTo>
                    <a:pt x="182" y="2"/>
                  </a:lnTo>
                  <a:lnTo>
                    <a:pt x="192" y="0"/>
                  </a:lnTo>
                  <a:lnTo>
                    <a:pt x="200" y="4"/>
                  </a:lnTo>
                  <a:lnTo>
                    <a:pt x="208" y="10"/>
                  </a:lnTo>
                  <a:lnTo>
                    <a:pt x="212" y="18"/>
                  </a:lnTo>
                  <a:lnTo>
                    <a:pt x="256" y="178"/>
                  </a:lnTo>
                  <a:lnTo>
                    <a:pt x="256" y="178"/>
                  </a:lnTo>
                  <a:lnTo>
                    <a:pt x="256" y="188"/>
                  </a:lnTo>
                  <a:lnTo>
                    <a:pt x="254" y="196"/>
                  </a:lnTo>
                  <a:lnTo>
                    <a:pt x="248" y="204"/>
                  </a:lnTo>
                  <a:lnTo>
                    <a:pt x="238" y="208"/>
                  </a:lnTo>
                  <a:lnTo>
                    <a:pt x="74" y="252"/>
                  </a:lnTo>
                  <a:lnTo>
                    <a:pt x="74" y="252"/>
                  </a:lnTo>
                  <a:lnTo>
                    <a:pt x="66" y="254"/>
                  </a:lnTo>
                  <a:lnTo>
                    <a:pt x="56" y="250"/>
                  </a:lnTo>
                  <a:lnTo>
                    <a:pt x="50" y="244"/>
                  </a:lnTo>
                  <a:lnTo>
                    <a:pt x="44" y="236"/>
                  </a:lnTo>
                  <a:lnTo>
                    <a:pt x="2" y="76"/>
                  </a:lnTo>
                  <a:lnTo>
                    <a:pt x="2" y="76"/>
                  </a:lnTo>
                  <a:lnTo>
                    <a:pt x="0" y="66"/>
                  </a:lnTo>
                  <a:lnTo>
                    <a:pt x="4" y="58"/>
                  </a:lnTo>
                  <a:lnTo>
                    <a:pt x="10" y="50"/>
                  </a:lnTo>
                  <a:lnTo>
                    <a:pt x="18" y="46"/>
                  </a:lnTo>
                  <a:lnTo>
                    <a:pt x="18" y="46"/>
                  </a:lnTo>
                  <a:close/>
                </a:path>
              </a:pathLst>
            </a:custGeom>
            <a:solidFill>
              <a:srgbClr val="C9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26"/>
            <p:cNvSpPr>
              <a:spLocks/>
            </p:cNvSpPr>
            <p:nvPr/>
          </p:nvSpPr>
          <p:spPr bwMode="auto">
            <a:xfrm>
              <a:off x="7336613" y="8503334"/>
              <a:ext cx="406400" cy="403225"/>
            </a:xfrm>
            <a:custGeom>
              <a:avLst/>
              <a:gdLst>
                <a:gd name="T0" fmla="*/ 18 w 256"/>
                <a:gd name="T1" fmla="*/ 46 h 254"/>
                <a:gd name="T2" fmla="*/ 182 w 256"/>
                <a:gd name="T3" fmla="*/ 0 h 254"/>
                <a:gd name="T4" fmla="*/ 182 w 256"/>
                <a:gd name="T5" fmla="*/ 0 h 254"/>
                <a:gd name="T6" fmla="*/ 192 w 256"/>
                <a:gd name="T7" fmla="*/ 0 h 254"/>
                <a:gd name="T8" fmla="*/ 200 w 256"/>
                <a:gd name="T9" fmla="*/ 4 h 254"/>
                <a:gd name="T10" fmla="*/ 208 w 256"/>
                <a:gd name="T11" fmla="*/ 10 h 254"/>
                <a:gd name="T12" fmla="*/ 212 w 256"/>
                <a:gd name="T13" fmla="*/ 18 h 254"/>
                <a:gd name="T14" fmla="*/ 256 w 256"/>
                <a:gd name="T15" fmla="*/ 178 h 254"/>
                <a:gd name="T16" fmla="*/ 256 w 256"/>
                <a:gd name="T17" fmla="*/ 178 h 254"/>
                <a:gd name="T18" fmla="*/ 256 w 256"/>
                <a:gd name="T19" fmla="*/ 188 h 254"/>
                <a:gd name="T20" fmla="*/ 252 w 256"/>
                <a:gd name="T21" fmla="*/ 196 h 254"/>
                <a:gd name="T22" fmla="*/ 246 w 256"/>
                <a:gd name="T23" fmla="*/ 204 h 254"/>
                <a:gd name="T24" fmla="*/ 238 w 256"/>
                <a:gd name="T25" fmla="*/ 208 h 254"/>
                <a:gd name="T26" fmla="*/ 74 w 256"/>
                <a:gd name="T27" fmla="*/ 252 h 254"/>
                <a:gd name="T28" fmla="*/ 74 w 256"/>
                <a:gd name="T29" fmla="*/ 252 h 254"/>
                <a:gd name="T30" fmla="*/ 64 w 256"/>
                <a:gd name="T31" fmla="*/ 254 h 254"/>
                <a:gd name="T32" fmla="*/ 56 w 256"/>
                <a:gd name="T33" fmla="*/ 250 h 254"/>
                <a:gd name="T34" fmla="*/ 48 w 256"/>
                <a:gd name="T35" fmla="*/ 244 h 254"/>
                <a:gd name="T36" fmla="*/ 44 w 256"/>
                <a:gd name="T37" fmla="*/ 236 h 254"/>
                <a:gd name="T38" fmla="*/ 0 w 256"/>
                <a:gd name="T39" fmla="*/ 76 h 254"/>
                <a:gd name="T40" fmla="*/ 0 w 256"/>
                <a:gd name="T41" fmla="*/ 76 h 254"/>
                <a:gd name="T42" fmla="*/ 0 w 256"/>
                <a:gd name="T43" fmla="*/ 66 h 254"/>
                <a:gd name="T44" fmla="*/ 4 w 256"/>
                <a:gd name="T45" fmla="*/ 58 h 254"/>
                <a:gd name="T46" fmla="*/ 10 w 256"/>
                <a:gd name="T47" fmla="*/ 50 h 254"/>
                <a:gd name="T48" fmla="*/ 18 w 256"/>
                <a:gd name="T49" fmla="*/ 46 h 254"/>
                <a:gd name="T50" fmla="*/ 18 w 256"/>
                <a:gd name="T51" fmla="*/ 46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54">
                  <a:moveTo>
                    <a:pt x="18" y="46"/>
                  </a:moveTo>
                  <a:lnTo>
                    <a:pt x="182" y="0"/>
                  </a:lnTo>
                  <a:lnTo>
                    <a:pt x="182" y="0"/>
                  </a:lnTo>
                  <a:lnTo>
                    <a:pt x="192" y="0"/>
                  </a:lnTo>
                  <a:lnTo>
                    <a:pt x="200" y="4"/>
                  </a:lnTo>
                  <a:lnTo>
                    <a:pt x="208" y="10"/>
                  </a:lnTo>
                  <a:lnTo>
                    <a:pt x="212" y="18"/>
                  </a:lnTo>
                  <a:lnTo>
                    <a:pt x="256" y="178"/>
                  </a:lnTo>
                  <a:lnTo>
                    <a:pt x="256" y="178"/>
                  </a:lnTo>
                  <a:lnTo>
                    <a:pt x="256" y="188"/>
                  </a:lnTo>
                  <a:lnTo>
                    <a:pt x="252" y="196"/>
                  </a:lnTo>
                  <a:lnTo>
                    <a:pt x="246" y="204"/>
                  </a:lnTo>
                  <a:lnTo>
                    <a:pt x="238" y="208"/>
                  </a:lnTo>
                  <a:lnTo>
                    <a:pt x="74" y="252"/>
                  </a:lnTo>
                  <a:lnTo>
                    <a:pt x="74" y="252"/>
                  </a:lnTo>
                  <a:lnTo>
                    <a:pt x="64" y="254"/>
                  </a:lnTo>
                  <a:lnTo>
                    <a:pt x="56" y="250"/>
                  </a:lnTo>
                  <a:lnTo>
                    <a:pt x="48" y="244"/>
                  </a:lnTo>
                  <a:lnTo>
                    <a:pt x="44" y="236"/>
                  </a:lnTo>
                  <a:lnTo>
                    <a:pt x="0" y="76"/>
                  </a:lnTo>
                  <a:lnTo>
                    <a:pt x="0" y="76"/>
                  </a:lnTo>
                  <a:lnTo>
                    <a:pt x="0" y="66"/>
                  </a:lnTo>
                  <a:lnTo>
                    <a:pt x="4" y="58"/>
                  </a:lnTo>
                  <a:lnTo>
                    <a:pt x="10" y="50"/>
                  </a:lnTo>
                  <a:lnTo>
                    <a:pt x="18" y="46"/>
                  </a:lnTo>
                  <a:lnTo>
                    <a:pt x="18" y="46"/>
                  </a:lnTo>
                  <a:close/>
                </a:path>
              </a:pathLst>
            </a:custGeom>
            <a:solidFill>
              <a:srgbClr val="ACBB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27"/>
            <p:cNvSpPr>
              <a:spLocks/>
            </p:cNvSpPr>
            <p:nvPr/>
          </p:nvSpPr>
          <p:spPr bwMode="auto">
            <a:xfrm>
              <a:off x="7558863" y="7969934"/>
              <a:ext cx="549275" cy="609600"/>
            </a:xfrm>
            <a:custGeom>
              <a:avLst/>
              <a:gdLst>
                <a:gd name="T0" fmla="*/ 298 w 346"/>
                <a:gd name="T1" fmla="*/ 24 h 384"/>
                <a:gd name="T2" fmla="*/ 298 w 346"/>
                <a:gd name="T3" fmla="*/ 24 h 384"/>
                <a:gd name="T4" fmla="*/ 308 w 346"/>
                <a:gd name="T5" fmla="*/ 30 h 384"/>
                <a:gd name="T6" fmla="*/ 316 w 346"/>
                <a:gd name="T7" fmla="*/ 40 h 384"/>
                <a:gd name="T8" fmla="*/ 330 w 346"/>
                <a:gd name="T9" fmla="*/ 58 h 384"/>
                <a:gd name="T10" fmla="*/ 340 w 346"/>
                <a:gd name="T11" fmla="*/ 78 h 384"/>
                <a:gd name="T12" fmla="*/ 344 w 346"/>
                <a:gd name="T13" fmla="*/ 100 h 384"/>
                <a:gd name="T14" fmla="*/ 346 w 346"/>
                <a:gd name="T15" fmla="*/ 122 h 384"/>
                <a:gd name="T16" fmla="*/ 342 w 346"/>
                <a:gd name="T17" fmla="*/ 146 h 384"/>
                <a:gd name="T18" fmla="*/ 334 w 346"/>
                <a:gd name="T19" fmla="*/ 168 h 384"/>
                <a:gd name="T20" fmla="*/ 330 w 346"/>
                <a:gd name="T21" fmla="*/ 178 h 384"/>
                <a:gd name="T22" fmla="*/ 322 w 346"/>
                <a:gd name="T23" fmla="*/ 188 h 384"/>
                <a:gd name="T24" fmla="*/ 212 w 346"/>
                <a:gd name="T25" fmla="*/ 338 h 384"/>
                <a:gd name="T26" fmla="*/ 212 w 346"/>
                <a:gd name="T27" fmla="*/ 338 h 384"/>
                <a:gd name="T28" fmla="*/ 204 w 346"/>
                <a:gd name="T29" fmla="*/ 346 h 384"/>
                <a:gd name="T30" fmla="*/ 196 w 346"/>
                <a:gd name="T31" fmla="*/ 354 h 384"/>
                <a:gd name="T32" fmla="*/ 176 w 346"/>
                <a:gd name="T33" fmla="*/ 368 h 384"/>
                <a:gd name="T34" fmla="*/ 156 w 346"/>
                <a:gd name="T35" fmla="*/ 378 h 384"/>
                <a:gd name="T36" fmla="*/ 134 w 346"/>
                <a:gd name="T37" fmla="*/ 384 h 384"/>
                <a:gd name="T38" fmla="*/ 112 w 346"/>
                <a:gd name="T39" fmla="*/ 384 h 384"/>
                <a:gd name="T40" fmla="*/ 90 w 346"/>
                <a:gd name="T41" fmla="*/ 382 h 384"/>
                <a:gd name="T42" fmla="*/ 68 w 346"/>
                <a:gd name="T43" fmla="*/ 374 h 384"/>
                <a:gd name="T44" fmla="*/ 58 w 346"/>
                <a:gd name="T45" fmla="*/ 368 h 384"/>
                <a:gd name="T46" fmla="*/ 48 w 346"/>
                <a:gd name="T47" fmla="*/ 362 h 384"/>
                <a:gd name="T48" fmla="*/ 48 w 346"/>
                <a:gd name="T49" fmla="*/ 362 h 384"/>
                <a:gd name="T50" fmla="*/ 38 w 346"/>
                <a:gd name="T51" fmla="*/ 354 h 384"/>
                <a:gd name="T52" fmla="*/ 30 w 346"/>
                <a:gd name="T53" fmla="*/ 346 h 384"/>
                <a:gd name="T54" fmla="*/ 16 w 346"/>
                <a:gd name="T55" fmla="*/ 326 h 384"/>
                <a:gd name="T56" fmla="*/ 6 w 346"/>
                <a:gd name="T57" fmla="*/ 306 h 384"/>
                <a:gd name="T58" fmla="*/ 2 w 346"/>
                <a:gd name="T59" fmla="*/ 284 h 384"/>
                <a:gd name="T60" fmla="*/ 0 w 346"/>
                <a:gd name="T61" fmla="*/ 262 h 384"/>
                <a:gd name="T62" fmla="*/ 4 w 346"/>
                <a:gd name="T63" fmla="*/ 240 h 384"/>
                <a:gd name="T64" fmla="*/ 12 w 346"/>
                <a:gd name="T65" fmla="*/ 218 h 384"/>
                <a:gd name="T66" fmla="*/ 16 w 346"/>
                <a:gd name="T67" fmla="*/ 208 h 384"/>
                <a:gd name="T68" fmla="*/ 24 w 346"/>
                <a:gd name="T69" fmla="*/ 198 h 384"/>
                <a:gd name="T70" fmla="*/ 134 w 346"/>
                <a:gd name="T71" fmla="*/ 48 h 384"/>
                <a:gd name="T72" fmla="*/ 134 w 346"/>
                <a:gd name="T73" fmla="*/ 48 h 384"/>
                <a:gd name="T74" fmla="*/ 142 w 346"/>
                <a:gd name="T75" fmla="*/ 38 h 384"/>
                <a:gd name="T76" fmla="*/ 150 w 346"/>
                <a:gd name="T77" fmla="*/ 30 h 384"/>
                <a:gd name="T78" fmla="*/ 170 w 346"/>
                <a:gd name="T79" fmla="*/ 16 h 384"/>
                <a:gd name="T80" fmla="*/ 190 w 346"/>
                <a:gd name="T81" fmla="*/ 6 h 384"/>
                <a:gd name="T82" fmla="*/ 212 w 346"/>
                <a:gd name="T83" fmla="*/ 2 h 384"/>
                <a:gd name="T84" fmla="*/ 234 w 346"/>
                <a:gd name="T85" fmla="*/ 0 h 384"/>
                <a:gd name="T86" fmla="*/ 256 w 346"/>
                <a:gd name="T87" fmla="*/ 4 h 384"/>
                <a:gd name="T88" fmla="*/ 278 w 346"/>
                <a:gd name="T89" fmla="*/ 12 h 384"/>
                <a:gd name="T90" fmla="*/ 288 w 346"/>
                <a:gd name="T91" fmla="*/ 16 h 384"/>
                <a:gd name="T92" fmla="*/ 298 w 346"/>
                <a:gd name="T93" fmla="*/ 24 h 384"/>
                <a:gd name="T94" fmla="*/ 298 w 346"/>
                <a:gd name="T95" fmla="*/ 2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6" h="384">
                  <a:moveTo>
                    <a:pt x="298" y="24"/>
                  </a:moveTo>
                  <a:lnTo>
                    <a:pt x="298" y="24"/>
                  </a:lnTo>
                  <a:lnTo>
                    <a:pt x="308" y="30"/>
                  </a:lnTo>
                  <a:lnTo>
                    <a:pt x="316" y="40"/>
                  </a:lnTo>
                  <a:lnTo>
                    <a:pt x="330" y="58"/>
                  </a:lnTo>
                  <a:lnTo>
                    <a:pt x="340" y="78"/>
                  </a:lnTo>
                  <a:lnTo>
                    <a:pt x="344" y="100"/>
                  </a:lnTo>
                  <a:lnTo>
                    <a:pt x="346" y="122"/>
                  </a:lnTo>
                  <a:lnTo>
                    <a:pt x="342" y="146"/>
                  </a:lnTo>
                  <a:lnTo>
                    <a:pt x="334" y="168"/>
                  </a:lnTo>
                  <a:lnTo>
                    <a:pt x="330" y="178"/>
                  </a:lnTo>
                  <a:lnTo>
                    <a:pt x="322" y="188"/>
                  </a:lnTo>
                  <a:lnTo>
                    <a:pt x="212" y="338"/>
                  </a:lnTo>
                  <a:lnTo>
                    <a:pt x="212" y="338"/>
                  </a:lnTo>
                  <a:lnTo>
                    <a:pt x="204" y="346"/>
                  </a:lnTo>
                  <a:lnTo>
                    <a:pt x="196" y="354"/>
                  </a:lnTo>
                  <a:lnTo>
                    <a:pt x="176" y="368"/>
                  </a:lnTo>
                  <a:lnTo>
                    <a:pt x="156" y="378"/>
                  </a:lnTo>
                  <a:lnTo>
                    <a:pt x="134" y="384"/>
                  </a:lnTo>
                  <a:lnTo>
                    <a:pt x="112" y="384"/>
                  </a:lnTo>
                  <a:lnTo>
                    <a:pt x="90" y="382"/>
                  </a:lnTo>
                  <a:lnTo>
                    <a:pt x="68" y="374"/>
                  </a:lnTo>
                  <a:lnTo>
                    <a:pt x="58" y="368"/>
                  </a:lnTo>
                  <a:lnTo>
                    <a:pt x="48" y="362"/>
                  </a:lnTo>
                  <a:lnTo>
                    <a:pt x="48" y="362"/>
                  </a:lnTo>
                  <a:lnTo>
                    <a:pt x="38" y="354"/>
                  </a:lnTo>
                  <a:lnTo>
                    <a:pt x="30" y="346"/>
                  </a:lnTo>
                  <a:lnTo>
                    <a:pt x="16" y="326"/>
                  </a:lnTo>
                  <a:lnTo>
                    <a:pt x="6" y="306"/>
                  </a:lnTo>
                  <a:lnTo>
                    <a:pt x="2" y="284"/>
                  </a:lnTo>
                  <a:lnTo>
                    <a:pt x="0" y="262"/>
                  </a:lnTo>
                  <a:lnTo>
                    <a:pt x="4" y="240"/>
                  </a:lnTo>
                  <a:lnTo>
                    <a:pt x="12" y="218"/>
                  </a:lnTo>
                  <a:lnTo>
                    <a:pt x="16" y="208"/>
                  </a:lnTo>
                  <a:lnTo>
                    <a:pt x="24" y="198"/>
                  </a:lnTo>
                  <a:lnTo>
                    <a:pt x="134" y="48"/>
                  </a:lnTo>
                  <a:lnTo>
                    <a:pt x="134" y="48"/>
                  </a:lnTo>
                  <a:lnTo>
                    <a:pt x="142" y="38"/>
                  </a:lnTo>
                  <a:lnTo>
                    <a:pt x="150" y="30"/>
                  </a:lnTo>
                  <a:lnTo>
                    <a:pt x="170" y="16"/>
                  </a:lnTo>
                  <a:lnTo>
                    <a:pt x="190" y="6"/>
                  </a:lnTo>
                  <a:lnTo>
                    <a:pt x="212" y="2"/>
                  </a:lnTo>
                  <a:lnTo>
                    <a:pt x="234" y="0"/>
                  </a:lnTo>
                  <a:lnTo>
                    <a:pt x="256" y="4"/>
                  </a:lnTo>
                  <a:lnTo>
                    <a:pt x="278" y="12"/>
                  </a:lnTo>
                  <a:lnTo>
                    <a:pt x="288" y="16"/>
                  </a:lnTo>
                  <a:lnTo>
                    <a:pt x="298" y="24"/>
                  </a:lnTo>
                  <a:lnTo>
                    <a:pt x="298" y="24"/>
                  </a:lnTo>
                  <a:close/>
                </a:path>
              </a:pathLst>
            </a:custGeom>
            <a:solidFill>
              <a:srgbClr val="EFC5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28"/>
            <p:cNvSpPr>
              <a:spLocks/>
            </p:cNvSpPr>
            <p:nvPr/>
          </p:nvSpPr>
          <p:spPr bwMode="auto">
            <a:xfrm>
              <a:off x="7279463" y="9790797"/>
              <a:ext cx="180975" cy="177800"/>
            </a:xfrm>
            <a:custGeom>
              <a:avLst/>
              <a:gdLst>
                <a:gd name="T0" fmla="*/ 42 w 114"/>
                <a:gd name="T1" fmla="*/ 2 h 112"/>
                <a:gd name="T2" fmla="*/ 42 w 114"/>
                <a:gd name="T3" fmla="*/ 2 h 112"/>
                <a:gd name="T4" fmla="*/ 54 w 114"/>
                <a:gd name="T5" fmla="*/ 0 h 112"/>
                <a:gd name="T6" fmla="*/ 64 w 114"/>
                <a:gd name="T7" fmla="*/ 0 h 112"/>
                <a:gd name="T8" fmla="*/ 76 w 114"/>
                <a:gd name="T9" fmla="*/ 2 h 112"/>
                <a:gd name="T10" fmla="*/ 86 w 114"/>
                <a:gd name="T11" fmla="*/ 8 h 112"/>
                <a:gd name="T12" fmla="*/ 94 w 114"/>
                <a:gd name="T13" fmla="*/ 14 h 112"/>
                <a:gd name="T14" fmla="*/ 102 w 114"/>
                <a:gd name="T15" fmla="*/ 22 h 112"/>
                <a:gd name="T16" fmla="*/ 108 w 114"/>
                <a:gd name="T17" fmla="*/ 30 h 112"/>
                <a:gd name="T18" fmla="*/ 112 w 114"/>
                <a:gd name="T19" fmla="*/ 42 h 112"/>
                <a:gd name="T20" fmla="*/ 112 w 114"/>
                <a:gd name="T21" fmla="*/ 42 h 112"/>
                <a:gd name="T22" fmla="*/ 114 w 114"/>
                <a:gd name="T23" fmla="*/ 52 h 112"/>
                <a:gd name="T24" fmla="*/ 112 w 114"/>
                <a:gd name="T25" fmla="*/ 64 h 112"/>
                <a:gd name="T26" fmla="*/ 110 w 114"/>
                <a:gd name="T27" fmla="*/ 74 h 112"/>
                <a:gd name="T28" fmla="*/ 106 w 114"/>
                <a:gd name="T29" fmla="*/ 84 h 112"/>
                <a:gd name="T30" fmla="*/ 100 w 114"/>
                <a:gd name="T31" fmla="*/ 94 h 112"/>
                <a:gd name="T32" fmla="*/ 92 w 114"/>
                <a:gd name="T33" fmla="*/ 100 h 112"/>
                <a:gd name="T34" fmla="*/ 82 w 114"/>
                <a:gd name="T35" fmla="*/ 106 h 112"/>
                <a:gd name="T36" fmla="*/ 72 w 114"/>
                <a:gd name="T37" fmla="*/ 110 h 112"/>
                <a:gd name="T38" fmla="*/ 72 w 114"/>
                <a:gd name="T39" fmla="*/ 110 h 112"/>
                <a:gd name="T40" fmla="*/ 60 w 114"/>
                <a:gd name="T41" fmla="*/ 112 h 112"/>
                <a:gd name="T42" fmla="*/ 48 w 114"/>
                <a:gd name="T43" fmla="*/ 112 h 112"/>
                <a:gd name="T44" fmla="*/ 38 w 114"/>
                <a:gd name="T45" fmla="*/ 110 h 112"/>
                <a:gd name="T46" fmla="*/ 28 w 114"/>
                <a:gd name="T47" fmla="*/ 104 h 112"/>
                <a:gd name="T48" fmla="*/ 20 w 114"/>
                <a:gd name="T49" fmla="*/ 98 h 112"/>
                <a:gd name="T50" fmla="*/ 12 w 114"/>
                <a:gd name="T51" fmla="*/ 90 h 112"/>
                <a:gd name="T52" fmla="*/ 6 w 114"/>
                <a:gd name="T53" fmla="*/ 80 h 112"/>
                <a:gd name="T54" fmla="*/ 2 w 114"/>
                <a:gd name="T55" fmla="*/ 70 h 112"/>
                <a:gd name="T56" fmla="*/ 2 w 114"/>
                <a:gd name="T57" fmla="*/ 70 h 112"/>
                <a:gd name="T58" fmla="*/ 0 w 114"/>
                <a:gd name="T59" fmla="*/ 60 h 112"/>
                <a:gd name="T60" fmla="*/ 2 w 114"/>
                <a:gd name="T61" fmla="*/ 48 h 112"/>
                <a:gd name="T62" fmla="*/ 4 w 114"/>
                <a:gd name="T63" fmla="*/ 38 h 112"/>
                <a:gd name="T64" fmla="*/ 8 w 114"/>
                <a:gd name="T65" fmla="*/ 28 h 112"/>
                <a:gd name="T66" fmla="*/ 14 w 114"/>
                <a:gd name="T67" fmla="*/ 18 h 112"/>
                <a:gd name="T68" fmla="*/ 22 w 114"/>
                <a:gd name="T69" fmla="*/ 12 h 112"/>
                <a:gd name="T70" fmla="*/ 32 w 114"/>
                <a:gd name="T71" fmla="*/ 6 h 112"/>
                <a:gd name="T72" fmla="*/ 42 w 114"/>
                <a:gd name="T73" fmla="*/ 2 h 112"/>
                <a:gd name="T74" fmla="*/ 42 w 114"/>
                <a:gd name="T75"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4" h="112">
                  <a:moveTo>
                    <a:pt x="42" y="2"/>
                  </a:moveTo>
                  <a:lnTo>
                    <a:pt x="42" y="2"/>
                  </a:lnTo>
                  <a:lnTo>
                    <a:pt x="54" y="0"/>
                  </a:lnTo>
                  <a:lnTo>
                    <a:pt x="64" y="0"/>
                  </a:lnTo>
                  <a:lnTo>
                    <a:pt x="76" y="2"/>
                  </a:lnTo>
                  <a:lnTo>
                    <a:pt x="86" y="8"/>
                  </a:lnTo>
                  <a:lnTo>
                    <a:pt x="94" y="14"/>
                  </a:lnTo>
                  <a:lnTo>
                    <a:pt x="102" y="22"/>
                  </a:lnTo>
                  <a:lnTo>
                    <a:pt x="108" y="30"/>
                  </a:lnTo>
                  <a:lnTo>
                    <a:pt x="112" y="42"/>
                  </a:lnTo>
                  <a:lnTo>
                    <a:pt x="112" y="42"/>
                  </a:lnTo>
                  <a:lnTo>
                    <a:pt x="114" y="52"/>
                  </a:lnTo>
                  <a:lnTo>
                    <a:pt x="112" y="64"/>
                  </a:lnTo>
                  <a:lnTo>
                    <a:pt x="110" y="74"/>
                  </a:lnTo>
                  <a:lnTo>
                    <a:pt x="106" y="84"/>
                  </a:lnTo>
                  <a:lnTo>
                    <a:pt x="100" y="94"/>
                  </a:lnTo>
                  <a:lnTo>
                    <a:pt x="92" y="100"/>
                  </a:lnTo>
                  <a:lnTo>
                    <a:pt x="82" y="106"/>
                  </a:lnTo>
                  <a:lnTo>
                    <a:pt x="72" y="110"/>
                  </a:lnTo>
                  <a:lnTo>
                    <a:pt x="72" y="110"/>
                  </a:lnTo>
                  <a:lnTo>
                    <a:pt x="60" y="112"/>
                  </a:lnTo>
                  <a:lnTo>
                    <a:pt x="48" y="112"/>
                  </a:lnTo>
                  <a:lnTo>
                    <a:pt x="38" y="110"/>
                  </a:lnTo>
                  <a:lnTo>
                    <a:pt x="28" y="104"/>
                  </a:lnTo>
                  <a:lnTo>
                    <a:pt x="20" y="98"/>
                  </a:lnTo>
                  <a:lnTo>
                    <a:pt x="12" y="90"/>
                  </a:lnTo>
                  <a:lnTo>
                    <a:pt x="6" y="80"/>
                  </a:lnTo>
                  <a:lnTo>
                    <a:pt x="2" y="70"/>
                  </a:lnTo>
                  <a:lnTo>
                    <a:pt x="2" y="70"/>
                  </a:lnTo>
                  <a:lnTo>
                    <a:pt x="0" y="60"/>
                  </a:lnTo>
                  <a:lnTo>
                    <a:pt x="2" y="48"/>
                  </a:lnTo>
                  <a:lnTo>
                    <a:pt x="4" y="38"/>
                  </a:lnTo>
                  <a:lnTo>
                    <a:pt x="8" y="28"/>
                  </a:lnTo>
                  <a:lnTo>
                    <a:pt x="14" y="18"/>
                  </a:lnTo>
                  <a:lnTo>
                    <a:pt x="22" y="12"/>
                  </a:lnTo>
                  <a:lnTo>
                    <a:pt x="32" y="6"/>
                  </a:lnTo>
                  <a:lnTo>
                    <a:pt x="42" y="2"/>
                  </a:lnTo>
                  <a:lnTo>
                    <a:pt x="42" y="2"/>
                  </a:lnTo>
                  <a:close/>
                </a:path>
              </a:pathLst>
            </a:custGeom>
            <a:solidFill>
              <a:srgbClr val="5959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29"/>
            <p:cNvSpPr>
              <a:spLocks/>
            </p:cNvSpPr>
            <p:nvPr/>
          </p:nvSpPr>
          <p:spPr bwMode="auto">
            <a:xfrm>
              <a:off x="5833251" y="8223934"/>
              <a:ext cx="419100" cy="2043113"/>
            </a:xfrm>
            <a:custGeom>
              <a:avLst/>
              <a:gdLst>
                <a:gd name="T0" fmla="*/ 180 w 264"/>
                <a:gd name="T1" fmla="*/ 1283 h 1287"/>
                <a:gd name="T2" fmla="*/ 264 w 264"/>
                <a:gd name="T3" fmla="*/ 1287 h 1287"/>
                <a:gd name="T4" fmla="*/ 258 w 264"/>
                <a:gd name="T5" fmla="*/ 1183 h 1287"/>
                <a:gd name="T6" fmla="*/ 232 w 264"/>
                <a:gd name="T7" fmla="*/ 248 h 1287"/>
                <a:gd name="T8" fmla="*/ 232 w 264"/>
                <a:gd name="T9" fmla="*/ 248 h 1287"/>
                <a:gd name="T10" fmla="*/ 228 w 264"/>
                <a:gd name="T11" fmla="*/ 216 h 1287"/>
                <a:gd name="T12" fmla="*/ 220 w 264"/>
                <a:gd name="T13" fmla="*/ 184 h 1287"/>
                <a:gd name="T14" fmla="*/ 208 w 264"/>
                <a:gd name="T15" fmla="*/ 154 h 1287"/>
                <a:gd name="T16" fmla="*/ 192 w 264"/>
                <a:gd name="T17" fmla="*/ 126 h 1287"/>
                <a:gd name="T18" fmla="*/ 176 w 264"/>
                <a:gd name="T19" fmla="*/ 100 h 1287"/>
                <a:gd name="T20" fmla="*/ 156 w 264"/>
                <a:gd name="T21" fmla="*/ 76 h 1287"/>
                <a:gd name="T22" fmla="*/ 136 w 264"/>
                <a:gd name="T23" fmla="*/ 54 h 1287"/>
                <a:gd name="T24" fmla="*/ 114 w 264"/>
                <a:gd name="T25" fmla="*/ 36 h 1287"/>
                <a:gd name="T26" fmla="*/ 94 w 264"/>
                <a:gd name="T27" fmla="*/ 22 h 1287"/>
                <a:gd name="T28" fmla="*/ 74 w 264"/>
                <a:gd name="T29" fmla="*/ 10 h 1287"/>
                <a:gd name="T30" fmla="*/ 54 w 264"/>
                <a:gd name="T31" fmla="*/ 4 h 1287"/>
                <a:gd name="T32" fmla="*/ 38 w 264"/>
                <a:gd name="T33" fmla="*/ 0 h 1287"/>
                <a:gd name="T34" fmla="*/ 30 w 264"/>
                <a:gd name="T35" fmla="*/ 2 h 1287"/>
                <a:gd name="T36" fmla="*/ 22 w 264"/>
                <a:gd name="T37" fmla="*/ 2 h 1287"/>
                <a:gd name="T38" fmla="*/ 16 w 264"/>
                <a:gd name="T39" fmla="*/ 6 h 1287"/>
                <a:gd name="T40" fmla="*/ 12 w 264"/>
                <a:gd name="T41" fmla="*/ 10 h 1287"/>
                <a:gd name="T42" fmla="*/ 6 w 264"/>
                <a:gd name="T43" fmla="*/ 16 h 1287"/>
                <a:gd name="T44" fmla="*/ 4 w 264"/>
                <a:gd name="T45" fmla="*/ 24 h 1287"/>
                <a:gd name="T46" fmla="*/ 2 w 264"/>
                <a:gd name="T47" fmla="*/ 32 h 1287"/>
                <a:gd name="T48" fmla="*/ 0 w 264"/>
                <a:gd name="T49" fmla="*/ 44 h 1287"/>
                <a:gd name="T50" fmla="*/ 34 w 264"/>
                <a:gd name="T51" fmla="*/ 1129 h 1287"/>
                <a:gd name="T52" fmla="*/ 34 w 264"/>
                <a:gd name="T53" fmla="*/ 1129 h 1287"/>
                <a:gd name="T54" fmla="*/ 36 w 264"/>
                <a:gd name="T55" fmla="*/ 1143 h 1287"/>
                <a:gd name="T56" fmla="*/ 38 w 264"/>
                <a:gd name="T57" fmla="*/ 1159 h 1287"/>
                <a:gd name="T58" fmla="*/ 42 w 264"/>
                <a:gd name="T59" fmla="*/ 1173 h 1287"/>
                <a:gd name="T60" fmla="*/ 48 w 264"/>
                <a:gd name="T61" fmla="*/ 1187 h 1287"/>
                <a:gd name="T62" fmla="*/ 54 w 264"/>
                <a:gd name="T63" fmla="*/ 1199 h 1287"/>
                <a:gd name="T64" fmla="*/ 62 w 264"/>
                <a:gd name="T65" fmla="*/ 1213 h 1287"/>
                <a:gd name="T66" fmla="*/ 70 w 264"/>
                <a:gd name="T67" fmla="*/ 1223 h 1287"/>
                <a:gd name="T68" fmla="*/ 80 w 264"/>
                <a:gd name="T69" fmla="*/ 1235 h 1287"/>
                <a:gd name="T70" fmla="*/ 90 w 264"/>
                <a:gd name="T71" fmla="*/ 1245 h 1287"/>
                <a:gd name="T72" fmla="*/ 102 w 264"/>
                <a:gd name="T73" fmla="*/ 1255 h 1287"/>
                <a:gd name="T74" fmla="*/ 114 w 264"/>
                <a:gd name="T75" fmla="*/ 1263 h 1287"/>
                <a:gd name="T76" fmla="*/ 126 w 264"/>
                <a:gd name="T77" fmla="*/ 1269 h 1287"/>
                <a:gd name="T78" fmla="*/ 138 w 264"/>
                <a:gd name="T79" fmla="*/ 1275 h 1287"/>
                <a:gd name="T80" fmla="*/ 152 w 264"/>
                <a:gd name="T81" fmla="*/ 1279 h 1287"/>
                <a:gd name="T82" fmla="*/ 166 w 264"/>
                <a:gd name="T83" fmla="*/ 1281 h 1287"/>
                <a:gd name="T84" fmla="*/ 180 w 264"/>
                <a:gd name="T85" fmla="*/ 1283 h 1287"/>
                <a:gd name="T86" fmla="*/ 180 w 264"/>
                <a:gd name="T87" fmla="*/ 12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4" h="1287">
                  <a:moveTo>
                    <a:pt x="180" y="1283"/>
                  </a:moveTo>
                  <a:lnTo>
                    <a:pt x="264" y="1287"/>
                  </a:lnTo>
                  <a:lnTo>
                    <a:pt x="258" y="1183"/>
                  </a:lnTo>
                  <a:lnTo>
                    <a:pt x="232" y="248"/>
                  </a:lnTo>
                  <a:lnTo>
                    <a:pt x="232" y="248"/>
                  </a:lnTo>
                  <a:lnTo>
                    <a:pt x="228" y="216"/>
                  </a:lnTo>
                  <a:lnTo>
                    <a:pt x="220" y="184"/>
                  </a:lnTo>
                  <a:lnTo>
                    <a:pt x="208" y="154"/>
                  </a:lnTo>
                  <a:lnTo>
                    <a:pt x="192" y="126"/>
                  </a:lnTo>
                  <a:lnTo>
                    <a:pt x="176" y="100"/>
                  </a:lnTo>
                  <a:lnTo>
                    <a:pt x="156" y="76"/>
                  </a:lnTo>
                  <a:lnTo>
                    <a:pt x="136" y="54"/>
                  </a:lnTo>
                  <a:lnTo>
                    <a:pt x="114" y="36"/>
                  </a:lnTo>
                  <a:lnTo>
                    <a:pt x="94" y="22"/>
                  </a:lnTo>
                  <a:lnTo>
                    <a:pt x="74" y="10"/>
                  </a:lnTo>
                  <a:lnTo>
                    <a:pt x="54" y="4"/>
                  </a:lnTo>
                  <a:lnTo>
                    <a:pt x="38" y="0"/>
                  </a:lnTo>
                  <a:lnTo>
                    <a:pt x="30" y="2"/>
                  </a:lnTo>
                  <a:lnTo>
                    <a:pt x="22" y="2"/>
                  </a:lnTo>
                  <a:lnTo>
                    <a:pt x="16" y="6"/>
                  </a:lnTo>
                  <a:lnTo>
                    <a:pt x="12" y="10"/>
                  </a:lnTo>
                  <a:lnTo>
                    <a:pt x="6" y="16"/>
                  </a:lnTo>
                  <a:lnTo>
                    <a:pt x="4" y="24"/>
                  </a:lnTo>
                  <a:lnTo>
                    <a:pt x="2" y="32"/>
                  </a:lnTo>
                  <a:lnTo>
                    <a:pt x="0" y="44"/>
                  </a:lnTo>
                  <a:lnTo>
                    <a:pt x="34" y="1129"/>
                  </a:lnTo>
                  <a:lnTo>
                    <a:pt x="34" y="1129"/>
                  </a:lnTo>
                  <a:lnTo>
                    <a:pt x="36" y="1143"/>
                  </a:lnTo>
                  <a:lnTo>
                    <a:pt x="38" y="1159"/>
                  </a:lnTo>
                  <a:lnTo>
                    <a:pt x="42" y="1173"/>
                  </a:lnTo>
                  <a:lnTo>
                    <a:pt x="48" y="1187"/>
                  </a:lnTo>
                  <a:lnTo>
                    <a:pt x="54" y="1199"/>
                  </a:lnTo>
                  <a:lnTo>
                    <a:pt x="62" y="1213"/>
                  </a:lnTo>
                  <a:lnTo>
                    <a:pt x="70" y="1223"/>
                  </a:lnTo>
                  <a:lnTo>
                    <a:pt x="80" y="1235"/>
                  </a:lnTo>
                  <a:lnTo>
                    <a:pt x="90" y="1245"/>
                  </a:lnTo>
                  <a:lnTo>
                    <a:pt x="102" y="1255"/>
                  </a:lnTo>
                  <a:lnTo>
                    <a:pt x="114" y="1263"/>
                  </a:lnTo>
                  <a:lnTo>
                    <a:pt x="126" y="1269"/>
                  </a:lnTo>
                  <a:lnTo>
                    <a:pt x="138" y="1275"/>
                  </a:lnTo>
                  <a:lnTo>
                    <a:pt x="152" y="1279"/>
                  </a:lnTo>
                  <a:lnTo>
                    <a:pt x="166" y="1281"/>
                  </a:lnTo>
                  <a:lnTo>
                    <a:pt x="180" y="1283"/>
                  </a:lnTo>
                  <a:lnTo>
                    <a:pt x="180" y="1283"/>
                  </a:lnTo>
                  <a:close/>
                </a:path>
              </a:pathLst>
            </a:custGeom>
            <a:solidFill>
              <a:srgbClr val="FCD4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30"/>
            <p:cNvSpPr>
              <a:spLocks/>
            </p:cNvSpPr>
            <p:nvPr/>
          </p:nvSpPr>
          <p:spPr bwMode="auto">
            <a:xfrm>
              <a:off x="7622363" y="8506509"/>
              <a:ext cx="577850" cy="649288"/>
            </a:xfrm>
            <a:custGeom>
              <a:avLst/>
              <a:gdLst>
                <a:gd name="T0" fmla="*/ 318 w 364"/>
                <a:gd name="T1" fmla="*/ 24 h 409"/>
                <a:gd name="T2" fmla="*/ 318 w 364"/>
                <a:gd name="T3" fmla="*/ 24 h 409"/>
                <a:gd name="T4" fmla="*/ 326 w 364"/>
                <a:gd name="T5" fmla="*/ 32 h 409"/>
                <a:gd name="T6" fmla="*/ 336 w 364"/>
                <a:gd name="T7" fmla="*/ 40 h 409"/>
                <a:gd name="T8" fmla="*/ 348 w 364"/>
                <a:gd name="T9" fmla="*/ 58 h 409"/>
                <a:gd name="T10" fmla="*/ 358 w 364"/>
                <a:gd name="T11" fmla="*/ 80 h 409"/>
                <a:gd name="T12" fmla="*/ 364 w 364"/>
                <a:gd name="T13" fmla="*/ 100 h 409"/>
                <a:gd name="T14" fmla="*/ 364 w 364"/>
                <a:gd name="T15" fmla="*/ 124 h 409"/>
                <a:gd name="T16" fmla="*/ 362 w 364"/>
                <a:gd name="T17" fmla="*/ 146 h 409"/>
                <a:gd name="T18" fmla="*/ 354 w 364"/>
                <a:gd name="T19" fmla="*/ 168 h 409"/>
                <a:gd name="T20" fmla="*/ 348 w 364"/>
                <a:gd name="T21" fmla="*/ 178 h 409"/>
                <a:gd name="T22" fmla="*/ 342 w 364"/>
                <a:gd name="T23" fmla="*/ 188 h 409"/>
                <a:gd name="T24" fmla="*/ 212 w 364"/>
                <a:gd name="T25" fmla="*/ 363 h 409"/>
                <a:gd name="T26" fmla="*/ 212 w 364"/>
                <a:gd name="T27" fmla="*/ 363 h 409"/>
                <a:gd name="T28" fmla="*/ 204 w 364"/>
                <a:gd name="T29" fmla="*/ 373 h 409"/>
                <a:gd name="T30" fmla="*/ 196 w 364"/>
                <a:gd name="T31" fmla="*/ 381 h 409"/>
                <a:gd name="T32" fmla="*/ 176 w 364"/>
                <a:gd name="T33" fmla="*/ 393 h 409"/>
                <a:gd name="T34" fmla="*/ 156 w 364"/>
                <a:gd name="T35" fmla="*/ 403 h 409"/>
                <a:gd name="T36" fmla="*/ 134 w 364"/>
                <a:gd name="T37" fmla="*/ 409 h 409"/>
                <a:gd name="T38" fmla="*/ 112 w 364"/>
                <a:gd name="T39" fmla="*/ 409 h 409"/>
                <a:gd name="T40" fmla="*/ 88 w 364"/>
                <a:gd name="T41" fmla="*/ 407 h 409"/>
                <a:gd name="T42" fmla="*/ 68 w 364"/>
                <a:gd name="T43" fmla="*/ 399 h 409"/>
                <a:gd name="T44" fmla="*/ 56 w 364"/>
                <a:gd name="T45" fmla="*/ 393 h 409"/>
                <a:gd name="T46" fmla="*/ 46 w 364"/>
                <a:gd name="T47" fmla="*/ 387 h 409"/>
                <a:gd name="T48" fmla="*/ 46 w 364"/>
                <a:gd name="T49" fmla="*/ 387 h 409"/>
                <a:gd name="T50" fmla="*/ 38 w 364"/>
                <a:gd name="T51" fmla="*/ 379 h 409"/>
                <a:gd name="T52" fmla="*/ 30 w 364"/>
                <a:gd name="T53" fmla="*/ 371 h 409"/>
                <a:gd name="T54" fmla="*/ 16 w 364"/>
                <a:gd name="T55" fmla="*/ 353 h 409"/>
                <a:gd name="T56" fmla="*/ 6 w 364"/>
                <a:gd name="T57" fmla="*/ 331 h 409"/>
                <a:gd name="T58" fmla="*/ 2 w 364"/>
                <a:gd name="T59" fmla="*/ 309 h 409"/>
                <a:gd name="T60" fmla="*/ 0 w 364"/>
                <a:gd name="T61" fmla="*/ 287 h 409"/>
                <a:gd name="T62" fmla="*/ 4 w 364"/>
                <a:gd name="T63" fmla="*/ 265 h 409"/>
                <a:gd name="T64" fmla="*/ 10 w 364"/>
                <a:gd name="T65" fmla="*/ 244 h 409"/>
                <a:gd name="T66" fmla="*/ 16 w 364"/>
                <a:gd name="T67" fmla="*/ 234 h 409"/>
                <a:gd name="T68" fmla="*/ 22 w 364"/>
                <a:gd name="T69" fmla="*/ 224 h 409"/>
                <a:gd name="T70" fmla="*/ 154 w 364"/>
                <a:gd name="T71" fmla="*/ 48 h 409"/>
                <a:gd name="T72" fmla="*/ 154 w 364"/>
                <a:gd name="T73" fmla="*/ 48 h 409"/>
                <a:gd name="T74" fmla="*/ 162 w 364"/>
                <a:gd name="T75" fmla="*/ 38 h 409"/>
                <a:gd name="T76" fmla="*/ 170 w 364"/>
                <a:gd name="T77" fmla="*/ 30 h 409"/>
                <a:gd name="T78" fmla="*/ 188 w 364"/>
                <a:gd name="T79" fmla="*/ 16 h 409"/>
                <a:gd name="T80" fmla="*/ 208 w 364"/>
                <a:gd name="T81" fmla="*/ 8 h 409"/>
                <a:gd name="T82" fmla="*/ 230 w 364"/>
                <a:gd name="T83" fmla="*/ 2 h 409"/>
                <a:gd name="T84" fmla="*/ 254 w 364"/>
                <a:gd name="T85" fmla="*/ 0 h 409"/>
                <a:gd name="T86" fmla="*/ 276 w 364"/>
                <a:gd name="T87" fmla="*/ 4 h 409"/>
                <a:gd name="T88" fmla="*/ 298 w 364"/>
                <a:gd name="T89" fmla="*/ 12 h 409"/>
                <a:gd name="T90" fmla="*/ 308 w 364"/>
                <a:gd name="T91" fmla="*/ 18 h 409"/>
                <a:gd name="T92" fmla="*/ 318 w 364"/>
                <a:gd name="T93" fmla="*/ 24 h 409"/>
                <a:gd name="T94" fmla="*/ 318 w 364"/>
                <a:gd name="T95" fmla="*/ 24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4" h="409">
                  <a:moveTo>
                    <a:pt x="318" y="24"/>
                  </a:moveTo>
                  <a:lnTo>
                    <a:pt x="318" y="24"/>
                  </a:lnTo>
                  <a:lnTo>
                    <a:pt x="326" y="32"/>
                  </a:lnTo>
                  <a:lnTo>
                    <a:pt x="336" y="40"/>
                  </a:lnTo>
                  <a:lnTo>
                    <a:pt x="348" y="58"/>
                  </a:lnTo>
                  <a:lnTo>
                    <a:pt x="358" y="80"/>
                  </a:lnTo>
                  <a:lnTo>
                    <a:pt x="364" y="100"/>
                  </a:lnTo>
                  <a:lnTo>
                    <a:pt x="364" y="124"/>
                  </a:lnTo>
                  <a:lnTo>
                    <a:pt x="362" y="146"/>
                  </a:lnTo>
                  <a:lnTo>
                    <a:pt x="354" y="168"/>
                  </a:lnTo>
                  <a:lnTo>
                    <a:pt x="348" y="178"/>
                  </a:lnTo>
                  <a:lnTo>
                    <a:pt x="342" y="188"/>
                  </a:lnTo>
                  <a:lnTo>
                    <a:pt x="212" y="363"/>
                  </a:lnTo>
                  <a:lnTo>
                    <a:pt x="212" y="363"/>
                  </a:lnTo>
                  <a:lnTo>
                    <a:pt x="204" y="373"/>
                  </a:lnTo>
                  <a:lnTo>
                    <a:pt x="196" y="381"/>
                  </a:lnTo>
                  <a:lnTo>
                    <a:pt x="176" y="393"/>
                  </a:lnTo>
                  <a:lnTo>
                    <a:pt x="156" y="403"/>
                  </a:lnTo>
                  <a:lnTo>
                    <a:pt x="134" y="409"/>
                  </a:lnTo>
                  <a:lnTo>
                    <a:pt x="112" y="409"/>
                  </a:lnTo>
                  <a:lnTo>
                    <a:pt x="88" y="407"/>
                  </a:lnTo>
                  <a:lnTo>
                    <a:pt x="68" y="399"/>
                  </a:lnTo>
                  <a:lnTo>
                    <a:pt x="56" y="393"/>
                  </a:lnTo>
                  <a:lnTo>
                    <a:pt x="46" y="387"/>
                  </a:lnTo>
                  <a:lnTo>
                    <a:pt x="46" y="387"/>
                  </a:lnTo>
                  <a:lnTo>
                    <a:pt x="38" y="379"/>
                  </a:lnTo>
                  <a:lnTo>
                    <a:pt x="30" y="371"/>
                  </a:lnTo>
                  <a:lnTo>
                    <a:pt x="16" y="353"/>
                  </a:lnTo>
                  <a:lnTo>
                    <a:pt x="6" y="331"/>
                  </a:lnTo>
                  <a:lnTo>
                    <a:pt x="2" y="309"/>
                  </a:lnTo>
                  <a:lnTo>
                    <a:pt x="0" y="287"/>
                  </a:lnTo>
                  <a:lnTo>
                    <a:pt x="4" y="265"/>
                  </a:lnTo>
                  <a:lnTo>
                    <a:pt x="10" y="244"/>
                  </a:lnTo>
                  <a:lnTo>
                    <a:pt x="16" y="234"/>
                  </a:lnTo>
                  <a:lnTo>
                    <a:pt x="22" y="224"/>
                  </a:lnTo>
                  <a:lnTo>
                    <a:pt x="154" y="48"/>
                  </a:lnTo>
                  <a:lnTo>
                    <a:pt x="154" y="48"/>
                  </a:lnTo>
                  <a:lnTo>
                    <a:pt x="162" y="38"/>
                  </a:lnTo>
                  <a:lnTo>
                    <a:pt x="170" y="30"/>
                  </a:lnTo>
                  <a:lnTo>
                    <a:pt x="188" y="16"/>
                  </a:lnTo>
                  <a:lnTo>
                    <a:pt x="208" y="8"/>
                  </a:lnTo>
                  <a:lnTo>
                    <a:pt x="230" y="2"/>
                  </a:lnTo>
                  <a:lnTo>
                    <a:pt x="254" y="0"/>
                  </a:lnTo>
                  <a:lnTo>
                    <a:pt x="276" y="4"/>
                  </a:lnTo>
                  <a:lnTo>
                    <a:pt x="298" y="12"/>
                  </a:lnTo>
                  <a:lnTo>
                    <a:pt x="308" y="18"/>
                  </a:lnTo>
                  <a:lnTo>
                    <a:pt x="318" y="24"/>
                  </a:lnTo>
                  <a:lnTo>
                    <a:pt x="318" y="24"/>
                  </a:lnTo>
                  <a:close/>
                </a:path>
              </a:pathLst>
            </a:custGeom>
            <a:solidFill>
              <a:srgbClr val="EFC5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31"/>
            <p:cNvSpPr>
              <a:spLocks/>
            </p:cNvSpPr>
            <p:nvPr/>
          </p:nvSpPr>
          <p:spPr bwMode="auto">
            <a:xfrm>
              <a:off x="5757051" y="10536922"/>
              <a:ext cx="1373187" cy="641350"/>
            </a:xfrm>
            <a:custGeom>
              <a:avLst/>
              <a:gdLst>
                <a:gd name="T0" fmla="*/ 0 w 865"/>
                <a:gd name="T1" fmla="*/ 384 h 404"/>
                <a:gd name="T2" fmla="*/ 36 w 865"/>
                <a:gd name="T3" fmla="*/ 0 h 404"/>
                <a:gd name="T4" fmla="*/ 865 w 865"/>
                <a:gd name="T5" fmla="*/ 32 h 404"/>
                <a:gd name="T6" fmla="*/ 851 w 865"/>
                <a:gd name="T7" fmla="*/ 404 h 404"/>
                <a:gd name="T8" fmla="*/ 0 w 865"/>
                <a:gd name="T9" fmla="*/ 384 h 404"/>
              </a:gdLst>
              <a:ahLst/>
              <a:cxnLst>
                <a:cxn ang="0">
                  <a:pos x="T0" y="T1"/>
                </a:cxn>
                <a:cxn ang="0">
                  <a:pos x="T2" y="T3"/>
                </a:cxn>
                <a:cxn ang="0">
                  <a:pos x="T4" y="T5"/>
                </a:cxn>
                <a:cxn ang="0">
                  <a:pos x="T6" y="T7"/>
                </a:cxn>
                <a:cxn ang="0">
                  <a:pos x="T8" y="T9"/>
                </a:cxn>
              </a:cxnLst>
              <a:rect l="0" t="0" r="r" b="b"/>
              <a:pathLst>
                <a:path w="865" h="404">
                  <a:moveTo>
                    <a:pt x="0" y="384"/>
                  </a:moveTo>
                  <a:lnTo>
                    <a:pt x="36" y="0"/>
                  </a:lnTo>
                  <a:lnTo>
                    <a:pt x="865" y="32"/>
                  </a:lnTo>
                  <a:lnTo>
                    <a:pt x="851" y="404"/>
                  </a:lnTo>
                  <a:lnTo>
                    <a:pt x="0" y="3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32"/>
            <p:cNvSpPr>
              <a:spLocks/>
            </p:cNvSpPr>
            <p:nvPr/>
          </p:nvSpPr>
          <p:spPr bwMode="auto">
            <a:xfrm>
              <a:off x="6404751" y="10559147"/>
              <a:ext cx="725487" cy="561975"/>
            </a:xfrm>
            <a:custGeom>
              <a:avLst/>
              <a:gdLst>
                <a:gd name="T0" fmla="*/ 457 w 457"/>
                <a:gd name="T1" fmla="*/ 18 h 354"/>
                <a:gd name="T2" fmla="*/ 18 w 457"/>
                <a:gd name="T3" fmla="*/ 0 h 354"/>
                <a:gd name="T4" fmla="*/ 0 w 457"/>
                <a:gd name="T5" fmla="*/ 336 h 354"/>
                <a:gd name="T6" fmla="*/ 445 w 457"/>
                <a:gd name="T7" fmla="*/ 354 h 354"/>
                <a:gd name="T8" fmla="*/ 457 w 457"/>
                <a:gd name="T9" fmla="*/ 18 h 354"/>
              </a:gdLst>
              <a:ahLst/>
              <a:cxnLst>
                <a:cxn ang="0">
                  <a:pos x="T0" y="T1"/>
                </a:cxn>
                <a:cxn ang="0">
                  <a:pos x="T2" y="T3"/>
                </a:cxn>
                <a:cxn ang="0">
                  <a:pos x="T4" y="T5"/>
                </a:cxn>
                <a:cxn ang="0">
                  <a:pos x="T6" y="T7"/>
                </a:cxn>
                <a:cxn ang="0">
                  <a:pos x="T8" y="T9"/>
                </a:cxn>
              </a:cxnLst>
              <a:rect l="0" t="0" r="r" b="b"/>
              <a:pathLst>
                <a:path w="457" h="354">
                  <a:moveTo>
                    <a:pt x="457" y="18"/>
                  </a:moveTo>
                  <a:lnTo>
                    <a:pt x="18" y="0"/>
                  </a:lnTo>
                  <a:lnTo>
                    <a:pt x="0" y="336"/>
                  </a:lnTo>
                  <a:lnTo>
                    <a:pt x="445" y="354"/>
                  </a:lnTo>
                  <a:lnTo>
                    <a:pt x="457" y="18"/>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33"/>
            <p:cNvSpPr>
              <a:spLocks/>
            </p:cNvSpPr>
            <p:nvPr/>
          </p:nvSpPr>
          <p:spPr bwMode="auto">
            <a:xfrm>
              <a:off x="5484001" y="10898872"/>
              <a:ext cx="1747837" cy="2368550"/>
            </a:xfrm>
            <a:custGeom>
              <a:avLst/>
              <a:gdLst>
                <a:gd name="T0" fmla="*/ 78 w 1101"/>
                <a:gd name="T1" fmla="*/ 0 h 1492"/>
                <a:gd name="T2" fmla="*/ 0 w 1101"/>
                <a:gd name="T3" fmla="*/ 1492 h 1492"/>
                <a:gd name="T4" fmla="*/ 1049 w 1101"/>
                <a:gd name="T5" fmla="*/ 1492 h 1492"/>
                <a:gd name="T6" fmla="*/ 1101 w 1101"/>
                <a:gd name="T7" fmla="*/ 0 h 1492"/>
                <a:gd name="T8" fmla="*/ 78 w 1101"/>
                <a:gd name="T9" fmla="*/ 0 h 1492"/>
              </a:gdLst>
              <a:ahLst/>
              <a:cxnLst>
                <a:cxn ang="0">
                  <a:pos x="T0" y="T1"/>
                </a:cxn>
                <a:cxn ang="0">
                  <a:pos x="T2" y="T3"/>
                </a:cxn>
                <a:cxn ang="0">
                  <a:pos x="T4" y="T5"/>
                </a:cxn>
                <a:cxn ang="0">
                  <a:pos x="T6" y="T7"/>
                </a:cxn>
                <a:cxn ang="0">
                  <a:pos x="T8" y="T9"/>
                </a:cxn>
              </a:cxnLst>
              <a:rect l="0" t="0" r="r" b="b"/>
              <a:pathLst>
                <a:path w="1101" h="1492">
                  <a:moveTo>
                    <a:pt x="78" y="0"/>
                  </a:moveTo>
                  <a:lnTo>
                    <a:pt x="0" y="1492"/>
                  </a:lnTo>
                  <a:lnTo>
                    <a:pt x="1049" y="1492"/>
                  </a:lnTo>
                  <a:lnTo>
                    <a:pt x="1101" y="0"/>
                  </a:lnTo>
                  <a:lnTo>
                    <a:pt x="78" y="0"/>
                  </a:lnTo>
                  <a:close/>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34"/>
            <p:cNvSpPr>
              <a:spLocks/>
            </p:cNvSpPr>
            <p:nvPr/>
          </p:nvSpPr>
          <p:spPr bwMode="auto">
            <a:xfrm>
              <a:off x="6315851" y="10898872"/>
              <a:ext cx="915987" cy="2368550"/>
            </a:xfrm>
            <a:custGeom>
              <a:avLst/>
              <a:gdLst>
                <a:gd name="T0" fmla="*/ 60 w 577"/>
                <a:gd name="T1" fmla="*/ 0 h 1492"/>
                <a:gd name="T2" fmla="*/ 0 w 577"/>
                <a:gd name="T3" fmla="*/ 1492 h 1492"/>
                <a:gd name="T4" fmla="*/ 553 w 577"/>
                <a:gd name="T5" fmla="*/ 1492 h 1492"/>
                <a:gd name="T6" fmla="*/ 577 w 577"/>
                <a:gd name="T7" fmla="*/ 0 h 1492"/>
                <a:gd name="T8" fmla="*/ 60 w 577"/>
                <a:gd name="T9" fmla="*/ 0 h 1492"/>
              </a:gdLst>
              <a:ahLst/>
              <a:cxnLst>
                <a:cxn ang="0">
                  <a:pos x="T0" y="T1"/>
                </a:cxn>
                <a:cxn ang="0">
                  <a:pos x="T2" y="T3"/>
                </a:cxn>
                <a:cxn ang="0">
                  <a:pos x="T4" y="T5"/>
                </a:cxn>
                <a:cxn ang="0">
                  <a:pos x="T6" y="T7"/>
                </a:cxn>
                <a:cxn ang="0">
                  <a:pos x="T8" y="T9"/>
                </a:cxn>
              </a:cxnLst>
              <a:rect l="0" t="0" r="r" b="b"/>
              <a:pathLst>
                <a:path w="577" h="1492">
                  <a:moveTo>
                    <a:pt x="60" y="0"/>
                  </a:moveTo>
                  <a:lnTo>
                    <a:pt x="0" y="1492"/>
                  </a:lnTo>
                  <a:lnTo>
                    <a:pt x="553" y="1492"/>
                  </a:lnTo>
                  <a:lnTo>
                    <a:pt x="577" y="0"/>
                  </a:lnTo>
                  <a:lnTo>
                    <a:pt x="60" y="0"/>
                  </a:lnTo>
                  <a:close/>
                </a:path>
              </a:pathLst>
            </a:custGeom>
            <a:solidFill>
              <a:srgbClr val="39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35"/>
            <p:cNvSpPr>
              <a:spLocks noEditPoints="1"/>
            </p:cNvSpPr>
            <p:nvPr/>
          </p:nvSpPr>
          <p:spPr bwMode="auto">
            <a:xfrm>
              <a:off x="6471426" y="7614334"/>
              <a:ext cx="792162" cy="790575"/>
            </a:xfrm>
            <a:custGeom>
              <a:avLst/>
              <a:gdLst>
                <a:gd name="T0" fmla="*/ 224 w 499"/>
                <a:gd name="T1" fmla="*/ 2 h 498"/>
                <a:gd name="T2" fmla="*/ 152 w 499"/>
                <a:gd name="T3" fmla="*/ 20 h 498"/>
                <a:gd name="T4" fmla="*/ 90 w 499"/>
                <a:gd name="T5" fmla="*/ 56 h 498"/>
                <a:gd name="T6" fmla="*/ 42 w 499"/>
                <a:gd name="T7" fmla="*/ 110 h 498"/>
                <a:gd name="T8" fmla="*/ 10 w 499"/>
                <a:gd name="T9" fmla="*/ 174 h 498"/>
                <a:gd name="T10" fmla="*/ 0 w 499"/>
                <a:gd name="T11" fmla="*/ 248 h 498"/>
                <a:gd name="T12" fmla="*/ 4 w 499"/>
                <a:gd name="T13" fmla="*/ 298 h 498"/>
                <a:gd name="T14" fmla="*/ 30 w 499"/>
                <a:gd name="T15" fmla="*/ 368 h 498"/>
                <a:gd name="T16" fmla="*/ 72 w 499"/>
                <a:gd name="T17" fmla="*/ 424 h 498"/>
                <a:gd name="T18" fmla="*/ 130 w 499"/>
                <a:gd name="T19" fmla="*/ 468 h 498"/>
                <a:gd name="T20" fmla="*/ 198 w 499"/>
                <a:gd name="T21" fmla="*/ 492 h 498"/>
                <a:gd name="T22" fmla="*/ 248 w 499"/>
                <a:gd name="T23" fmla="*/ 498 h 498"/>
                <a:gd name="T24" fmla="*/ 322 w 499"/>
                <a:gd name="T25" fmla="*/ 486 h 498"/>
                <a:gd name="T26" fmla="*/ 389 w 499"/>
                <a:gd name="T27" fmla="*/ 456 h 498"/>
                <a:gd name="T28" fmla="*/ 441 w 499"/>
                <a:gd name="T29" fmla="*/ 408 h 498"/>
                <a:gd name="T30" fmla="*/ 479 w 499"/>
                <a:gd name="T31" fmla="*/ 346 h 498"/>
                <a:gd name="T32" fmla="*/ 497 w 499"/>
                <a:gd name="T33" fmla="*/ 274 h 498"/>
                <a:gd name="T34" fmla="*/ 497 w 499"/>
                <a:gd name="T35" fmla="*/ 224 h 498"/>
                <a:gd name="T36" fmla="*/ 479 w 499"/>
                <a:gd name="T37" fmla="*/ 152 h 498"/>
                <a:gd name="T38" fmla="*/ 441 w 499"/>
                <a:gd name="T39" fmla="*/ 90 h 498"/>
                <a:gd name="T40" fmla="*/ 389 w 499"/>
                <a:gd name="T41" fmla="*/ 42 h 498"/>
                <a:gd name="T42" fmla="*/ 322 w 499"/>
                <a:gd name="T43" fmla="*/ 12 h 498"/>
                <a:gd name="T44" fmla="*/ 248 w 499"/>
                <a:gd name="T45" fmla="*/ 0 h 498"/>
                <a:gd name="T46" fmla="*/ 248 w 499"/>
                <a:gd name="T47" fmla="*/ 490 h 498"/>
                <a:gd name="T48" fmla="*/ 178 w 499"/>
                <a:gd name="T49" fmla="*/ 480 h 498"/>
                <a:gd name="T50" fmla="*/ 114 w 499"/>
                <a:gd name="T51" fmla="*/ 448 h 498"/>
                <a:gd name="T52" fmla="*/ 62 w 499"/>
                <a:gd name="T53" fmla="*/ 402 h 498"/>
                <a:gd name="T54" fmla="*/ 26 w 499"/>
                <a:gd name="T55" fmla="*/ 342 h 498"/>
                <a:gd name="T56" fmla="*/ 8 w 499"/>
                <a:gd name="T57" fmla="*/ 274 h 498"/>
                <a:gd name="T58" fmla="*/ 8 w 499"/>
                <a:gd name="T59" fmla="*/ 224 h 498"/>
                <a:gd name="T60" fmla="*/ 26 w 499"/>
                <a:gd name="T61" fmla="*/ 156 h 498"/>
                <a:gd name="T62" fmla="*/ 62 w 499"/>
                <a:gd name="T63" fmla="*/ 96 h 498"/>
                <a:gd name="T64" fmla="*/ 114 w 499"/>
                <a:gd name="T65" fmla="*/ 50 h 498"/>
                <a:gd name="T66" fmla="*/ 178 w 499"/>
                <a:gd name="T67" fmla="*/ 18 h 498"/>
                <a:gd name="T68" fmla="*/ 248 w 499"/>
                <a:gd name="T69" fmla="*/ 8 h 498"/>
                <a:gd name="T70" fmla="*/ 298 w 499"/>
                <a:gd name="T71" fmla="*/ 12 h 498"/>
                <a:gd name="T72" fmla="*/ 364 w 499"/>
                <a:gd name="T73" fmla="*/ 36 h 498"/>
                <a:gd name="T74" fmla="*/ 421 w 499"/>
                <a:gd name="T75" fmla="*/ 78 h 498"/>
                <a:gd name="T76" fmla="*/ 461 w 499"/>
                <a:gd name="T77" fmla="*/ 134 h 498"/>
                <a:gd name="T78" fmla="*/ 485 w 499"/>
                <a:gd name="T79" fmla="*/ 200 h 498"/>
                <a:gd name="T80" fmla="*/ 491 w 499"/>
                <a:gd name="T81" fmla="*/ 248 h 498"/>
                <a:gd name="T82" fmla="*/ 479 w 499"/>
                <a:gd name="T83" fmla="*/ 320 h 498"/>
                <a:gd name="T84" fmla="*/ 449 w 499"/>
                <a:gd name="T85" fmla="*/ 384 h 498"/>
                <a:gd name="T86" fmla="*/ 403 w 499"/>
                <a:gd name="T87" fmla="*/ 434 h 498"/>
                <a:gd name="T88" fmla="*/ 342 w 499"/>
                <a:gd name="T89" fmla="*/ 472 h 498"/>
                <a:gd name="T90" fmla="*/ 274 w 499"/>
                <a:gd name="T91" fmla="*/ 48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9" h="498">
                  <a:moveTo>
                    <a:pt x="248" y="0"/>
                  </a:moveTo>
                  <a:lnTo>
                    <a:pt x="248" y="0"/>
                  </a:lnTo>
                  <a:lnTo>
                    <a:pt x="224" y="2"/>
                  </a:lnTo>
                  <a:lnTo>
                    <a:pt x="198" y="6"/>
                  </a:lnTo>
                  <a:lnTo>
                    <a:pt x="174" y="12"/>
                  </a:lnTo>
                  <a:lnTo>
                    <a:pt x="152" y="20"/>
                  </a:lnTo>
                  <a:lnTo>
                    <a:pt x="130" y="30"/>
                  </a:lnTo>
                  <a:lnTo>
                    <a:pt x="110" y="42"/>
                  </a:lnTo>
                  <a:lnTo>
                    <a:pt x="90" y="56"/>
                  </a:lnTo>
                  <a:lnTo>
                    <a:pt x="72" y="72"/>
                  </a:lnTo>
                  <a:lnTo>
                    <a:pt x="56" y="90"/>
                  </a:lnTo>
                  <a:lnTo>
                    <a:pt x="42" y="110"/>
                  </a:lnTo>
                  <a:lnTo>
                    <a:pt x="30" y="130"/>
                  </a:lnTo>
                  <a:lnTo>
                    <a:pt x="20" y="152"/>
                  </a:lnTo>
                  <a:lnTo>
                    <a:pt x="10" y="174"/>
                  </a:lnTo>
                  <a:lnTo>
                    <a:pt x="4" y="198"/>
                  </a:lnTo>
                  <a:lnTo>
                    <a:pt x="2" y="224"/>
                  </a:lnTo>
                  <a:lnTo>
                    <a:pt x="0" y="248"/>
                  </a:lnTo>
                  <a:lnTo>
                    <a:pt x="0" y="248"/>
                  </a:lnTo>
                  <a:lnTo>
                    <a:pt x="2" y="274"/>
                  </a:lnTo>
                  <a:lnTo>
                    <a:pt x="4" y="298"/>
                  </a:lnTo>
                  <a:lnTo>
                    <a:pt x="10" y="322"/>
                  </a:lnTo>
                  <a:lnTo>
                    <a:pt x="20" y="346"/>
                  </a:lnTo>
                  <a:lnTo>
                    <a:pt x="30" y="368"/>
                  </a:lnTo>
                  <a:lnTo>
                    <a:pt x="42" y="388"/>
                  </a:lnTo>
                  <a:lnTo>
                    <a:pt x="56" y="408"/>
                  </a:lnTo>
                  <a:lnTo>
                    <a:pt x="72" y="424"/>
                  </a:lnTo>
                  <a:lnTo>
                    <a:pt x="90" y="440"/>
                  </a:lnTo>
                  <a:lnTo>
                    <a:pt x="110" y="456"/>
                  </a:lnTo>
                  <a:lnTo>
                    <a:pt x="130" y="468"/>
                  </a:lnTo>
                  <a:lnTo>
                    <a:pt x="152" y="478"/>
                  </a:lnTo>
                  <a:lnTo>
                    <a:pt x="174" y="486"/>
                  </a:lnTo>
                  <a:lnTo>
                    <a:pt x="198" y="492"/>
                  </a:lnTo>
                  <a:lnTo>
                    <a:pt x="224" y="496"/>
                  </a:lnTo>
                  <a:lnTo>
                    <a:pt x="248" y="498"/>
                  </a:lnTo>
                  <a:lnTo>
                    <a:pt x="248" y="498"/>
                  </a:lnTo>
                  <a:lnTo>
                    <a:pt x="274" y="496"/>
                  </a:lnTo>
                  <a:lnTo>
                    <a:pt x="298" y="492"/>
                  </a:lnTo>
                  <a:lnTo>
                    <a:pt x="322" y="486"/>
                  </a:lnTo>
                  <a:lnTo>
                    <a:pt x="346" y="478"/>
                  </a:lnTo>
                  <a:lnTo>
                    <a:pt x="368" y="468"/>
                  </a:lnTo>
                  <a:lnTo>
                    <a:pt x="389" y="456"/>
                  </a:lnTo>
                  <a:lnTo>
                    <a:pt x="407" y="440"/>
                  </a:lnTo>
                  <a:lnTo>
                    <a:pt x="425" y="424"/>
                  </a:lnTo>
                  <a:lnTo>
                    <a:pt x="441" y="408"/>
                  </a:lnTo>
                  <a:lnTo>
                    <a:pt x="457" y="388"/>
                  </a:lnTo>
                  <a:lnTo>
                    <a:pt x="469" y="368"/>
                  </a:lnTo>
                  <a:lnTo>
                    <a:pt x="479" y="346"/>
                  </a:lnTo>
                  <a:lnTo>
                    <a:pt x="487" y="322"/>
                  </a:lnTo>
                  <a:lnTo>
                    <a:pt x="493" y="298"/>
                  </a:lnTo>
                  <a:lnTo>
                    <a:pt x="497" y="274"/>
                  </a:lnTo>
                  <a:lnTo>
                    <a:pt x="499" y="248"/>
                  </a:lnTo>
                  <a:lnTo>
                    <a:pt x="499" y="248"/>
                  </a:lnTo>
                  <a:lnTo>
                    <a:pt x="497" y="224"/>
                  </a:lnTo>
                  <a:lnTo>
                    <a:pt x="493" y="198"/>
                  </a:lnTo>
                  <a:lnTo>
                    <a:pt x="487" y="174"/>
                  </a:lnTo>
                  <a:lnTo>
                    <a:pt x="479" y="152"/>
                  </a:lnTo>
                  <a:lnTo>
                    <a:pt x="469" y="130"/>
                  </a:lnTo>
                  <a:lnTo>
                    <a:pt x="457" y="110"/>
                  </a:lnTo>
                  <a:lnTo>
                    <a:pt x="441" y="90"/>
                  </a:lnTo>
                  <a:lnTo>
                    <a:pt x="425" y="72"/>
                  </a:lnTo>
                  <a:lnTo>
                    <a:pt x="407" y="56"/>
                  </a:lnTo>
                  <a:lnTo>
                    <a:pt x="389" y="42"/>
                  </a:lnTo>
                  <a:lnTo>
                    <a:pt x="368" y="30"/>
                  </a:lnTo>
                  <a:lnTo>
                    <a:pt x="346" y="20"/>
                  </a:lnTo>
                  <a:lnTo>
                    <a:pt x="322" y="12"/>
                  </a:lnTo>
                  <a:lnTo>
                    <a:pt x="298" y="6"/>
                  </a:lnTo>
                  <a:lnTo>
                    <a:pt x="274" y="2"/>
                  </a:lnTo>
                  <a:lnTo>
                    <a:pt x="248" y="0"/>
                  </a:lnTo>
                  <a:lnTo>
                    <a:pt x="248" y="0"/>
                  </a:lnTo>
                  <a:close/>
                  <a:moveTo>
                    <a:pt x="248" y="490"/>
                  </a:moveTo>
                  <a:lnTo>
                    <a:pt x="248" y="490"/>
                  </a:lnTo>
                  <a:lnTo>
                    <a:pt x="224" y="488"/>
                  </a:lnTo>
                  <a:lnTo>
                    <a:pt x="200" y="486"/>
                  </a:lnTo>
                  <a:lnTo>
                    <a:pt x="178" y="480"/>
                  </a:lnTo>
                  <a:lnTo>
                    <a:pt x="154" y="472"/>
                  </a:lnTo>
                  <a:lnTo>
                    <a:pt x="134" y="460"/>
                  </a:lnTo>
                  <a:lnTo>
                    <a:pt x="114" y="448"/>
                  </a:lnTo>
                  <a:lnTo>
                    <a:pt x="96" y="434"/>
                  </a:lnTo>
                  <a:lnTo>
                    <a:pt x="78" y="420"/>
                  </a:lnTo>
                  <a:lnTo>
                    <a:pt x="62" y="402"/>
                  </a:lnTo>
                  <a:lnTo>
                    <a:pt x="48" y="384"/>
                  </a:lnTo>
                  <a:lnTo>
                    <a:pt x="36" y="364"/>
                  </a:lnTo>
                  <a:lnTo>
                    <a:pt x="26" y="342"/>
                  </a:lnTo>
                  <a:lnTo>
                    <a:pt x="18" y="320"/>
                  </a:lnTo>
                  <a:lnTo>
                    <a:pt x="12" y="298"/>
                  </a:lnTo>
                  <a:lnTo>
                    <a:pt x="8" y="274"/>
                  </a:lnTo>
                  <a:lnTo>
                    <a:pt x="8" y="248"/>
                  </a:lnTo>
                  <a:lnTo>
                    <a:pt x="8" y="248"/>
                  </a:lnTo>
                  <a:lnTo>
                    <a:pt x="8" y="224"/>
                  </a:lnTo>
                  <a:lnTo>
                    <a:pt x="12" y="200"/>
                  </a:lnTo>
                  <a:lnTo>
                    <a:pt x="18" y="178"/>
                  </a:lnTo>
                  <a:lnTo>
                    <a:pt x="26" y="156"/>
                  </a:lnTo>
                  <a:lnTo>
                    <a:pt x="36" y="134"/>
                  </a:lnTo>
                  <a:lnTo>
                    <a:pt x="48" y="114"/>
                  </a:lnTo>
                  <a:lnTo>
                    <a:pt x="62" y="96"/>
                  </a:lnTo>
                  <a:lnTo>
                    <a:pt x="78" y="78"/>
                  </a:lnTo>
                  <a:lnTo>
                    <a:pt x="96" y="62"/>
                  </a:lnTo>
                  <a:lnTo>
                    <a:pt x="114" y="50"/>
                  </a:lnTo>
                  <a:lnTo>
                    <a:pt x="134" y="36"/>
                  </a:lnTo>
                  <a:lnTo>
                    <a:pt x="154" y="26"/>
                  </a:lnTo>
                  <a:lnTo>
                    <a:pt x="178" y="18"/>
                  </a:lnTo>
                  <a:lnTo>
                    <a:pt x="200" y="12"/>
                  </a:lnTo>
                  <a:lnTo>
                    <a:pt x="224" y="10"/>
                  </a:lnTo>
                  <a:lnTo>
                    <a:pt x="248" y="8"/>
                  </a:lnTo>
                  <a:lnTo>
                    <a:pt x="248" y="8"/>
                  </a:lnTo>
                  <a:lnTo>
                    <a:pt x="274" y="10"/>
                  </a:lnTo>
                  <a:lnTo>
                    <a:pt x="298" y="12"/>
                  </a:lnTo>
                  <a:lnTo>
                    <a:pt x="320" y="18"/>
                  </a:lnTo>
                  <a:lnTo>
                    <a:pt x="342" y="26"/>
                  </a:lnTo>
                  <a:lnTo>
                    <a:pt x="364" y="36"/>
                  </a:lnTo>
                  <a:lnTo>
                    <a:pt x="385" y="50"/>
                  </a:lnTo>
                  <a:lnTo>
                    <a:pt x="403" y="62"/>
                  </a:lnTo>
                  <a:lnTo>
                    <a:pt x="421" y="78"/>
                  </a:lnTo>
                  <a:lnTo>
                    <a:pt x="435" y="96"/>
                  </a:lnTo>
                  <a:lnTo>
                    <a:pt x="449" y="114"/>
                  </a:lnTo>
                  <a:lnTo>
                    <a:pt x="461" y="134"/>
                  </a:lnTo>
                  <a:lnTo>
                    <a:pt x="471" y="156"/>
                  </a:lnTo>
                  <a:lnTo>
                    <a:pt x="479" y="178"/>
                  </a:lnTo>
                  <a:lnTo>
                    <a:pt x="485" y="200"/>
                  </a:lnTo>
                  <a:lnTo>
                    <a:pt x="489" y="224"/>
                  </a:lnTo>
                  <a:lnTo>
                    <a:pt x="491" y="248"/>
                  </a:lnTo>
                  <a:lnTo>
                    <a:pt x="491" y="248"/>
                  </a:lnTo>
                  <a:lnTo>
                    <a:pt x="489" y="274"/>
                  </a:lnTo>
                  <a:lnTo>
                    <a:pt x="485" y="298"/>
                  </a:lnTo>
                  <a:lnTo>
                    <a:pt x="479" y="320"/>
                  </a:lnTo>
                  <a:lnTo>
                    <a:pt x="471" y="342"/>
                  </a:lnTo>
                  <a:lnTo>
                    <a:pt x="461" y="364"/>
                  </a:lnTo>
                  <a:lnTo>
                    <a:pt x="449" y="384"/>
                  </a:lnTo>
                  <a:lnTo>
                    <a:pt x="435" y="402"/>
                  </a:lnTo>
                  <a:lnTo>
                    <a:pt x="421" y="420"/>
                  </a:lnTo>
                  <a:lnTo>
                    <a:pt x="403" y="434"/>
                  </a:lnTo>
                  <a:lnTo>
                    <a:pt x="385" y="448"/>
                  </a:lnTo>
                  <a:lnTo>
                    <a:pt x="364" y="460"/>
                  </a:lnTo>
                  <a:lnTo>
                    <a:pt x="342" y="472"/>
                  </a:lnTo>
                  <a:lnTo>
                    <a:pt x="320" y="480"/>
                  </a:lnTo>
                  <a:lnTo>
                    <a:pt x="298" y="486"/>
                  </a:lnTo>
                  <a:lnTo>
                    <a:pt x="274" y="488"/>
                  </a:lnTo>
                  <a:lnTo>
                    <a:pt x="248" y="490"/>
                  </a:lnTo>
                  <a:lnTo>
                    <a:pt x="248" y="4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36"/>
            <p:cNvSpPr>
              <a:spLocks noEditPoints="1"/>
            </p:cNvSpPr>
            <p:nvPr/>
          </p:nvSpPr>
          <p:spPr bwMode="auto">
            <a:xfrm>
              <a:off x="6052326" y="7195234"/>
              <a:ext cx="1630362" cy="1628775"/>
            </a:xfrm>
            <a:custGeom>
              <a:avLst/>
              <a:gdLst>
                <a:gd name="T0" fmla="*/ 460 w 1027"/>
                <a:gd name="T1" fmla="*/ 4 h 1026"/>
                <a:gd name="T2" fmla="*/ 360 w 1027"/>
                <a:gd name="T3" fmla="*/ 24 h 1026"/>
                <a:gd name="T4" fmla="*/ 268 w 1027"/>
                <a:gd name="T5" fmla="*/ 62 h 1026"/>
                <a:gd name="T6" fmla="*/ 118 w 1027"/>
                <a:gd name="T7" fmla="*/ 188 h 1026"/>
                <a:gd name="T8" fmla="*/ 40 w 1027"/>
                <a:gd name="T9" fmla="*/ 314 h 1026"/>
                <a:gd name="T10" fmla="*/ 10 w 1027"/>
                <a:gd name="T11" fmla="*/ 410 h 1026"/>
                <a:gd name="T12" fmla="*/ 0 w 1027"/>
                <a:gd name="T13" fmla="*/ 512 h 1026"/>
                <a:gd name="T14" fmla="*/ 6 w 1027"/>
                <a:gd name="T15" fmla="*/ 590 h 1026"/>
                <a:gd name="T16" fmla="*/ 32 w 1027"/>
                <a:gd name="T17" fmla="*/ 688 h 1026"/>
                <a:gd name="T18" fmla="*/ 88 w 1027"/>
                <a:gd name="T19" fmla="*/ 800 h 1026"/>
                <a:gd name="T20" fmla="*/ 226 w 1027"/>
                <a:gd name="T21" fmla="*/ 938 h 1026"/>
                <a:gd name="T22" fmla="*/ 336 w 1027"/>
                <a:gd name="T23" fmla="*/ 994 h 1026"/>
                <a:gd name="T24" fmla="*/ 434 w 1027"/>
                <a:gd name="T25" fmla="*/ 1020 h 1026"/>
                <a:gd name="T26" fmla="*/ 512 w 1027"/>
                <a:gd name="T27" fmla="*/ 1026 h 1026"/>
                <a:gd name="T28" fmla="*/ 616 w 1027"/>
                <a:gd name="T29" fmla="*/ 1014 h 1026"/>
                <a:gd name="T30" fmla="*/ 713 w 1027"/>
                <a:gd name="T31" fmla="*/ 984 h 1026"/>
                <a:gd name="T32" fmla="*/ 839 w 1027"/>
                <a:gd name="T33" fmla="*/ 908 h 1026"/>
                <a:gd name="T34" fmla="*/ 965 w 1027"/>
                <a:gd name="T35" fmla="*/ 756 h 1026"/>
                <a:gd name="T36" fmla="*/ 1003 w 1027"/>
                <a:gd name="T37" fmla="*/ 666 h 1026"/>
                <a:gd name="T38" fmla="*/ 1023 w 1027"/>
                <a:gd name="T39" fmla="*/ 566 h 1026"/>
                <a:gd name="T40" fmla="*/ 1025 w 1027"/>
                <a:gd name="T41" fmla="*/ 486 h 1026"/>
                <a:gd name="T42" fmla="*/ 1011 w 1027"/>
                <a:gd name="T43" fmla="*/ 386 h 1026"/>
                <a:gd name="T44" fmla="*/ 975 w 1027"/>
                <a:gd name="T45" fmla="*/ 290 h 1026"/>
                <a:gd name="T46" fmla="*/ 875 w 1027"/>
                <a:gd name="T47" fmla="*/ 150 h 1026"/>
                <a:gd name="T48" fmla="*/ 735 w 1027"/>
                <a:gd name="T49" fmla="*/ 52 h 1026"/>
                <a:gd name="T50" fmla="*/ 640 w 1027"/>
                <a:gd name="T51" fmla="*/ 16 h 1026"/>
                <a:gd name="T52" fmla="*/ 540 w 1027"/>
                <a:gd name="T53" fmla="*/ 2 h 1026"/>
                <a:gd name="T54" fmla="*/ 512 w 1027"/>
                <a:gd name="T55" fmla="*/ 1018 h 1026"/>
                <a:gd name="T56" fmla="*/ 412 w 1027"/>
                <a:gd name="T57" fmla="*/ 1008 h 1026"/>
                <a:gd name="T58" fmla="*/ 316 w 1027"/>
                <a:gd name="T59" fmla="*/ 978 h 1026"/>
                <a:gd name="T60" fmla="*/ 156 w 1027"/>
                <a:gd name="T61" fmla="*/ 870 h 1026"/>
                <a:gd name="T62" fmla="*/ 48 w 1027"/>
                <a:gd name="T63" fmla="*/ 710 h 1026"/>
                <a:gd name="T64" fmla="*/ 18 w 1027"/>
                <a:gd name="T65" fmla="*/ 614 h 1026"/>
                <a:gd name="T66" fmla="*/ 8 w 1027"/>
                <a:gd name="T67" fmla="*/ 512 h 1026"/>
                <a:gd name="T68" fmla="*/ 14 w 1027"/>
                <a:gd name="T69" fmla="*/ 436 h 1026"/>
                <a:gd name="T70" fmla="*/ 38 w 1027"/>
                <a:gd name="T71" fmla="*/ 340 h 1026"/>
                <a:gd name="T72" fmla="*/ 124 w 1027"/>
                <a:gd name="T73" fmla="*/ 192 h 1026"/>
                <a:gd name="T74" fmla="*/ 272 w 1027"/>
                <a:gd name="T75" fmla="*/ 70 h 1026"/>
                <a:gd name="T76" fmla="*/ 386 w 1027"/>
                <a:gd name="T77" fmla="*/ 24 h 1026"/>
                <a:gd name="T78" fmla="*/ 486 w 1027"/>
                <a:gd name="T79" fmla="*/ 8 h 1026"/>
                <a:gd name="T80" fmla="*/ 564 w 1027"/>
                <a:gd name="T81" fmla="*/ 10 h 1026"/>
                <a:gd name="T82" fmla="*/ 663 w 1027"/>
                <a:gd name="T83" fmla="*/ 32 h 1026"/>
                <a:gd name="T84" fmla="*/ 795 w 1027"/>
                <a:gd name="T85" fmla="*/ 94 h 1026"/>
                <a:gd name="T86" fmla="*/ 933 w 1027"/>
                <a:gd name="T87" fmla="*/ 230 h 1026"/>
                <a:gd name="T88" fmla="*/ 995 w 1027"/>
                <a:gd name="T89" fmla="*/ 364 h 1026"/>
                <a:gd name="T90" fmla="*/ 1015 w 1027"/>
                <a:gd name="T91" fmla="*/ 462 h 1026"/>
                <a:gd name="T92" fmla="*/ 1017 w 1027"/>
                <a:gd name="T93" fmla="*/ 538 h 1026"/>
                <a:gd name="T94" fmla="*/ 1003 w 1027"/>
                <a:gd name="T95" fmla="*/ 638 h 1026"/>
                <a:gd name="T96" fmla="*/ 957 w 1027"/>
                <a:gd name="T97" fmla="*/ 754 h 1026"/>
                <a:gd name="T98" fmla="*/ 835 w 1027"/>
                <a:gd name="T99" fmla="*/ 902 h 1026"/>
                <a:gd name="T100" fmla="*/ 687 w 1027"/>
                <a:gd name="T101" fmla="*/ 986 h 1026"/>
                <a:gd name="T102" fmla="*/ 590 w 1027"/>
                <a:gd name="T103" fmla="*/ 1012 h 1026"/>
                <a:gd name="T104" fmla="*/ 512 w 1027"/>
                <a:gd name="T105" fmla="*/ 1018 h 1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27" h="1026">
                  <a:moveTo>
                    <a:pt x="512" y="0"/>
                  </a:moveTo>
                  <a:lnTo>
                    <a:pt x="512" y="0"/>
                  </a:lnTo>
                  <a:lnTo>
                    <a:pt x="486" y="2"/>
                  </a:lnTo>
                  <a:lnTo>
                    <a:pt x="460" y="4"/>
                  </a:lnTo>
                  <a:lnTo>
                    <a:pt x="434" y="6"/>
                  </a:lnTo>
                  <a:lnTo>
                    <a:pt x="410" y="10"/>
                  </a:lnTo>
                  <a:lnTo>
                    <a:pt x="384" y="16"/>
                  </a:lnTo>
                  <a:lnTo>
                    <a:pt x="360" y="24"/>
                  </a:lnTo>
                  <a:lnTo>
                    <a:pt x="336" y="32"/>
                  </a:lnTo>
                  <a:lnTo>
                    <a:pt x="314" y="40"/>
                  </a:lnTo>
                  <a:lnTo>
                    <a:pt x="290" y="52"/>
                  </a:lnTo>
                  <a:lnTo>
                    <a:pt x="268" y="62"/>
                  </a:lnTo>
                  <a:lnTo>
                    <a:pt x="226" y="88"/>
                  </a:lnTo>
                  <a:lnTo>
                    <a:pt x="186" y="118"/>
                  </a:lnTo>
                  <a:lnTo>
                    <a:pt x="150" y="150"/>
                  </a:lnTo>
                  <a:lnTo>
                    <a:pt x="118" y="188"/>
                  </a:lnTo>
                  <a:lnTo>
                    <a:pt x="88" y="226"/>
                  </a:lnTo>
                  <a:lnTo>
                    <a:pt x="62" y="268"/>
                  </a:lnTo>
                  <a:lnTo>
                    <a:pt x="50" y="290"/>
                  </a:lnTo>
                  <a:lnTo>
                    <a:pt x="40" y="314"/>
                  </a:lnTo>
                  <a:lnTo>
                    <a:pt x="32" y="336"/>
                  </a:lnTo>
                  <a:lnTo>
                    <a:pt x="24" y="360"/>
                  </a:lnTo>
                  <a:lnTo>
                    <a:pt x="16" y="386"/>
                  </a:lnTo>
                  <a:lnTo>
                    <a:pt x="10" y="410"/>
                  </a:lnTo>
                  <a:lnTo>
                    <a:pt x="6" y="434"/>
                  </a:lnTo>
                  <a:lnTo>
                    <a:pt x="2" y="460"/>
                  </a:lnTo>
                  <a:lnTo>
                    <a:pt x="0" y="486"/>
                  </a:lnTo>
                  <a:lnTo>
                    <a:pt x="0" y="512"/>
                  </a:lnTo>
                  <a:lnTo>
                    <a:pt x="0" y="512"/>
                  </a:lnTo>
                  <a:lnTo>
                    <a:pt x="0" y="540"/>
                  </a:lnTo>
                  <a:lnTo>
                    <a:pt x="2" y="566"/>
                  </a:lnTo>
                  <a:lnTo>
                    <a:pt x="6" y="590"/>
                  </a:lnTo>
                  <a:lnTo>
                    <a:pt x="10" y="616"/>
                  </a:lnTo>
                  <a:lnTo>
                    <a:pt x="16" y="640"/>
                  </a:lnTo>
                  <a:lnTo>
                    <a:pt x="24" y="666"/>
                  </a:lnTo>
                  <a:lnTo>
                    <a:pt x="32" y="688"/>
                  </a:lnTo>
                  <a:lnTo>
                    <a:pt x="40" y="712"/>
                  </a:lnTo>
                  <a:lnTo>
                    <a:pt x="50" y="734"/>
                  </a:lnTo>
                  <a:lnTo>
                    <a:pt x="62" y="756"/>
                  </a:lnTo>
                  <a:lnTo>
                    <a:pt x="88" y="800"/>
                  </a:lnTo>
                  <a:lnTo>
                    <a:pt x="118" y="838"/>
                  </a:lnTo>
                  <a:lnTo>
                    <a:pt x="150" y="876"/>
                  </a:lnTo>
                  <a:lnTo>
                    <a:pt x="186" y="908"/>
                  </a:lnTo>
                  <a:lnTo>
                    <a:pt x="226" y="938"/>
                  </a:lnTo>
                  <a:lnTo>
                    <a:pt x="268" y="964"/>
                  </a:lnTo>
                  <a:lnTo>
                    <a:pt x="290" y="974"/>
                  </a:lnTo>
                  <a:lnTo>
                    <a:pt x="314" y="984"/>
                  </a:lnTo>
                  <a:lnTo>
                    <a:pt x="336" y="994"/>
                  </a:lnTo>
                  <a:lnTo>
                    <a:pt x="360" y="1002"/>
                  </a:lnTo>
                  <a:lnTo>
                    <a:pt x="384" y="1010"/>
                  </a:lnTo>
                  <a:lnTo>
                    <a:pt x="410" y="1014"/>
                  </a:lnTo>
                  <a:lnTo>
                    <a:pt x="434" y="1020"/>
                  </a:lnTo>
                  <a:lnTo>
                    <a:pt x="460" y="1022"/>
                  </a:lnTo>
                  <a:lnTo>
                    <a:pt x="486" y="1024"/>
                  </a:lnTo>
                  <a:lnTo>
                    <a:pt x="512" y="1026"/>
                  </a:lnTo>
                  <a:lnTo>
                    <a:pt x="512" y="1026"/>
                  </a:lnTo>
                  <a:lnTo>
                    <a:pt x="540" y="1024"/>
                  </a:lnTo>
                  <a:lnTo>
                    <a:pt x="566" y="1022"/>
                  </a:lnTo>
                  <a:lnTo>
                    <a:pt x="590" y="1020"/>
                  </a:lnTo>
                  <a:lnTo>
                    <a:pt x="616" y="1014"/>
                  </a:lnTo>
                  <a:lnTo>
                    <a:pt x="640" y="1010"/>
                  </a:lnTo>
                  <a:lnTo>
                    <a:pt x="665" y="1002"/>
                  </a:lnTo>
                  <a:lnTo>
                    <a:pt x="689" y="994"/>
                  </a:lnTo>
                  <a:lnTo>
                    <a:pt x="713" y="984"/>
                  </a:lnTo>
                  <a:lnTo>
                    <a:pt x="735" y="974"/>
                  </a:lnTo>
                  <a:lnTo>
                    <a:pt x="757" y="964"/>
                  </a:lnTo>
                  <a:lnTo>
                    <a:pt x="801" y="938"/>
                  </a:lnTo>
                  <a:lnTo>
                    <a:pt x="839" y="908"/>
                  </a:lnTo>
                  <a:lnTo>
                    <a:pt x="875" y="876"/>
                  </a:lnTo>
                  <a:lnTo>
                    <a:pt x="909" y="838"/>
                  </a:lnTo>
                  <a:lnTo>
                    <a:pt x="939" y="800"/>
                  </a:lnTo>
                  <a:lnTo>
                    <a:pt x="965" y="756"/>
                  </a:lnTo>
                  <a:lnTo>
                    <a:pt x="975" y="734"/>
                  </a:lnTo>
                  <a:lnTo>
                    <a:pt x="985" y="712"/>
                  </a:lnTo>
                  <a:lnTo>
                    <a:pt x="995" y="688"/>
                  </a:lnTo>
                  <a:lnTo>
                    <a:pt x="1003" y="666"/>
                  </a:lnTo>
                  <a:lnTo>
                    <a:pt x="1011" y="640"/>
                  </a:lnTo>
                  <a:lnTo>
                    <a:pt x="1015" y="616"/>
                  </a:lnTo>
                  <a:lnTo>
                    <a:pt x="1021" y="590"/>
                  </a:lnTo>
                  <a:lnTo>
                    <a:pt x="1023" y="566"/>
                  </a:lnTo>
                  <a:lnTo>
                    <a:pt x="1025" y="540"/>
                  </a:lnTo>
                  <a:lnTo>
                    <a:pt x="1027" y="512"/>
                  </a:lnTo>
                  <a:lnTo>
                    <a:pt x="1027" y="512"/>
                  </a:lnTo>
                  <a:lnTo>
                    <a:pt x="1025" y="486"/>
                  </a:lnTo>
                  <a:lnTo>
                    <a:pt x="1023" y="460"/>
                  </a:lnTo>
                  <a:lnTo>
                    <a:pt x="1021" y="434"/>
                  </a:lnTo>
                  <a:lnTo>
                    <a:pt x="1015" y="410"/>
                  </a:lnTo>
                  <a:lnTo>
                    <a:pt x="1011" y="386"/>
                  </a:lnTo>
                  <a:lnTo>
                    <a:pt x="1003" y="360"/>
                  </a:lnTo>
                  <a:lnTo>
                    <a:pt x="995" y="336"/>
                  </a:lnTo>
                  <a:lnTo>
                    <a:pt x="985" y="314"/>
                  </a:lnTo>
                  <a:lnTo>
                    <a:pt x="975" y="290"/>
                  </a:lnTo>
                  <a:lnTo>
                    <a:pt x="965" y="268"/>
                  </a:lnTo>
                  <a:lnTo>
                    <a:pt x="939" y="226"/>
                  </a:lnTo>
                  <a:lnTo>
                    <a:pt x="909" y="188"/>
                  </a:lnTo>
                  <a:lnTo>
                    <a:pt x="875" y="150"/>
                  </a:lnTo>
                  <a:lnTo>
                    <a:pt x="839" y="118"/>
                  </a:lnTo>
                  <a:lnTo>
                    <a:pt x="801" y="88"/>
                  </a:lnTo>
                  <a:lnTo>
                    <a:pt x="757" y="62"/>
                  </a:lnTo>
                  <a:lnTo>
                    <a:pt x="735" y="52"/>
                  </a:lnTo>
                  <a:lnTo>
                    <a:pt x="713" y="40"/>
                  </a:lnTo>
                  <a:lnTo>
                    <a:pt x="689" y="32"/>
                  </a:lnTo>
                  <a:lnTo>
                    <a:pt x="665" y="24"/>
                  </a:lnTo>
                  <a:lnTo>
                    <a:pt x="640" y="16"/>
                  </a:lnTo>
                  <a:lnTo>
                    <a:pt x="616" y="10"/>
                  </a:lnTo>
                  <a:lnTo>
                    <a:pt x="590" y="6"/>
                  </a:lnTo>
                  <a:lnTo>
                    <a:pt x="566" y="4"/>
                  </a:lnTo>
                  <a:lnTo>
                    <a:pt x="540" y="2"/>
                  </a:lnTo>
                  <a:lnTo>
                    <a:pt x="512" y="0"/>
                  </a:lnTo>
                  <a:lnTo>
                    <a:pt x="512" y="0"/>
                  </a:lnTo>
                  <a:close/>
                  <a:moveTo>
                    <a:pt x="512" y="1018"/>
                  </a:moveTo>
                  <a:lnTo>
                    <a:pt x="512" y="1018"/>
                  </a:lnTo>
                  <a:lnTo>
                    <a:pt x="486" y="1016"/>
                  </a:lnTo>
                  <a:lnTo>
                    <a:pt x="462" y="1014"/>
                  </a:lnTo>
                  <a:lnTo>
                    <a:pt x="436" y="1012"/>
                  </a:lnTo>
                  <a:lnTo>
                    <a:pt x="412" y="1008"/>
                  </a:lnTo>
                  <a:lnTo>
                    <a:pt x="386" y="1002"/>
                  </a:lnTo>
                  <a:lnTo>
                    <a:pt x="362" y="994"/>
                  </a:lnTo>
                  <a:lnTo>
                    <a:pt x="340" y="986"/>
                  </a:lnTo>
                  <a:lnTo>
                    <a:pt x="316" y="978"/>
                  </a:lnTo>
                  <a:lnTo>
                    <a:pt x="272" y="956"/>
                  </a:lnTo>
                  <a:lnTo>
                    <a:pt x="230" y="932"/>
                  </a:lnTo>
                  <a:lnTo>
                    <a:pt x="192" y="902"/>
                  </a:lnTo>
                  <a:lnTo>
                    <a:pt x="156" y="870"/>
                  </a:lnTo>
                  <a:lnTo>
                    <a:pt x="124" y="834"/>
                  </a:lnTo>
                  <a:lnTo>
                    <a:pt x="94" y="794"/>
                  </a:lnTo>
                  <a:lnTo>
                    <a:pt x="70" y="754"/>
                  </a:lnTo>
                  <a:lnTo>
                    <a:pt x="48" y="710"/>
                  </a:lnTo>
                  <a:lnTo>
                    <a:pt x="38" y="686"/>
                  </a:lnTo>
                  <a:lnTo>
                    <a:pt x="30" y="662"/>
                  </a:lnTo>
                  <a:lnTo>
                    <a:pt x="24" y="638"/>
                  </a:lnTo>
                  <a:lnTo>
                    <a:pt x="18" y="614"/>
                  </a:lnTo>
                  <a:lnTo>
                    <a:pt x="14" y="590"/>
                  </a:lnTo>
                  <a:lnTo>
                    <a:pt x="10" y="564"/>
                  </a:lnTo>
                  <a:lnTo>
                    <a:pt x="8" y="538"/>
                  </a:lnTo>
                  <a:lnTo>
                    <a:pt x="8" y="512"/>
                  </a:lnTo>
                  <a:lnTo>
                    <a:pt x="8" y="512"/>
                  </a:lnTo>
                  <a:lnTo>
                    <a:pt x="8" y="488"/>
                  </a:lnTo>
                  <a:lnTo>
                    <a:pt x="10" y="462"/>
                  </a:lnTo>
                  <a:lnTo>
                    <a:pt x="14" y="436"/>
                  </a:lnTo>
                  <a:lnTo>
                    <a:pt x="18" y="412"/>
                  </a:lnTo>
                  <a:lnTo>
                    <a:pt x="24" y="386"/>
                  </a:lnTo>
                  <a:lnTo>
                    <a:pt x="30" y="364"/>
                  </a:lnTo>
                  <a:lnTo>
                    <a:pt x="38" y="340"/>
                  </a:lnTo>
                  <a:lnTo>
                    <a:pt x="48" y="316"/>
                  </a:lnTo>
                  <a:lnTo>
                    <a:pt x="70" y="272"/>
                  </a:lnTo>
                  <a:lnTo>
                    <a:pt x="94" y="230"/>
                  </a:lnTo>
                  <a:lnTo>
                    <a:pt x="124" y="192"/>
                  </a:lnTo>
                  <a:lnTo>
                    <a:pt x="156" y="156"/>
                  </a:lnTo>
                  <a:lnTo>
                    <a:pt x="192" y="124"/>
                  </a:lnTo>
                  <a:lnTo>
                    <a:pt x="230" y="94"/>
                  </a:lnTo>
                  <a:lnTo>
                    <a:pt x="272" y="70"/>
                  </a:lnTo>
                  <a:lnTo>
                    <a:pt x="316" y="48"/>
                  </a:lnTo>
                  <a:lnTo>
                    <a:pt x="340" y="38"/>
                  </a:lnTo>
                  <a:lnTo>
                    <a:pt x="362" y="32"/>
                  </a:lnTo>
                  <a:lnTo>
                    <a:pt x="386" y="24"/>
                  </a:lnTo>
                  <a:lnTo>
                    <a:pt x="412" y="18"/>
                  </a:lnTo>
                  <a:lnTo>
                    <a:pt x="436" y="14"/>
                  </a:lnTo>
                  <a:lnTo>
                    <a:pt x="462" y="10"/>
                  </a:lnTo>
                  <a:lnTo>
                    <a:pt x="486" y="8"/>
                  </a:lnTo>
                  <a:lnTo>
                    <a:pt x="512" y="8"/>
                  </a:lnTo>
                  <a:lnTo>
                    <a:pt x="512" y="8"/>
                  </a:lnTo>
                  <a:lnTo>
                    <a:pt x="538" y="8"/>
                  </a:lnTo>
                  <a:lnTo>
                    <a:pt x="564" y="10"/>
                  </a:lnTo>
                  <a:lnTo>
                    <a:pt x="590" y="14"/>
                  </a:lnTo>
                  <a:lnTo>
                    <a:pt x="614" y="18"/>
                  </a:lnTo>
                  <a:lnTo>
                    <a:pt x="638" y="24"/>
                  </a:lnTo>
                  <a:lnTo>
                    <a:pt x="663" y="32"/>
                  </a:lnTo>
                  <a:lnTo>
                    <a:pt x="687" y="38"/>
                  </a:lnTo>
                  <a:lnTo>
                    <a:pt x="709" y="48"/>
                  </a:lnTo>
                  <a:lnTo>
                    <a:pt x="755" y="70"/>
                  </a:lnTo>
                  <a:lnTo>
                    <a:pt x="795" y="94"/>
                  </a:lnTo>
                  <a:lnTo>
                    <a:pt x="835" y="124"/>
                  </a:lnTo>
                  <a:lnTo>
                    <a:pt x="871" y="156"/>
                  </a:lnTo>
                  <a:lnTo>
                    <a:pt x="903" y="192"/>
                  </a:lnTo>
                  <a:lnTo>
                    <a:pt x="933" y="230"/>
                  </a:lnTo>
                  <a:lnTo>
                    <a:pt x="957" y="272"/>
                  </a:lnTo>
                  <a:lnTo>
                    <a:pt x="979" y="316"/>
                  </a:lnTo>
                  <a:lnTo>
                    <a:pt x="987" y="340"/>
                  </a:lnTo>
                  <a:lnTo>
                    <a:pt x="995" y="364"/>
                  </a:lnTo>
                  <a:lnTo>
                    <a:pt x="1003" y="386"/>
                  </a:lnTo>
                  <a:lnTo>
                    <a:pt x="1009" y="412"/>
                  </a:lnTo>
                  <a:lnTo>
                    <a:pt x="1013" y="436"/>
                  </a:lnTo>
                  <a:lnTo>
                    <a:pt x="1015" y="462"/>
                  </a:lnTo>
                  <a:lnTo>
                    <a:pt x="1017" y="488"/>
                  </a:lnTo>
                  <a:lnTo>
                    <a:pt x="1019" y="512"/>
                  </a:lnTo>
                  <a:lnTo>
                    <a:pt x="1019" y="512"/>
                  </a:lnTo>
                  <a:lnTo>
                    <a:pt x="1017" y="538"/>
                  </a:lnTo>
                  <a:lnTo>
                    <a:pt x="1015" y="564"/>
                  </a:lnTo>
                  <a:lnTo>
                    <a:pt x="1013" y="590"/>
                  </a:lnTo>
                  <a:lnTo>
                    <a:pt x="1009" y="614"/>
                  </a:lnTo>
                  <a:lnTo>
                    <a:pt x="1003" y="638"/>
                  </a:lnTo>
                  <a:lnTo>
                    <a:pt x="995" y="662"/>
                  </a:lnTo>
                  <a:lnTo>
                    <a:pt x="987" y="686"/>
                  </a:lnTo>
                  <a:lnTo>
                    <a:pt x="979" y="710"/>
                  </a:lnTo>
                  <a:lnTo>
                    <a:pt x="957" y="754"/>
                  </a:lnTo>
                  <a:lnTo>
                    <a:pt x="933" y="794"/>
                  </a:lnTo>
                  <a:lnTo>
                    <a:pt x="903" y="834"/>
                  </a:lnTo>
                  <a:lnTo>
                    <a:pt x="871" y="870"/>
                  </a:lnTo>
                  <a:lnTo>
                    <a:pt x="835" y="902"/>
                  </a:lnTo>
                  <a:lnTo>
                    <a:pt x="795" y="932"/>
                  </a:lnTo>
                  <a:lnTo>
                    <a:pt x="755" y="956"/>
                  </a:lnTo>
                  <a:lnTo>
                    <a:pt x="709" y="978"/>
                  </a:lnTo>
                  <a:lnTo>
                    <a:pt x="687" y="986"/>
                  </a:lnTo>
                  <a:lnTo>
                    <a:pt x="663" y="994"/>
                  </a:lnTo>
                  <a:lnTo>
                    <a:pt x="638" y="1002"/>
                  </a:lnTo>
                  <a:lnTo>
                    <a:pt x="614" y="1008"/>
                  </a:lnTo>
                  <a:lnTo>
                    <a:pt x="590" y="1012"/>
                  </a:lnTo>
                  <a:lnTo>
                    <a:pt x="564" y="1014"/>
                  </a:lnTo>
                  <a:lnTo>
                    <a:pt x="538" y="1016"/>
                  </a:lnTo>
                  <a:lnTo>
                    <a:pt x="512" y="1018"/>
                  </a:lnTo>
                  <a:lnTo>
                    <a:pt x="512" y="10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37"/>
            <p:cNvSpPr>
              <a:spLocks noEditPoints="1"/>
            </p:cNvSpPr>
            <p:nvPr/>
          </p:nvSpPr>
          <p:spPr bwMode="auto">
            <a:xfrm>
              <a:off x="6122176" y="7265084"/>
              <a:ext cx="1487487" cy="1485900"/>
            </a:xfrm>
            <a:custGeom>
              <a:avLst/>
              <a:gdLst>
                <a:gd name="T0" fmla="*/ 444 w 937"/>
                <a:gd name="T1" fmla="*/ 2 h 936"/>
                <a:gd name="T2" fmla="*/ 330 w 937"/>
                <a:gd name="T3" fmla="*/ 22 h 936"/>
                <a:gd name="T4" fmla="*/ 208 w 937"/>
                <a:gd name="T5" fmla="*/ 80 h 936"/>
                <a:gd name="T6" fmla="*/ 108 w 937"/>
                <a:gd name="T7" fmla="*/ 172 h 936"/>
                <a:gd name="T8" fmla="*/ 38 w 937"/>
                <a:gd name="T9" fmla="*/ 286 h 936"/>
                <a:gd name="T10" fmla="*/ 4 w 937"/>
                <a:gd name="T11" fmla="*/ 422 h 936"/>
                <a:gd name="T12" fmla="*/ 0 w 937"/>
                <a:gd name="T13" fmla="*/ 468 h 936"/>
                <a:gd name="T14" fmla="*/ 10 w 937"/>
                <a:gd name="T15" fmla="*/ 564 h 936"/>
                <a:gd name="T16" fmla="*/ 58 w 937"/>
                <a:gd name="T17" fmla="*/ 692 h 936"/>
                <a:gd name="T18" fmla="*/ 138 w 937"/>
                <a:gd name="T19" fmla="*/ 800 h 936"/>
                <a:gd name="T20" fmla="*/ 246 w 937"/>
                <a:gd name="T21" fmla="*/ 880 h 936"/>
                <a:gd name="T22" fmla="*/ 374 w 937"/>
                <a:gd name="T23" fmla="*/ 928 h 936"/>
                <a:gd name="T24" fmla="*/ 468 w 937"/>
                <a:gd name="T25" fmla="*/ 936 h 936"/>
                <a:gd name="T26" fmla="*/ 516 w 937"/>
                <a:gd name="T27" fmla="*/ 934 h 936"/>
                <a:gd name="T28" fmla="*/ 651 w 937"/>
                <a:gd name="T29" fmla="*/ 900 h 936"/>
                <a:gd name="T30" fmla="*/ 767 w 937"/>
                <a:gd name="T31" fmla="*/ 830 h 936"/>
                <a:gd name="T32" fmla="*/ 857 w 937"/>
                <a:gd name="T33" fmla="*/ 730 h 936"/>
                <a:gd name="T34" fmla="*/ 917 w 937"/>
                <a:gd name="T35" fmla="*/ 608 h 936"/>
                <a:gd name="T36" fmla="*/ 937 w 937"/>
                <a:gd name="T37" fmla="*/ 492 h 936"/>
                <a:gd name="T38" fmla="*/ 937 w 937"/>
                <a:gd name="T39" fmla="*/ 444 h 936"/>
                <a:gd name="T40" fmla="*/ 917 w 937"/>
                <a:gd name="T41" fmla="*/ 330 h 936"/>
                <a:gd name="T42" fmla="*/ 857 w 937"/>
                <a:gd name="T43" fmla="*/ 208 h 936"/>
                <a:gd name="T44" fmla="*/ 767 w 937"/>
                <a:gd name="T45" fmla="*/ 108 h 936"/>
                <a:gd name="T46" fmla="*/ 651 w 937"/>
                <a:gd name="T47" fmla="*/ 38 h 936"/>
                <a:gd name="T48" fmla="*/ 516 w 937"/>
                <a:gd name="T49" fmla="*/ 4 h 936"/>
                <a:gd name="T50" fmla="*/ 468 w 937"/>
                <a:gd name="T51" fmla="*/ 0 h 936"/>
                <a:gd name="T52" fmla="*/ 446 w 937"/>
                <a:gd name="T53" fmla="*/ 928 h 936"/>
                <a:gd name="T54" fmla="*/ 332 w 937"/>
                <a:gd name="T55" fmla="*/ 908 h 936"/>
                <a:gd name="T56" fmla="*/ 212 w 937"/>
                <a:gd name="T57" fmla="*/ 850 h 936"/>
                <a:gd name="T58" fmla="*/ 114 w 937"/>
                <a:gd name="T59" fmla="*/ 762 h 936"/>
                <a:gd name="T60" fmla="*/ 44 w 937"/>
                <a:gd name="T61" fmla="*/ 648 h 936"/>
                <a:gd name="T62" fmla="*/ 10 w 937"/>
                <a:gd name="T63" fmla="*/ 516 h 936"/>
                <a:gd name="T64" fmla="*/ 8 w 937"/>
                <a:gd name="T65" fmla="*/ 468 h 936"/>
                <a:gd name="T66" fmla="*/ 18 w 937"/>
                <a:gd name="T67" fmla="*/ 376 h 936"/>
                <a:gd name="T68" fmla="*/ 64 w 937"/>
                <a:gd name="T69" fmla="*/ 250 h 936"/>
                <a:gd name="T70" fmla="*/ 144 w 937"/>
                <a:gd name="T71" fmla="*/ 144 h 936"/>
                <a:gd name="T72" fmla="*/ 250 w 937"/>
                <a:gd name="T73" fmla="*/ 64 h 936"/>
                <a:gd name="T74" fmla="*/ 376 w 937"/>
                <a:gd name="T75" fmla="*/ 18 h 936"/>
                <a:gd name="T76" fmla="*/ 468 w 937"/>
                <a:gd name="T77" fmla="*/ 8 h 936"/>
                <a:gd name="T78" fmla="*/ 516 w 937"/>
                <a:gd name="T79" fmla="*/ 12 h 936"/>
                <a:gd name="T80" fmla="*/ 649 w 937"/>
                <a:gd name="T81" fmla="*/ 44 h 936"/>
                <a:gd name="T82" fmla="*/ 763 w 937"/>
                <a:gd name="T83" fmla="*/ 114 h 936"/>
                <a:gd name="T84" fmla="*/ 851 w 937"/>
                <a:gd name="T85" fmla="*/ 212 h 936"/>
                <a:gd name="T86" fmla="*/ 909 w 937"/>
                <a:gd name="T87" fmla="*/ 332 h 936"/>
                <a:gd name="T88" fmla="*/ 929 w 937"/>
                <a:gd name="T89" fmla="*/ 446 h 936"/>
                <a:gd name="T90" fmla="*/ 929 w 937"/>
                <a:gd name="T91" fmla="*/ 492 h 936"/>
                <a:gd name="T92" fmla="*/ 909 w 937"/>
                <a:gd name="T93" fmla="*/ 606 h 936"/>
                <a:gd name="T94" fmla="*/ 851 w 937"/>
                <a:gd name="T95" fmla="*/ 726 h 936"/>
                <a:gd name="T96" fmla="*/ 763 w 937"/>
                <a:gd name="T97" fmla="*/ 824 h 936"/>
                <a:gd name="T98" fmla="*/ 649 w 937"/>
                <a:gd name="T99" fmla="*/ 892 h 936"/>
                <a:gd name="T100" fmla="*/ 516 w 937"/>
                <a:gd name="T101" fmla="*/ 926 h 936"/>
                <a:gd name="T102" fmla="*/ 468 w 937"/>
                <a:gd name="T103"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7" h="936">
                  <a:moveTo>
                    <a:pt x="468" y="0"/>
                  </a:moveTo>
                  <a:lnTo>
                    <a:pt x="468" y="0"/>
                  </a:lnTo>
                  <a:lnTo>
                    <a:pt x="444" y="2"/>
                  </a:lnTo>
                  <a:lnTo>
                    <a:pt x="420" y="4"/>
                  </a:lnTo>
                  <a:lnTo>
                    <a:pt x="374" y="10"/>
                  </a:lnTo>
                  <a:lnTo>
                    <a:pt x="330" y="22"/>
                  </a:lnTo>
                  <a:lnTo>
                    <a:pt x="286" y="38"/>
                  </a:lnTo>
                  <a:lnTo>
                    <a:pt x="246" y="58"/>
                  </a:lnTo>
                  <a:lnTo>
                    <a:pt x="208" y="80"/>
                  </a:lnTo>
                  <a:lnTo>
                    <a:pt x="172" y="108"/>
                  </a:lnTo>
                  <a:lnTo>
                    <a:pt x="138" y="138"/>
                  </a:lnTo>
                  <a:lnTo>
                    <a:pt x="108" y="172"/>
                  </a:lnTo>
                  <a:lnTo>
                    <a:pt x="80" y="208"/>
                  </a:lnTo>
                  <a:lnTo>
                    <a:pt x="58" y="246"/>
                  </a:lnTo>
                  <a:lnTo>
                    <a:pt x="38" y="286"/>
                  </a:lnTo>
                  <a:lnTo>
                    <a:pt x="22" y="330"/>
                  </a:lnTo>
                  <a:lnTo>
                    <a:pt x="10" y="374"/>
                  </a:lnTo>
                  <a:lnTo>
                    <a:pt x="4" y="422"/>
                  </a:lnTo>
                  <a:lnTo>
                    <a:pt x="2" y="444"/>
                  </a:lnTo>
                  <a:lnTo>
                    <a:pt x="0" y="468"/>
                  </a:lnTo>
                  <a:lnTo>
                    <a:pt x="0" y="468"/>
                  </a:lnTo>
                  <a:lnTo>
                    <a:pt x="2" y="492"/>
                  </a:lnTo>
                  <a:lnTo>
                    <a:pt x="4" y="516"/>
                  </a:lnTo>
                  <a:lnTo>
                    <a:pt x="10" y="564"/>
                  </a:lnTo>
                  <a:lnTo>
                    <a:pt x="22" y="608"/>
                  </a:lnTo>
                  <a:lnTo>
                    <a:pt x="38" y="650"/>
                  </a:lnTo>
                  <a:lnTo>
                    <a:pt x="58" y="692"/>
                  </a:lnTo>
                  <a:lnTo>
                    <a:pt x="80" y="730"/>
                  </a:lnTo>
                  <a:lnTo>
                    <a:pt x="108" y="766"/>
                  </a:lnTo>
                  <a:lnTo>
                    <a:pt x="138" y="800"/>
                  </a:lnTo>
                  <a:lnTo>
                    <a:pt x="172" y="830"/>
                  </a:lnTo>
                  <a:lnTo>
                    <a:pt x="208" y="856"/>
                  </a:lnTo>
                  <a:lnTo>
                    <a:pt x="246" y="880"/>
                  </a:lnTo>
                  <a:lnTo>
                    <a:pt x="286" y="900"/>
                  </a:lnTo>
                  <a:lnTo>
                    <a:pt x="330" y="916"/>
                  </a:lnTo>
                  <a:lnTo>
                    <a:pt x="374" y="928"/>
                  </a:lnTo>
                  <a:lnTo>
                    <a:pt x="420" y="934"/>
                  </a:lnTo>
                  <a:lnTo>
                    <a:pt x="444" y="936"/>
                  </a:lnTo>
                  <a:lnTo>
                    <a:pt x="468" y="936"/>
                  </a:lnTo>
                  <a:lnTo>
                    <a:pt x="468" y="936"/>
                  </a:lnTo>
                  <a:lnTo>
                    <a:pt x="492" y="936"/>
                  </a:lnTo>
                  <a:lnTo>
                    <a:pt x="516" y="934"/>
                  </a:lnTo>
                  <a:lnTo>
                    <a:pt x="562" y="928"/>
                  </a:lnTo>
                  <a:lnTo>
                    <a:pt x="609" y="916"/>
                  </a:lnTo>
                  <a:lnTo>
                    <a:pt x="651" y="900"/>
                  </a:lnTo>
                  <a:lnTo>
                    <a:pt x="693" y="880"/>
                  </a:lnTo>
                  <a:lnTo>
                    <a:pt x="731" y="856"/>
                  </a:lnTo>
                  <a:lnTo>
                    <a:pt x="767" y="830"/>
                  </a:lnTo>
                  <a:lnTo>
                    <a:pt x="801" y="800"/>
                  </a:lnTo>
                  <a:lnTo>
                    <a:pt x="831" y="766"/>
                  </a:lnTo>
                  <a:lnTo>
                    <a:pt x="857" y="730"/>
                  </a:lnTo>
                  <a:lnTo>
                    <a:pt x="881" y="692"/>
                  </a:lnTo>
                  <a:lnTo>
                    <a:pt x="901" y="650"/>
                  </a:lnTo>
                  <a:lnTo>
                    <a:pt x="917" y="608"/>
                  </a:lnTo>
                  <a:lnTo>
                    <a:pt x="929" y="564"/>
                  </a:lnTo>
                  <a:lnTo>
                    <a:pt x="935" y="516"/>
                  </a:lnTo>
                  <a:lnTo>
                    <a:pt x="937" y="492"/>
                  </a:lnTo>
                  <a:lnTo>
                    <a:pt x="937" y="468"/>
                  </a:lnTo>
                  <a:lnTo>
                    <a:pt x="937" y="468"/>
                  </a:lnTo>
                  <a:lnTo>
                    <a:pt x="937" y="444"/>
                  </a:lnTo>
                  <a:lnTo>
                    <a:pt x="935" y="422"/>
                  </a:lnTo>
                  <a:lnTo>
                    <a:pt x="929" y="374"/>
                  </a:lnTo>
                  <a:lnTo>
                    <a:pt x="917" y="330"/>
                  </a:lnTo>
                  <a:lnTo>
                    <a:pt x="901" y="286"/>
                  </a:lnTo>
                  <a:lnTo>
                    <a:pt x="881" y="246"/>
                  </a:lnTo>
                  <a:lnTo>
                    <a:pt x="857" y="208"/>
                  </a:lnTo>
                  <a:lnTo>
                    <a:pt x="831" y="172"/>
                  </a:lnTo>
                  <a:lnTo>
                    <a:pt x="801" y="138"/>
                  </a:lnTo>
                  <a:lnTo>
                    <a:pt x="767" y="108"/>
                  </a:lnTo>
                  <a:lnTo>
                    <a:pt x="731" y="80"/>
                  </a:lnTo>
                  <a:lnTo>
                    <a:pt x="693" y="58"/>
                  </a:lnTo>
                  <a:lnTo>
                    <a:pt x="651" y="38"/>
                  </a:lnTo>
                  <a:lnTo>
                    <a:pt x="609" y="22"/>
                  </a:lnTo>
                  <a:lnTo>
                    <a:pt x="562" y="10"/>
                  </a:lnTo>
                  <a:lnTo>
                    <a:pt x="516" y="4"/>
                  </a:lnTo>
                  <a:lnTo>
                    <a:pt x="492" y="2"/>
                  </a:lnTo>
                  <a:lnTo>
                    <a:pt x="468" y="0"/>
                  </a:lnTo>
                  <a:lnTo>
                    <a:pt x="468" y="0"/>
                  </a:lnTo>
                  <a:close/>
                  <a:moveTo>
                    <a:pt x="468" y="930"/>
                  </a:moveTo>
                  <a:lnTo>
                    <a:pt x="468" y="930"/>
                  </a:lnTo>
                  <a:lnTo>
                    <a:pt x="446" y="928"/>
                  </a:lnTo>
                  <a:lnTo>
                    <a:pt x="422" y="926"/>
                  </a:lnTo>
                  <a:lnTo>
                    <a:pt x="376" y="920"/>
                  </a:lnTo>
                  <a:lnTo>
                    <a:pt x="332" y="908"/>
                  </a:lnTo>
                  <a:lnTo>
                    <a:pt x="290" y="892"/>
                  </a:lnTo>
                  <a:lnTo>
                    <a:pt x="250" y="874"/>
                  </a:lnTo>
                  <a:lnTo>
                    <a:pt x="212" y="850"/>
                  </a:lnTo>
                  <a:lnTo>
                    <a:pt x="176" y="824"/>
                  </a:lnTo>
                  <a:lnTo>
                    <a:pt x="144" y="794"/>
                  </a:lnTo>
                  <a:lnTo>
                    <a:pt x="114" y="762"/>
                  </a:lnTo>
                  <a:lnTo>
                    <a:pt x="88" y="726"/>
                  </a:lnTo>
                  <a:lnTo>
                    <a:pt x="64" y="688"/>
                  </a:lnTo>
                  <a:lnTo>
                    <a:pt x="44" y="648"/>
                  </a:lnTo>
                  <a:lnTo>
                    <a:pt x="30" y="606"/>
                  </a:lnTo>
                  <a:lnTo>
                    <a:pt x="18" y="562"/>
                  </a:lnTo>
                  <a:lnTo>
                    <a:pt x="10" y="516"/>
                  </a:lnTo>
                  <a:lnTo>
                    <a:pt x="10" y="492"/>
                  </a:lnTo>
                  <a:lnTo>
                    <a:pt x="8" y="468"/>
                  </a:lnTo>
                  <a:lnTo>
                    <a:pt x="8" y="468"/>
                  </a:lnTo>
                  <a:lnTo>
                    <a:pt x="10" y="446"/>
                  </a:lnTo>
                  <a:lnTo>
                    <a:pt x="10" y="422"/>
                  </a:lnTo>
                  <a:lnTo>
                    <a:pt x="18" y="376"/>
                  </a:lnTo>
                  <a:lnTo>
                    <a:pt x="30" y="332"/>
                  </a:lnTo>
                  <a:lnTo>
                    <a:pt x="44" y="290"/>
                  </a:lnTo>
                  <a:lnTo>
                    <a:pt x="64" y="250"/>
                  </a:lnTo>
                  <a:lnTo>
                    <a:pt x="88" y="212"/>
                  </a:lnTo>
                  <a:lnTo>
                    <a:pt x="114" y="176"/>
                  </a:lnTo>
                  <a:lnTo>
                    <a:pt x="144" y="144"/>
                  </a:lnTo>
                  <a:lnTo>
                    <a:pt x="176" y="114"/>
                  </a:lnTo>
                  <a:lnTo>
                    <a:pt x="212" y="88"/>
                  </a:lnTo>
                  <a:lnTo>
                    <a:pt x="250" y="64"/>
                  </a:lnTo>
                  <a:lnTo>
                    <a:pt x="290" y="44"/>
                  </a:lnTo>
                  <a:lnTo>
                    <a:pt x="332" y="30"/>
                  </a:lnTo>
                  <a:lnTo>
                    <a:pt x="376" y="18"/>
                  </a:lnTo>
                  <a:lnTo>
                    <a:pt x="422" y="12"/>
                  </a:lnTo>
                  <a:lnTo>
                    <a:pt x="446" y="10"/>
                  </a:lnTo>
                  <a:lnTo>
                    <a:pt x="468" y="8"/>
                  </a:lnTo>
                  <a:lnTo>
                    <a:pt x="468" y="8"/>
                  </a:lnTo>
                  <a:lnTo>
                    <a:pt x="492" y="10"/>
                  </a:lnTo>
                  <a:lnTo>
                    <a:pt x="516" y="12"/>
                  </a:lnTo>
                  <a:lnTo>
                    <a:pt x="562" y="18"/>
                  </a:lnTo>
                  <a:lnTo>
                    <a:pt x="607" y="30"/>
                  </a:lnTo>
                  <a:lnTo>
                    <a:pt x="649" y="44"/>
                  </a:lnTo>
                  <a:lnTo>
                    <a:pt x="689" y="64"/>
                  </a:lnTo>
                  <a:lnTo>
                    <a:pt x="727" y="88"/>
                  </a:lnTo>
                  <a:lnTo>
                    <a:pt x="763" y="114"/>
                  </a:lnTo>
                  <a:lnTo>
                    <a:pt x="795" y="144"/>
                  </a:lnTo>
                  <a:lnTo>
                    <a:pt x="825" y="176"/>
                  </a:lnTo>
                  <a:lnTo>
                    <a:pt x="851" y="212"/>
                  </a:lnTo>
                  <a:lnTo>
                    <a:pt x="875" y="250"/>
                  </a:lnTo>
                  <a:lnTo>
                    <a:pt x="893" y="290"/>
                  </a:lnTo>
                  <a:lnTo>
                    <a:pt x="909" y="332"/>
                  </a:lnTo>
                  <a:lnTo>
                    <a:pt x="921" y="376"/>
                  </a:lnTo>
                  <a:lnTo>
                    <a:pt x="927" y="422"/>
                  </a:lnTo>
                  <a:lnTo>
                    <a:pt x="929" y="446"/>
                  </a:lnTo>
                  <a:lnTo>
                    <a:pt x="929" y="468"/>
                  </a:lnTo>
                  <a:lnTo>
                    <a:pt x="929" y="468"/>
                  </a:lnTo>
                  <a:lnTo>
                    <a:pt x="929" y="492"/>
                  </a:lnTo>
                  <a:lnTo>
                    <a:pt x="927" y="516"/>
                  </a:lnTo>
                  <a:lnTo>
                    <a:pt x="921" y="562"/>
                  </a:lnTo>
                  <a:lnTo>
                    <a:pt x="909" y="606"/>
                  </a:lnTo>
                  <a:lnTo>
                    <a:pt x="893" y="648"/>
                  </a:lnTo>
                  <a:lnTo>
                    <a:pt x="875" y="688"/>
                  </a:lnTo>
                  <a:lnTo>
                    <a:pt x="851" y="726"/>
                  </a:lnTo>
                  <a:lnTo>
                    <a:pt x="825" y="762"/>
                  </a:lnTo>
                  <a:lnTo>
                    <a:pt x="795" y="794"/>
                  </a:lnTo>
                  <a:lnTo>
                    <a:pt x="763" y="824"/>
                  </a:lnTo>
                  <a:lnTo>
                    <a:pt x="727" y="850"/>
                  </a:lnTo>
                  <a:lnTo>
                    <a:pt x="689" y="874"/>
                  </a:lnTo>
                  <a:lnTo>
                    <a:pt x="649" y="892"/>
                  </a:lnTo>
                  <a:lnTo>
                    <a:pt x="607" y="908"/>
                  </a:lnTo>
                  <a:lnTo>
                    <a:pt x="562" y="920"/>
                  </a:lnTo>
                  <a:lnTo>
                    <a:pt x="516" y="926"/>
                  </a:lnTo>
                  <a:lnTo>
                    <a:pt x="492" y="928"/>
                  </a:lnTo>
                  <a:lnTo>
                    <a:pt x="468" y="930"/>
                  </a:lnTo>
                  <a:lnTo>
                    <a:pt x="468" y="9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38"/>
            <p:cNvSpPr>
              <a:spLocks noEditPoints="1"/>
            </p:cNvSpPr>
            <p:nvPr/>
          </p:nvSpPr>
          <p:spPr bwMode="auto">
            <a:xfrm>
              <a:off x="5712601" y="6855509"/>
              <a:ext cx="2309812" cy="2306638"/>
            </a:xfrm>
            <a:custGeom>
              <a:avLst/>
              <a:gdLst>
                <a:gd name="T0" fmla="*/ 616 w 1455"/>
                <a:gd name="T1" fmla="*/ 8 h 1453"/>
                <a:gd name="T2" fmla="*/ 444 w 1455"/>
                <a:gd name="T3" fmla="*/ 58 h 1453"/>
                <a:gd name="T4" fmla="*/ 292 w 1455"/>
                <a:gd name="T5" fmla="*/ 144 h 1453"/>
                <a:gd name="T6" fmla="*/ 166 w 1455"/>
                <a:gd name="T7" fmla="*/ 264 h 1453"/>
                <a:gd name="T8" fmla="*/ 72 w 1455"/>
                <a:gd name="T9" fmla="*/ 412 h 1453"/>
                <a:gd name="T10" fmla="*/ 14 w 1455"/>
                <a:gd name="T11" fmla="*/ 580 h 1453"/>
                <a:gd name="T12" fmla="*/ 0 w 1455"/>
                <a:gd name="T13" fmla="*/ 726 h 1453"/>
                <a:gd name="T14" fmla="*/ 22 w 1455"/>
                <a:gd name="T15" fmla="*/ 908 h 1453"/>
                <a:gd name="T16" fmla="*/ 88 w 1455"/>
                <a:gd name="T17" fmla="*/ 1074 h 1453"/>
                <a:gd name="T18" fmla="*/ 188 w 1455"/>
                <a:gd name="T19" fmla="*/ 1216 h 1453"/>
                <a:gd name="T20" fmla="*/ 320 w 1455"/>
                <a:gd name="T21" fmla="*/ 1329 h 1453"/>
                <a:gd name="T22" fmla="*/ 478 w 1455"/>
                <a:gd name="T23" fmla="*/ 1409 h 1453"/>
                <a:gd name="T24" fmla="*/ 652 w 1455"/>
                <a:gd name="T25" fmla="*/ 1449 h 1453"/>
                <a:gd name="T26" fmla="*/ 800 w 1455"/>
                <a:gd name="T27" fmla="*/ 1449 h 1453"/>
                <a:gd name="T28" fmla="*/ 977 w 1455"/>
                <a:gd name="T29" fmla="*/ 1409 h 1453"/>
                <a:gd name="T30" fmla="*/ 1133 w 1455"/>
                <a:gd name="T31" fmla="*/ 1329 h 1453"/>
                <a:gd name="T32" fmla="*/ 1265 w 1455"/>
                <a:gd name="T33" fmla="*/ 1216 h 1453"/>
                <a:gd name="T34" fmla="*/ 1367 w 1455"/>
                <a:gd name="T35" fmla="*/ 1074 h 1453"/>
                <a:gd name="T36" fmla="*/ 1431 w 1455"/>
                <a:gd name="T37" fmla="*/ 908 h 1453"/>
                <a:gd name="T38" fmla="*/ 1455 w 1455"/>
                <a:gd name="T39" fmla="*/ 726 h 1453"/>
                <a:gd name="T40" fmla="*/ 1439 w 1455"/>
                <a:gd name="T41" fmla="*/ 580 h 1453"/>
                <a:gd name="T42" fmla="*/ 1383 w 1455"/>
                <a:gd name="T43" fmla="*/ 412 h 1453"/>
                <a:gd name="T44" fmla="*/ 1289 w 1455"/>
                <a:gd name="T45" fmla="*/ 264 h 1453"/>
                <a:gd name="T46" fmla="*/ 1163 w 1455"/>
                <a:gd name="T47" fmla="*/ 144 h 1453"/>
                <a:gd name="T48" fmla="*/ 1011 w 1455"/>
                <a:gd name="T49" fmla="*/ 58 h 1453"/>
                <a:gd name="T50" fmla="*/ 838 w 1455"/>
                <a:gd name="T51" fmla="*/ 8 h 1453"/>
                <a:gd name="T52" fmla="*/ 726 w 1455"/>
                <a:gd name="T53" fmla="*/ 1445 h 1453"/>
                <a:gd name="T54" fmla="*/ 582 w 1455"/>
                <a:gd name="T55" fmla="*/ 1431 h 1453"/>
                <a:gd name="T56" fmla="*/ 416 w 1455"/>
                <a:gd name="T57" fmla="*/ 1373 h 1453"/>
                <a:gd name="T58" fmla="*/ 270 w 1455"/>
                <a:gd name="T59" fmla="*/ 1282 h 1453"/>
                <a:gd name="T60" fmla="*/ 150 w 1455"/>
                <a:gd name="T61" fmla="*/ 1156 h 1453"/>
                <a:gd name="T62" fmla="*/ 64 w 1455"/>
                <a:gd name="T63" fmla="*/ 1006 h 1453"/>
                <a:gd name="T64" fmla="*/ 16 w 1455"/>
                <a:gd name="T65" fmla="*/ 836 h 1453"/>
                <a:gd name="T66" fmla="*/ 8 w 1455"/>
                <a:gd name="T67" fmla="*/ 690 h 1453"/>
                <a:gd name="T68" fmla="*/ 40 w 1455"/>
                <a:gd name="T69" fmla="*/ 514 h 1453"/>
                <a:gd name="T70" fmla="*/ 112 w 1455"/>
                <a:gd name="T71" fmla="*/ 354 h 1453"/>
                <a:gd name="T72" fmla="*/ 218 w 1455"/>
                <a:gd name="T73" fmla="*/ 218 h 1453"/>
                <a:gd name="T74" fmla="*/ 354 w 1455"/>
                <a:gd name="T75" fmla="*/ 112 h 1453"/>
                <a:gd name="T76" fmla="*/ 514 w 1455"/>
                <a:gd name="T77" fmla="*/ 40 h 1453"/>
                <a:gd name="T78" fmla="*/ 690 w 1455"/>
                <a:gd name="T79" fmla="*/ 8 h 1453"/>
                <a:gd name="T80" fmla="*/ 836 w 1455"/>
                <a:gd name="T81" fmla="*/ 16 h 1453"/>
                <a:gd name="T82" fmla="*/ 1007 w 1455"/>
                <a:gd name="T83" fmla="*/ 64 h 1453"/>
                <a:gd name="T84" fmla="*/ 1157 w 1455"/>
                <a:gd name="T85" fmla="*/ 150 h 1453"/>
                <a:gd name="T86" fmla="*/ 1283 w 1455"/>
                <a:gd name="T87" fmla="*/ 270 h 1453"/>
                <a:gd name="T88" fmla="*/ 1375 w 1455"/>
                <a:gd name="T89" fmla="*/ 416 h 1453"/>
                <a:gd name="T90" fmla="*/ 1433 w 1455"/>
                <a:gd name="T91" fmla="*/ 582 h 1453"/>
                <a:gd name="T92" fmla="*/ 1447 w 1455"/>
                <a:gd name="T93" fmla="*/ 726 h 1453"/>
                <a:gd name="T94" fmla="*/ 1423 w 1455"/>
                <a:gd name="T95" fmla="*/ 906 h 1453"/>
                <a:gd name="T96" fmla="*/ 1359 w 1455"/>
                <a:gd name="T97" fmla="*/ 1070 h 1453"/>
                <a:gd name="T98" fmla="*/ 1259 w 1455"/>
                <a:gd name="T99" fmla="*/ 1210 h 1453"/>
                <a:gd name="T100" fmla="*/ 1129 w 1455"/>
                <a:gd name="T101" fmla="*/ 1321 h 1453"/>
                <a:gd name="T102" fmla="*/ 975 w 1455"/>
                <a:gd name="T103" fmla="*/ 1401 h 1453"/>
                <a:gd name="T104" fmla="*/ 800 w 1455"/>
                <a:gd name="T105" fmla="*/ 1441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55" h="1453">
                  <a:moveTo>
                    <a:pt x="726" y="0"/>
                  </a:moveTo>
                  <a:lnTo>
                    <a:pt x="726" y="0"/>
                  </a:lnTo>
                  <a:lnTo>
                    <a:pt x="690" y="2"/>
                  </a:lnTo>
                  <a:lnTo>
                    <a:pt x="652" y="4"/>
                  </a:lnTo>
                  <a:lnTo>
                    <a:pt x="616" y="8"/>
                  </a:lnTo>
                  <a:lnTo>
                    <a:pt x="580" y="14"/>
                  </a:lnTo>
                  <a:lnTo>
                    <a:pt x="546" y="24"/>
                  </a:lnTo>
                  <a:lnTo>
                    <a:pt x="510" y="32"/>
                  </a:lnTo>
                  <a:lnTo>
                    <a:pt x="478" y="44"/>
                  </a:lnTo>
                  <a:lnTo>
                    <a:pt x="444" y="58"/>
                  </a:lnTo>
                  <a:lnTo>
                    <a:pt x="412" y="72"/>
                  </a:lnTo>
                  <a:lnTo>
                    <a:pt x="380" y="88"/>
                  </a:lnTo>
                  <a:lnTo>
                    <a:pt x="350" y="106"/>
                  </a:lnTo>
                  <a:lnTo>
                    <a:pt x="320" y="124"/>
                  </a:lnTo>
                  <a:lnTo>
                    <a:pt x="292" y="144"/>
                  </a:lnTo>
                  <a:lnTo>
                    <a:pt x="264" y="166"/>
                  </a:lnTo>
                  <a:lnTo>
                    <a:pt x="238" y="190"/>
                  </a:lnTo>
                  <a:lnTo>
                    <a:pt x="214" y="214"/>
                  </a:lnTo>
                  <a:lnTo>
                    <a:pt x="188" y="238"/>
                  </a:lnTo>
                  <a:lnTo>
                    <a:pt x="166" y="264"/>
                  </a:lnTo>
                  <a:lnTo>
                    <a:pt x="144" y="292"/>
                  </a:lnTo>
                  <a:lnTo>
                    <a:pt x="124" y="320"/>
                  </a:lnTo>
                  <a:lnTo>
                    <a:pt x="106" y="350"/>
                  </a:lnTo>
                  <a:lnTo>
                    <a:pt x="88" y="380"/>
                  </a:lnTo>
                  <a:lnTo>
                    <a:pt x="72" y="412"/>
                  </a:lnTo>
                  <a:lnTo>
                    <a:pt x="58" y="444"/>
                  </a:lnTo>
                  <a:lnTo>
                    <a:pt x="44" y="478"/>
                  </a:lnTo>
                  <a:lnTo>
                    <a:pt x="32" y="512"/>
                  </a:lnTo>
                  <a:lnTo>
                    <a:pt x="22" y="546"/>
                  </a:lnTo>
                  <a:lnTo>
                    <a:pt x="14" y="580"/>
                  </a:lnTo>
                  <a:lnTo>
                    <a:pt x="8" y="616"/>
                  </a:lnTo>
                  <a:lnTo>
                    <a:pt x="4" y="652"/>
                  </a:lnTo>
                  <a:lnTo>
                    <a:pt x="0" y="690"/>
                  </a:lnTo>
                  <a:lnTo>
                    <a:pt x="0" y="726"/>
                  </a:lnTo>
                  <a:lnTo>
                    <a:pt x="0" y="726"/>
                  </a:lnTo>
                  <a:lnTo>
                    <a:pt x="0" y="764"/>
                  </a:lnTo>
                  <a:lnTo>
                    <a:pt x="4" y="802"/>
                  </a:lnTo>
                  <a:lnTo>
                    <a:pt x="8" y="838"/>
                  </a:lnTo>
                  <a:lnTo>
                    <a:pt x="14" y="874"/>
                  </a:lnTo>
                  <a:lnTo>
                    <a:pt x="22" y="908"/>
                  </a:lnTo>
                  <a:lnTo>
                    <a:pt x="32" y="942"/>
                  </a:lnTo>
                  <a:lnTo>
                    <a:pt x="44" y="976"/>
                  </a:lnTo>
                  <a:lnTo>
                    <a:pt x="58" y="1010"/>
                  </a:lnTo>
                  <a:lnTo>
                    <a:pt x="72" y="1042"/>
                  </a:lnTo>
                  <a:lnTo>
                    <a:pt x="88" y="1074"/>
                  </a:lnTo>
                  <a:lnTo>
                    <a:pt x="106" y="1104"/>
                  </a:lnTo>
                  <a:lnTo>
                    <a:pt x="124" y="1134"/>
                  </a:lnTo>
                  <a:lnTo>
                    <a:pt x="144" y="1162"/>
                  </a:lnTo>
                  <a:lnTo>
                    <a:pt x="166" y="1188"/>
                  </a:lnTo>
                  <a:lnTo>
                    <a:pt x="188" y="1216"/>
                  </a:lnTo>
                  <a:lnTo>
                    <a:pt x="214" y="1240"/>
                  </a:lnTo>
                  <a:lnTo>
                    <a:pt x="238" y="1264"/>
                  </a:lnTo>
                  <a:lnTo>
                    <a:pt x="264" y="1288"/>
                  </a:lnTo>
                  <a:lnTo>
                    <a:pt x="292" y="1309"/>
                  </a:lnTo>
                  <a:lnTo>
                    <a:pt x="320" y="1329"/>
                  </a:lnTo>
                  <a:lnTo>
                    <a:pt x="350" y="1347"/>
                  </a:lnTo>
                  <a:lnTo>
                    <a:pt x="380" y="1365"/>
                  </a:lnTo>
                  <a:lnTo>
                    <a:pt x="412" y="1381"/>
                  </a:lnTo>
                  <a:lnTo>
                    <a:pt x="444" y="1395"/>
                  </a:lnTo>
                  <a:lnTo>
                    <a:pt x="478" y="1409"/>
                  </a:lnTo>
                  <a:lnTo>
                    <a:pt x="510" y="1419"/>
                  </a:lnTo>
                  <a:lnTo>
                    <a:pt x="546" y="1429"/>
                  </a:lnTo>
                  <a:lnTo>
                    <a:pt x="580" y="1437"/>
                  </a:lnTo>
                  <a:lnTo>
                    <a:pt x="616" y="1445"/>
                  </a:lnTo>
                  <a:lnTo>
                    <a:pt x="652" y="1449"/>
                  </a:lnTo>
                  <a:lnTo>
                    <a:pt x="690" y="1451"/>
                  </a:lnTo>
                  <a:lnTo>
                    <a:pt x="726" y="1453"/>
                  </a:lnTo>
                  <a:lnTo>
                    <a:pt x="726" y="1453"/>
                  </a:lnTo>
                  <a:lnTo>
                    <a:pt x="764" y="1451"/>
                  </a:lnTo>
                  <a:lnTo>
                    <a:pt x="800" y="1449"/>
                  </a:lnTo>
                  <a:lnTo>
                    <a:pt x="838" y="1445"/>
                  </a:lnTo>
                  <a:lnTo>
                    <a:pt x="875" y="1437"/>
                  </a:lnTo>
                  <a:lnTo>
                    <a:pt x="909" y="1429"/>
                  </a:lnTo>
                  <a:lnTo>
                    <a:pt x="943" y="1419"/>
                  </a:lnTo>
                  <a:lnTo>
                    <a:pt x="977" y="1409"/>
                  </a:lnTo>
                  <a:lnTo>
                    <a:pt x="1011" y="1395"/>
                  </a:lnTo>
                  <a:lnTo>
                    <a:pt x="1043" y="1381"/>
                  </a:lnTo>
                  <a:lnTo>
                    <a:pt x="1073" y="1365"/>
                  </a:lnTo>
                  <a:lnTo>
                    <a:pt x="1105" y="1347"/>
                  </a:lnTo>
                  <a:lnTo>
                    <a:pt x="1133" y="1329"/>
                  </a:lnTo>
                  <a:lnTo>
                    <a:pt x="1163" y="1309"/>
                  </a:lnTo>
                  <a:lnTo>
                    <a:pt x="1189" y="1288"/>
                  </a:lnTo>
                  <a:lnTo>
                    <a:pt x="1217" y="1264"/>
                  </a:lnTo>
                  <a:lnTo>
                    <a:pt x="1241" y="1240"/>
                  </a:lnTo>
                  <a:lnTo>
                    <a:pt x="1265" y="1216"/>
                  </a:lnTo>
                  <a:lnTo>
                    <a:pt x="1289" y="1188"/>
                  </a:lnTo>
                  <a:lnTo>
                    <a:pt x="1309" y="1162"/>
                  </a:lnTo>
                  <a:lnTo>
                    <a:pt x="1331" y="1134"/>
                  </a:lnTo>
                  <a:lnTo>
                    <a:pt x="1349" y="1104"/>
                  </a:lnTo>
                  <a:lnTo>
                    <a:pt x="1367" y="1074"/>
                  </a:lnTo>
                  <a:lnTo>
                    <a:pt x="1383" y="1042"/>
                  </a:lnTo>
                  <a:lnTo>
                    <a:pt x="1397" y="1010"/>
                  </a:lnTo>
                  <a:lnTo>
                    <a:pt x="1411" y="976"/>
                  </a:lnTo>
                  <a:lnTo>
                    <a:pt x="1421" y="942"/>
                  </a:lnTo>
                  <a:lnTo>
                    <a:pt x="1431" y="908"/>
                  </a:lnTo>
                  <a:lnTo>
                    <a:pt x="1439" y="874"/>
                  </a:lnTo>
                  <a:lnTo>
                    <a:pt x="1447" y="838"/>
                  </a:lnTo>
                  <a:lnTo>
                    <a:pt x="1451" y="802"/>
                  </a:lnTo>
                  <a:lnTo>
                    <a:pt x="1453" y="764"/>
                  </a:lnTo>
                  <a:lnTo>
                    <a:pt x="1455" y="726"/>
                  </a:lnTo>
                  <a:lnTo>
                    <a:pt x="1455" y="726"/>
                  </a:lnTo>
                  <a:lnTo>
                    <a:pt x="1453" y="690"/>
                  </a:lnTo>
                  <a:lnTo>
                    <a:pt x="1451" y="652"/>
                  </a:lnTo>
                  <a:lnTo>
                    <a:pt x="1447" y="616"/>
                  </a:lnTo>
                  <a:lnTo>
                    <a:pt x="1439" y="580"/>
                  </a:lnTo>
                  <a:lnTo>
                    <a:pt x="1431" y="546"/>
                  </a:lnTo>
                  <a:lnTo>
                    <a:pt x="1421" y="512"/>
                  </a:lnTo>
                  <a:lnTo>
                    <a:pt x="1411" y="478"/>
                  </a:lnTo>
                  <a:lnTo>
                    <a:pt x="1397" y="444"/>
                  </a:lnTo>
                  <a:lnTo>
                    <a:pt x="1383" y="412"/>
                  </a:lnTo>
                  <a:lnTo>
                    <a:pt x="1367" y="380"/>
                  </a:lnTo>
                  <a:lnTo>
                    <a:pt x="1349" y="350"/>
                  </a:lnTo>
                  <a:lnTo>
                    <a:pt x="1331" y="320"/>
                  </a:lnTo>
                  <a:lnTo>
                    <a:pt x="1309" y="292"/>
                  </a:lnTo>
                  <a:lnTo>
                    <a:pt x="1289" y="264"/>
                  </a:lnTo>
                  <a:lnTo>
                    <a:pt x="1265" y="238"/>
                  </a:lnTo>
                  <a:lnTo>
                    <a:pt x="1241" y="214"/>
                  </a:lnTo>
                  <a:lnTo>
                    <a:pt x="1217" y="190"/>
                  </a:lnTo>
                  <a:lnTo>
                    <a:pt x="1189" y="166"/>
                  </a:lnTo>
                  <a:lnTo>
                    <a:pt x="1163" y="144"/>
                  </a:lnTo>
                  <a:lnTo>
                    <a:pt x="1133" y="124"/>
                  </a:lnTo>
                  <a:lnTo>
                    <a:pt x="1105" y="106"/>
                  </a:lnTo>
                  <a:lnTo>
                    <a:pt x="1073" y="88"/>
                  </a:lnTo>
                  <a:lnTo>
                    <a:pt x="1043" y="72"/>
                  </a:lnTo>
                  <a:lnTo>
                    <a:pt x="1011" y="58"/>
                  </a:lnTo>
                  <a:lnTo>
                    <a:pt x="977" y="44"/>
                  </a:lnTo>
                  <a:lnTo>
                    <a:pt x="943" y="32"/>
                  </a:lnTo>
                  <a:lnTo>
                    <a:pt x="909" y="24"/>
                  </a:lnTo>
                  <a:lnTo>
                    <a:pt x="875" y="14"/>
                  </a:lnTo>
                  <a:lnTo>
                    <a:pt x="838" y="8"/>
                  </a:lnTo>
                  <a:lnTo>
                    <a:pt x="800" y="4"/>
                  </a:lnTo>
                  <a:lnTo>
                    <a:pt x="764" y="2"/>
                  </a:lnTo>
                  <a:lnTo>
                    <a:pt x="726" y="0"/>
                  </a:lnTo>
                  <a:lnTo>
                    <a:pt x="726" y="0"/>
                  </a:lnTo>
                  <a:close/>
                  <a:moveTo>
                    <a:pt x="726" y="1445"/>
                  </a:moveTo>
                  <a:lnTo>
                    <a:pt x="726" y="1445"/>
                  </a:lnTo>
                  <a:lnTo>
                    <a:pt x="690" y="1443"/>
                  </a:lnTo>
                  <a:lnTo>
                    <a:pt x="654" y="1441"/>
                  </a:lnTo>
                  <a:lnTo>
                    <a:pt x="618" y="1437"/>
                  </a:lnTo>
                  <a:lnTo>
                    <a:pt x="582" y="1431"/>
                  </a:lnTo>
                  <a:lnTo>
                    <a:pt x="548" y="1423"/>
                  </a:lnTo>
                  <a:lnTo>
                    <a:pt x="514" y="1413"/>
                  </a:lnTo>
                  <a:lnTo>
                    <a:pt x="480" y="1401"/>
                  </a:lnTo>
                  <a:lnTo>
                    <a:pt x="448" y="1389"/>
                  </a:lnTo>
                  <a:lnTo>
                    <a:pt x="416" y="1373"/>
                  </a:lnTo>
                  <a:lnTo>
                    <a:pt x="384" y="1357"/>
                  </a:lnTo>
                  <a:lnTo>
                    <a:pt x="354" y="1341"/>
                  </a:lnTo>
                  <a:lnTo>
                    <a:pt x="326" y="1321"/>
                  </a:lnTo>
                  <a:lnTo>
                    <a:pt x="296" y="1301"/>
                  </a:lnTo>
                  <a:lnTo>
                    <a:pt x="270" y="1282"/>
                  </a:lnTo>
                  <a:lnTo>
                    <a:pt x="244" y="1258"/>
                  </a:lnTo>
                  <a:lnTo>
                    <a:pt x="218" y="1236"/>
                  </a:lnTo>
                  <a:lnTo>
                    <a:pt x="194" y="1210"/>
                  </a:lnTo>
                  <a:lnTo>
                    <a:pt x="172" y="1184"/>
                  </a:lnTo>
                  <a:lnTo>
                    <a:pt x="150" y="1156"/>
                  </a:lnTo>
                  <a:lnTo>
                    <a:pt x="130" y="1128"/>
                  </a:lnTo>
                  <a:lnTo>
                    <a:pt x="112" y="1100"/>
                  </a:lnTo>
                  <a:lnTo>
                    <a:pt x="94" y="1070"/>
                  </a:lnTo>
                  <a:lnTo>
                    <a:pt x="78" y="1038"/>
                  </a:lnTo>
                  <a:lnTo>
                    <a:pt x="64" y="1006"/>
                  </a:lnTo>
                  <a:lnTo>
                    <a:pt x="52" y="974"/>
                  </a:lnTo>
                  <a:lnTo>
                    <a:pt x="40" y="940"/>
                  </a:lnTo>
                  <a:lnTo>
                    <a:pt x="30" y="906"/>
                  </a:lnTo>
                  <a:lnTo>
                    <a:pt x="22" y="872"/>
                  </a:lnTo>
                  <a:lnTo>
                    <a:pt x="16" y="836"/>
                  </a:lnTo>
                  <a:lnTo>
                    <a:pt x="12" y="800"/>
                  </a:lnTo>
                  <a:lnTo>
                    <a:pt x="8" y="764"/>
                  </a:lnTo>
                  <a:lnTo>
                    <a:pt x="8" y="726"/>
                  </a:lnTo>
                  <a:lnTo>
                    <a:pt x="8" y="726"/>
                  </a:lnTo>
                  <a:lnTo>
                    <a:pt x="8" y="690"/>
                  </a:lnTo>
                  <a:lnTo>
                    <a:pt x="12" y="654"/>
                  </a:lnTo>
                  <a:lnTo>
                    <a:pt x="16" y="618"/>
                  </a:lnTo>
                  <a:lnTo>
                    <a:pt x="22" y="582"/>
                  </a:lnTo>
                  <a:lnTo>
                    <a:pt x="30" y="548"/>
                  </a:lnTo>
                  <a:lnTo>
                    <a:pt x="40" y="514"/>
                  </a:lnTo>
                  <a:lnTo>
                    <a:pt x="52" y="480"/>
                  </a:lnTo>
                  <a:lnTo>
                    <a:pt x="64" y="448"/>
                  </a:lnTo>
                  <a:lnTo>
                    <a:pt x="78" y="416"/>
                  </a:lnTo>
                  <a:lnTo>
                    <a:pt x="94" y="384"/>
                  </a:lnTo>
                  <a:lnTo>
                    <a:pt x="112" y="354"/>
                  </a:lnTo>
                  <a:lnTo>
                    <a:pt x="130" y="326"/>
                  </a:lnTo>
                  <a:lnTo>
                    <a:pt x="150" y="298"/>
                  </a:lnTo>
                  <a:lnTo>
                    <a:pt x="172" y="270"/>
                  </a:lnTo>
                  <a:lnTo>
                    <a:pt x="194" y="244"/>
                  </a:lnTo>
                  <a:lnTo>
                    <a:pt x="218" y="218"/>
                  </a:lnTo>
                  <a:lnTo>
                    <a:pt x="244" y="194"/>
                  </a:lnTo>
                  <a:lnTo>
                    <a:pt x="270" y="172"/>
                  </a:lnTo>
                  <a:lnTo>
                    <a:pt x="296" y="150"/>
                  </a:lnTo>
                  <a:lnTo>
                    <a:pt x="326" y="130"/>
                  </a:lnTo>
                  <a:lnTo>
                    <a:pt x="354" y="112"/>
                  </a:lnTo>
                  <a:lnTo>
                    <a:pt x="384" y="94"/>
                  </a:lnTo>
                  <a:lnTo>
                    <a:pt x="416" y="78"/>
                  </a:lnTo>
                  <a:lnTo>
                    <a:pt x="448" y="64"/>
                  </a:lnTo>
                  <a:lnTo>
                    <a:pt x="480" y="52"/>
                  </a:lnTo>
                  <a:lnTo>
                    <a:pt x="514" y="40"/>
                  </a:lnTo>
                  <a:lnTo>
                    <a:pt x="548" y="30"/>
                  </a:lnTo>
                  <a:lnTo>
                    <a:pt x="582" y="22"/>
                  </a:lnTo>
                  <a:lnTo>
                    <a:pt x="618" y="16"/>
                  </a:lnTo>
                  <a:lnTo>
                    <a:pt x="654" y="12"/>
                  </a:lnTo>
                  <a:lnTo>
                    <a:pt x="690" y="8"/>
                  </a:lnTo>
                  <a:lnTo>
                    <a:pt x="726" y="8"/>
                  </a:lnTo>
                  <a:lnTo>
                    <a:pt x="726" y="8"/>
                  </a:lnTo>
                  <a:lnTo>
                    <a:pt x="764" y="8"/>
                  </a:lnTo>
                  <a:lnTo>
                    <a:pt x="800" y="12"/>
                  </a:lnTo>
                  <a:lnTo>
                    <a:pt x="836" y="16"/>
                  </a:lnTo>
                  <a:lnTo>
                    <a:pt x="873" y="22"/>
                  </a:lnTo>
                  <a:lnTo>
                    <a:pt x="907" y="30"/>
                  </a:lnTo>
                  <a:lnTo>
                    <a:pt x="941" y="40"/>
                  </a:lnTo>
                  <a:lnTo>
                    <a:pt x="975" y="52"/>
                  </a:lnTo>
                  <a:lnTo>
                    <a:pt x="1007" y="64"/>
                  </a:lnTo>
                  <a:lnTo>
                    <a:pt x="1039" y="78"/>
                  </a:lnTo>
                  <a:lnTo>
                    <a:pt x="1071" y="94"/>
                  </a:lnTo>
                  <a:lnTo>
                    <a:pt x="1101" y="112"/>
                  </a:lnTo>
                  <a:lnTo>
                    <a:pt x="1129" y="130"/>
                  </a:lnTo>
                  <a:lnTo>
                    <a:pt x="1157" y="150"/>
                  </a:lnTo>
                  <a:lnTo>
                    <a:pt x="1185" y="172"/>
                  </a:lnTo>
                  <a:lnTo>
                    <a:pt x="1211" y="194"/>
                  </a:lnTo>
                  <a:lnTo>
                    <a:pt x="1235" y="218"/>
                  </a:lnTo>
                  <a:lnTo>
                    <a:pt x="1259" y="244"/>
                  </a:lnTo>
                  <a:lnTo>
                    <a:pt x="1283" y="270"/>
                  </a:lnTo>
                  <a:lnTo>
                    <a:pt x="1303" y="298"/>
                  </a:lnTo>
                  <a:lnTo>
                    <a:pt x="1323" y="326"/>
                  </a:lnTo>
                  <a:lnTo>
                    <a:pt x="1343" y="354"/>
                  </a:lnTo>
                  <a:lnTo>
                    <a:pt x="1359" y="384"/>
                  </a:lnTo>
                  <a:lnTo>
                    <a:pt x="1375" y="416"/>
                  </a:lnTo>
                  <a:lnTo>
                    <a:pt x="1391" y="448"/>
                  </a:lnTo>
                  <a:lnTo>
                    <a:pt x="1403" y="480"/>
                  </a:lnTo>
                  <a:lnTo>
                    <a:pt x="1415" y="514"/>
                  </a:lnTo>
                  <a:lnTo>
                    <a:pt x="1423" y="548"/>
                  </a:lnTo>
                  <a:lnTo>
                    <a:pt x="1433" y="582"/>
                  </a:lnTo>
                  <a:lnTo>
                    <a:pt x="1439" y="618"/>
                  </a:lnTo>
                  <a:lnTo>
                    <a:pt x="1443" y="654"/>
                  </a:lnTo>
                  <a:lnTo>
                    <a:pt x="1445" y="690"/>
                  </a:lnTo>
                  <a:lnTo>
                    <a:pt x="1447" y="726"/>
                  </a:lnTo>
                  <a:lnTo>
                    <a:pt x="1447" y="726"/>
                  </a:lnTo>
                  <a:lnTo>
                    <a:pt x="1445" y="764"/>
                  </a:lnTo>
                  <a:lnTo>
                    <a:pt x="1443" y="800"/>
                  </a:lnTo>
                  <a:lnTo>
                    <a:pt x="1439" y="836"/>
                  </a:lnTo>
                  <a:lnTo>
                    <a:pt x="1433" y="872"/>
                  </a:lnTo>
                  <a:lnTo>
                    <a:pt x="1423" y="906"/>
                  </a:lnTo>
                  <a:lnTo>
                    <a:pt x="1415" y="940"/>
                  </a:lnTo>
                  <a:lnTo>
                    <a:pt x="1403" y="974"/>
                  </a:lnTo>
                  <a:lnTo>
                    <a:pt x="1391" y="1006"/>
                  </a:lnTo>
                  <a:lnTo>
                    <a:pt x="1375" y="1038"/>
                  </a:lnTo>
                  <a:lnTo>
                    <a:pt x="1359" y="1070"/>
                  </a:lnTo>
                  <a:lnTo>
                    <a:pt x="1343" y="1100"/>
                  </a:lnTo>
                  <a:lnTo>
                    <a:pt x="1323" y="1128"/>
                  </a:lnTo>
                  <a:lnTo>
                    <a:pt x="1303" y="1156"/>
                  </a:lnTo>
                  <a:lnTo>
                    <a:pt x="1283" y="1184"/>
                  </a:lnTo>
                  <a:lnTo>
                    <a:pt x="1259" y="1210"/>
                  </a:lnTo>
                  <a:lnTo>
                    <a:pt x="1235" y="1236"/>
                  </a:lnTo>
                  <a:lnTo>
                    <a:pt x="1211" y="1258"/>
                  </a:lnTo>
                  <a:lnTo>
                    <a:pt x="1185" y="1282"/>
                  </a:lnTo>
                  <a:lnTo>
                    <a:pt x="1157" y="1301"/>
                  </a:lnTo>
                  <a:lnTo>
                    <a:pt x="1129" y="1321"/>
                  </a:lnTo>
                  <a:lnTo>
                    <a:pt x="1101" y="1341"/>
                  </a:lnTo>
                  <a:lnTo>
                    <a:pt x="1071" y="1357"/>
                  </a:lnTo>
                  <a:lnTo>
                    <a:pt x="1039" y="1373"/>
                  </a:lnTo>
                  <a:lnTo>
                    <a:pt x="1007" y="1389"/>
                  </a:lnTo>
                  <a:lnTo>
                    <a:pt x="975" y="1401"/>
                  </a:lnTo>
                  <a:lnTo>
                    <a:pt x="941" y="1413"/>
                  </a:lnTo>
                  <a:lnTo>
                    <a:pt x="907" y="1423"/>
                  </a:lnTo>
                  <a:lnTo>
                    <a:pt x="873" y="1431"/>
                  </a:lnTo>
                  <a:lnTo>
                    <a:pt x="836" y="1437"/>
                  </a:lnTo>
                  <a:lnTo>
                    <a:pt x="800" y="1441"/>
                  </a:lnTo>
                  <a:lnTo>
                    <a:pt x="764" y="1443"/>
                  </a:lnTo>
                  <a:lnTo>
                    <a:pt x="726" y="1445"/>
                  </a:lnTo>
                  <a:lnTo>
                    <a:pt x="726" y="14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39"/>
            <p:cNvSpPr>
              <a:spLocks noEditPoints="1"/>
            </p:cNvSpPr>
            <p:nvPr/>
          </p:nvSpPr>
          <p:spPr bwMode="auto">
            <a:xfrm>
              <a:off x="4941076" y="5985559"/>
              <a:ext cx="4437062" cy="3284538"/>
            </a:xfrm>
            <a:custGeom>
              <a:avLst/>
              <a:gdLst>
                <a:gd name="T0" fmla="*/ 2795 w 2795"/>
                <a:gd name="T1" fmla="*/ 1174 h 2069"/>
                <a:gd name="T2" fmla="*/ 1987 w 2795"/>
                <a:gd name="T3" fmla="*/ 1082 h 2069"/>
                <a:gd name="T4" fmla="*/ 1909 w 2795"/>
                <a:gd name="T5" fmla="*/ 888 h 2069"/>
                <a:gd name="T6" fmla="*/ 1905 w 2795"/>
                <a:gd name="T7" fmla="*/ 880 h 2069"/>
                <a:gd name="T8" fmla="*/ 1789 w 2795"/>
                <a:gd name="T9" fmla="*/ 724 h 2069"/>
                <a:gd name="T10" fmla="*/ 1597 w 2795"/>
                <a:gd name="T11" fmla="*/ 578 h 2069"/>
                <a:gd name="T12" fmla="*/ 1371 w 2795"/>
                <a:gd name="T13" fmla="*/ 494 h 2069"/>
                <a:gd name="T14" fmla="*/ 1266 w 2795"/>
                <a:gd name="T15" fmla="*/ 480 h 2069"/>
                <a:gd name="T16" fmla="*/ 1144 w 2795"/>
                <a:gd name="T17" fmla="*/ 482 h 2069"/>
                <a:gd name="T18" fmla="*/ 980 w 2795"/>
                <a:gd name="T19" fmla="*/ 514 h 2069"/>
                <a:gd name="T20" fmla="*/ 830 w 2795"/>
                <a:gd name="T21" fmla="*/ 578 h 2069"/>
                <a:gd name="T22" fmla="*/ 264 w 2795"/>
                <a:gd name="T23" fmla="*/ 226 h 2069"/>
                <a:gd name="T24" fmla="*/ 660 w 2795"/>
                <a:gd name="T25" fmla="*/ 702 h 2069"/>
                <a:gd name="T26" fmla="*/ 540 w 2795"/>
                <a:gd name="T27" fmla="*/ 848 h 2069"/>
                <a:gd name="T28" fmla="*/ 458 w 2795"/>
                <a:gd name="T29" fmla="*/ 1022 h 2069"/>
                <a:gd name="T30" fmla="*/ 2 w 2795"/>
                <a:gd name="T31" fmla="*/ 1100 h 2069"/>
                <a:gd name="T32" fmla="*/ 416 w 2795"/>
                <a:gd name="T33" fmla="*/ 1274 h 2069"/>
                <a:gd name="T34" fmla="*/ 452 w 2795"/>
                <a:gd name="T35" fmla="*/ 1512 h 2069"/>
                <a:gd name="T36" fmla="*/ 186 w 2795"/>
                <a:gd name="T37" fmla="*/ 2013 h 2069"/>
                <a:gd name="T38" fmla="*/ 616 w 2795"/>
                <a:gd name="T39" fmla="*/ 1802 h 2069"/>
                <a:gd name="T40" fmla="*/ 796 w 2795"/>
                <a:gd name="T41" fmla="*/ 1953 h 2069"/>
                <a:gd name="T42" fmla="*/ 1016 w 2795"/>
                <a:gd name="T43" fmla="*/ 2045 h 2069"/>
                <a:gd name="T44" fmla="*/ 1212 w 2795"/>
                <a:gd name="T45" fmla="*/ 2069 h 2069"/>
                <a:gd name="T46" fmla="*/ 1373 w 2795"/>
                <a:gd name="T47" fmla="*/ 2055 h 2069"/>
                <a:gd name="T48" fmla="*/ 1519 w 2795"/>
                <a:gd name="T49" fmla="*/ 2009 h 2069"/>
                <a:gd name="T50" fmla="*/ 1771 w 2795"/>
                <a:gd name="T51" fmla="*/ 1842 h 2069"/>
                <a:gd name="T52" fmla="*/ 1943 w 2795"/>
                <a:gd name="T53" fmla="*/ 1594 h 2069"/>
                <a:gd name="T54" fmla="*/ 1967 w 2795"/>
                <a:gd name="T55" fmla="*/ 1530 h 2069"/>
                <a:gd name="T56" fmla="*/ 2003 w 2795"/>
                <a:gd name="T57" fmla="*/ 1374 h 2069"/>
                <a:gd name="T58" fmla="*/ 1212 w 2795"/>
                <a:gd name="T59" fmla="*/ 2063 h 2069"/>
                <a:gd name="T60" fmla="*/ 1054 w 2795"/>
                <a:gd name="T61" fmla="*/ 2047 h 2069"/>
                <a:gd name="T62" fmla="*/ 872 w 2795"/>
                <a:gd name="T63" fmla="*/ 1985 h 2069"/>
                <a:gd name="T64" fmla="*/ 712 w 2795"/>
                <a:gd name="T65" fmla="*/ 1881 h 2069"/>
                <a:gd name="T66" fmla="*/ 582 w 2795"/>
                <a:gd name="T67" fmla="*/ 1746 h 2069"/>
                <a:gd name="T68" fmla="*/ 486 w 2795"/>
                <a:gd name="T69" fmla="*/ 1582 h 2069"/>
                <a:gd name="T70" fmla="*/ 434 w 2795"/>
                <a:gd name="T71" fmla="*/ 1394 h 2069"/>
                <a:gd name="T72" fmla="*/ 426 w 2795"/>
                <a:gd name="T73" fmla="*/ 1228 h 2069"/>
                <a:gd name="T74" fmla="*/ 436 w 2795"/>
                <a:gd name="T75" fmla="*/ 1144 h 2069"/>
                <a:gd name="T76" fmla="*/ 486 w 2795"/>
                <a:gd name="T77" fmla="*/ 970 h 2069"/>
                <a:gd name="T78" fmla="*/ 572 w 2795"/>
                <a:gd name="T79" fmla="*/ 816 h 2069"/>
                <a:gd name="T80" fmla="*/ 690 w 2795"/>
                <a:gd name="T81" fmla="*/ 686 h 2069"/>
                <a:gd name="T82" fmla="*/ 832 w 2795"/>
                <a:gd name="T83" fmla="*/ 584 h 2069"/>
                <a:gd name="T84" fmla="*/ 996 w 2795"/>
                <a:gd name="T85" fmla="*/ 516 h 2069"/>
                <a:gd name="T86" fmla="*/ 1176 w 2795"/>
                <a:gd name="T87" fmla="*/ 488 h 2069"/>
                <a:gd name="T88" fmla="*/ 1371 w 2795"/>
                <a:gd name="T89" fmla="*/ 502 h 2069"/>
                <a:gd name="T90" fmla="*/ 1611 w 2795"/>
                <a:gd name="T91" fmla="*/ 594 h 2069"/>
                <a:gd name="T92" fmla="*/ 1809 w 2795"/>
                <a:gd name="T93" fmla="*/ 760 h 2069"/>
                <a:gd name="T94" fmla="*/ 1925 w 2795"/>
                <a:gd name="T95" fmla="*/ 934 h 2069"/>
                <a:gd name="T96" fmla="*/ 1995 w 2795"/>
                <a:gd name="T97" fmla="*/ 1174 h 2069"/>
                <a:gd name="T98" fmla="*/ 1997 w 2795"/>
                <a:gd name="T99" fmla="*/ 1356 h 2069"/>
                <a:gd name="T100" fmla="*/ 1953 w 2795"/>
                <a:gd name="T101" fmla="*/ 1546 h 2069"/>
                <a:gd name="T102" fmla="*/ 1867 w 2795"/>
                <a:gd name="T103" fmla="*/ 1716 h 2069"/>
                <a:gd name="T104" fmla="*/ 1743 w 2795"/>
                <a:gd name="T105" fmla="*/ 1857 h 2069"/>
                <a:gd name="T106" fmla="*/ 1589 w 2795"/>
                <a:gd name="T107" fmla="*/ 1967 h 2069"/>
                <a:gd name="T108" fmla="*/ 1411 w 2795"/>
                <a:gd name="T109" fmla="*/ 2037 h 2069"/>
                <a:gd name="T110" fmla="*/ 1212 w 2795"/>
                <a:gd name="T111" fmla="*/ 2063 h 2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5" h="2069">
                  <a:moveTo>
                    <a:pt x="2009" y="1274"/>
                  </a:moveTo>
                  <a:lnTo>
                    <a:pt x="2009" y="1274"/>
                  </a:lnTo>
                  <a:lnTo>
                    <a:pt x="2007" y="1214"/>
                  </a:lnTo>
                  <a:lnTo>
                    <a:pt x="2795" y="1180"/>
                  </a:lnTo>
                  <a:lnTo>
                    <a:pt x="2795" y="1174"/>
                  </a:lnTo>
                  <a:lnTo>
                    <a:pt x="2007" y="1206"/>
                  </a:lnTo>
                  <a:lnTo>
                    <a:pt x="2007" y="1206"/>
                  </a:lnTo>
                  <a:lnTo>
                    <a:pt x="2001" y="1166"/>
                  </a:lnTo>
                  <a:lnTo>
                    <a:pt x="1995" y="1124"/>
                  </a:lnTo>
                  <a:lnTo>
                    <a:pt x="1987" y="1082"/>
                  </a:lnTo>
                  <a:lnTo>
                    <a:pt x="1975" y="1042"/>
                  </a:lnTo>
                  <a:lnTo>
                    <a:pt x="1961" y="1002"/>
                  </a:lnTo>
                  <a:lnTo>
                    <a:pt x="1947" y="964"/>
                  </a:lnTo>
                  <a:lnTo>
                    <a:pt x="1929" y="926"/>
                  </a:lnTo>
                  <a:lnTo>
                    <a:pt x="1909" y="888"/>
                  </a:lnTo>
                  <a:lnTo>
                    <a:pt x="1909" y="888"/>
                  </a:lnTo>
                  <a:lnTo>
                    <a:pt x="2705" y="390"/>
                  </a:lnTo>
                  <a:lnTo>
                    <a:pt x="2701" y="384"/>
                  </a:lnTo>
                  <a:lnTo>
                    <a:pt x="2701" y="384"/>
                  </a:lnTo>
                  <a:lnTo>
                    <a:pt x="1905" y="880"/>
                  </a:lnTo>
                  <a:lnTo>
                    <a:pt x="1905" y="880"/>
                  </a:lnTo>
                  <a:lnTo>
                    <a:pt x="1879" y="838"/>
                  </a:lnTo>
                  <a:lnTo>
                    <a:pt x="1851" y="798"/>
                  </a:lnTo>
                  <a:lnTo>
                    <a:pt x="1821" y="760"/>
                  </a:lnTo>
                  <a:lnTo>
                    <a:pt x="1789" y="724"/>
                  </a:lnTo>
                  <a:lnTo>
                    <a:pt x="1753" y="690"/>
                  </a:lnTo>
                  <a:lnTo>
                    <a:pt x="1717" y="658"/>
                  </a:lnTo>
                  <a:lnTo>
                    <a:pt x="1679" y="630"/>
                  </a:lnTo>
                  <a:lnTo>
                    <a:pt x="1639" y="602"/>
                  </a:lnTo>
                  <a:lnTo>
                    <a:pt x="1597" y="578"/>
                  </a:lnTo>
                  <a:lnTo>
                    <a:pt x="1555" y="556"/>
                  </a:lnTo>
                  <a:lnTo>
                    <a:pt x="1511" y="536"/>
                  </a:lnTo>
                  <a:lnTo>
                    <a:pt x="1465" y="520"/>
                  </a:lnTo>
                  <a:lnTo>
                    <a:pt x="1419" y="506"/>
                  </a:lnTo>
                  <a:lnTo>
                    <a:pt x="1371" y="494"/>
                  </a:lnTo>
                  <a:lnTo>
                    <a:pt x="1322" y="486"/>
                  </a:lnTo>
                  <a:lnTo>
                    <a:pt x="1274" y="482"/>
                  </a:lnTo>
                  <a:lnTo>
                    <a:pt x="1349" y="2"/>
                  </a:lnTo>
                  <a:lnTo>
                    <a:pt x="1340" y="0"/>
                  </a:lnTo>
                  <a:lnTo>
                    <a:pt x="1266" y="480"/>
                  </a:lnTo>
                  <a:lnTo>
                    <a:pt x="1266" y="480"/>
                  </a:lnTo>
                  <a:lnTo>
                    <a:pt x="1212" y="478"/>
                  </a:lnTo>
                  <a:lnTo>
                    <a:pt x="1212" y="478"/>
                  </a:lnTo>
                  <a:lnTo>
                    <a:pt x="1178" y="480"/>
                  </a:lnTo>
                  <a:lnTo>
                    <a:pt x="1144" y="482"/>
                  </a:lnTo>
                  <a:lnTo>
                    <a:pt x="1110" y="486"/>
                  </a:lnTo>
                  <a:lnTo>
                    <a:pt x="1078" y="490"/>
                  </a:lnTo>
                  <a:lnTo>
                    <a:pt x="1044" y="496"/>
                  </a:lnTo>
                  <a:lnTo>
                    <a:pt x="1012" y="504"/>
                  </a:lnTo>
                  <a:lnTo>
                    <a:pt x="980" y="514"/>
                  </a:lnTo>
                  <a:lnTo>
                    <a:pt x="950" y="524"/>
                  </a:lnTo>
                  <a:lnTo>
                    <a:pt x="918" y="536"/>
                  </a:lnTo>
                  <a:lnTo>
                    <a:pt x="888" y="548"/>
                  </a:lnTo>
                  <a:lnTo>
                    <a:pt x="858" y="562"/>
                  </a:lnTo>
                  <a:lnTo>
                    <a:pt x="830" y="578"/>
                  </a:lnTo>
                  <a:lnTo>
                    <a:pt x="802" y="594"/>
                  </a:lnTo>
                  <a:lnTo>
                    <a:pt x="774" y="610"/>
                  </a:lnTo>
                  <a:lnTo>
                    <a:pt x="748" y="630"/>
                  </a:lnTo>
                  <a:lnTo>
                    <a:pt x="722" y="648"/>
                  </a:lnTo>
                  <a:lnTo>
                    <a:pt x="264" y="226"/>
                  </a:lnTo>
                  <a:lnTo>
                    <a:pt x="260" y="230"/>
                  </a:lnTo>
                  <a:lnTo>
                    <a:pt x="718" y="652"/>
                  </a:lnTo>
                  <a:lnTo>
                    <a:pt x="718" y="652"/>
                  </a:lnTo>
                  <a:lnTo>
                    <a:pt x="688" y="676"/>
                  </a:lnTo>
                  <a:lnTo>
                    <a:pt x="660" y="702"/>
                  </a:lnTo>
                  <a:lnTo>
                    <a:pt x="634" y="728"/>
                  </a:lnTo>
                  <a:lnTo>
                    <a:pt x="608" y="756"/>
                  </a:lnTo>
                  <a:lnTo>
                    <a:pt x="584" y="786"/>
                  </a:lnTo>
                  <a:lnTo>
                    <a:pt x="562" y="816"/>
                  </a:lnTo>
                  <a:lnTo>
                    <a:pt x="540" y="848"/>
                  </a:lnTo>
                  <a:lnTo>
                    <a:pt x="520" y="880"/>
                  </a:lnTo>
                  <a:lnTo>
                    <a:pt x="502" y="914"/>
                  </a:lnTo>
                  <a:lnTo>
                    <a:pt x="486" y="950"/>
                  </a:lnTo>
                  <a:lnTo>
                    <a:pt x="472" y="984"/>
                  </a:lnTo>
                  <a:lnTo>
                    <a:pt x="458" y="1022"/>
                  </a:lnTo>
                  <a:lnTo>
                    <a:pt x="446" y="1058"/>
                  </a:lnTo>
                  <a:lnTo>
                    <a:pt x="436" y="1096"/>
                  </a:lnTo>
                  <a:lnTo>
                    <a:pt x="428" y="1136"/>
                  </a:lnTo>
                  <a:lnTo>
                    <a:pt x="422" y="1176"/>
                  </a:lnTo>
                  <a:lnTo>
                    <a:pt x="2" y="1100"/>
                  </a:lnTo>
                  <a:lnTo>
                    <a:pt x="0" y="1110"/>
                  </a:lnTo>
                  <a:lnTo>
                    <a:pt x="422" y="1186"/>
                  </a:lnTo>
                  <a:lnTo>
                    <a:pt x="422" y="1186"/>
                  </a:lnTo>
                  <a:lnTo>
                    <a:pt x="418" y="1230"/>
                  </a:lnTo>
                  <a:lnTo>
                    <a:pt x="416" y="1274"/>
                  </a:lnTo>
                  <a:lnTo>
                    <a:pt x="416" y="1274"/>
                  </a:lnTo>
                  <a:lnTo>
                    <a:pt x="420" y="1336"/>
                  </a:lnTo>
                  <a:lnTo>
                    <a:pt x="426" y="1396"/>
                  </a:lnTo>
                  <a:lnTo>
                    <a:pt x="438" y="1456"/>
                  </a:lnTo>
                  <a:lnTo>
                    <a:pt x="452" y="1512"/>
                  </a:lnTo>
                  <a:lnTo>
                    <a:pt x="472" y="1568"/>
                  </a:lnTo>
                  <a:lnTo>
                    <a:pt x="496" y="1622"/>
                  </a:lnTo>
                  <a:lnTo>
                    <a:pt x="524" y="1672"/>
                  </a:lnTo>
                  <a:lnTo>
                    <a:pt x="554" y="1722"/>
                  </a:lnTo>
                  <a:lnTo>
                    <a:pt x="186" y="2013"/>
                  </a:lnTo>
                  <a:lnTo>
                    <a:pt x="190" y="2019"/>
                  </a:lnTo>
                  <a:lnTo>
                    <a:pt x="558" y="1728"/>
                  </a:lnTo>
                  <a:lnTo>
                    <a:pt x="558" y="1728"/>
                  </a:lnTo>
                  <a:lnTo>
                    <a:pt x="586" y="1766"/>
                  </a:lnTo>
                  <a:lnTo>
                    <a:pt x="616" y="1802"/>
                  </a:lnTo>
                  <a:lnTo>
                    <a:pt x="650" y="1836"/>
                  </a:lnTo>
                  <a:lnTo>
                    <a:pt x="684" y="1867"/>
                  </a:lnTo>
                  <a:lnTo>
                    <a:pt x="720" y="1899"/>
                  </a:lnTo>
                  <a:lnTo>
                    <a:pt x="758" y="1927"/>
                  </a:lnTo>
                  <a:lnTo>
                    <a:pt x="796" y="1953"/>
                  </a:lnTo>
                  <a:lnTo>
                    <a:pt x="838" y="1977"/>
                  </a:lnTo>
                  <a:lnTo>
                    <a:pt x="880" y="1997"/>
                  </a:lnTo>
                  <a:lnTo>
                    <a:pt x="924" y="2015"/>
                  </a:lnTo>
                  <a:lnTo>
                    <a:pt x="970" y="2033"/>
                  </a:lnTo>
                  <a:lnTo>
                    <a:pt x="1016" y="2045"/>
                  </a:lnTo>
                  <a:lnTo>
                    <a:pt x="1064" y="2055"/>
                  </a:lnTo>
                  <a:lnTo>
                    <a:pt x="1112" y="2063"/>
                  </a:lnTo>
                  <a:lnTo>
                    <a:pt x="1162" y="2069"/>
                  </a:lnTo>
                  <a:lnTo>
                    <a:pt x="1212" y="2069"/>
                  </a:lnTo>
                  <a:lnTo>
                    <a:pt x="1212" y="2069"/>
                  </a:lnTo>
                  <a:lnTo>
                    <a:pt x="1246" y="2069"/>
                  </a:lnTo>
                  <a:lnTo>
                    <a:pt x="1278" y="2067"/>
                  </a:lnTo>
                  <a:lnTo>
                    <a:pt x="1308" y="2065"/>
                  </a:lnTo>
                  <a:lnTo>
                    <a:pt x="1340" y="2059"/>
                  </a:lnTo>
                  <a:lnTo>
                    <a:pt x="1373" y="2055"/>
                  </a:lnTo>
                  <a:lnTo>
                    <a:pt x="1403" y="2047"/>
                  </a:lnTo>
                  <a:lnTo>
                    <a:pt x="1433" y="2039"/>
                  </a:lnTo>
                  <a:lnTo>
                    <a:pt x="1463" y="2031"/>
                  </a:lnTo>
                  <a:lnTo>
                    <a:pt x="1491" y="2019"/>
                  </a:lnTo>
                  <a:lnTo>
                    <a:pt x="1519" y="2009"/>
                  </a:lnTo>
                  <a:lnTo>
                    <a:pt x="1575" y="1983"/>
                  </a:lnTo>
                  <a:lnTo>
                    <a:pt x="1629" y="1953"/>
                  </a:lnTo>
                  <a:lnTo>
                    <a:pt x="1679" y="1919"/>
                  </a:lnTo>
                  <a:lnTo>
                    <a:pt x="1727" y="1883"/>
                  </a:lnTo>
                  <a:lnTo>
                    <a:pt x="1771" y="1842"/>
                  </a:lnTo>
                  <a:lnTo>
                    <a:pt x="1813" y="1798"/>
                  </a:lnTo>
                  <a:lnTo>
                    <a:pt x="1851" y="1752"/>
                  </a:lnTo>
                  <a:lnTo>
                    <a:pt x="1885" y="1702"/>
                  </a:lnTo>
                  <a:lnTo>
                    <a:pt x="1915" y="1650"/>
                  </a:lnTo>
                  <a:lnTo>
                    <a:pt x="1943" y="1594"/>
                  </a:lnTo>
                  <a:lnTo>
                    <a:pt x="1965" y="1538"/>
                  </a:lnTo>
                  <a:lnTo>
                    <a:pt x="2731" y="1907"/>
                  </a:lnTo>
                  <a:lnTo>
                    <a:pt x="2735" y="1899"/>
                  </a:lnTo>
                  <a:lnTo>
                    <a:pt x="1967" y="1530"/>
                  </a:lnTo>
                  <a:lnTo>
                    <a:pt x="1967" y="1530"/>
                  </a:lnTo>
                  <a:lnTo>
                    <a:pt x="1977" y="1500"/>
                  </a:lnTo>
                  <a:lnTo>
                    <a:pt x="1985" y="1468"/>
                  </a:lnTo>
                  <a:lnTo>
                    <a:pt x="1993" y="1438"/>
                  </a:lnTo>
                  <a:lnTo>
                    <a:pt x="1999" y="1406"/>
                  </a:lnTo>
                  <a:lnTo>
                    <a:pt x="2003" y="1374"/>
                  </a:lnTo>
                  <a:lnTo>
                    <a:pt x="2007" y="1342"/>
                  </a:lnTo>
                  <a:lnTo>
                    <a:pt x="2009" y="1308"/>
                  </a:lnTo>
                  <a:lnTo>
                    <a:pt x="2009" y="1274"/>
                  </a:lnTo>
                  <a:lnTo>
                    <a:pt x="2009" y="1274"/>
                  </a:lnTo>
                  <a:close/>
                  <a:moveTo>
                    <a:pt x="1212" y="2063"/>
                  </a:moveTo>
                  <a:lnTo>
                    <a:pt x="1212" y="2063"/>
                  </a:lnTo>
                  <a:lnTo>
                    <a:pt x="1172" y="2061"/>
                  </a:lnTo>
                  <a:lnTo>
                    <a:pt x="1132" y="2057"/>
                  </a:lnTo>
                  <a:lnTo>
                    <a:pt x="1092" y="2053"/>
                  </a:lnTo>
                  <a:lnTo>
                    <a:pt x="1054" y="2047"/>
                  </a:lnTo>
                  <a:lnTo>
                    <a:pt x="1016" y="2037"/>
                  </a:lnTo>
                  <a:lnTo>
                    <a:pt x="978" y="2027"/>
                  </a:lnTo>
                  <a:lnTo>
                    <a:pt x="942" y="2015"/>
                  </a:lnTo>
                  <a:lnTo>
                    <a:pt x="906" y="2001"/>
                  </a:lnTo>
                  <a:lnTo>
                    <a:pt x="872" y="1985"/>
                  </a:lnTo>
                  <a:lnTo>
                    <a:pt x="838" y="1967"/>
                  </a:lnTo>
                  <a:lnTo>
                    <a:pt x="804" y="1947"/>
                  </a:lnTo>
                  <a:lnTo>
                    <a:pt x="772" y="1927"/>
                  </a:lnTo>
                  <a:lnTo>
                    <a:pt x="742" y="1905"/>
                  </a:lnTo>
                  <a:lnTo>
                    <a:pt x="712" y="1881"/>
                  </a:lnTo>
                  <a:lnTo>
                    <a:pt x="684" y="1857"/>
                  </a:lnTo>
                  <a:lnTo>
                    <a:pt x="656" y="1832"/>
                  </a:lnTo>
                  <a:lnTo>
                    <a:pt x="630" y="1804"/>
                  </a:lnTo>
                  <a:lnTo>
                    <a:pt x="604" y="1776"/>
                  </a:lnTo>
                  <a:lnTo>
                    <a:pt x="582" y="1746"/>
                  </a:lnTo>
                  <a:lnTo>
                    <a:pt x="560" y="1716"/>
                  </a:lnTo>
                  <a:lnTo>
                    <a:pt x="538" y="1684"/>
                  </a:lnTo>
                  <a:lnTo>
                    <a:pt x="520" y="1650"/>
                  </a:lnTo>
                  <a:lnTo>
                    <a:pt x="502" y="1616"/>
                  </a:lnTo>
                  <a:lnTo>
                    <a:pt x="486" y="1582"/>
                  </a:lnTo>
                  <a:lnTo>
                    <a:pt x="472" y="1546"/>
                  </a:lnTo>
                  <a:lnTo>
                    <a:pt x="460" y="1510"/>
                  </a:lnTo>
                  <a:lnTo>
                    <a:pt x="450" y="1472"/>
                  </a:lnTo>
                  <a:lnTo>
                    <a:pt x="440" y="1434"/>
                  </a:lnTo>
                  <a:lnTo>
                    <a:pt x="434" y="1394"/>
                  </a:lnTo>
                  <a:lnTo>
                    <a:pt x="428" y="1356"/>
                  </a:lnTo>
                  <a:lnTo>
                    <a:pt x="426" y="1316"/>
                  </a:lnTo>
                  <a:lnTo>
                    <a:pt x="424" y="1274"/>
                  </a:lnTo>
                  <a:lnTo>
                    <a:pt x="424" y="1274"/>
                  </a:lnTo>
                  <a:lnTo>
                    <a:pt x="426" y="1228"/>
                  </a:lnTo>
                  <a:lnTo>
                    <a:pt x="430" y="1180"/>
                  </a:lnTo>
                  <a:lnTo>
                    <a:pt x="430" y="1180"/>
                  </a:lnTo>
                  <a:lnTo>
                    <a:pt x="430" y="1180"/>
                  </a:lnTo>
                  <a:lnTo>
                    <a:pt x="430" y="1180"/>
                  </a:lnTo>
                  <a:lnTo>
                    <a:pt x="436" y="1144"/>
                  </a:lnTo>
                  <a:lnTo>
                    <a:pt x="442" y="1108"/>
                  </a:lnTo>
                  <a:lnTo>
                    <a:pt x="450" y="1072"/>
                  </a:lnTo>
                  <a:lnTo>
                    <a:pt x="462" y="1036"/>
                  </a:lnTo>
                  <a:lnTo>
                    <a:pt x="472" y="1002"/>
                  </a:lnTo>
                  <a:lnTo>
                    <a:pt x="486" y="970"/>
                  </a:lnTo>
                  <a:lnTo>
                    <a:pt x="500" y="936"/>
                  </a:lnTo>
                  <a:lnTo>
                    <a:pt x="516" y="906"/>
                  </a:lnTo>
                  <a:lnTo>
                    <a:pt x="534" y="874"/>
                  </a:lnTo>
                  <a:lnTo>
                    <a:pt x="552" y="844"/>
                  </a:lnTo>
                  <a:lnTo>
                    <a:pt x="572" y="816"/>
                  </a:lnTo>
                  <a:lnTo>
                    <a:pt x="594" y="788"/>
                  </a:lnTo>
                  <a:lnTo>
                    <a:pt x="616" y="760"/>
                  </a:lnTo>
                  <a:lnTo>
                    <a:pt x="640" y="734"/>
                  </a:lnTo>
                  <a:lnTo>
                    <a:pt x="664" y="710"/>
                  </a:lnTo>
                  <a:lnTo>
                    <a:pt x="690" y="686"/>
                  </a:lnTo>
                  <a:lnTo>
                    <a:pt x="716" y="662"/>
                  </a:lnTo>
                  <a:lnTo>
                    <a:pt x="744" y="642"/>
                  </a:lnTo>
                  <a:lnTo>
                    <a:pt x="772" y="620"/>
                  </a:lnTo>
                  <a:lnTo>
                    <a:pt x="802" y="602"/>
                  </a:lnTo>
                  <a:lnTo>
                    <a:pt x="832" y="584"/>
                  </a:lnTo>
                  <a:lnTo>
                    <a:pt x="864" y="568"/>
                  </a:lnTo>
                  <a:lnTo>
                    <a:pt x="896" y="554"/>
                  </a:lnTo>
                  <a:lnTo>
                    <a:pt x="928" y="540"/>
                  </a:lnTo>
                  <a:lnTo>
                    <a:pt x="962" y="528"/>
                  </a:lnTo>
                  <a:lnTo>
                    <a:pt x="996" y="516"/>
                  </a:lnTo>
                  <a:lnTo>
                    <a:pt x="1032" y="508"/>
                  </a:lnTo>
                  <a:lnTo>
                    <a:pt x="1066" y="500"/>
                  </a:lnTo>
                  <a:lnTo>
                    <a:pt x="1102" y="494"/>
                  </a:lnTo>
                  <a:lnTo>
                    <a:pt x="1138" y="490"/>
                  </a:lnTo>
                  <a:lnTo>
                    <a:pt x="1176" y="488"/>
                  </a:lnTo>
                  <a:lnTo>
                    <a:pt x="1212" y="486"/>
                  </a:lnTo>
                  <a:lnTo>
                    <a:pt x="1212" y="486"/>
                  </a:lnTo>
                  <a:lnTo>
                    <a:pt x="1266" y="488"/>
                  </a:lnTo>
                  <a:lnTo>
                    <a:pt x="1318" y="494"/>
                  </a:lnTo>
                  <a:lnTo>
                    <a:pt x="1371" y="502"/>
                  </a:lnTo>
                  <a:lnTo>
                    <a:pt x="1421" y="514"/>
                  </a:lnTo>
                  <a:lnTo>
                    <a:pt x="1471" y="530"/>
                  </a:lnTo>
                  <a:lnTo>
                    <a:pt x="1519" y="548"/>
                  </a:lnTo>
                  <a:lnTo>
                    <a:pt x="1565" y="570"/>
                  </a:lnTo>
                  <a:lnTo>
                    <a:pt x="1611" y="594"/>
                  </a:lnTo>
                  <a:lnTo>
                    <a:pt x="1655" y="622"/>
                  </a:lnTo>
                  <a:lnTo>
                    <a:pt x="1697" y="652"/>
                  </a:lnTo>
                  <a:lnTo>
                    <a:pt x="1737" y="686"/>
                  </a:lnTo>
                  <a:lnTo>
                    <a:pt x="1775" y="722"/>
                  </a:lnTo>
                  <a:lnTo>
                    <a:pt x="1809" y="760"/>
                  </a:lnTo>
                  <a:lnTo>
                    <a:pt x="1843" y="800"/>
                  </a:lnTo>
                  <a:lnTo>
                    <a:pt x="1873" y="842"/>
                  </a:lnTo>
                  <a:lnTo>
                    <a:pt x="1901" y="888"/>
                  </a:lnTo>
                  <a:lnTo>
                    <a:pt x="1901" y="888"/>
                  </a:lnTo>
                  <a:lnTo>
                    <a:pt x="1925" y="934"/>
                  </a:lnTo>
                  <a:lnTo>
                    <a:pt x="1945" y="980"/>
                  </a:lnTo>
                  <a:lnTo>
                    <a:pt x="1961" y="1026"/>
                  </a:lnTo>
                  <a:lnTo>
                    <a:pt x="1977" y="1074"/>
                  </a:lnTo>
                  <a:lnTo>
                    <a:pt x="1987" y="1124"/>
                  </a:lnTo>
                  <a:lnTo>
                    <a:pt x="1995" y="1174"/>
                  </a:lnTo>
                  <a:lnTo>
                    <a:pt x="2001" y="1224"/>
                  </a:lnTo>
                  <a:lnTo>
                    <a:pt x="2001" y="1274"/>
                  </a:lnTo>
                  <a:lnTo>
                    <a:pt x="2001" y="1274"/>
                  </a:lnTo>
                  <a:lnTo>
                    <a:pt x="2001" y="1316"/>
                  </a:lnTo>
                  <a:lnTo>
                    <a:pt x="1997" y="1356"/>
                  </a:lnTo>
                  <a:lnTo>
                    <a:pt x="1993" y="1394"/>
                  </a:lnTo>
                  <a:lnTo>
                    <a:pt x="1985" y="1434"/>
                  </a:lnTo>
                  <a:lnTo>
                    <a:pt x="1977" y="1472"/>
                  </a:lnTo>
                  <a:lnTo>
                    <a:pt x="1967" y="1510"/>
                  </a:lnTo>
                  <a:lnTo>
                    <a:pt x="1953" y="1546"/>
                  </a:lnTo>
                  <a:lnTo>
                    <a:pt x="1939" y="1582"/>
                  </a:lnTo>
                  <a:lnTo>
                    <a:pt x="1925" y="1616"/>
                  </a:lnTo>
                  <a:lnTo>
                    <a:pt x="1907" y="1650"/>
                  </a:lnTo>
                  <a:lnTo>
                    <a:pt x="1887" y="1684"/>
                  </a:lnTo>
                  <a:lnTo>
                    <a:pt x="1867" y="1716"/>
                  </a:lnTo>
                  <a:lnTo>
                    <a:pt x="1845" y="1746"/>
                  </a:lnTo>
                  <a:lnTo>
                    <a:pt x="1821" y="1776"/>
                  </a:lnTo>
                  <a:lnTo>
                    <a:pt x="1797" y="1804"/>
                  </a:lnTo>
                  <a:lnTo>
                    <a:pt x="1771" y="1832"/>
                  </a:lnTo>
                  <a:lnTo>
                    <a:pt x="1743" y="1857"/>
                  </a:lnTo>
                  <a:lnTo>
                    <a:pt x="1715" y="1881"/>
                  </a:lnTo>
                  <a:lnTo>
                    <a:pt x="1685" y="1905"/>
                  </a:lnTo>
                  <a:lnTo>
                    <a:pt x="1655" y="1927"/>
                  </a:lnTo>
                  <a:lnTo>
                    <a:pt x="1623" y="1947"/>
                  </a:lnTo>
                  <a:lnTo>
                    <a:pt x="1589" y="1967"/>
                  </a:lnTo>
                  <a:lnTo>
                    <a:pt x="1555" y="1985"/>
                  </a:lnTo>
                  <a:lnTo>
                    <a:pt x="1521" y="2001"/>
                  </a:lnTo>
                  <a:lnTo>
                    <a:pt x="1485" y="2015"/>
                  </a:lnTo>
                  <a:lnTo>
                    <a:pt x="1447" y="2027"/>
                  </a:lnTo>
                  <a:lnTo>
                    <a:pt x="1411" y="2037"/>
                  </a:lnTo>
                  <a:lnTo>
                    <a:pt x="1373" y="2047"/>
                  </a:lnTo>
                  <a:lnTo>
                    <a:pt x="1332" y="2053"/>
                  </a:lnTo>
                  <a:lnTo>
                    <a:pt x="1294" y="2057"/>
                  </a:lnTo>
                  <a:lnTo>
                    <a:pt x="1254" y="2061"/>
                  </a:lnTo>
                  <a:lnTo>
                    <a:pt x="1212" y="2063"/>
                  </a:lnTo>
                  <a:lnTo>
                    <a:pt x="1212" y="20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40"/>
            <p:cNvSpPr>
              <a:spLocks/>
            </p:cNvSpPr>
            <p:nvPr/>
          </p:nvSpPr>
          <p:spPr bwMode="auto">
            <a:xfrm>
              <a:off x="6655576" y="9022447"/>
              <a:ext cx="1014412" cy="1216025"/>
            </a:xfrm>
            <a:custGeom>
              <a:avLst/>
              <a:gdLst>
                <a:gd name="T0" fmla="*/ 0 w 639"/>
                <a:gd name="T1" fmla="*/ 46 h 766"/>
                <a:gd name="T2" fmla="*/ 0 w 639"/>
                <a:gd name="T3" fmla="*/ 46 h 766"/>
                <a:gd name="T4" fmla="*/ 94 w 639"/>
                <a:gd name="T5" fmla="*/ 208 h 766"/>
                <a:gd name="T6" fmla="*/ 170 w 639"/>
                <a:gd name="T7" fmla="*/ 332 h 766"/>
                <a:gd name="T8" fmla="*/ 212 w 639"/>
                <a:gd name="T9" fmla="*/ 400 h 766"/>
                <a:gd name="T10" fmla="*/ 258 w 639"/>
                <a:gd name="T11" fmla="*/ 468 h 766"/>
                <a:gd name="T12" fmla="*/ 305 w 639"/>
                <a:gd name="T13" fmla="*/ 532 h 766"/>
                <a:gd name="T14" fmla="*/ 351 w 639"/>
                <a:gd name="T15" fmla="*/ 594 h 766"/>
                <a:gd name="T16" fmla="*/ 399 w 639"/>
                <a:gd name="T17" fmla="*/ 648 h 766"/>
                <a:gd name="T18" fmla="*/ 421 w 639"/>
                <a:gd name="T19" fmla="*/ 674 h 766"/>
                <a:gd name="T20" fmla="*/ 445 w 639"/>
                <a:gd name="T21" fmla="*/ 696 h 766"/>
                <a:gd name="T22" fmla="*/ 467 w 639"/>
                <a:gd name="T23" fmla="*/ 716 h 766"/>
                <a:gd name="T24" fmla="*/ 489 w 639"/>
                <a:gd name="T25" fmla="*/ 732 h 766"/>
                <a:gd name="T26" fmla="*/ 509 w 639"/>
                <a:gd name="T27" fmla="*/ 746 h 766"/>
                <a:gd name="T28" fmla="*/ 529 w 639"/>
                <a:gd name="T29" fmla="*/ 756 h 766"/>
                <a:gd name="T30" fmla="*/ 549 w 639"/>
                <a:gd name="T31" fmla="*/ 764 h 766"/>
                <a:gd name="T32" fmla="*/ 567 w 639"/>
                <a:gd name="T33" fmla="*/ 766 h 766"/>
                <a:gd name="T34" fmla="*/ 585 w 639"/>
                <a:gd name="T35" fmla="*/ 766 h 766"/>
                <a:gd name="T36" fmla="*/ 601 w 639"/>
                <a:gd name="T37" fmla="*/ 760 h 766"/>
                <a:gd name="T38" fmla="*/ 601 w 639"/>
                <a:gd name="T39" fmla="*/ 760 h 766"/>
                <a:gd name="T40" fmla="*/ 615 w 639"/>
                <a:gd name="T41" fmla="*/ 750 h 766"/>
                <a:gd name="T42" fmla="*/ 625 w 639"/>
                <a:gd name="T43" fmla="*/ 740 h 766"/>
                <a:gd name="T44" fmla="*/ 633 w 639"/>
                <a:gd name="T45" fmla="*/ 728 h 766"/>
                <a:gd name="T46" fmla="*/ 637 w 639"/>
                <a:gd name="T47" fmla="*/ 712 h 766"/>
                <a:gd name="T48" fmla="*/ 639 w 639"/>
                <a:gd name="T49" fmla="*/ 696 h 766"/>
                <a:gd name="T50" fmla="*/ 639 w 639"/>
                <a:gd name="T51" fmla="*/ 678 h 766"/>
                <a:gd name="T52" fmla="*/ 635 w 639"/>
                <a:gd name="T53" fmla="*/ 660 h 766"/>
                <a:gd name="T54" fmla="*/ 631 w 639"/>
                <a:gd name="T55" fmla="*/ 640 h 766"/>
                <a:gd name="T56" fmla="*/ 623 w 639"/>
                <a:gd name="T57" fmla="*/ 618 h 766"/>
                <a:gd name="T58" fmla="*/ 615 w 639"/>
                <a:gd name="T59" fmla="*/ 596 h 766"/>
                <a:gd name="T60" fmla="*/ 591 w 639"/>
                <a:gd name="T61" fmla="*/ 548 h 766"/>
                <a:gd name="T62" fmla="*/ 563 w 639"/>
                <a:gd name="T63" fmla="*/ 498 h 766"/>
                <a:gd name="T64" fmla="*/ 533 w 639"/>
                <a:gd name="T65" fmla="*/ 448 h 766"/>
                <a:gd name="T66" fmla="*/ 497 w 639"/>
                <a:gd name="T67" fmla="*/ 398 h 766"/>
                <a:gd name="T68" fmla="*/ 461 w 639"/>
                <a:gd name="T69" fmla="*/ 350 h 766"/>
                <a:gd name="T70" fmla="*/ 393 w 639"/>
                <a:gd name="T71" fmla="*/ 260 h 766"/>
                <a:gd name="T72" fmla="*/ 333 w 639"/>
                <a:gd name="T73" fmla="*/ 190 h 766"/>
                <a:gd name="T74" fmla="*/ 297 w 639"/>
                <a:gd name="T75" fmla="*/ 146 h 766"/>
                <a:gd name="T76" fmla="*/ 297 w 639"/>
                <a:gd name="T77" fmla="*/ 146 h 766"/>
                <a:gd name="T78" fmla="*/ 273 w 639"/>
                <a:gd name="T79" fmla="*/ 114 h 766"/>
                <a:gd name="T80" fmla="*/ 248 w 639"/>
                <a:gd name="T81" fmla="*/ 86 h 766"/>
                <a:gd name="T82" fmla="*/ 226 w 639"/>
                <a:gd name="T83" fmla="*/ 62 h 766"/>
                <a:gd name="T84" fmla="*/ 204 w 639"/>
                <a:gd name="T85" fmla="*/ 42 h 766"/>
                <a:gd name="T86" fmla="*/ 182 w 639"/>
                <a:gd name="T87" fmla="*/ 26 h 766"/>
                <a:gd name="T88" fmla="*/ 162 w 639"/>
                <a:gd name="T89" fmla="*/ 16 h 766"/>
                <a:gd name="T90" fmla="*/ 142 w 639"/>
                <a:gd name="T91" fmla="*/ 8 h 766"/>
                <a:gd name="T92" fmla="*/ 122 w 639"/>
                <a:gd name="T93" fmla="*/ 2 h 766"/>
                <a:gd name="T94" fmla="*/ 104 w 639"/>
                <a:gd name="T95" fmla="*/ 0 h 766"/>
                <a:gd name="T96" fmla="*/ 86 w 639"/>
                <a:gd name="T97" fmla="*/ 2 h 766"/>
                <a:gd name="T98" fmla="*/ 70 w 639"/>
                <a:gd name="T99" fmla="*/ 4 h 766"/>
                <a:gd name="T100" fmla="*/ 54 w 639"/>
                <a:gd name="T101" fmla="*/ 10 h 766"/>
                <a:gd name="T102" fmla="*/ 38 w 639"/>
                <a:gd name="T103" fmla="*/ 16 h 766"/>
                <a:gd name="T104" fmla="*/ 24 w 639"/>
                <a:gd name="T105" fmla="*/ 26 h 766"/>
                <a:gd name="T106" fmla="*/ 12 w 639"/>
                <a:gd name="T107" fmla="*/ 36 h 766"/>
                <a:gd name="T108" fmla="*/ 0 w 639"/>
                <a:gd name="T109" fmla="*/ 46 h 766"/>
                <a:gd name="T110" fmla="*/ 0 w 639"/>
                <a:gd name="T111" fmla="*/ 46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39" h="766">
                  <a:moveTo>
                    <a:pt x="0" y="46"/>
                  </a:moveTo>
                  <a:lnTo>
                    <a:pt x="0" y="46"/>
                  </a:lnTo>
                  <a:lnTo>
                    <a:pt x="94" y="208"/>
                  </a:lnTo>
                  <a:lnTo>
                    <a:pt x="170" y="332"/>
                  </a:lnTo>
                  <a:lnTo>
                    <a:pt x="212" y="400"/>
                  </a:lnTo>
                  <a:lnTo>
                    <a:pt x="258" y="468"/>
                  </a:lnTo>
                  <a:lnTo>
                    <a:pt x="305" y="532"/>
                  </a:lnTo>
                  <a:lnTo>
                    <a:pt x="351" y="594"/>
                  </a:lnTo>
                  <a:lnTo>
                    <a:pt x="399" y="648"/>
                  </a:lnTo>
                  <a:lnTo>
                    <a:pt x="421" y="674"/>
                  </a:lnTo>
                  <a:lnTo>
                    <a:pt x="445" y="696"/>
                  </a:lnTo>
                  <a:lnTo>
                    <a:pt x="467" y="716"/>
                  </a:lnTo>
                  <a:lnTo>
                    <a:pt x="489" y="732"/>
                  </a:lnTo>
                  <a:lnTo>
                    <a:pt x="509" y="746"/>
                  </a:lnTo>
                  <a:lnTo>
                    <a:pt x="529" y="756"/>
                  </a:lnTo>
                  <a:lnTo>
                    <a:pt x="549" y="764"/>
                  </a:lnTo>
                  <a:lnTo>
                    <a:pt x="567" y="766"/>
                  </a:lnTo>
                  <a:lnTo>
                    <a:pt x="585" y="766"/>
                  </a:lnTo>
                  <a:lnTo>
                    <a:pt x="601" y="760"/>
                  </a:lnTo>
                  <a:lnTo>
                    <a:pt x="601" y="760"/>
                  </a:lnTo>
                  <a:lnTo>
                    <a:pt x="615" y="750"/>
                  </a:lnTo>
                  <a:lnTo>
                    <a:pt x="625" y="740"/>
                  </a:lnTo>
                  <a:lnTo>
                    <a:pt x="633" y="728"/>
                  </a:lnTo>
                  <a:lnTo>
                    <a:pt x="637" y="712"/>
                  </a:lnTo>
                  <a:lnTo>
                    <a:pt x="639" y="696"/>
                  </a:lnTo>
                  <a:lnTo>
                    <a:pt x="639" y="678"/>
                  </a:lnTo>
                  <a:lnTo>
                    <a:pt x="635" y="660"/>
                  </a:lnTo>
                  <a:lnTo>
                    <a:pt x="631" y="640"/>
                  </a:lnTo>
                  <a:lnTo>
                    <a:pt x="623" y="618"/>
                  </a:lnTo>
                  <a:lnTo>
                    <a:pt x="615" y="596"/>
                  </a:lnTo>
                  <a:lnTo>
                    <a:pt x="591" y="548"/>
                  </a:lnTo>
                  <a:lnTo>
                    <a:pt x="563" y="498"/>
                  </a:lnTo>
                  <a:lnTo>
                    <a:pt x="533" y="448"/>
                  </a:lnTo>
                  <a:lnTo>
                    <a:pt x="497" y="398"/>
                  </a:lnTo>
                  <a:lnTo>
                    <a:pt x="461" y="350"/>
                  </a:lnTo>
                  <a:lnTo>
                    <a:pt x="393" y="260"/>
                  </a:lnTo>
                  <a:lnTo>
                    <a:pt x="333" y="190"/>
                  </a:lnTo>
                  <a:lnTo>
                    <a:pt x="297" y="146"/>
                  </a:lnTo>
                  <a:lnTo>
                    <a:pt x="297" y="146"/>
                  </a:lnTo>
                  <a:lnTo>
                    <a:pt x="273" y="114"/>
                  </a:lnTo>
                  <a:lnTo>
                    <a:pt x="248" y="86"/>
                  </a:lnTo>
                  <a:lnTo>
                    <a:pt x="226" y="62"/>
                  </a:lnTo>
                  <a:lnTo>
                    <a:pt x="204" y="42"/>
                  </a:lnTo>
                  <a:lnTo>
                    <a:pt x="182" y="26"/>
                  </a:lnTo>
                  <a:lnTo>
                    <a:pt x="162" y="16"/>
                  </a:lnTo>
                  <a:lnTo>
                    <a:pt x="142" y="8"/>
                  </a:lnTo>
                  <a:lnTo>
                    <a:pt x="122" y="2"/>
                  </a:lnTo>
                  <a:lnTo>
                    <a:pt x="104" y="0"/>
                  </a:lnTo>
                  <a:lnTo>
                    <a:pt x="86" y="2"/>
                  </a:lnTo>
                  <a:lnTo>
                    <a:pt x="70" y="4"/>
                  </a:lnTo>
                  <a:lnTo>
                    <a:pt x="54" y="10"/>
                  </a:lnTo>
                  <a:lnTo>
                    <a:pt x="38" y="16"/>
                  </a:lnTo>
                  <a:lnTo>
                    <a:pt x="24" y="26"/>
                  </a:lnTo>
                  <a:lnTo>
                    <a:pt x="12" y="36"/>
                  </a:lnTo>
                  <a:lnTo>
                    <a:pt x="0" y="46"/>
                  </a:lnTo>
                  <a:lnTo>
                    <a:pt x="0" y="46"/>
                  </a:lnTo>
                  <a:close/>
                </a:path>
              </a:pathLst>
            </a:custGeom>
            <a:solidFill>
              <a:srgbClr val="EFC8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41"/>
            <p:cNvSpPr>
              <a:spLocks/>
            </p:cNvSpPr>
            <p:nvPr/>
          </p:nvSpPr>
          <p:spPr bwMode="auto">
            <a:xfrm>
              <a:off x="6649226" y="7842934"/>
              <a:ext cx="2233612" cy="2973388"/>
            </a:xfrm>
            <a:custGeom>
              <a:avLst/>
              <a:gdLst>
                <a:gd name="T0" fmla="*/ 1315 w 1407"/>
                <a:gd name="T1" fmla="*/ 1393 h 1873"/>
                <a:gd name="T2" fmla="*/ 1321 w 1407"/>
                <a:gd name="T3" fmla="*/ 1305 h 1873"/>
                <a:gd name="T4" fmla="*/ 1311 w 1407"/>
                <a:gd name="T5" fmla="*/ 1165 h 1873"/>
                <a:gd name="T6" fmla="*/ 1281 w 1407"/>
                <a:gd name="T7" fmla="*/ 1015 h 1873"/>
                <a:gd name="T8" fmla="*/ 1223 w 1407"/>
                <a:gd name="T9" fmla="*/ 817 h 1873"/>
                <a:gd name="T10" fmla="*/ 1113 w 1407"/>
                <a:gd name="T11" fmla="*/ 524 h 1873"/>
                <a:gd name="T12" fmla="*/ 1103 w 1407"/>
                <a:gd name="T13" fmla="*/ 498 h 1873"/>
                <a:gd name="T14" fmla="*/ 1079 w 1407"/>
                <a:gd name="T15" fmla="*/ 468 h 1873"/>
                <a:gd name="T16" fmla="*/ 1029 w 1407"/>
                <a:gd name="T17" fmla="*/ 438 h 1873"/>
                <a:gd name="T18" fmla="*/ 967 w 1407"/>
                <a:gd name="T19" fmla="*/ 438 h 1873"/>
                <a:gd name="T20" fmla="*/ 923 w 1407"/>
                <a:gd name="T21" fmla="*/ 464 h 1873"/>
                <a:gd name="T22" fmla="*/ 905 w 1407"/>
                <a:gd name="T23" fmla="*/ 492 h 1873"/>
                <a:gd name="T24" fmla="*/ 897 w 1407"/>
                <a:gd name="T25" fmla="*/ 526 h 1873"/>
                <a:gd name="T26" fmla="*/ 901 w 1407"/>
                <a:gd name="T27" fmla="*/ 570 h 1873"/>
                <a:gd name="T28" fmla="*/ 929 w 1407"/>
                <a:gd name="T29" fmla="*/ 652 h 1873"/>
                <a:gd name="T30" fmla="*/ 877 w 1407"/>
                <a:gd name="T31" fmla="*/ 534 h 1873"/>
                <a:gd name="T32" fmla="*/ 857 w 1407"/>
                <a:gd name="T33" fmla="*/ 496 h 1873"/>
                <a:gd name="T34" fmla="*/ 833 w 1407"/>
                <a:gd name="T35" fmla="*/ 468 h 1873"/>
                <a:gd name="T36" fmla="*/ 771 w 1407"/>
                <a:gd name="T37" fmla="*/ 442 h 1873"/>
                <a:gd name="T38" fmla="*/ 711 w 1407"/>
                <a:gd name="T39" fmla="*/ 454 h 1873"/>
                <a:gd name="T40" fmla="*/ 679 w 1407"/>
                <a:gd name="T41" fmla="*/ 480 h 1873"/>
                <a:gd name="T42" fmla="*/ 665 w 1407"/>
                <a:gd name="T43" fmla="*/ 510 h 1873"/>
                <a:gd name="T44" fmla="*/ 659 w 1407"/>
                <a:gd name="T45" fmla="*/ 548 h 1873"/>
                <a:gd name="T46" fmla="*/ 667 w 1407"/>
                <a:gd name="T47" fmla="*/ 594 h 1873"/>
                <a:gd name="T48" fmla="*/ 689 w 1407"/>
                <a:gd name="T49" fmla="*/ 675 h 1873"/>
                <a:gd name="T50" fmla="*/ 639 w 1407"/>
                <a:gd name="T51" fmla="*/ 538 h 1873"/>
                <a:gd name="T52" fmla="*/ 617 w 1407"/>
                <a:gd name="T53" fmla="*/ 504 h 1873"/>
                <a:gd name="T54" fmla="*/ 581 w 1407"/>
                <a:gd name="T55" fmla="*/ 474 h 1873"/>
                <a:gd name="T56" fmla="*/ 517 w 1407"/>
                <a:gd name="T57" fmla="*/ 462 h 1873"/>
                <a:gd name="T58" fmla="*/ 461 w 1407"/>
                <a:gd name="T59" fmla="*/ 484 h 1873"/>
                <a:gd name="T60" fmla="*/ 441 w 1407"/>
                <a:gd name="T61" fmla="*/ 510 h 1873"/>
                <a:gd name="T62" fmla="*/ 429 w 1407"/>
                <a:gd name="T63" fmla="*/ 542 h 1873"/>
                <a:gd name="T64" fmla="*/ 429 w 1407"/>
                <a:gd name="T65" fmla="*/ 582 h 1873"/>
                <a:gd name="T66" fmla="*/ 441 w 1407"/>
                <a:gd name="T67" fmla="*/ 630 h 1873"/>
                <a:gd name="T68" fmla="*/ 387 w 1407"/>
                <a:gd name="T69" fmla="*/ 498 h 1873"/>
                <a:gd name="T70" fmla="*/ 236 w 1407"/>
                <a:gd name="T71" fmla="*/ 74 h 1873"/>
                <a:gd name="T72" fmla="*/ 214 w 1407"/>
                <a:gd name="T73" fmla="*/ 40 h 1873"/>
                <a:gd name="T74" fmla="*/ 184 w 1407"/>
                <a:gd name="T75" fmla="*/ 16 h 1873"/>
                <a:gd name="T76" fmla="*/ 128 w 1407"/>
                <a:gd name="T77" fmla="*/ 0 h 1873"/>
                <a:gd name="T78" fmla="*/ 60 w 1407"/>
                <a:gd name="T79" fmla="*/ 14 h 1873"/>
                <a:gd name="T80" fmla="*/ 24 w 1407"/>
                <a:gd name="T81" fmla="*/ 42 h 1873"/>
                <a:gd name="T82" fmla="*/ 6 w 1407"/>
                <a:gd name="T83" fmla="*/ 74 h 1873"/>
                <a:gd name="T84" fmla="*/ 0 w 1407"/>
                <a:gd name="T85" fmla="*/ 112 h 1873"/>
                <a:gd name="T86" fmla="*/ 6 w 1407"/>
                <a:gd name="T87" fmla="*/ 158 h 1873"/>
                <a:gd name="T88" fmla="*/ 467 w 1407"/>
                <a:gd name="T89" fmla="*/ 1415 h 1873"/>
                <a:gd name="T90" fmla="*/ 497 w 1407"/>
                <a:gd name="T91" fmla="*/ 1469 h 1873"/>
                <a:gd name="T92" fmla="*/ 575 w 1407"/>
                <a:gd name="T93" fmla="*/ 1539 h 1873"/>
                <a:gd name="T94" fmla="*/ 679 w 1407"/>
                <a:gd name="T95" fmla="*/ 1615 h 1873"/>
                <a:gd name="T96" fmla="*/ 769 w 1407"/>
                <a:gd name="T97" fmla="*/ 1873 h 1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07" h="1873">
                  <a:moveTo>
                    <a:pt x="769" y="1873"/>
                  </a:moveTo>
                  <a:lnTo>
                    <a:pt x="1407" y="1647"/>
                  </a:lnTo>
                  <a:lnTo>
                    <a:pt x="1315" y="1393"/>
                  </a:lnTo>
                  <a:lnTo>
                    <a:pt x="1315" y="1393"/>
                  </a:lnTo>
                  <a:lnTo>
                    <a:pt x="1319" y="1351"/>
                  </a:lnTo>
                  <a:lnTo>
                    <a:pt x="1321" y="1305"/>
                  </a:lnTo>
                  <a:lnTo>
                    <a:pt x="1319" y="1259"/>
                  </a:lnTo>
                  <a:lnTo>
                    <a:pt x="1315" y="1213"/>
                  </a:lnTo>
                  <a:lnTo>
                    <a:pt x="1311" y="1165"/>
                  </a:lnTo>
                  <a:lnTo>
                    <a:pt x="1303" y="1115"/>
                  </a:lnTo>
                  <a:lnTo>
                    <a:pt x="1293" y="1065"/>
                  </a:lnTo>
                  <a:lnTo>
                    <a:pt x="1281" y="1015"/>
                  </a:lnTo>
                  <a:lnTo>
                    <a:pt x="1269" y="965"/>
                  </a:lnTo>
                  <a:lnTo>
                    <a:pt x="1255" y="915"/>
                  </a:lnTo>
                  <a:lnTo>
                    <a:pt x="1223" y="817"/>
                  </a:lnTo>
                  <a:lnTo>
                    <a:pt x="1187" y="721"/>
                  </a:lnTo>
                  <a:lnTo>
                    <a:pt x="1151" y="630"/>
                  </a:lnTo>
                  <a:lnTo>
                    <a:pt x="1113" y="524"/>
                  </a:lnTo>
                  <a:lnTo>
                    <a:pt x="1113" y="524"/>
                  </a:lnTo>
                  <a:lnTo>
                    <a:pt x="1109" y="512"/>
                  </a:lnTo>
                  <a:lnTo>
                    <a:pt x="1103" y="498"/>
                  </a:lnTo>
                  <a:lnTo>
                    <a:pt x="1095" y="488"/>
                  </a:lnTo>
                  <a:lnTo>
                    <a:pt x="1087" y="478"/>
                  </a:lnTo>
                  <a:lnTo>
                    <a:pt x="1079" y="468"/>
                  </a:lnTo>
                  <a:lnTo>
                    <a:pt x="1069" y="460"/>
                  </a:lnTo>
                  <a:lnTo>
                    <a:pt x="1051" y="448"/>
                  </a:lnTo>
                  <a:lnTo>
                    <a:pt x="1029" y="438"/>
                  </a:lnTo>
                  <a:lnTo>
                    <a:pt x="1007" y="434"/>
                  </a:lnTo>
                  <a:lnTo>
                    <a:pt x="987" y="434"/>
                  </a:lnTo>
                  <a:lnTo>
                    <a:pt x="967" y="438"/>
                  </a:lnTo>
                  <a:lnTo>
                    <a:pt x="947" y="446"/>
                  </a:lnTo>
                  <a:lnTo>
                    <a:pt x="931" y="458"/>
                  </a:lnTo>
                  <a:lnTo>
                    <a:pt x="923" y="464"/>
                  </a:lnTo>
                  <a:lnTo>
                    <a:pt x="917" y="472"/>
                  </a:lnTo>
                  <a:lnTo>
                    <a:pt x="911" y="482"/>
                  </a:lnTo>
                  <a:lnTo>
                    <a:pt x="905" y="492"/>
                  </a:lnTo>
                  <a:lnTo>
                    <a:pt x="901" y="502"/>
                  </a:lnTo>
                  <a:lnTo>
                    <a:pt x="899" y="514"/>
                  </a:lnTo>
                  <a:lnTo>
                    <a:pt x="897" y="526"/>
                  </a:lnTo>
                  <a:lnTo>
                    <a:pt x="897" y="540"/>
                  </a:lnTo>
                  <a:lnTo>
                    <a:pt x="897" y="554"/>
                  </a:lnTo>
                  <a:lnTo>
                    <a:pt x="901" y="570"/>
                  </a:lnTo>
                  <a:lnTo>
                    <a:pt x="905" y="586"/>
                  </a:lnTo>
                  <a:lnTo>
                    <a:pt x="909" y="602"/>
                  </a:lnTo>
                  <a:lnTo>
                    <a:pt x="929" y="652"/>
                  </a:lnTo>
                  <a:lnTo>
                    <a:pt x="919" y="654"/>
                  </a:lnTo>
                  <a:lnTo>
                    <a:pt x="877" y="534"/>
                  </a:lnTo>
                  <a:lnTo>
                    <a:pt x="877" y="534"/>
                  </a:lnTo>
                  <a:lnTo>
                    <a:pt x="871" y="520"/>
                  </a:lnTo>
                  <a:lnTo>
                    <a:pt x="865" y="506"/>
                  </a:lnTo>
                  <a:lnTo>
                    <a:pt x="857" y="496"/>
                  </a:lnTo>
                  <a:lnTo>
                    <a:pt x="849" y="486"/>
                  </a:lnTo>
                  <a:lnTo>
                    <a:pt x="841" y="476"/>
                  </a:lnTo>
                  <a:lnTo>
                    <a:pt x="833" y="468"/>
                  </a:lnTo>
                  <a:lnTo>
                    <a:pt x="813" y="456"/>
                  </a:lnTo>
                  <a:lnTo>
                    <a:pt x="793" y="446"/>
                  </a:lnTo>
                  <a:lnTo>
                    <a:pt x="771" y="442"/>
                  </a:lnTo>
                  <a:lnTo>
                    <a:pt x="749" y="442"/>
                  </a:lnTo>
                  <a:lnTo>
                    <a:pt x="729" y="446"/>
                  </a:lnTo>
                  <a:lnTo>
                    <a:pt x="711" y="454"/>
                  </a:lnTo>
                  <a:lnTo>
                    <a:pt x="693" y="466"/>
                  </a:lnTo>
                  <a:lnTo>
                    <a:pt x="685" y="472"/>
                  </a:lnTo>
                  <a:lnTo>
                    <a:pt x="679" y="480"/>
                  </a:lnTo>
                  <a:lnTo>
                    <a:pt x="673" y="490"/>
                  </a:lnTo>
                  <a:lnTo>
                    <a:pt x="669" y="500"/>
                  </a:lnTo>
                  <a:lnTo>
                    <a:pt x="665" y="510"/>
                  </a:lnTo>
                  <a:lnTo>
                    <a:pt x="661" y="522"/>
                  </a:lnTo>
                  <a:lnTo>
                    <a:pt x="659" y="536"/>
                  </a:lnTo>
                  <a:lnTo>
                    <a:pt x="659" y="548"/>
                  </a:lnTo>
                  <a:lnTo>
                    <a:pt x="661" y="562"/>
                  </a:lnTo>
                  <a:lnTo>
                    <a:pt x="663" y="578"/>
                  </a:lnTo>
                  <a:lnTo>
                    <a:pt x="667" y="594"/>
                  </a:lnTo>
                  <a:lnTo>
                    <a:pt x="673" y="610"/>
                  </a:lnTo>
                  <a:lnTo>
                    <a:pt x="697" y="673"/>
                  </a:lnTo>
                  <a:lnTo>
                    <a:pt x="689" y="675"/>
                  </a:lnTo>
                  <a:lnTo>
                    <a:pt x="645" y="552"/>
                  </a:lnTo>
                  <a:lnTo>
                    <a:pt x="645" y="552"/>
                  </a:lnTo>
                  <a:lnTo>
                    <a:pt x="639" y="538"/>
                  </a:lnTo>
                  <a:lnTo>
                    <a:pt x="633" y="526"/>
                  </a:lnTo>
                  <a:lnTo>
                    <a:pt x="625" y="514"/>
                  </a:lnTo>
                  <a:lnTo>
                    <a:pt x="617" y="504"/>
                  </a:lnTo>
                  <a:lnTo>
                    <a:pt x="609" y="496"/>
                  </a:lnTo>
                  <a:lnTo>
                    <a:pt x="599" y="488"/>
                  </a:lnTo>
                  <a:lnTo>
                    <a:pt x="581" y="474"/>
                  </a:lnTo>
                  <a:lnTo>
                    <a:pt x="559" y="466"/>
                  </a:lnTo>
                  <a:lnTo>
                    <a:pt x="539" y="462"/>
                  </a:lnTo>
                  <a:lnTo>
                    <a:pt x="517" y="462"/>
                  </a:lnTo>
                  <a:lnTo>
                    <a:pt x="497" y="466"/>
                  </a:lnTo>
                  <a:lnTo>
                    <a:pt x="477" y="474"/>
                  </a:lnTo>
                  <a:lnTo>
                    <a:pt x="461" y="484"/>
                  </a:lnTo>
                  <a:lnTo>
                    <a:pt x="453" y="492"/>
                  </a:lnTo>
                  <a:lnTo>
                    <a:pt x="447" y="500"/>
                  </a:lnTo>
                  <a:lnTo>
                    <a:pt x="441" y="510"/>
                  </a:lnTo>
                  <a:lnTo>
                    <a:pt x="435" y="520"/>
                  </a:lnTo>
                  <a:lnTo>
                    <a:pt x="431" y="530"/>
                  </a:lnTo>
                  <a:lnTo>
                    <a:pt x="429" y="542"/>
                  </a:lnTo>
                  <a:lnTo>
                    <a:pt x="427" y="554"/>
                  </a:lnTo>
                  <a:lnTo>
                    <a:pt x="427" y="568"/>
                  </a:lnTo>
                  <a:lnTo>
                    <a:pt x="429" y="582"/>
                  </a:lnTo>
                  <a:lnTo>
                    <a:pt x="431" y="598"/>
                  </a:lnTo>
                  <a:lnTo>
                    <a:pt x="435" y="614"/>
                  </a:lnTo>
                  <a:lnTo>
                    <a:pt x="441" y="630"/>
                  </a:lnTo>
                  <a:lnTo>
                    <a:pt x="465" y="695"/>
                  </a:lnTo>
                  <a:lnTo>
                    <a:pt x="457" y="697"/>
                  </a:lnTo>
                  <a:lnTo>
                    <a:pt x="387" y="498"/>
                  </a:lnTo>
                  <a:lnTo>
                    <a:pt x="242" y="88"/>
                  </a:lnTo>
                  <a:lnTo>
                    <a:pt x="242" y="88"/>
                  </a:lnTo>
                  <a:lnTo>
                    <a:pt x="236" y="74"/>
                  </a:lnTo>
                  <a:lnTo>
                    <a:pt x="230" y="62"/>
                  </a:lnTo>
                  <a:lnTo>
                    <a:pt x="222" y="50"/>
                  </a:lnTo>
                  <a:lnTo>
                    <a:pt x="214" y="40"/>
                  </a:lnTo>
                  <a:lnTo>
                    <a:pt x="204" y="30"/>
                  </a:lnTo>
                  <a:lnTo>
                    <a:pt x="194" y="24"/>
                  </a:lnTo>
                  <a:lnTo>
                    <a:pt x="184" y="16"/>
                  </a:lnTo>
                  <a:lnTo>
                    <a:pt x="174" y="10"/>
                  </a:lnTo>
                  <a:lnTo>
                    <a:pt x="150" y="4"/>
                  </a:lnTo>
                  <a:lnTo>
                    <a:pt x="128" y="0"/>
                  </a:lnTo>
                  <a:lnTo>
                    <a:pt x="104" y="0"/>
                  </a:lnTo>
                  <a:lnTo>
                    <a:pt x="80" y="6"/>
                  </a:lnTo>
                  <a:lnTo>
                    <a:pt x="60" y="14"/>
                  </a:lnTo>
                  <a:lnTo>
                    <a:pt x="40" y="26"/>
                  </a:lnTo>
                  <a:lnTo>
                    <a:pt x="32" y="34"/>
                  </a:lnTo>
                  <a:lnTo>
                    <a:pt x="24" y="42"/>
                  </a:lnTo>
                  <a:lnTo>
                    <a:pt x="16" y="52"/>
                  </a:lnTo>
                  <a:lnTo>
                    <a:pt x="10" y="62"/>
                  </a:lnTo>
                  <a:lnTo>
                    <a:pt x="6" y="74"/>
                  </a:lnTo>
                  <a:lnTo>
                    <a:pt x="2" y="86"/>
                  </a:lnTo>
                  <a:lnTo>
                    <a:pt x="0" y="98"/>
                  </a:lnTo>
                  <a:lnTo>
                    <a:pt x="0" y="112"/>
                  </a:lnTo>
                  <a:lnTo>
                    <a:pt x="0" y="126"/>
                  </a:lnTo>
                  <a:lnTo>
                    <a:pt x="2" y="142"/>
                  </a:lnTo>
                  <a:lnTo>
                    <a:pt x="6" y="158"/>
                  </a:lnTo>
                  <a:lnTo>
                    <a:pt x="12" y="174"/>
                  </a:lnTo>
                  <a:lnTo>
                    <a:pt x="467" y="1415"/>
                  </a:lnTo>
                  <a:lnTo>
                    <a:pt x="467" y="1415"/>
                  </a:lnTo>
                  <a:lnTo>
                    <a:pt x="473" y="1429"/>
                  </a:lnTo>
                  <a:lnTo>
                    <a:pt x="479" y="1443"/>
                  </a:lnTo>
                  <a:lnTo>
                    <a:pt x="497" y="1469"/>
                  </a:lnTo>
                  <a:lnTo>
                    <a:pt x="519" y="1493"/>
                  </a:lnTo>
                  <a:lnTo>
                    <a:pt x="545" y="1515"/>
                  </a:lnTo>
                  <a:lnTo>
                    <a:pt x="575" y="1539"/>
                  </a:lnTo>
                  <a:lnTo>
                    <a:pt x="607" y="1563"/>
                  </a:lnTo>
                  <a:lnTo>
                    <a:pt x="679" y="1615"/>
                  </a:lnTo>
                  <a:lnTo>
                    <a:pt x="679" y="1615"/>
                  </a:lnTo>
                  <a:lnTo>
                    <a:pt x="725" y="1745"/>
                  </a:lnTo>
                  <a:lnTo>
                    <a:pt x="769" y="1873"/>
                  </a:lnTo>
                  <a:lnTo>
                    <a:pt x="769" y="1873"/>
                  </a:lnTo>
                  <a:close/>
                </a:path>
              </a:pathLst>
            </a:custGeom>
            <a:solidFill>
              <a:srgbClr val="FCD4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42"/>
            <p:cNvSpPr>
              <a:spLocks/>
            </p:cNvSpPr>
            <p:nvPr/>
          </p:nvSpPr>
          <p:spPr bwMode="auto">
            <a:xfrm>
              <a:off x="7628713" y="10244822"/>
              <a:ext cx="1489075" cy="1022350"/>
            </a:xfrm>
            <a:custGeom>
              <a:avLst/>
              <a:gdLst>
                <a:gd name="T0" fmla="*/ 160 w 938"/>
                <a:gd name="T1" fmla="*/ 644 h 644"/>
                <a:gd name="T2" fmla="*/ 0 w 938"/>
                <a:gd name="T3" fmla="*/ 256 h 644"/>
                <a:gd name="T4" fmla="*/ 796 w 938"/>
                <a:gd name="T5" fmla="*/ 0 h 644"/>
                <a:gd name="T6" fmla="*/ 938 w 938"/>
                <a:gd name="T7" fmla="*/ 392 h 644"/>
                <a:gd name="T8" fmla="*/ 160 w 938"/>
                <a:gd name="T9" fmla="*/ 644 h 644"/>
              </a:gdLst>
              <a:ahLst/>
              <a:cxnLst>
                <a:cxn ang="0">
                  <a:pos x="T0" y="T1"/>
                </a:cxn>
                <a:cxn ang="0">
                  <a:pos x="T2" y="T3"/>
                </a:cxn>
                <a:cxn ang="0">
                  <a:pos x="T4" y="T5"/>
                </a:cxn>
                <a:cxn ang="0">
                  <a:pos x="T6" y="T7"/>
                </a:cxn>
                <a:cxn ang="0">
                  <a:pos x="T8" y="T9"/>
                </a:cxn>
              </a:cxnLst>
              <a:rect l="0" t="0" r="r" b="b"/>
              <a:pathLst>
                <a:path w="938" h="644">
                  <a:moveTo>
                    <a:pt x="160" y="644"/>
                  </a:moveTo>
                  <a:lnTo>
                    <a:pt x="0" y="256"/>
                  </a:lnTo>
                  <a:lnTo>
                    <a:pt x="796" y="0"/>
                  </a:lnTo>
                  <a:lnTo>
                    <a:pt x="938" y="392"/>
                  </a:lnTo>
                  <a:lnTo>
                    <a:pt x="160" y="6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43"/>
            <p:cNvSpPr>
              <a:spLocks/>
            </p:cNvSpPr>
            <p:nvPr/>
          </p:nvSpPr>
          <p:spPr bwMode="auto">
            <a:xfrm>
              <a:off x="7628713" y="10473422"/>
              <a:ext cx="800100" cy="739775"/>
            </a:xfrm>
            <a:custGeom>
              <a:avLst/>
              <a:gdLst>
                <a:gd name="T0" fmla="*/ 346 w 504"/>
                <a:gd name="T1" fmla="*/ 0 h 466"/>
                <a:gd name="T2" fmla="*/ 0 w 504"/>
                <a:gd name="T3" fmla="*/ 112 h 466"/>
                <a:gd name="T4" fmla="*/ 146 w 504"/>
                <a:gd name="T5" fmla="*/ 466 h 466"/>
                <a:gd name="T6" fmla="*/ 504 w 504"/>
                <a:gd name="T7" fmla="*/ 368 h 466"/>
                <a:gd name="T8" fmla="*/ 346 w 504"/>
                <a:gd name="T9" fmla="*/ 0 h 466"/>
              </a:gdLst>
              <a:ahLst/>
              <a:cxnLst>
                <a:cxn ang="0">
                  <a:pos x="T0" y="T1"/>
                </a:cxn>
                <a:cxn ang="0">
                  <a:pos x="T2" y="T3"/>
                </a:cxn>
                <a:cxn ang="0">
                  <a:pos x="T4" y="T5"/>
                </a:cxn>
                <a:cxn ang="0">
                  <a:pos x="T6" y="T7"/>
                </a:cxn>
                <a:cxn ang="0">
                  <a:pos x="T8" y="T9"/>
                </a:cxn>
              </a:cxnLst>
              <a:rect l="0" t="0" r="r" b="b"/>
              <a:pathLst>
                <a:path w="504" h="466">
                  <a:moveTo>
                    <a:pt x="346" y="0"/>
                  </a:moveTo>
                  <a:lnTo>
                    <a:pt x="0" y="112"/>
                  </a:lnTo>
                  <a:lnTo>
                    <a:pt x="146" y="466"/>
                  </a:lnTo>
                  <a:lnTo>
                    <a:pt x="504" y="368"/>
                  </a:lnTo>
                  <a:lnTo>
                    <a:pt x="346" y="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44"/>
            <p:cNvSpPr>
              <a:spLocks/>
            </p:cNvSpPr>
            <p:nvPr/>
          </p:nvSpPr>
          <p:spPr bwMode="auto">
            <a:xfrm>
              <a:off x="7650938" y="10482947"/>
              <a:ext cx="2593975" cy="2784475"/>
            </a:xfrm>
            <a:custGeom>
              <a:avLst/>
              <a:gdLst>
                <a:gd name="T0" fmla="*/ 0 w 1634"/>
                <a:gd name="T1" fmla="*/ 292 h 1754"/>
                <a:gd name="T2" fmla="*/ 586 w 1634"/>
                <a:gd name="T3" fmla="*/ 1754 h 1754"/>
                <a:gd name="T4" fmla="*/ 1634 w 1634"/>
                <a:gd name="T5" fmla="*/ 1754 h 1754"/>
                <a:gd name="T6" fmla="*/ 908 w 1634"/>
                <a:gd name="T7" fmla="*/ 0 h 1754"/>
                <a:gd name="T8" fmla="*/ 0 w 1634"/>
                <a:gd name="T9" fmla="*/ 292 h 1754"/>
              </a:gdLst>
              <a:ahLst/>
              <a:cxnLst>
                <a:cxn ang="0">
                  <a:pos x="T0" y="T1"/>
                </a:cxn>
                <a:cxn ang="0">
                  <a:pos x="T2" y="T3"/>
                </a:cxn>
                <a:cxn ang="0">
                  <a:pos x="T4" y="T5"/>
                </a:cxn>
                <a:cxn ang="0">
                  <a:pos x="T6" y="T7"/>
                </a:cxn>
                <a:cxn ang="0">
                  <a:pos x="T8" y="T9"/>
                </a:cxn>
              </a:cxnLst>
              <a:rect l="0" t="0" r="r" b="b"/>
              <a:pathLst>
                <a:path w="1634" h="1754">
                  <a:moveTo>
                    <a:pt x="0" y="292"/>
                  </a:moveTo>
                  <a:lnTo>
                    <a:pt x="586" y="1754"/>
                  </a:lnTo>
                  <a:lnTo>
                    <a:pt x="1634" y="1754"/>
                  </a:lnTo>
                  <a:lnTo>
                    <a:pt x="908" y="0"/>
                  </a:lnTo>
                  <a:lnTo>
                    <a:pt x="0" y="292"/>
                  </a:lnTo>
                  <a:close/>
                </a:path>
              </a:pathLst>
            </a:custGeom>
            <a:solidFill>
              <a:srgbClr val="39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45"/>
            <p:cNvSpPr>
              <a:spLocks/>
            </p:cNvSpPr>
            <p:nvPr/>
          </p:nvSpPr>
          <p:spPr bwMode="auto">
            <a:xfrm>
              <a:off x="8289113" y="10482947"/>
              <a:ext cx="1955800" cy="2784475"/>
            </a:xfrm>
            <a:custGeom>
              <a:avLst/>
              <a:gdLst>
                <a:gd name="T0" fmla="*/ 0 w 1232"/>
                <a:gd name="T1" fmla="*/ 162 h 1754"/>
                <a:gd name="T2" fmla="*/ 706 w 1232"/>
                <a:gd name="T3" fmla="*/ 1754 h 1754"/>
                <a:gd name="T4" fmla="*/ 1232 w 1232"/>
                <a:gd name="T5" fmla="*/ 1754 h 1754"/>
                <a:gd name="T6" fmla="*/ 506 w 1232"/>
                <a:gd name="T7" fmla="*/ 0 h 1754"/>
                <a:gd name="T8" fmla="*/ 0 w 1232"/>
                <a:gd name="T9" fmla="*/ 162 h 1754"/>
              </a:gdLst>
              <a:ahLst/>
              <a:cxnLst>
                <a:cxn ang="0">
                  <a:pos x="T0" y="T1"/>
                </a:cxn>
                <a:cxn ang="0">
                  <a:pos x="T2" y="T3"/>
                </a:cxn>
                <a:cxn ang="0">
                  <a:pos x="T4" y="T5"/>
                </a:cxn>
                <a:cxn ang="0">
                  <a:pos x="T6" y="T7"/>
                </a:cxn>
                <a:cxn ang="0">
                  <a:pos x="T8" y="T9"/>
                </a:cxn>
              </a:cxnLst>
              <a:rect l="0" t="0" r="r" b="b"/>
              <a:pathLst>
                <a:path w="1232" h="1754">
                  <a:moveTo>
                    <a:pt x="0" y="162"/>
                  </a:moveTo>
                  <a:lnTo>
                    <a:pt x="706" y="1754"/>
                  </a:lnTo>
                  <a:lnTo>
                    <a:pt x="1232" y="1754"/>
                  </a:lnTo>
                  <a:lnTo>
                    <a:pt x="506" y="0"/>
                  </a:lnTo>
                  <a:lnTo>
                    <a:pt x="0" y="162"/>
                  </a:lnTo>
                  <a:close/>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879995472"/>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42" presetClass="entr" presetSubtype="0" fill="hold"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500"/>
                                        <p:tgtEl>
                                          <p:spTgt spid="65"/>
                                        </p:tgtEl>
                                      </p:cBhvr>
                                    </p:animEffect>
                                    <p:anim calcmode="lin" valueType="num">
                                      <p:cBhvr>
                                        <p:cTn id="16" dur="500" fill="hold"/>
                                        <p:tgtEl>
                                          <p:spTgt spid="65"/>
                                        </p:tgtEl>
                                        <p:attrNameLst>
                                          <p:attrName>ppt_x</p:attrName>
                                        </p:attrNameLst>
                                      </p:cBhvr>
                                      <p:tavLst>
                                        <p:tav tm="0">
                                          <p:val>
                                            <p:strVal val="#ppt_x"/>
                                          </p:val>
                                        </p:tav>
                                        <p:tav tm="100000">
                                          <p:val>
                                            <p:strVal val="#ppt_x"/>
                                          </p:val>
                                        </p:tav>
                                      </p:tavLst>
                                    </p:anim>
                                    <p:anim calcmode="lin" valueType="num">
                                      <p:cBhvr>
                                        <p:cTn id="17" dur="500" fill="hold"/>
                                        <p:tgtEl>
                                          <p:spTgt spid="65"/>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right)">
                                      <p:cBhvr>
                                        <p:cTn id="21" dur="500"/>
                                        <p:tgtEl>
                                          <p:spTgt spid="29"/>
                                        </p:tgtEl>
                                      </p:cBhvr>
                                    </p:animEffect>
                                  </p:childTnLst>
                                </p:cTn>
                              </p:par>
                            </p:childTnLst>
                          </p:cTn>
                        </p:par>
                        <p:par>
                          <p:cTn id="22" fill="hold">
                            <p:stCondLst>
                              <p:cond delay="2250"/>
                            </p:stCondLst>
                            <p:childTnLst>
                              <p:par>
                                <p:cTn id="23" presetID="10" presetClass="entr" presetSubtype="0"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250"/>
                                        <p:tgtEl>
                                          <p:spTgt spid="59"/>
                                        </p:tgtEl>
                                      </p:cBhvr>
                                    </p:animEffect>
                                  </p:childTnLst>
                                </p:cTn>
                              </p:par>
                            </p:childTnLst>
                          </p:cTn>
                        </p:par>
                        <p:par>
                          <p:cTn id="26" fill="hold">
                            <p:stCondLst>
                              <p:cond delay="2500"/>
                            </p:stCondLst>
                            <p:childTnLst>
                              <p:par>
                                <p:cTn id="27" presetID="22" presetClass="entr" presetSubtype="2"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right)">
                                      <p:cBhvr>
                                        <p:cTn id="29" dur="500"/>
                                        <p:tgtEl>
                                          <p:spTgt spid="26"/>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250"/>
                                        <p:tgtEl>
                                          <p:spTgt spid="40"/>
                                        </p:tgtEl>
                                      </p:cBhvr>
                                    </p:animEffect>
                                  </p:childTnLst>
                                </p:cTn>
                              </p:par>
                            </p:childTnLst>
                          </p:cTn>
                        </p:par>
                        <p:par>
                          <p:cTn id="34" fill="hold">
                            <p:stCondLst>
                              <p:cond delay="3250"/>
                            </p:stCondLst>
                            <p:childTnLst>
                              <p:par>
                                <p:cTn id="35" presetID="22" presetClass="entr" presetSubtype="8"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par>
                          <p:cTn id="38" fill="hold">
                            <p:stCondLst>
                              <p:cond delay="3750"/>
                            </p:stCondLst>
                            <p:childTnLst>
                              <p:par>
                                <p:cTn id="39" presetID="10" presetClass="entr" presetSubtype="0" fill="hold"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250"/>
                                        <p:tgtEl>
                                          <p:spTgt spid="62"/>
                                        </p:tgtEl>
                                      </p:cBhvr>
                                    </p:animEffect>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250"/>
                                        <p:tgtEl>
                                          <p:spTgt spid="56"/>
                                        </p:tgtEl>
                                      </p:cBhvr>
                                    </p:animEffect>
                                  </p:childTnLst>
                                </p:cTn>
                              </p:par>
                            </p:childTnLst>
                          </p:cTn>
                        </p:par>
                        <p:par>
                          <p:cTn id="50" fill="hold">
                            <p:stCondLst>
                              <p:cond delay="4750"/>
                            </p:stCondLst>
                            <p:childTnLst>
                              <p:par>
                                <p:cTn id="51" presetID="42" presetClass="entr" presetSubtype="0"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fade">
                                      <p:cBhvr>
                                        <p:cTn id="53" dur="10"/>
                                        <p:tgtEl>
                                          <p:spTgt spid="39"/>
                                        </p:tgtEl>
                                      </p:cBhvr>
                                    </p:animEffect>
                                    <p:anim calcmode="lin" valueType="num">
                                      <p:cBhvr>
                                        <p:cTn id="54" dur="10" fill="hold"/>
                                        <p:tgtEl>
                                          <p:spTgt spid="39"/>
                                        </p:tgtEl>
                                        <p:attrNameLst>
                                          <p:attrName>ppt_x</p:attrName>
                                        </p:attrNameLst>
                                      </p:cBhvr>
                                      <p:tavLst>
                                        <p:tav tm="0">
                                          <p:val>
                                            <p:strVal val="#ppt_x"/>
                                          </p:val>
                                        </p:tav>
                                        <p:tav tm="100000">
                                          <p:val>
                                            <p:strVal val="#ppt_x"/>
                                          </p:val>
                                        </p:tav>
                                      </p:tavLst>
                                    </p:anim>
                                    <p:anim calcmode="lin" valueType="num">
                                      <p:cBhvr>
                                        <p:cTn id="55" dur="10" fill="hold"/>
                                        <p:tgtEl>
                                          <p:spTgt spid="39"/>
                                        </p:tgtEl>
                                        <p:attrNameLst>
                                          <p:attrName>ppt_y</p:attrName>
                                        </p:attrNameLst>
                                      </p:cBhvr>
                                      <p:tavLst>
                                        <p:tav tm="0">
                                          <p:val>
                                            <p:strVal val="#ppt_y+.1"/>
                                          </p:val>
                                        </p:tav>
                                        <p:tav tm="100000">
                                          <p:val>
                                            <p:strVal val="#ppt_y"/>
                                          </p:val>
                                        </p:tav>
                                      </p:tavLst>
                                    </p:anim>
                                  </p:childTnLst>
                                </p:cTn>
                              </p:par>
                            </p:childTnLst>
                          </p:cTn>
                        </p:par>
                        <p:par>
                          <p:cTn id="56" fill="hold">
                            <p:stCondLst>
                              <p:cond delay="4760"/>
                            </p:stCondLst>
                            <p:childTnLst>
                              <p:par>
                                <p:cTn id="57" presetID="22" presetClass="entr" presetSubtype="8"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left)">
                                      <p:cBhvr>
                                        <p:cTn id="5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8"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p:cNvGrpSpPr/>
          <p:nvPr/>
        </p:nvGrpSpPr>
        <p:grpSpPr>
          <a:xfrm>
            <a:off x="6951517" y="4626319"/>
            <a:ext cx="3847807" cy="1079056"/>
            <a:chOff x="1580110" y="2038839"/>
            <a:chExt cx="3847807" cy="1079056"/>
          </a:xfrm>
        </p:grpSpPr>
        <p:sp>
          <p:nvSpPr>
            <p:cNvPr id="60" name="Rounded Rectangle 59"/>
            <p:cNvSpPr/>
            <p:nvPr/>
          </p:nvSpPr>
          <p:spPr>
            <a:xfrm>
              <a:off x="1580110" y="2038839"/>
              <a:ext cx="3847807" cy="1079056"/>
            </a:xfrm>
            <a:prstGeom prst="roundRect">
              <a:avLst/>
            </a:prstGeom>
            <a:solidFill>
              <a:schemeClr val="bg1"/>
            </a:solid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1" name="Group 60"/>
            <p:cNvGrpSpPr/>
            <p:nvPr/>
          </p:nvGrpSpPr>
          <p:grpSpPr>
            <a:xfrm>
              <a:off x="1778222" y="2270994"/>
              <a:ext cx="225384" cy="654234"/>
              <a:chOff x="2586038" y="2574925"/>
              <a:chExt cx="547687" cy="1768475"/>
            </a:xfrm>
          </p:grpSpPr>
          <p:sp>
            <p:nvSpPr>
              <p:cNvPr id="115" name="Freeform 337"/>
              <p:cNvSpPr>
                <a:spLocks/>
              </p:cNvSpPr>
              <p:nvPr/>
            </p:nvSpPr>
            <p:spPr bwMode="auto">
              <a:xfrm>
                <a:off x="2695575" y="2749550"/>
                <a:ext cx="52388" cy="80962"/>
              </a:xfrm>
              <a:custGeom>
                <a:avLst/>
                <a:gdLst>
                  <a:gd name="T0" fmla="*/ 33 w 33"/>
                  <a:gd name="T1" fmla="*/ 30 h 51"/>
                  <a:gd name="T2" fmla="*/ 33 w 33"/>
                  <a:gd name="T3" fmla="*/ 30 h 51"/>
                  <a:gd name="T4" fmla="*/ 33 w 33"/>
                  <a:gd name="T5" fmla="*/ 38 h 51"/>
                  <a:gd name="T6" fmla="*/ 31 w 33"/>
                  <a:gd name="T7" fmla="*/ 43 h 51"/>
                  <a:gd name="T8" fmla="*/ 27 w 33"/>
                  <a:gd name="T9" fmla="*/ 48 h 51"/>
                  <a:gd name="T10" fmla="*/ 21 w 33"/>
                  <a:gd name="T11" fmla="*/ 51 h 51"/>
                  <a:gd name="T12" fmla="*/ 21 w 33"/>
                  <a:gd name="T13" fmla="*/ 51 h 51"/>
                  <a:gd name="T14" fmla="*/ 21 w 33"/>
                  <a:gd name="T15" fmla="*/ 51 h 51"/>
                  <a:gd name="T16" fmla="*/ 15 w 33"/>
                  <a:gd name="T17" fmla="*/ 49 h 51"/>
                  <a:gd name="T18" fmla="*/ 9 w 33"/>
                  <a:gd name="T19" fmla="*/ 47 h 51"/>
                  <a:gd name="T20" fmla="*/ 5 w 33"/>
                  <a:gd name="T21" fmla="*/ 42 h 51"/>
                  <a:gd name="T22" fmla="*/ 3 w 33"/>
                  <a:gd name="T23" fmla="*/ 35 h 51"/>
                  <a:gd name="T24" fmla="*/ 0 w 33"/>
                  <a:gd name="T25" fmla="*/ 22 h 51"/>
                  <a:gd name="T26" fmla="*/ 0 w 33"/>
                  <a:gd name="T27" fmla="*/ 22 h 51"/>
                  <a:gd name="T28" fmla="*/ 1 w 33"/>
                  <a:gd name="T29" fmla="*/ 14 h 51"/>
                  <a:gd name="T30" fmla="*/ 3 w 33"/>
                  <a:gd name="T31" fmla="*/ 8 h 51"/>
                  <a:gd name="T32" fmla="*/ 8 w 33"/>
                  <a:gd name="T33" fmla="*/ 3 h 51"/>
                  <a:gd name="T34" fmla="*/ 13 w 33"/>
                  <a:gd name="T35" fmla="*/ 0 h 51"/>
                  <a:gd name="T36" fmla="*/ 13 w 33"/>
                  <a:gd name="T37" fmla="*/ 0 h 51"/>
                  <a:gd name="T38" fmla="*/ 13 w 33"/>
                  <a:gd name="T39" fmla="*/ 0 h 51"/>
                  <a:gd name="T40" fmla="*/ 20 w 33"/>
                  <a:gd name="T41" fmla="*/ 2 h 51"/>
                  <a:gd name="T42" fmla="*/ 25 w 33"/>
                  <a:gd name="T43" fmla="*/ 4 h 51"/>
                  <a:gd name="T44" fmla="*/ 29 w 33"/>
                  <a:gd name="T45" fmla="*/ 10 h 51"/>
                  <a:gd name="T46" fmla="*/ 32 w 33"/>
                  <a:gd name="T47" fmla="*/ 16 h 51"/>
                  <a:gd name="T48" fmla="*/ 33 w 33"/>
                  <a:gd name="T49"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51">
                    <a:moveTo>
                      <a:pt x="33" y="30"/>
                    </a:moveTo>
                    <a:lnTo>
                      <a:pt x="33" y="30"/>
                    </a:lnTo>
                    <a:lnTo>
                      <a:pt x="33" y="38"/>
                    </a:lnTo>
                    <a:lnTo>
                      <a:pt x="31" y="43"/>
                    </a:lnTo>
                    <a:lnTo>
                      <a:pt x="27" y="48"/>
                    </a:lnTo>
                    <a:lnTo>
                      <a:pt x="21" y="51"/>
                    </a:lnTo>
                    <a:lnTo>
                      <a:pt x="21" y="51"/>
                    </a:lnTo>
                    <a:lnTo>
                      <a:pt x="21" y="51"/>
                    </a:lnTo>
                    <a:lnTo>
                      <a:pt x="15" y="49"/>
                    </a:lnTo>
                    <a:lnTo>
                      <a:pt x="9" y="47"/>
                    </a:lnTo>
                    <a:lnTo>
                      <a:pt x="5" y="42"/>
                    </a:lnTo>
                    <a:lnTo>
                      <a:pt x="3" y="35"/>
                    </a:lnTo>
                    <a:lnTo>
                      <a:pt x="0" y="22"/>
                    </a:lnTo>
                    <a:lnTo>
                      <a:pt x="0" y="22"/>
                    </a:lnTo>
                    <a:lnTo>
                      <a:pt x="1" y="14"/>
                    </a:lnTo>
                    <a:lnTo>
                      <a:pt x="3" y="8"/>
                    </a:lnTo>
                    <a:lnTo>
                      <a:pt x="8" y="3"/>
                    </a:lnTo>
                    <a:lnTo>
                      <a:pt x="13" y="0"/>
                    </a:lnTo>
                    <a:lnTo>
                      <a:pt x="13" y="0"/>
                    </a:lnTo>
                    <a:lnTo>
                      <a:pt x="13" y="0"/>
                    </a:lnTo>
                    <a:lnTo>
                      <a:pt x="20" y="2"/>
                    </a:lnTo>
                    <a:lnTo>
                      <a:pt x="25" y="4"/>
                    </a:lnTo>
                    <a:lnTo>
                      <a:pt x="29" y="10"/>
                    </a:lnTo>
                    <a:lnTo>
                      <a:pt x="32" y="16"/>
                    </a:lnTo>
                    <a:lnTo>
                      <a:pt x="33" y="3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338"/>
              <p:cNvSpPr>
                <a:spLocks/>
              </p:cNvSpPr>
              <p:nvPr/>
            </p:nvSpPr>
            <p:spPr bwMode="auto">
              <a:xfrm>
                <a:off x="2970213" y="2747963"/>
                <a:ext cx="52388" cy="79375"/>
              </a:xfrm>
              <a:custGeom>
                <a:avLst/>
                <a:gdLst>
                  <a:gd name="T0" fmla="*/ 0 w 33"/>
                  <a:gd name="T1" fmla="*/ 29 h 50"/>
                  <a:gd name="T2" fmla="*/ 0 w 33"/>
                  <a:gd name="T3" fmla="*/ 29 h 50"/>
                  <a:gd name="T4" fmla="*/ 0 w 33"/>
                  <a:gd name="T5" fmla="*/ 37 h 50"/>
                  <a:gd name="T6" fmla="*/ 3 w 33"/>
                  <a:gd name="T7" fmla="*/ 43 h 50"/>
                  <a:gd name="T8" fmla="*/ 7 w 33"/>
                  <a:gd name="T9" fmla="*/ 48 h 50"/>
                  <a:gd name="T10" fmla="*/ 13 w 33"/>
                  <a:gd name="T11" fmla="*/ 50 h 50"/>
                  <a:gd name="T12" fmla="*/ 13 w 33"/>
                  <a:gd name="T13" fmla="*/ 50 h 50"/>
                  <a:gd name="T14" fmla="*/ 13 w 33"/>
                  <a:gd name="T15" fmla="*/ 50 h 50"/>
                  <a:gd name="T16" fmla="*/ 20 w 33"/>
                  <a:gd name="T17" fmla="*/ 49 h 50"/>
                  <a:gd name="T18" fmla="*/ 25 w 33"/>
                  <a:gd name="T19" fmla="*/ 47 h 50"/>
                  <a:gd name="T20" fmla="*/ 29 w 33"/>
                  <a:gd name="T21" fmla="*/ 41 h 50"/>
                  <a:gd name="T22" fmla="*/ 32 w 33"/>
                  <a:gd name="T23" fmla="*/ 35 h 50"/>
                  <a:gd name="T24" fmla="*/ 33 w 33"/>
                  <a:gd name="T25" fmla="*/ 21 h 50"/>
                  <a:gd name="T26" fmla="*/ 33 w 33"/>
                  <a:gd name="T27" fmla="*/ 21 h 50"/>
                  <a:gd name="T28" fmla="*/ 33 w 33"/>
                  <a:gd name="T29" fmla="*/ 13 h 50"/>
                  <a:gd name="T30" fmla="*/ 31 w 33"/>
                  <a:gd name="T31" fmla="*/ 8 h 50"/>
                  <a:gd name="T32" fmla="*/ 27 w 33"/>
                  <a:gd name="T33" fmla="*/ 3 h 50"/>
                  <a:gd name="T34" fmla="*/ 21 w 33"/>
                  <a:gd name="T35" fmla="*/ 0 h 50"/>
                  <a:gd name="T36" fmla="*/ 21 w 33"/>
                  <a:gd name="T37" fmla="*/ 0 h 50"/>
                  <a:gd name="T38" fmla="*/ 21 w 33"/>
                  <a:gd name="T39" fmla="*/ 0 h 50"/>
                  <a:gd name="T40" fmla="*/ 15 w 33"/>
                  <a:gd name="T41" fmla="*/ 1 h 50"/>
                  <a:gd name="T42" fmla="*/ 9 w 33"/>
                  <a:gd name="T43" fmla="*/ 4 h 50"/>
                  <a:gd name="T44" fmla="*/ 4 w 33"/>
                  <a:gd name="T45" fmla="*/ 9 h 50"/>
                  <a:gd name="T46" fmla="*/ 3 w 33"/>
                  <a:gd name="T47" fmla="*/ 16 h 50"/>
                  <a:gd name="T48" fmla="*/ 0 w 33"/>
                  <a:gd name="T49"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50">
                    <a:moveTo>
                      <a:pt x="0" y="29"/>
                    </a:moveTo>
                    <a:lnTo>
                      <a:pt x="0" y="29"/>
                    </a:lnTo>
                    <a:lnTo>
                      <a:pt x="0" y="37"/>
                    </a:lnTo>
                    <a:lnTo>
                      <a:pt x="3" y="43"/>
                    </a:lnTo>
                    <a:lnTo>
                      <a:pt x="7" y="48"/>
                    </a:lnTo>
                    <a:lnTo>
                      <a:pt x="13" y="50"/>
                    </a:lnTo>
                    <a:lnTo>
                      <a:pt x="13" y="50"/>
                    </a:lnTo>
                    <a:lnTo>
                      <a:pt x="13" y="50"/>
                    </a:lnTo>
                    <a:lnTo>
                      <a:pt x="20" y="49"/>
                    </a:lnTo>
                    <a:lnTo>
                      <a:pt x="25" y="47"/>
                    </a:lnTo>
                    <a:lnTo>
                      <a:pt x="29" y="41"/>
                    </a:lnTo>
                    <a:lnTo>
                      <a:pt x="32" y="35"/>
                    </a:lnTo>
                    <a:lnTo>
                      <a:pt x="33" y="21"/>
                    </a:lnTo>
                    <a:lnTo>
                      <a:pt x="33" y="21"/>
                    </a:lnTo>
                    <a:lnTo>
                      <a:pt x="33" y="13"/>
                    </a:lnTo>
                    <a:lnTo>
                      <a:pt x="31" y="8"/>
                    </a:lnTo>
                    <a:lnTo>
                      <a:pt x="27" y="3"/>
                    </a:lnTo>
                    <a:lnTo>
                      <a:pt x="21" y="0"/>
                    </a:lnTo>
                    <a:lnTo>
                      <a:pt x="21" y="0"/>
                    </a:lnTo>
                    <a:lnTo>
                      <a:pt x="21" y="0"/>
                    </a:lnTo>
                    <a:lnTo>
                      <a:pt x="15" y="1"/>
                    </a:lnTo>
                    <a:lnTo>
                      <a:pt x="9" y="4"/>
                    </a:lnTo>
                    <a:lnTo>
                      <a:pt x="4" y="9"/>
                    </a:lnTo>
                    <a:lnTo>
                      <a:pt x="3" y="16"/>
                    </a:lnTo>
                    <a:lnTo>
                      <a:pt x="0" y="29"/>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339"/>
              <p:cNvSpPr>
                <a:spLocks/>
              </p:cNvSpPr>
              <p:nvPr/>
            </p:nvSpPr>
            <p:spPr bwMode="auto">
              <a:xfrm>
                <a:off x="2589213" y="3016250"/>
                <a:ext cx="168275" cy="493712"/>
              </a:xfrm>
              <a:custGeom>
                <a:avLst/>
                <a:gdLst>
                  <a:gd name="T0" fmla="*/ 88 w 106"/>
                  <a:gd name="T1" fmla="*/ 0 h 311"/>
                  <a:gd name="T2" fmla="*/ 88 w 106"/>
                  <a:gd name="T3" fmla="*/ 0 h 311"/>
                  <a:gd name="T4" fmla="*/ 84 w 106"/>
                  <a:gd name="T5" fmla="*/ 1 h 311"/>
                  <a:gd name="T6" fmla="*/ 80 w 106"/>
                  <a:gd name="T7" fmla="*/ 3 h 311"/>
                  <a:gd name="T8" fmla="*/ 75 w 106"/>
                  <a:gd name="T9" fmla="*/ 5 h 311"/>
                  <a:gd name="T10" fmla="*/ 68 w 106"/>
                  <a:gd name="T11" fmla="*/ 9 h 311"/>
                  <a:gd name="T12" fmla="*/ 60 w 106"/>
                  <a:gd name="T13" fmla="*/ 17 h 311"/>
                  <a:gd name="T14" fmla="*/ 52 w 106"/>
                  <a:gd name="T15" fmla="*/ 27 h 311"/>
                  <a:gd name="T16" fmla="*/ 43 w 106"/>
                  <a:gd name="T17" fmla="*/ 40 h 311"/>
                  <a:gd name="T18" fmla="*/ 35 w 106"/>
                  <a:gd name="T19" fmla="*/ 56 h 311"/>
                  <a:gd name="T20" fmla="*/ 27 w 106"/>
                  <a:gd name="T21" fmla="*/ 77 h 311"/>
                  <a:gd name="T22" fmla="*/ 19 w 106"/>
                  <a:gd name="T23" fmla="*/ 102 h 311"/>
                  <a:gd name="T24" fmla="*/ 14 w 106"/>
                  <a:gd name="T25" fmla="*/ 132 h 311"/>
                  <a:gd name="T26" fmla="*/ 7 w 106"/>
                  <a:gd name="T27" fmla="*/ 168 h 311"/>
                  <a:gd name="T28" fmla="*/ 3 w 106"/>
                  <a:gd name="T29" fmla="*/ 209 h 311"/>
                  <a:gd name="T30" fmla="*/ 0 w 106"/>
                  <a:gd name="T31" fmla="*/ 257 h 311"/>
                  <a:gd name="T32" fmla="*/ 0 w 106"/>
                  <a:gd name="T33" fmla="*/ 311 h 311"/>
                  <a:gd name="T34" fmla="*/ 31 w 106"/>
                  <a:gd name="T35" fmla="*/ 311 h 311"/>
                  <a:gd name="T36" fmla="*/ 31 w 106"/>
                  <a:gd name="T37" fmla="*/ 311 h 311"/>
                  <a:gd name="T38" fmla="*/ 32 w 106"/>
                  <a:gd name="T39" fmla="*/ 290 h 311"/>
                  <a:gd name="T40" fmla="*/ 38 w 106"/>
                  <a:gd name="T41" fmla="*/ 258 h 311"/>
                  <a:gd name="T42" fmla="*/ 46 w 106"/>
                  <a:gd name="T43" fmla="*/ 221 h 311"/>
                  <a:gd name="T44" fmla="*/ 55 w 106"/>
                  <a:gd name="T45" fmla="*/ 178 h 311"/>
                  <a:gd name="T46" fmla="*/ 66 w 106"/>
                  <a:gd name="T47" fmla="*/ 138 h 311"/>
                  <a:gd name="T48" fmla="*/ 72 w 106"/>
                  <a:gd name="T49" fmla="*/ 120 h 311"/>
                  <a:gd name="T50" fmla="*/ 79 w 106"/>
                  <a:gd name="T51" fmla="*/ 104 h 311"/>
                  <a:gd name="T52" fmla="*/ 86 w 106"/>
                  <a:gd name="T53" fmla="*/ 89 h 311"/>
                  <a:gd name="T54" fmla="*/ 92 w 106"/>
                  <a:gd name="T55" fmla="*/ 78 h 311"/>
                  <a:gd name="T56" fmla="*/ 99 w 106"/>
                  <a:gd name="T57" fmla="*/ 69 h 311"/>
                  <a:gd name="T58" fmla="*/ 102 w 106"/>
                  <a:gd name="T59" fmla="*/ 66 h 311"/>
                  <a:gd name="T60" fmla="*/ 106 w 106"/>
                  <a:gd name="T61" fmla="*/ 65 h 311"/>
                  <a:gd name="T62" fmla="*/ 88 w 106"/>
                  <a:gd name="T63"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311">
                    <a:moveTo>
                      <a:pt x="88" y="0"/>
                    </a:moveTo>
                    <a:lnTo>
                      <a:pt x="88" y="0"/>
                    </a:lnTo>
                    <a:lnTo>
                      <a:pt x="84" y="1"/>
                    </a:lnTo>
                    <a:lnTo>
                      <a:pt x="80" y="3"/>
                    </a:lnTo>
                    <a:lnTo>
                      <a:pt x="75" y="5"/>
                    </a:lnTo>
                    <a:lnTo>
                      <a:pt x="68" y="9"/>
                    </a:lnTo>
                    <a:lnTo>
                      <a:pt x="60" y="17"/>
                    </a:lnTo>
                    <a:lnTo>
                      <a:pt x="52" y="27"/>
                    </a:lnTo>
                    <a:lnTo>
                      <a:pt x="43" y="40"/>
                    </a:lnTo>
                    <a:lnTo>
                      <a:pt x="35" y="56"/>
                    </a:lnTo>
                    <a:lnTo>
                      <a:pt x="27" y="77"/>
                    </a:lnTo>
                    <a:lnTo>
                      <a:pt x="19" y="102"/>
                    </a:lnTo>
                    <a:lnTo>
                      <a:pt x="14" y="132"/>
                    </a:lnTo>
                    <a:lnTo>
                      <a:pt x="7" y="168"/>
                    </a:lnTo>
                    <a:lnTo>
                      <a:pt x="3" y="209"/>
                    </a:lnTo>
                    <a:lnTo>
                      <a:pt x="0" y="257"/>
                    </a:lnTo>
                    <a:lnTo>
                      <a:pt x="0" y="311"/>
                    </a:lnTo>
                    <a:lnTo>
                      <a:pt x="31" y="311"/>
                    </a:lnTo>
                    <a:lnTo>
                      <a:pt x="31" y="311"/>
                    </a:lnTo>
                    <a:lnTo>
                      <a:pt x="32" y="290"/>
                    </a:lnTo>
                    <a:lnTo>
                      <a:pt x="38" y="258"/>
                    </a:lnTo>
                    <a:lnTo>
                      <a:pt x="46" y="221"/>
                    </a:lnTo>
                    <a:lnTo>
                      <a:pt x="55" y="178"/>
                    </a:lnTo>
                    <a:lnTo>
                      <a:pt x="66" y="138"/>
                    </a:lnTo>
                    <a:lnTo>
                      <a:pt x="72" y="120"/>
                    </a:lnTo>
                    <a:lnTo>
                      <a:pt x="79" y="104"/>
                    </a:lnTo>
                    <a:lnTo>
                      <a:pt x="86" y="89"/>
                    </a:lnTo>
                    <a:lnTo>
                      <a:pt x="92" y="78"/>
                    </a:lnTo>
                    <a:lnTo>
                      <a:pt x="99" y="69"/>
                    </a:lnTo>
                    <a:lnTo>
                      <a:pt x="102" y="66"/>
                    </a:lnTo>
                    <a:lnTo>
                      <a:pt x="106" y="65"/>
                    </a:lnTo>
                    <a:lnTo>
                      <a:pt x="88" y="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340"/>
              <p:cNvSpPr>
                <a:spLocks/>
              </p:cNvSpPr>
              <p:nvPr/>
            </p:nvSpPr>
            <p:spPr bwMode="auto">
              <a:xfrm>
                <a:off x="2586038" y="3503613"/>
                <a:ext cx="76200" cy="147637"/>
              </a:xfrm>
              <a:custGeom>
                <a:avLst/>
                <a:gdLst>
                  <a:gd name="T0" fmla="*/ 48 w 48"/>
                  <a:gd name="T1" fmla="*/ 70 h 93"/>
                  <a:gd name="T2" fmla="*/ 48 w 48"/>
                  <a:gd name="T3" fmla="*/ 70 h 93"/>
                  <a:gd name="T4" fmla="*/ 45 w 48"/>
                  <a:gd name="T5" fmla="*/ 52 h 93"/>
                  <a:gd name="T6" fmla="*/ 41 w 48"/>
                  <a:gd name="T7" fmla="*/ 31 h 93"/>
                  <a:gd name="T8" fmla="*/ 34 w 48"/>
                  <a:gd name="T9" fmla="*/ 11 h 93"/>
                  <a:gd name="T10" fmla="*/ 32 w 48"/>
                  <a:gd name="T11" fmla="*/ 4 h 93"/>
                  <a:gd name="T12" fmla="*/ 29 w 48"/>
                  <a:gd name="T13" fmla="*/ 0 h 93"/>
                  <a:gd name="T14" fmla="*/ 2 w 48"/>
                  <a:gd name="T15" fmla="*/ 2 h 93"/>
                  <a:gd name="T16" fmla="*/ 2 w 48"/>
                  <a:gd name="T17" fmla="*/ 2 h 93"/>
                  <a:gd name="T18" fmla="*/ 1 w 48"/>
                  <a:gd name="T19" fmla="*/ 15 h 93"/>
                  <a:gd name="T20" fmla="*/ 0 w 48"/>
                  <a:gd name="T21" fmla="*/ 27 h 93"/>
                  <a:gd name="T22" fmla="*/ 0 w 48"/>
                  <a:gd name="T23" fmla="*/ 39 h 93"/>
                  <a:gd name="T24" fmla="*/ 1 w 48"/>
                  <a:gd name="T25" fmla="*/ 44 h 93"/>
                  <a:gd name="T26" fmla="*/ 2 w 48"/>
                  <a:gd name="T27" fmla="*/ 51 h 93"/>
                  <a:gd name="T28" fmla="*/ 2 w 48"/>
                  <a:gd name="T29" fmla="*/ 51 h 93"/>
                  <a:gd name="T30" fmla="*/ 9 w 48"/>
                  <a:gd name="T31" fmla="*/ 62 h 93"/>
                  <a:gd name="T32" fmla="*/ 14 w 48"/>
                  <a:gd name="T33" fmla="*/ 71 h 93"/>
                  <a:gd name="T34" fmla="*/ 29 w 48"/>
                  <a:gd name="T35" fmla="*/ 88 h 93"/>
                  <a:gd name="T36" fmla="*/ 29 w 48"/>
                  <a:gd name="T37" fmla="*/ 88 h 93"/>
                  <a:gd name="T38" fmla="*/ 34 w 48"/>
                  <a:gd name="T39" fmla="*/ 92 h 93"/>
                  <a:gd name="T40" fmla="*/ 38 w 48"/>
                  <a:gd name="T41" fmla="*/ 93 h 93"/>
                  <a:gd name="T42" fmla="*/ 42 w 48"/>
                  <a:gd name="T43" fmla="*/ 93 h 93"/>
                  <a:gd name="T44" fmla="*/ 45 w 48"/>
                  <a:gd name="T45" fmla="*/ 89 h 93"/>
                  <a:gd name="T46" fmla="*/ 46 w 48"/>
                  <a:gd name="T47" fmla="*/ 86 h 93"/>
                  <a:gd name="T48" fmla="*/ 48 w 48"/>
                  <a:gd name="T49" fmla="*/ 80 h 93"/>
                  <a:gd name="T50" fmla="*/ 48 w 48"/>
                  <a:gd name="T51" fmla="*/ 70 h 93"/>
                  <a:gd name="T52" fmla="*/ 48 w 48"/>
                  <a:gd name="T53" fmla="*/ 7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93">
                    <a:moveTo>
                      <a:pt x="48" y="70"/>
                    </a:moveTo>
                    <a:lnTo>
                      <a:pt x="48" y="70"/>
                    </a:lnTo>
                    <a:lnTo>
                      <a:pt x="45" y="52"/>
                    </a:lnTo>
                    <a:lnTo>
                      <a:pt x="41" y="31"/>
                    </a:lnTo>
                    <a:lnTo>
                      <a:pt x="34" y="11"/>
                    </a:lnTo>
                    <a:lnTo>
                      <a:pt x="32" y="4"/>
                    </a:lnTo>
                    <a:lnTo>
                      <a:pt x="29" y="0"/>
                    </a:lnTo>
                    <a:lnTo>
                      <a:pt x="2" y="2"/>
                    </a:lnTo>
                    <a:lnTo>
                      <a:pt x="2" y="2"/>
                    </a:lnTo>
                    <a:lnTo>
                      <a:pt x="1" y="15"/>
                    </a:lnTo>
                    <a:lnTo>
                      <a:pt x="0" y="27"/>
                    </a:lnTo>
                    <a:lnTo>
                      <a:pt x="0" y="39"/>
                    </a:lnTo>
                    <a:lnTo>
                      <a:pt x="1" y="44"/>
                    </a:lnTo>
                    <a:lnTo>
                      <a:pt x="2" y="51"/>
                    </a:lnTo>
                    <a:lnTo>
                      <a:pt x="2" y="51"/>
                    </a:lnTo>
                    <a:lnTo>
                      <a:pt x="9" y="62"/>
                    </a:lnTo>
                    <a:lnTo>
                      <a:pt x="14" y="71"/>
                    </a:lnTo>
                    <a:lnTo>
                      <a:pt x="29" y="88"/>
                    </a:lnTo>
                    <a:lnTo>
                      <a:pt x="29" y="88"/>
                    </a:lnTo>
                    <a:lnTo>
                      <a:pt x="34" y="92"/>
                    </a:lnTo>
                    <a:lnTo>
                      <a:pt x="38" y="93"/>
                    </a:lnTo>
                    <a:lnTo>
                      <a:pt x="42" y="93"/>
                    </a:lnTo>
                    <a:lnTo>
                      <a:pt x="45" y="89"/>
                    </a:lnTo>
                    <a:lnTo>
                      <a:pt x="46" y="86"/>
                    </a:lnTo>
                    <a:lnTo>
                      <a:pt x="48" y="80"/>
                    </a:lnTo>
                    <a:lnTo>
                      <a:pt x="48" y="70"/>
                    </a:lnTo>
                    <a:lnTo>
                      <a:pt x="48" y="7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341"/>
              <p:cNvSpPr>
                <a:spLocks/>
              </p:cNvSpPr>
              <p:nvPr/>
            </p:nvSpPr>
            <p:spPr bwMode="auto">
              <a:xfrm>
                <a:off x="2968625" y="3021013"/>
                <a:ext cx="160338" cy="488950"/>
              </a:xfrm>
              <a:custGeom>
                <a:avLst/>
                <a:gdLst>
                  <a:gd name="T0" fmla="*/ 17 w 101"/>
                  <a:gd name="T1" fmla="*/ 0 h 308"/>
                  <a:gd name="T2" fmla="*/ 17 w 101"/>
                  <a:gd name="T3" fmla="*/ 0 h 308"/>
                  <a:gd name="T4" fmla="*/ 21 w 101"/>
                  <a:gd name="T5" fmla="*/ 1 h 308"/>
                  <a:gd name="T6" fmla="*/ 25 w 101"/>
                  <a:gd name="T7" fmla="*/ 2 h 308"/>
                  <a:gd name="T8" fmla="*/ 30 w 101"/>
                  <a:gd name="T9" fmla="*/ 5 h 308"/>
                  <a:gd name="T10" fmla="*/ 37 w 101"/>
                  <a:gd name="T11" fmla="*/ 9 h 308"/>
                  <a:gd name="T12" fmla="*/ 45 w 101"/>
                  <a:gd name="T13" fmla="*/ 16 h 308"/>
                  <a:gd name="T14" fmla="*/ 53 w 101"/>
                  <a:gd name="T15" fmla="*/ 25 h 308"/>
                  <a:gd name="T16" fmla="*/ 61 w 101"/>
                  <a:gd name="T17" fmla="*/ 38 h 308"/>
                  <a:gd name="T18" fmla="*/ 68 w 101"/>
                  <a:gd name="T19" fmla="*/ 54 h 308"/>
                  <a:gd name="T20" fmla="*/ 76 w 101"/>
                  <a:gd name="T21" fmla="*/ 74 h 308"/>
                  <a:gd name="T22" fmla="*/ 84 w 101"/>
                  <a:gd name="T23" fmla="*/ 99 h 308"/>
                  <a:gd name="T24" fmla="*/ 89 w 101"/>
                  <a:gd name="T25" fmla="*/ 130 h 308"/>
                  <a:gd name="T26" fmla="*/ 94 w 101"/>
                  <a:gd name="T27" fmla="*/ 165 h 308"/>
                  <a:gd name="T28" fmla="*/ 98 w 101"/>
                  <a:gd name="T29" fmla="*/ 206 h 308"/>
                  <a:gd name="T30" fmla="*/ 101 w 101"/>
                  <a:gd name="T31" fmla="*/ 254 h 308"/>
                  <a:gd name="T32" fmla="*/ 101 w 101"/>
                  <a:gd name="T33" fmla="*/ 308 h 308"/>
                  <a:gd name="T34" fmla="*/ 72 w 101"/>
                  <a:gd name="T35" fmla="*/ 308 h 308"/>
                  <a:gd name="T36" fmla="*/ 72 w 101"/>
                  <a:gd name="T37" fmla="*/ 308 h 308"/>
                  <a:gd name="T38" fmla="*/ 69 w 101"/>
                  <a:gd name="T39" fmla="*/ 287 h 308"/>
                  <a:gd name="T40" fmla="*/ 64 w 101"/>
                  <a:gd name="T41" fmla="*/ 256 h 308"/>
                  <a:gd name="T42" fmla="*/ 57 w 101"/>
                  <a:gd name="T43" fmla="*/ 218 h 308"/>
                  <a:gd name="T44" fmla="*/ 48 w 101"/>
                  <a:gd name="T45" fmla="*/ 178 h 308"/>
                  <a:gd name="T46" fmla="*/ 38 w 101"/>
                  <a:gd name="T47" fmla="*/ 138 h 308"/>
                  <a:gd name="T48" fmla="*/ 32 w 101"/>
                  <a:gd name="T49" fmla="*/ 119 h 308"/>
                  <a:gd name="T50" fmla="*/ 26 w 101"/>
                  <a:gd name="T51" fmla="*/ 103 h 308"/>
                  <a:gd name="T52" fmla="*/ 20 w 101"/>
                  <a:gd name="T53" fmla="*/ 90 h 308"/>
                  <a:gd name="T54" fmla="*/ 13 w 101"/>
                  <a:gd name="T55" fmla="*/ 78 h 308"/>
                  <a:gd name="T56" fmla="*/ 6 w 101"/>
                  <a:gd name="T57" fmla="*/ 70 h 308"/>
                  <a:gd name="T58" fmla="*/ 4 w 101"/>
                  <a:gd name="T59" fmla="*/ 67 h 308"/>
                  <a:gd name="T60" fmla="*/ 0 w 101"/>
                  <a:gd name="T61" fmla="*/ 66 h 308"/>
                  <a:gd name="T62" fmla="*/ 17 w 101"/>
                  <a:gd name="T63"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308">
                    <a:moveTo>
                      <a:pt x="17" y="0"/>
                    </a:moveTo>
                    <a:lnTo>
                      <a:pt x="17" y="0"/>
                    </a:lnTo>
                    <a:lnTo>
                      <a:pt x="21" y="1"/>
                    </a:lnTo>
                    <a:lnTo>
                      <a:pt x="25" y="2"/>
                    </a:lnTo>
                    <a:lnTo>
                      <a:pt x="30" y="5"/>
                    </a:lnTo>
                    <a:lnTo>
                      <a:pt x="37" y="9"/>
                    </a:lnTo>
                    <a:lnTo>
                      <a:pt x="45" y="16"/>
                    </a:lnTo>
                    <a:lnTo>
                      <a:pt x="53" y="25"/>
                    </a:lnTo>
                    <a:lnTo>
                      <a:pt x="61" y="38"/>
                    </a:lnTo>
                    <a:lnTo>
                      <a:pt x="68" y="54"/>
                    </a:lnTo>
                    <a:lnTo>
                      <a:pt x="76" y="74"/>
                    </a:lnTo>
                    <a:lnTo>
                      <a:pt x="84" y="99"/>
                    </a:lnTo>
                    <a:lnTo>
                      <a:pt x="89" y="130"/>
                    </a:lnTo>
                    <a:lnTo>
                      <a:pt x="94" y="165"/>
                    </a:lnTo>
                    <a:lnTo>
                      <a:pt x="98" y="206"/>
                    </a:lnTo>
                    <a:lnTo>
                      <a:pt x="101" y="254"/>
                    </a:lnTo>
                    <a:lnTo>
                      <a:pt x="101" y="308"/>
                    </a:lnTo>
                    <a:lnTo>
                      <a:pt x="72" y="308"/>
                    </a:lnTo>
                    <a:lnTo>
                      <a:pt x="72" y="308"/>
                    </a:lnTo>
                    <a:lnTo>
                      <a:pt x="69" y="287"/>
                    </a:lnTo>
                    <a:lnTo>
                      <a:pt x="64" y="256"/>
                    </a:lnTo>
                    <a:lnTo>
                      <a:pt x="57" y="218"/>
                    </a:lnTo>
                    <a:lnTo>
                      <a:pt x="48" y="178"/>
                    </a:lnTo>
                    <a:lnTo>
                      <a:pt x="38" y="138"/>
                    </a:lnTo>
                    <a:lnTo>
                      <a:pt x="32" y="119"/>
                    </a:lnTo>
                    <a:lnTo>
                      <a:pt x="26" y="103"/>
                    </a:lnTo>
                    <a:lnTo>
                      <a:pt x="20" y="90"/>
                    </a:lnTo>
                    <a:lnTo>
                      <a:pt x="13" y="78"/>
                    </a:lnTo>
                    <a:lnTo>
                      <a:pt x="6" y="70"/>
                    </a:lnTo>
                    <a:lnTo>
                      <a:pt x="4" y="67"/>
                    </a:lnTo>
                    <a:lnTo>
                      <a:pt x="0" y="66"/>
                    </a:lnTo>
                    <a:lnTo>
                      <a:pt x="17" y="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342"/>
              <p:cNvSpPr>
                <a:spLocks/>
              </p:cNvSpPr>
              <p:nvPr/>
            </p:nvSpPr>
            <p:spPr bwMode="auto">
              <a:xfrm>
                <a:off x="3057525" y="3503613"/>
                <a:ext cx="76200" cy="147637"/>
              </a:xfrm>
              <a:custGeom>
                <a:avLst/>
                <a:gdLst>
                  <a:gd name="T0" fmla="*/ 0 w 48"/>
                  <a:gd name="T1" fmla="*/ 70 h 93"/>
                  <a:gd name="T2" fmla="*/ 0 w 48"/>
                  <a:gd name="T3" fmla="*/ 70 h 93"/>
                  <a:gd name="T4" fmla="*/ 2 w 48"/>
                  <a:gd name="T5" fmla="*/ 52 h 93"/>
                  <a:gd name="T6" fmla="*/ 8 w 48"/>
                  <a:gd name="T7" fmla="*/ 31 h 93"/>
                  <a:gd name="T8" fmla="*/ 13 w 48"/>
                  <a:gd name="T9" fmla="*/ 11 h 93"/>
                  <a:gd name="T10" fmla="*/ 16 w 48"/>
                  <a:gd name="T11" fmla="*/ 4 h 93"/>
                  <a:gd name="T12" fmla="*/ 18 w 48"/>
                  <a:gd name="T13" fmla="*/ 0 h 93"/>
                  <a:gd name="T14" fmla="*/ 45 w 48"/>
                  <a:gd name="T15" fmla="*/ 2 h 93"/>
                  <a:gd name="T16" fmla="*/ 45 w 48"/>
                  <a:gd name="T17" fmla="*/ 2 h 93"/>
                  <a:gd name="T18" fmla="*/ 46 w 48"/>
                  <a:gd name="T19" fmla="*/ 15 h 93"/>
                  <a:gd name="T20" fmla="*/ 48 w 48"/>
                  <a:gd name="T21" fmla="*/ 27 h 93"/>
                  <a:gd name="T22" fmla="*/ 48 w 48"/>
                  <a:gd name="T23" fmla="*/ 39 h 93"/>
                  <a:gd name="T24" fmla="*/ 48 w 48"/>
                  <a:gd name="T25" fmla="*/ 44 h 93"/>
                  <a:gd name="T26" fmla="*/ 45 w 48"/>
                  <a:gd name="T27" fmla="*/ 51 h 93"/>
                  <a:gd name="T28" fmla="*/ 45 w 48"/>
                  <a:gd name="T29" fmla="*/ 51 h 93"/>
                  <a:gd name="T30" fmla="*/ 40 w 48"/>
                  <a:gd name="T31" fmla="*/ 62 h 93"/>
                  <a:gd name="T32" fmla="*/ 33 w 48"/>
                  <a:gd name="T33" fmla="*/ 71 h 93"/>
                  <a:gd name="T34" fmla="*/ 18 w 48"/>
                  <a:gd name="T35" fmla="*/ 88 h 93"/>
                  <a:gd name="T36" fmla="*/ 18 w 48"/>
                  <a:gd name="T37" fmla="*/ 88 h 93"/>
                  <a:gd name="T38" fmla="*/ 13 w 48"/>
                  <a:gd name="T39" fmla="*/ 92 h 93"/>
                  <a:gd name="T40" fmla="*/ 9 w 48"/>
                  <a:gd name="T41" fmla="*/ 93 h 93"/>
                  <a:gd name="T42" fmla="*/ 6 w 48"/>
                  <a:gd name="T43" fmla="*/ 93 h 93"/>
                  <a:gd name="T44" fmla="*/ 4 w 48"/>
                  <a:gd name="T45" fmla="*/ 89 h 93"/>
                  <a:gd name="T46" fmla="*/ 1 w 48"/>
                  <a:gd name="T47" fmla="*/ 86 h 93"/>
                  <a:gd name="T48" fmla="*/ 0 w 48"/>
                  <a:gd name="T49" fmla="*/ 80 h 93"/>
                  <a:gd name="T50" fmla="*/ 0 w 48"/>
                  <a:gd name="T51" fmla="*/ 70 h 93"/>
                  <a:gd name="T52" fmla="*/ 0 w 48"/>
                  <a:gd name="T53" fmla="*/ 7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93">
                    <a:moveTo>
                      <a:pt x="0" y="70"/>
                    </a:moveTo>
                    <a:lnTo>
                      <a:pt x="0" y="70"/>
                    </a:lnTo>
                    <a:lnTo>
                      <a:pt x="2" y="52"/>
                    </a:lnTo>
                    <a:lnTo>
                      <a:pt x="8" y="31"/>
                    </a:lnTo>
                    <a:lnTo>
                      <a:pt x="13" y="11"/>
                    </a:lnTo>
                    <a:lnTo>
                      <a:pt x="16" y="4"/>
                    </a:lnTo>
                    <a:lnTo>
                      <a:pt x="18" y="0"/>
                    </a:lnTo>
                    <a:lnTo>
                      <a:pt x="45" y="2"/>
                    </a:lnTo>
                    <a:lnTo>
                      <a:pt x="45" y="2"/>
                    </a:lnTo>
                    <a:lnTo>
                      <a:pt x="46" y="15"/>
                    </a:lnTo>
                    <a:lnTo>
                      <a:pt x="48" y="27"/>
                    </a:lnTo>
                    <a:lnTo>
                      <a:pt x="48" y="39"/>
                    </a:lnTo>
                    <a:lnTo>
                      <a:pt x="48" y="44"/>
                    </a:lnTo>
                    <a:lnTo>
                      <a:pt x="45" y="51"/>
                    </a:lnTo>
                    <a:lnTo>
                      <a:pt x="45" y="51"/>
                    </a:lnTo>
                    <a:lnTo>
                      <a:pt x="40" y="62"/>
                    </a:lnTo>
                    <a:lnTo>
                      <a:pt x="33" y="71"/>
                    </a:lnTo>
                    <a:lnTo>
                      <a:pt x="18" y="88"/>
                    </a:lnTo>
                    <a:lnTo>
                      <a:pt x="18" y="88"/>
                    </a:lnTo>
                    <a:lnTo>
                      <a:pt x="13" y="92"/>
                    </a:lnTo>
                    <a:lnTo>
                      <a:pt x="9" y="93"/>
                    </a:lnTo>
                    <a:lnTo>
                      <a:pt x="6" y="93"/>
                    </a:lnTo>
                    <a:lnTo>
                      <a:pt x="4" y="89"/>
                    </a:lnTo>
                    <a:lnTo>
                      <a:pt x="1" y="86"/>
                    </a:lnTo>
                    <a:lnTo>
                      <a:pt x="0" y="80"/>
                    </a:lnTo>
                    <a:lnTo>
                      <a:pt x="0" y="70"/>
                    </a:lnTo>
                    <a:lnTo>
                      <a:pt x="0" y="7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343"/>
              <p:cNvSpPr>
                <a:spLocks/>
              </p:cNvSpPr>
              <p:nvPr/>
            </p:nvSpPr>
            <p:spPr bwMode="auto">
              <a:xfrm>
                <a:off x="2592388" y="3016250"/>
                <a:ext cx="165100" cy="395287"/>
              </a:xfrm>
              <a:custGeom>
                <a:avLst/>
                <a:gdLst>
                  <a:gd name="T0" fmla="*/ 38 w 104"/>
                  <a:gd name="T1" fmla="*/ 249 h 249"/>
                  <a:gd name="T2" fmla="*/ 38 w 104"/>
                  <a:gd name="T3" fmla="*/ 249 h 249"/>
                  <a:gd name="T4" fmla="*/ 50 w 104"/>
                  <a:gd name="T5" fmla="*/ 192 h 249"/>
                  <a:gd name="T6" fmla="*/ 58 w 104"/>
                  <a:gd name="T7" fmla="*/ 161 h 249"/>
                  <a:gd name="T8" fmla="*/ 66 w 104"/>
                  <a:gd name="T9" fmla="*/ 133 h 249"/>
                  <a:gd name="T10" fmla="*/ 74 w 104"/>
                  <a:gd name="T11" fmla="*/ 108 h 249"/>
                  <a:gd name="T12" fmla="*/ 84 w 104"/>
                  <a:gd name="T13" fmla="*/ 88 h 249"/>
                  <a:gd name="T14" fmla="*/ 89 w 104"/>
                  <a:gd name="T15" fmla="*/ 80 h 249"/>
                  <a:gd name="T16" fmla="*/ 93 w 104"/>
                  <a:gd name="T17" fmla="*/ 73 h 249"/>
                  <a:gd name="T18" fmla="*/ 98 w 104"/>
                  <a:gd name="T19" fmla="*/ 68 h 249"/>
                  <a:gd name="T20" fmla="*/ 104 w 104"/>
                  <a:gd name="T21" fmla="*/ 65 h 249"/>
                  <a:gd name="T22" fmla="*/ 86 w 104"/>
                  <a:gd name="T23" fmla="*/ 0 h 249"/>
                  <a:gd name="T24" fmla="*/ 86 w 104"/>
                  <a:gd name="T25" fmla="*/ 0 h 249"/>
                  <a:gd name="T26" fmla="*/ 84 w 104"/>
                  <a:gd name="T27" fmla="*/ 0 h 249"/>
                  <a:gd name="T28" fmla="*/ 74 w 104"/>
                  <a:gd name="T29" fmla="*/ 4 h 249"/>
                  <a:gd name="T30" fmla="*/ 69 w 104"/>
                  <a:gd name="T31" fmla="*/ 8 h 249"/>
                  <a:gd name="T32" fmla="*/ 62 w 104"/>
                  <a:gd name="T33" fmla="*/ 13 h 249"/>
                  <a:gd name="T34" fmla="*/ 54 w 104"/>
                  <a:gd name="T35" fmla="*/ 21 h 249"/>
                  <a:gd name="T36" fmla="*/ 48 w 104"/>
                  <a:gd name="T37" fmla="*/ 31 h 249"/>
                  <a:gd name="T38" fmla="*/ 40 w 104"/>
                  <a:gd name="T39" fmla="*/ 44 h 249"/>
                  <a:gd name="T40" fmla="*/ 32 w 104"/>
                  <a:gd name="T41" fmla="*/ 60 h 249"/>
                  <a:gd name="T42" fmla="*/ 25 w 104"/>
                  <a:gd name="T43" fmla="*/ 78 h 249"/>
                  <a:gd name="T44" fmla="*/ 18 w 104"/>
                  <a:gd name="T45" fmla="*/ 102 h 249"/>
                  <a:gd name="T46" fmla="*/ 12 w 104"/>
                  <a:gd name="T47" fmla="*/ 129 h 249"/>
                  <a:gd name="T48" fmla="*/ 6 w 104"/>
                  <a:gd name="T49" fmla="*/ 161 h 249"/>
                  <a:gd name="T50" fmla="*/ 2 w 104"/>
                  <a:gd name="T51" fmla="*/ 198 h 249"/>
                  <a:gd name="T52" fmla="*/ 0 w 104"/>
                  <a:gd name="T53" fmla="*/ 241 h 249"/>
                  <a:gd name="T54" fmla="*/ 0 w 104"/>
                  <a:gd name="T55" fmla="*/ 241 h 249"/>
                  <a:gd name="T56" fmla="*/ 38 w 104"/>
                  <a:gd name="T57" fmla="*/ 249 h 249"/>
                  <a:gd name="T58" fmla="*/ 38 w 104"/>
                  <a:gd name="T59"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4" h="249">
                    <a:moveTo>
                      <a:pt x="38" y="249"/>
                    </a:moveTo>
                    <a:lnTo>
                      <a:pt x="38" y="249"/>
                    </a:lnTo>
                    <a:lnTo>
                      <a:pt x="50" y="192"/>
                    </a:lnTo>
                    <a:lnTo>
                      <a:pt x="58" y="161"/>
                    </a:lnTo>
                    <a:lnTo>
                      <a:pt x="66" y="133"/>
                    </a:lnTo>
                    <a:lnTo>
                      <a:pt x="74" y="108"/>
                    </a:lnTo>
                    <a:lnTo>
                      <a:pt x="84" y="88"/>
                    </a:lnTo>
                    <a:lnTo>
                      <a:pt x="89" y="80"/>
                    </a:lnTo>
                    <a:lnTo>
                      <a:pt x="93" y="73"/>
                    </a:lnTo>
                    <a:lnTo>
                      <a:pt x="98" y="68"/>
                    </a:lnTo>
                    <a:lnTo>
                      <a:pt x="104" y="65"/>
                    </a:lnTo>
                    <a:lnTo>
                      <a:pt x="86" y="0"/>
                    </a:lnTo>
                    <a:lnTo>
                      <a:pt x="86" y="0"/>
                    </a:lnTo>
                    <a:lnTo>
                      <a:pt x="84" y="0"/>
                    </a:lnTo>
                    <a:lnTo>
                      <a:pt x="74" y="4"/>
                    </a:lnTo>
                    <a:lnTo>
                      <a:pt x="69" y="8"/>
                    </a:lnTo>
                    <a:lnTo>
                      <a:pt x="62" y="13"/>
                    </a:lnTo>
                    <a:lnTo>
                      <a:pt x="54" y="21"/>
                    </a:lnTo>
                    <a:lnTo>
                      <a:pt x="48" y="31"/>
                    </a:lnTo>
                    <a:lnTo>
                      <a:pt x="40" y="44"/>
                    </a:lnTo>
                    <a:lnTo>
                      <a:pt x="32" y="60"/>
                    </a:lnTo>
                    <a:lnTo>
                      <a:pt x="25" y="78"/>
                    </a:lnTo>
                    <a:lnTo>
                      <a:pt x="18" y="102"/>
                    </a:lnTo>
                    <a:lnTo>
                      <a:pt x="12" y="129"/>
                    </a:lnTo>
                    <a:lnTo>
                      <a:pt x="6" y="161"/>
                    </a:lnTo>
                    <a:lnTo>
                      <a:pt x="2" y="198"/>
                    </a:lnTo>
                    <a:lnTo>
                      <a:pt x="0" y="241"/>
                    </a:lnTo>
                    <a:lnTo>
                      <a:pt x="0" y="241"/>
                    </a:lnTo>
                    <a:lnTo>
                      <a:pt x="38" y="249"/>
                    </a:lnTo>
                    <a:lnTo>
                      <a:pt x="38" y="249"/>
                    </a:lnTo>
                    <a:close/>
                  </a:path>
                </a:pathLst>
              </a:custGeom>
              <a:solidFill>
                <a:srgbClr val="B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344"/>
              <p:cNvSpPr>
                <a:spLocks/>
              </p:cNvSpPr>
              <p:nvPr/>
            </p:nvSpPr>
            <p:spPr bwMode="auto">
              <a:xfrm>
                <a:off x="2968625" y="3021013"/>
                <a:ext cx="158750" cy="393700"/>
              </a:xfrm>
              <a:custGeom>
                <a:avLst/>
                <a:gdLst>
                  <a:gd name="T0" fmla="*/ 62 w 100"/>
                  <a:gd name="T1" fmla="*/ 248 h 248"/>
                  <a:gd name="T2" fmla="*/ 62 w 100"/>
                  <a:gd name="T3" fmla="*/ 248 h 248"/>
                  <a:gd name="T4" fmla="*/ 100 w 100"/>
                  <a:gd name="T5" fmla="*/ 236 h 248"/>
                  <a:gd name="T6" fmla="*/ 100 w 100"/>
                  <a:gd name="T7" fmla="*/ 236 h 248"/>
                  <a:gd name="T8" fmla="*/ 97 w 100"/>
                  <a:gd name="T9" fmla="*/ 194 h 248"/>
                  <a:gd name="T10" fmla="*/ 94 w 100"/>
                  <a:gd name="T11" fmla="*/ 158 h 248"/>
                  <a:gd name="T12" fmla="*/ 89 w 100"/>
                  <a:gd name="T13" fmla="*/ 126 h 248"/>
                  <a:gd name="T14" fmla="*/ 82 w 100"/>
                  <a:gd name="T15" fmla="*/ 99 h 248"/>
                  <a:gd name="T16" fmla="*/ 77 w 100"/>
                  <a:gd name="T17" fmla="*/ 77 h 248"/>
                  <a:gd name="T18" fmla="*/ 69 w 100"/>
                  <a:gd name="T19" fmla="*/ 57 h 248"/>
                  <a:gd name="T20" fmla="*/ 62 w 100"/>
                  <a:gd name="T21" fmla="*/ 41 h 248"/>
                  <a:gd name="T22" fmla="*/ 54 w 100"/>
                  <a:gd name="T23" fmla="*/ 29 h 248"/>
                  <a:gd name="T24" fmla="*/ 48 w 100"/>
                  <a:gd name="T25" fmla="*/ 20 h 248"/>
                  <a:gd name="T26" fmla="*/ 41 w 100"/>
                  <a:gd name="T27" fmla="*/ 12 h 248"/>
                  <a:gd name="T28" fmla="*/ 34 w 100"/>
                  <a:gd name="T29" fmla="*/ 6 h 248"/>
                  <a:gd name="T30" fmla="*/ 29 w 100"/>
                  <a:gd name="T31" fmla="*/ 4 h 248"/>
                  <a:gd name="T32" fmla="*/ 21 w 100"/>
                  <a:gd name="T33" fmla="*/ 0 h 248"/>
                  <a:gd name="T34" fmla="*/ 17 w 100"/>
                  <a:gd name="T35" fmla="*/ 0 h 248"/>
                  <a:gd name="T36" fmla="*/ 0 w 100"/>
                  <a:gd name="T37" fmla="*/ 66 h 248"/>
                  <a:gd name="T38" fmla="*/ 0 w 100"/>
                  <a:gd name="T39" fmla="*/ 66 h 248"/>
                  <a:gd name="T40" fmla="*/ 5 w 100"/>
                  <a:gd name="T41" fmla="*/ 69 h 248"/>
                  <a:gd name="T42" fmla="*/ 10 w 100"/>
                  <a:gd name="T43" fmla="*/ 74 h 248"/>
                  <a:gd name="T44" fmla="*/ 14 w 100"/>
                  <a:gd name="T45" fmla="*/ 79 h 248"/>
                  <a:gd name="T46" fmla="*/ 20 w 100"/>
                  <a:gd name="T47" fmla="*/ 89 h 248"/>
                  <a:gd name="T48" fmla="*/ 28 w 100"/>
                  <a:gd name="T49" fmla="*/ 109 h 248"/>
                  <a:gd name="T50" fmla="*/ 37 w 100"/>
                  <a:gd name="T51" fmla="*/ 134 h 248"/>
                  <a:gd name="T52" fmla="*/ 45 w 100"/>
                  <a:gd name="T53" fmla="*/ 162 h 248"/>
                  <a:gd name="T54" fmla="*/ 52 w 100"/>
                  <a:gd name="T55" fmla="*/ 191 h 248"/>
                  <a:gd name="T56" fmla="*/ 62 w 100"/>
                  <a:gd name="T57" fmla="*/ 248 h 248"/>
                  <a:gd name="T58" fmla="*/ 62 w 100"/>
                  <a:gd name="T59"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0" h="248">
                    <a:moveTo>
                      <a:pt x="62" y="248"/>
                    </a:moveTo>
                    <a:lnTo>
                      <a:pt x="62" y="248"/>
                    </a:lnTo>
                    <a:lnTo>
                      <a:pt x="100" y="236"/>
                    </a:lnTo>
                    <a:lnTo>
                      <a:pt x="100" y="236"/>
                    </a:lnTo>
                    <a:lnTo>
                      <a:pt x="97" y="194"/>
                    </a:lnTo>
                    <a:lnTo>
                      <a:pt x="94" y="158"/>
                    </a:lnTo>
                    <a:lnTo>
                      <a:pt x="89" y="126"/>
                    </a:lnTo>
                    <a:lnTo>
                      <a:pt x="82" y="99"/>
                    </a:lnTo>
                    <a:lnTo>
                      <a:pt x="77" y="77"/>
                    </a:lnTo>
                    <a:lnTo>
                      <a:pt x="69" y="57"/>
                    </a:lnTo>
                    <a:lnTo>
                      <a:pt x="62" y="41"/>
                    </a:lnTo>
                    <a:lnTo>
                      <a:pt x="54" y="29"/>
                    </a:lnTo>
                    <a:lnTo>
                      <a:pt x="48" y="20"/>
                    </a:lnTo>
                    <a:lnTo>
                      <a:pt x="41" y="12"/>
                    </a:lnTo>
                    <a:lnTo>
                      <a:pt x="34" y="6"/>
                    </a:lnTo>
                    <a:lnTo>
                      <a:pt x="29" y="4"/>
                    </a:lnTo>
                    <a:lnTo>
                      <a:pt x="21" y="0"/>
                    </a:lnTo>
                    <a:lnTo>
                      <a:pt x="17" y="0"/>
                    </a:lnTo>
                    <a:lnTo>
                      <a:pt x="0" y="66"/>
                    </a:lnTo>
                    <a:lnTo>
                      <a:pt x="0" y="66"/>
                    </a:lnTo>
                    <a:lnTo>
                      <a:pt x="5" y="69"/>
                    </a:lnTo>
                    <a:lnTo>
                      <a:pt x="10" y="74"/>
                    </a:lnTo>
                    <a:lnTo>
                      <a:pt x="14" y="79"/>
                    </a:lnTo>
                    <a:lnTo>
                      <a:pt x="20" y="89"/>
                    </a:lnTo>
                    <a:lnTo>
                      <a:pt x="28" y="109"/>
                    </a:lnTo>
                    <a:lnTo>
                      <a:pt x="37" y="134"/>
                    </a:lnTo>
                    <a:lnTo>
                      <a:pt x="45" y="162"/>
                    </a:lnTo>
                    <a:lnTo>
                      <a:pt x="52" y="191"/>
                    </a:lnTo>
                    <a:lnTo>
                      <a:pt x="62" y="248"/>
                    </a:lnTo>
                    <a:lnTo>
                      <a:pt x="62" y="248"/>
                    </a:lnTo>
                    <a:close/>
                  </a:path>
                </a:pathLst>
              </a:custGeom>
              <a:solidFill>
                <a:srgbClr val="D3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Rectangle 345"/>
              <p:cNvSpPr>
                <a:spLocks noChangeArrowheads="1"/>
              </p:cNvSpPr>
              <p:nvPr/>
            </p:nvSpPr>
            <p:spPr bwMode="auto">
              <a:xfrm>
                <a:off x="2809875" y="2889250"/>
                <a:ext cx="50800" cy="119062"/>
              </a:xfrm>
              <a:prstGeom prst="rect">
                <a:avLst/>
              </a:prstGeom>
              <a:solidFill>
                <a:srgbClr val="E09B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Rectangle 346"/>
              <p:cNvSpPr>
                <a:spLocks noChangeArrowheads="1"/>
              </p:cNvSpPr>
              <p:nvPr/>
            </p:nvSpPr>
            <p:spPr bwMode="auto">
              <a:xfrm>
                <a:off x="2860675" y="2889250"/>
                <a:ext cx="47625" cy="119062"/>
              </a:xfrm>
              <a:prstGeom prst="rect">
                <a:avLst/>
              </a:prstGeom>
              <a:solidFill>
                <a:srgbClr val="EDB6A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347"/>
              <p:cNvSpPr>
                <a:spLocks/>
              </p:cNvSpPr>
              <p:nvPr/>
            </p:nvSpPr>
            <p:spPr bwMode="auto">
              <a:xfrm>
                <a:off x="2674938" y="2998788"/>
                <a:ext cx="185738" cy="593725"/>
              </a:xfrm>
              <a:custGeom>
                <a:avLst/>
                <a:gdLst>
                  <a:gd name="T0" fmla="*/ 86 w 117"/>
                  <a:gd name="T1" fmla="*/ 0 h 374"/>
                  <a:gd name="T2" fmla="*/ 86 w 117"/>
                  <a:gd name="T3" fmla="*/ 0 h 374"/>
                  <a:gd name="T4" fmla="*/ 85 w 117"/>
                  <a:gd name="T5" fmla="*/ 0 h 374"/>
                  <a:gd name="T6" fmla="*/ 85 w 117"/>
                  <a:gd name="T7" fmla="*/ 0 h 374"/>
                  <a:gd name="T8" fmla="*/ 62 w 117"/>
                  <a:gd name="T9" fmla="*/ 3 h 374"/>
                  <a:gd name="T10" fmla="*/ 52 w 117"/>
                  <a:gd name="T11" fmla="*/ 4 h 374"/>
                  <a:gd name="T12" fmla="*/ 40 w 117"/>
                  <a:gd name="T13" fmla="*/ 7 h 374"/>
                  <a:gd name="T14" fmla="*/ 29 w 117"/>
                  <a:gd name="T15" fmla="*/ 11 h 374"/>
                  <a:gd name="T16" fmla="*/ 20 w 117"/>
                  <a:gd name="T17" fmla="*/ 16 h 374"/>
                  <a:gd name="T18" fmla="*/ 12 w 117"/>
                  <a:gd name="T19" fmla="*/ 22 h 374"/>
                  <a:gd name="T20" fmla="*/ 4 w 117"/>
                  <a:gd name="T21" fmla="*/ 30 h 374"/>
                  <a:gd name="T22" fmla="*/ 4 w 117"/>
                  <a:gd name="T23" fmla="*/ 30 h 374"/>
                  <a:gd name="T24" fmla="*/ 1 w 117"/>
                  <a:gd name="T25" fmla="*/ 36 h 374"/>
                  <a:gd name="T26" fmla="*/ 0 w 117"/>
                  <a:gd name="T27" fmla="*/ 46 h 374"/>
                  <a:gd name="T28" fmla="*/ 0 w 117"/>
                  <a:gd name="T29" fmla="*/ 59 h 374"/>
                  <a:gd name="T30" fmla="*/ 1 w 117"/>
                  <a:gd name="T31" fmla="*/ 75 h 374"/>
                  <a:gd name="T32" fmla="*/ 5 w 117"/>
                  <a:gd name="T33" fmla="*/ 112 h 374"/>
                  <a:gd name="T34" fmla="*/ 12 w 117"/>
                  <a:gd name="T35" fmla="*/ 156 h 374"/>
                  <a:gd name="T36" fmla="*/ 18 w 117"/>
                  <a:gd name="T37" fmla="*/ 203 h 374"/>
                  <a:gd name="T38" fmla="*/ 25 w 117"/>
                  <a:gd name="T39" fmla="*/ 246 h 374"/>
                  <a:gd name="T40" fmla="*/ 28 w 117"/>
                  <a:gd name="T41" fmla="*/ 288 h 374"/>
                  <a:gd name="T42" fmla="*/ 29 w 117"/>
                  <a:gd name="T43" fmla="*/ 305 h 374"/>
                  <a:gd name="T44" fmla="*/ 28 w 117"/>
                  <a:gd name="T45" fmla="*/ 320 h 374"/>
                  <a:gd name="T46" fmla="*/ 28 w 117"/>
                  <a:gd name="T47" fmla="*/ 320 h 374"/>
                  <a:gd name="T48" fmla="*/ 28 w 117"/>
                  <a:gd name="T49" fmla="*/ 328 h 374"/>
                  <a:gd name="T50" fmla="*/ 29 w 117"/>
                  <a:gd name="T51" fmla="*/ 333 h 374"/>
                  <a:gd name="T52" fmla="*/ 32 w 117"/>
                  <a:gd name="T53" fmla="*/ 340 h 374"/>
                  <a:gd name="T54" fmla="*/ 36 w 117"/>
                  <a:gd name="T55" fmla="*/ 345 h 374"/>
                  <a:gd name="T56" fmla="*/ 40 w 117"/>
                  <a:gd name="T57" fmla="*/ 350 h 374"/>
                  <a:gd name="T58" fmla="*/ 45 w 117"/>
                  <a:gd name="T59" fmla="*/ 354 h 374"/>
                  <a:gd name="T60" fmla="*/ 57 w 117"/>
                  <a:gd name="T61" fmla="*/ 361 h 374"/>
                  <a:gd name="T62" fmla="*/ 71 w 117"/>
                  <a:gd name="T63" fmla="*/ 368 h 374"/>
                  <a:gd name="T64" fmla="*/ 86 w 117"/>
                  <a:gd name="T65" fmla="*/ 372 h 374"/>
                  <a:gd name="T66" fmla="*/ 102 w 117"/>
                  <a:gd name="T67" fmla="*/ 374 h 374"/>
                  <a:gd name="T68" fmla="*/ 117 w 117"/>
                  <a:gd name="T69" fmla="*/ 374 h 374"/>
                  <a:gd name="T70" fmla="*/ 117 w 117"/>
                  <a:gd name="T71" fmla="*/ 0 h 374"/>
                  <a:gd name="T72" fmla="*/ 117 w 117"/>
                  <a:gd name="T73" fmla="*/ 0 h 374"/>
                  <a:gd name="T74" fmla="*/ 110 w 117"/>
                  <a:gd name="T75" fmla="*/ 0 h 374"/>
                  <a:gd name="T76" fmla="*/ 86 w 117"/>
                  <a:gd name="T77"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7" h="374">
                    <a:moveTo>
                      <a:pt x="86" y="0"/>
                    </a:moveTo>
                    <a:lnTo>
                      <a:pt x="86" y="0"/>
                    </a:lnTo>
                    <a:lnTo>
                      <a:pt x="85" y="0"/>
                    </a:lnTo>
                    <a:lnTo>
                      <a:pt x="85" y="0"/>
                    </a:lnTo>
                    <a:lnTo>
                      <a:pt x="62" y="3"/>
                    </a:lnTo>
                    <a:lnTo>
                      <a:pt x="52" y="4"/>
                    </a:lnTo>
                    <a:lnTo>
                      <a:pt x="40" y="7"/>
                    </a:lnTo>
                    <a:lnTo>
                      <a:pt x="29" y="11"/>
                    </a:lnTo>
                    <a:lnTo>
                      <a:pt x="20" y="16"/>
                    </a:lnTo>
                    <a:lnTo>
                      <a:pt x="12" y="22"/>
                    </a:lnTo>
                    <a:lnTo>
                      <a:pt x="4" y="30"/>
                    </a:lnTo>
                    <a:lnTo>
                      <a:pt x="4" y="30"/>
                    </a:lnTo>
                    <a:lnTo>
                      <a:pt x="1" y="36"/>
                    </a:lnTo>
                    <a:lnTo>
                      <a:pt x="0" y="46"/>
                    </a:lnTo>
                    <a:lnTo>
                      <a:pt x="0" y="59"/>
                    </a:lnTo>
                    <a:lnTo>
                      <a:pt x="1" y="75"/>
                    </a:lnTo>
                    <a:lnTo>
                      <a:pt x="5" y="112"/>
                    </a:lnTo>
                    <a:lnTo>
                      <a:pt x="12" y="156"/>
                    </a:lnTo>
                    <a:lnTo>
                      <a:pt x="18" y="203"/>
                    </a:lnTo>
                    <a:lnTo>
                      <a:pt x="25" y="246"/>
                    </a:lnTo>
                    <a:lnTo>
                      <a:pt x="28" y="288"/>
                    </a:lnTo>
                    <a:lnTo>
                      <a:pt x="29" y="305"/>
                    </a:lnTo>
                    <a:lnTo>
                      <a:pt x="28" y="320"/>
                    </a:lnTo>
                    <a:lnTo>
                      <a:pt x="28" y="320"/>
                    </a:lnTo>
                    <a:lnTo>
                      <a:pt x="28" y="328"/>
                    </a:lnTo>
                    <a:lnTo>
                      <a:pt x="29" y="333"/>
                    </a:lnTo>
                    <a:lnTo>
                      <a:pt x="32" y="340"/>
                    </a:lnTo>
                    <a:lnTo>
                      <a:pt x="36" y="345"/>
                    </a:lnTo>
                    <a:lnTo>
                      <a:pt x="40" y="350"/>
                    </a:lnTo>
                    <a:lnTo>
                      <a:pt x="45" y="354"/>
                    </a:lnTo>
                    <a:lnTo>
                      <a:pt x="57" y="361"/>
                    </a:lnTo>
                    <a:lnTo>
                      <a:pt x="71" y="368"/>
                    </a:lnTo>
                    <a:lnTo>
                      <a:pt x="86" y="372"/>
                    </a:lnTo>
                    <a:lnTo>
                      <a:pt x="102" y="374"/>
                    </a:lnTo>
                    <a:lnTo>
                      <a:pt x="117" y="374"/>
                    </a:lnTo>
                    <a:lnTo>
                      <a:pt x="117" y="0"/>
                    </a:lnTo>
                    <a:lnTo>
                      <a:pt x="117" y="0"/>
                    </a:lnTo>
                    <a:lnTo>
                      <a:pt x="110" y="0"/>
                    </a:lnTo>
                    <a:lnTo>
                      <a:pt x="86" y="0"/>
                    </a:lnTo>
                    <a:close/>
                  </a:path>
                </a:pathLst>
              </a:custGeom>
              <a:solidFill>
                <a:srgbClr val="C6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348"/>
              <p:cNvSpPr>
                <a:spLocks/>
              </p:cNvSpPr>
              <p:nvPr/>
            </p:nvSpPr>
            <p:spPr bwMode="auto">
              <a:xfrm>
                <a:off x="2860675" y="2998788"/>
                <a:ext cx="184150" cy="593725"/>
              </a:xfrm>
              <a:custGeom>
                <a:avLst/>
                <a:gdLst>
                  <a:gd name="T0" fmla="*/ 112 w 116"/>
                  <a:gd name="T1" fmla="*/ 30 h 374"/>
                  <a:gd name="T2" fmla="*/ 112 w 116"/>
                  <a:gd name="T3" fmla="*/ 30 h 374"/>
                  <a:gd name="T4" fmla="*/ 105 w 116"/>
                  <a:gd name="T5" fmla="*/ 22 h 374"/>
                  <a:gd name="T6" fmla="*/ 96 w 116"/>
                  <a:gd name="T7" fmla="*/ 16 h 374"/>
                  <a:gd name="T8" fmla="*/ 86 w 116"/>
                  <a:gd name="T9" fmla="*/ 11 h 374"/>
                  <a:gd name="T10" fmla="*/ 76 w 116"/>
                  <a:gd name="T11" fmla="*/ 7 h 374"/>
                  <a:gd name="T12" fmla="*/ 64 w 116"/>
                  <a:gd name="T13" fmla="*/ 4 h 374"/>
                  <a:gd name="T14" fmla="*/ 52 w 116"/>
                  <a:gd name="T15" fmla="*/ 2 h 374"/>
                  <a:gd name="T16" fmla="*/ 30 w 116"/>
                  <a:gd name="T17" fmla="*/ 0 h 374"/>
                  <a:gd name="T18" fmla="*/ 5 w 116"/>
                  <a:gd name="T19" fmla="*/ 0 h 374"/>
                  <a:gd name="T20" fmla="*/ 5 w 116"/>
                  <a:gd name="T21" fmla="*/ 0 h 374"/>
                  <a:gd name="T22" fmla="*/ 0 w 116"/>
                  <a:gd name="T23" fmla="*/ 0 h 374"/>
                  <a:gd name="T24" fmla="*/ 0 w 116"/>
                  <a:gd name="T25" fmla="*/ 374 h 374"/>
                  <a:gd name="T26" fmla="*/ 0 w 116"/>
                  <a:gd name="T27" fmla="*/ 374 h 374"/>
                  <a:gd name="T28" fmla="*/ 14 w 116"/>
                  <a:gd name="T29" fmla="*/ 374 h 374"/>
                  <a:gd name="T30" fmla="*/ 29 w 116"/>
                  <a:gd name="T31" fmla="*/ 372 h 374"/>
                  <a:gd name="T32" fmla="*/ 45 w 116"/>
                  <a:gd name="T33" fmla="*/ 368 h 374"/>
                  <a:gd name="T34" fmla="*/ 58 w 116"/>
                  <a:gd name="T35" fmla="*/ 361 h 374"/>
                  <a:gd name="T36" fmla="*/ 72 w 116"/>
                  <a:gd name="T37" fmla="*/ 354 h 374"/>
                  <a:gd name="T38" fmla="*/ 77 w 116"/>
                  <a:gd name="T39" fmla="*/ 350 h 374"/>
                  <a:gd name="T40" fmla="*/ 81 w 116"/>
                  <a:gd name="T41" fmla="*/ 345 h 374"/>
                  <a:gd name="T42" fmla="*/ 85 w 116"/>
                  <a:gd name="T43" fmla="*/ 340 h 374"/>
                  <a:gd name="T44" fmla="*/ 86 w 116"/>
                  <a:gd name="T45" fmla="*/ 333 h 374"/>
                  <a:gd name="T46" fmla="*/ 88 w 116"/>
                  <a:gd name="T47" fmla="*/ 328 h 374"/>
                  <a:gd name="T48" fmla="*/ 88 w 116"/>
                  <a:gd name="T49" fmla="*/ 320 h 374"/>
                  <a:gd name="T50" fmla="*/ 88 w 116"/>
                  <a:gd name="T51" fmla="*/ 320 h 374"/>
                  <a:gd name="T52" fmla="*/ 86 w 116"/>
                  <a:gd name="T53" fmla="*/ 306 h 374"/>
                  <a:gd name="T54" fmla="*/ 88 w 116"/>
                  <a:gd name="T55" fmla="*/ 290 h 374"/>
                  <a:gd name="T56" fmla="*/ 90 w 116"/>
                  <a:gd name="T57" fmla="*/ 250 h 374"/>
                  <a:gd name="T58" fmla="*/ 97 w 116"/>
                  <a:gd name="T59" fmla="*/ 207 h 374"/>
                  <a:gd name="T60" fmla="*/ 104 w 116"/>
                  <a:gd name="T61" fmla="*/ 160 h 374"/>
                  <a:gd name="T62" fmla="*/ 110 w 116"/>
                  <a:gd name="T63" fmla="*/ 115 h 374"/>
                  <a:gd name="T64" fmla="*/ 114 w 116"/>
                  <a:gd name="T65" fmla="*/ 76 h 374"/>
                  <a:gd name="T66" fmla="*/ 116 w 116"/>
                  <a:gd name="T67" fmla="*/ 60 h 374"/>
                  <a:gd name="T68" fmla="*/ 116 w 116"/>
                  <a:gd name="T69" fmla="*/ 47 h 374"/>
                  <a:gd name="T70" fmla="*/ 114 w 116"/>
                  <a:gd name="T71" fmla="*/ 36 h 374"/>
                  <a:gd name="T72" fmla="*/ 112 w 116"/>
                  <a:gd name="T73" fmla="*/ 30 h 374"/>
                  <a:gd name="T74" fmla="*/ 112 w 116"/>
                  <a:gd name="T75" fmla="*/ 3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374">
                    <a:moveTo>
                      <a:pt x="112" y="30"/>
                    </a:moveTo>
                    <a:lnTo>
                      <a:pt x="112" y="30"/>
                    </a:lnTo>
                    <a:lnTo>
                      <a:pt x="105" y="22"/>
                    </a:lnTo>
                    <a:lnTo>
                      <a:pt x="96" y="16"/>
                    </a:lnTo>
                    <a:lnTo>
                      <a:pt x="86" y="11"/>
                    </a:lnTo>
                    <a:lnTo>
                      <a:pt x="76" y="7"/>
                    </a:lnTo>
                    <a:lnTo>
                      <a:pt x="64" y="4"/>
                    </a:lnTo>
                    <a:lnTo>
                      <a:pt x="52" y="2"/>
                    </a:lnTo>
                    <a:lnTo>
                      <a:pt x="30" y="0"/>
                    </a:lnTo>
                    <a:lnTo>
                      <a:pt x="5" y="0"/>
                    </a:lnTo>
                    <a:lnTo>
                      <a:pt x="5" y="0"/>
                    </a:lnTo>
                    <a:lnTo>
                      <a:pt x="0" y="0"/>
                    </a:lnTo>
                    <a:lnTo>
                      <a:pt x="0" y="374"/>
                    </a:lnTo>
                    <a:lnTo>
                      <a:pt x="0" y="374"/>
                    </a:lnTo>
                    <a:lnTo>
                      <a:pt x="14" y="374"/>
                    </a:lnTo>
                    <a:lnTo>
                      <a:pt x="29" y="372"/>
                    </a:lnTo>
                    <a:lnTo>
                      <a:pt x="45" y="368"/>
                    </a:lnTo>
                    <a:lnTo>
                      <a:pt x="58" y="361"/>
                    </a:lnTo>
                    <a:lnTo>
                      <a:pt x="72" y="354"/>
                    </a:lnTo>
                    <a:lnTo>
                      <a:pt x="77" y="350"/>
                    </a:lnTo>
                    <a:lnTo>
                      <a:pt x="81" y="345"/>
                    </a:lnTo>
                    <a:lnTo>
                      <a:pt x="85" y="340"/>
                    </a:lnTo>
                    <a:lnTo>
                      <a:pt x="86" y="333"/>
                    </a:lnTo>
                    <a:lnTo>
                      <a:pt x="88" y="328"/>
                    </a:lnTo>
                    <a:lnTo>
                      <a:pt x="88" y="320"/>
                    </a:lnTo>
                    <a:lnTo>
                      <a:pt x="88" y="320"/>
                    </a:lnTo>
                    <a:lnTo>
                      <a:pt x="86" y="306"/>
                    </a:lnTo>
                    <a:lnTo>
                      <a:pt x="88" y="290"/>
                    </a:lnTo>
                    <a:lnTo>
                      <a:pt x="90" y="250"/>
                    </a:lnTo>
                    <a:lnTo>
                      <a:pt x="97" y="207"/>
                    </a:lnTo>
                    <a:lnTo>
                      <a:pt x="104" y="160"/>
                    </a:lnTo>
                    <a:lnTo>
                      <a:pt x="110" y="115"/>
                    </a:lnTo>
                    <a:lnTo>
                      <a:pt x="114" y="76"/>
                    </a:lnTo>
                    <a:lnTo>
                      <a:pt x="116" y="60"/>
                    </a:lnTo>
                    <a:lnTo>
                      <a:pt x="116" y="47"/>
                    </a:lnTo>
                    <a:lnTo>
                      <a:pt x="114" y="36"/>
                    </a:lnTo>
                    <a:lnTo>
                      <a:pt x="112" y="30"/>
                    </a:lnTo>
                    <a:lnTo>
                      <a:pt x="112" y="30"/>
                    </a:lnTo>
                    <a:close/>
                  </a:path>
                </a:pathLst>
              </a:custGeom>
              <a:solidFill>
                <a:srgbClr val="F4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349"/>
              <p:cNvSpPr>
                <a:spLocks/>
              </p:cNvSpPr>
              <p:nvPr/>
            </p:nvSpPr>
            <p:spPr bwMode="auto">
              <a:xfrm>
                <a:off x="2708275" y="3459163"/>
                <a:ext cx="134938" cy="820737"/>
              </a:xfrm>
              <a:custGeom>
                <a:avLst/>
                <a:gdLst>
                  <a:gd name="T0" fmla="*/ 85 w 85"/>
                  <a:gd name="T1" fmla="*/ 83 h 517"/>
                  <a:gd name="T2" fmla="*/ 7 w 85"/>
                  <a:gd name="T3" fmla="*/ 0 h 517"/>
                  <a:gd name="T4" fmla="*/ 7 w 85"/>
                  <a:gd name="T5" fmla="*/ 0 h 517"/>
                  <a:gd name="T6" fmla="*/ 7 w 85"/>
                  <a:gd name="T7" fmla="*/ 7 h 517"/>
                  <a:gd name="T8" fmla="*/ 4 w 85"/>
                  <a:gd name="T9" fmla="*/ 24 h 517"/>
                  <a:gd name="T10" fmla="*/ 1 w 85"/>
                  <a:gd name="T11" fmla="*/ 58 h 517"/>
                  <a:gd name="T12" fmla="*/ 0 w 85"/>
                  <a:gd name="T13" fmla="*/ 107 h 517"/>
                  <a:gd name="T14" fmla="*/ 1 w 85"/>
                  <a:gd name="T15" fmla="*/ 139 h 517"/>
                  <a:gd name="T16" fmla="*/ 3 w 85"/>
                  <a:gd name="T17" fmla="*/ 176 h 517"/>
                  <a:gd name="T18" fmla="*/ 5 w 85"/>
                  <a:gd name="T19" fmla="*/ 217 h 517"/>
                  <a:gd name="T20" fmla="*/ 11 w 85"/>
                  <a:gd name="T21" fmla="*/ 265 h 517"/>
                  <a:gd name="T22" fmla="*/ 16 w 85"/>
                  <a:gd name="T23" fmla="*/ 318 h 517"/>
                  <a:gd name="T24" fmla="*/ 24 w 85"/>
                  <a:gd name="T25" fmla="*/ 378 h 517"/>
                  <a:gd name="T26" fmla="*/ 33 w 85"/>
                  <a:gd name="T27" fmla="*/ 445 h 517"/>
                  <a:gd name="T28" fmla="*/ 45 w 85"/>
                  <a:gd name="T29" fmla="*/ 517 h 517"/>
                  <a:gd name="T30" fmla="*/ 70 w 85"/>
                  <a:gd name="T31" fmla="*/ 517 h 517"/>
                  <a:gd name="T32" fmla="*/ 85 w 85"/>
                  <a:gd name="T33" fmla="*/ 83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517">
                    <a:moveTo>
                      <a:pt x="85" y="83"/>
                    </a:moveTo>
                    <a:lnTo>
                      <a:pt x="7" y="0"/>
                    </a:lnTo>
                    <a:lnTo>
                      <a:pt x="7" y="0"/>
                    </a:lnTo>
                    <a:lnTo>
                      <a:pt x="7" y="7"/>
                    </a:lnTo>
                    <a:lnTo>
                      <a:pt x="4" y="24"/>
                    </a:lnTo>
                    <a:lnTo>
                      <a:pt x="1" y="58"/>
                    </a:lnTo>
                    <a:lnTo>
                      <a:pt x="0" y="107"/>
                    </a:lnTo>
                    <a:lnTo>
                      <a:pt x="1" y="139"/>
                    </a:lnTo>
                    <a:lnTo>
                      <a:pt x="3" y="176"/>
                    </a:lnTo>
                    <a:lnTo>
                      <a:pt x="5" y="217"/>
                    </a:lnTo>
                    <a:lnTo>
                      <a:pt x="11" y="265"/>
                    </a:lnTo>
                    <a:lnTo>
                      <a:pt x="16" y="318"/>
                    </a:lnTo>
                    <a:lnTo>
                      <a:pt x="24" y="378"/>
                    </a:lnTo>
                    <a:lnTo>
                      <a:pt x="33" y="445"/>
                    </a:lnTo>
                    <a:lnTo>
                      <a:pt x="45" y="517"/>
                    </a:lnTo>
                    <a:lnTo>
                      <a:pt x="70" y="517"/>
                    </a:lnTo>
                    <a:lnTo>
                      <a:pt x="85" y="83"/>
                    </a:lnTo>
                    <a:close/>
                  </a:path>
                </a:pathLst>
              </a:custGeom>
              <a:solidFill>
                <a:srgbClr val="0066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Freeform 350"/>
              <p:cNvSpPr>
                <a:spLocks/>
              </p:cNvSpPr>
              <p:nvPr/>
            </p:nvSpPr>
            <p:spPr bwMode="auto">
              <a:xfrm>
                <a:off x="2874963" y="3459163"/>
                <a:ext cx="134938" cy="820737"/>
              </a:xfrm>
              <a:custGeom>
                <a:avLst/>
                <a:gdLst>
                  <a:gd name="T0" fmla="*/ 0 w 85"/>
                  <a:gd name="T1" fmla="*/ 83 h 517"/>
                  <a:gd name="T2" fmla="*/ 79 w 85"/>
                  <a:gd name="T3" fmla="*/ 0 h 517"/>
                  <a:gd name="T4" fmla="*/ 79 w 85"/>
                  <a:gd name="T5" fmla="*/ 0 h 517"/>
                  <a:gd name="T6" fmla="*/ 80 w 85"/>
                  <a:gd name="T7" fmla="*/ 7 h 517"/>
                  <a:gd name="T8" fmla="*/ 83 w 85"/>
                  <a:gd name="T9" fmla="*/ 24 h 517"/>
                  <a:gd name="T10" fmla="*/ 84 w 85"/>
                  <a:gd name="T11" fmla="*/ 58 h 517"/>
                  <a:gd name="T12" fmla="*/ 85 w 85"/>
                  <a:gd name="T13" fmla="*/ 107 h 517"/>
                  <a:gd name="T14" fmla="*/ 84 w 85"/>
                  <a:gd name="T15" fmla="*/ 139 h 517"/>
                  <a:gd name="T16" fmla="*/ 83 w 85"/>
                  <a:gd name="T17" fmla="*/ 176 h 517"/>
                  <a:gd name="T18" fmla="*/ 80 w 85"/>
                  <a:gd name="T19" fmla="*/ 217 h 517"/>
                  <a:gd name="T20" fmla="*/ 76 w 85"/>
                  <a:gd name="T21" fmla="*/ 265 h 517"/>
                  <a:gd name="T22" fmla="*/ 69 w 85"/>
                  <a:gd name="T23" fmla="*/ 318 h 517"/>
                  <a:gd name="T24" fmla="*/ 61 w 85"/>
                  <a:gd name="T25" fmla="*/ 378 h 517"/>
                  <a:gd name="T26" fmla="*/ 52 w 85"/>
                  <a:gd name="T27" fmla="*/ 445 h 517"/>
                  <a:gd name="T28" fmla="*/ 40 w 85"/>
                  <a:gd name="T29" fmla="*/ 517 h 517"/>
                  <a:gd name="T30" fmla="*/ 15 w 85"/>
                  <a:gd name="T31" fmla="*/ 517 h 517"/>
                  <a:gd name="T32" fmla="*/ 0 w 85"/>
                  <a:gd name="T33" fmla="*/ 83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517">
                    <a:moveTo>
                      <a:pt x="0" y="83"/>
                    </a:moveTo>
                    <a:lnTo>
                      <a:pt x="79" y="0"/>
                    </a:lnTo>
                    <a:lnTo>
                      <a:pt x="79" y="0"/>
                    </a:lnTo>
                    <a:lnTo>
                      <a:pt x="80" y="7"/>
                    </a:lnTo>
                    <a:lnTo>
                      <a:pt x="83" y="24"/>
                    </a:lnTo>
                    <a:lnTo>
                      <a:pt x="84" y="58"/>
                    </a:lnTo>
                    <a:lnTo>
                      <a:pt x="85" y="107"/>
                    </a:lnTo>
                    <a:lnTo>
                      <a:pt x="84" y="139"/>
                    </a:lnTo>
                    <a:lnTo>
                      <a:pt x="83" y="176"/>
                    </a:lnTo>
                    <a:lnTo>
                      <a:pt x="80" y="217"/>
                    </a:lnTo>
                    <a:lnTo>
                      <a:pt x="76" y="265"/>
                    </a:lnTo>
                    <a:lnTo>
                      <a:pt x="69" y="318"/>
                    </a:lnTo>
                    <a:lnTo>
                      <a:pt x="61" y="378"/>
                    </a:lnTo>
                    <a:lnTo>
                      <a:pt x="52" y="445"/>
                    </a:lnTo>
                    <a:lnTo>
                      <a:pt x="40" y="517"/>
                    </a:lnTo>
                    <a:lnTo>
                      <a:pt x="15" y="517"/>
                    </a:lnTo>
                    <a:lnTo>
                      <a:pt x="0" y="83"/>
                    </a:lnTo>
                    <a:close/>
                  </a:path>
                </a:pathLst>
              </a:custGeom>
              <a:solidFill>
                <a:srgbClr val="0F84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351"/>
              <p:cNvSpPr>
                <a:spLocks/>
              </p:cNvSpPr>
              <p:nvPr/>
            </p:nvSpPr>
            <p:spPr bwMode="auto">
              <a:xfrm>
                <a:off x="2687638" y="4279900"/>
                <a:ext cx="134938" cy="63500"/>
              </a:xfrm>
              <a:custGeom>
                <a:avLst/>
                <a:gdLst>
                  <a:gd name="T0" fmla="*/ 83 w 85"/>
                  <a:gd name="T1" fmla="*/ 0 h 40"/>
                  <a:gd name="T2" fmla="*/ 58 w 85"/>
                  <a:gd name="T3" fmla="*/ 0 h 40"/>
                  <a:gd name="T4" fmla="*/ 58 w 85"/>
                  <a:gd name="T5" fmla="*/ 0 h 40"/>
                  <a:gd name="T6" fmla="*/ 47 w 85"/>
                  <a:gd name="T7" fmla="*/ 4 h 40"/>
                  <a:gd name="T8" fmla="*/ 26 w 85"/>
                  <a:gd name="T9" fmla="*/ 14 h 40"/>
                  <a:gd name="T10" fmla="*/ 16 w 85"/>
                  <a:gd name="T11" fmla="*/ 21 h 40"/>
                  <a:gd name="T12" fmla="*/ 6 w 85"/>
                  <a:gd name="T13" fmla="*/ 28 h 40"/>
                  <a:gd name="T14" fmla="*/ 2 w 85"/>
                  <a:gd name="T15" fmla="*/ 32 h 40"/>
                  <a:gd name="T16" fmla="*/ 0 w 85"/>
                  <a:gd name="T17" fmla="*/ 34 h 40"/>
                  <a:gd name="T18" fmla="*/ 0 w 85"/>
                  <a:gd name="T19" fmla="*/ 37 h 40"/>
                  <a:gd name="T20" fmla="*/ 0 w 85"/>
                  <a:gd name="T21" fmla="*/ 40 h 40"/>
                  <a:gd name="T22" fmla="*/ 85 w 85"/>
                  <a:gd name="T23" fmla="*/ 40 h 40"/>
                  <a:gd name="T24" fmla="*/ 83 w 85"/>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40">
                    <a:moveTo>
                      <a:pt x="83" y="0"/>
                    </a:moveTo>
                    <a:lnTo>
                      <a:pt x="58" y="0"/>
                    </a:lnTo>
                    <a:lnTo>
                      <a:pt x="58" y="0"/>
                    </a:lnTo>
                    <a:lnTo>
                      <a:pt x="47" y="4"/>
                    </a:lnTo>
                    <a:lnTo>
                      <a:pt x="26" y="14"/>
                    </a:lnTo>
                    <a:lnTo>
                      <a:pt x="16" y="21"/>
                    </a:lnTo>
                    <a:lnTo>
                      <a:pt x="6" y="28"/>
                    </a:lnTo>
                    <a:lnTo>
                      <a:pt x="2" y="32"/>
                    </a:lnTo>
                    <a:lnTo>
                      <a:pt x="0" y="34"/>
                    </a:lnTo>
                    <a:lnTo>
                      <a:pt x="0" y="37"/>
                    </a:lnTo>
                    <a:lnTo>
                      <a:pt x="0" y="40"/>
                    </a:lnTo>
                    <a:lnTo>
                      <a:pt x="85" y="40"/>
                    </a:lnTo>
                    <a:lnTo>
                      <a:pt x="83" y="0"/>
                    </a:lnTo>
                    <a:close/>
                  </a:path>
                </a:pathLst>
              </a:custGeom>
              <a:solidFill>
                <a:srgbClr val="4221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352"/>
              <p:cNvSpPr>
                <a:spLocks/>
              </p:cNvSpPr>
              <p:nvPr/>
            </p:nvSpPr>
            <p:spPr bwMode="auto">
              <a:xfrm>
                <a:off x="2895600" y="4279900"/>
                <a:ext cx="138113" cy="63500"/>
              </a:xfrm>
              <a:custGeom>
                <a:avLst/>
                <a:gdLst>
                  <a:gd name="T0" fmla="*/ 2 w 87"/>
                  <a:gd name="T1" fmla="*/ 0 h 40"/>
                  <a:gd name="T2" fmla="*/ 27 w 87"/>
                  <a:gd name="T3" fmla="*/ 0 h 40"/>
                  <a:gd name="T4" fmla="*/ 27 w 87"/>
                  <a:gd name="T5" fmla="*/ 0 h 40"/>
                  <a:gd name="T6" fmla="*/ 38 w 87"/>
                  <a:gd name="T7" fmla="*/ 4 h 40"/>
                  <a:gd name="T8" fmla="*/ 59 w 87"/>
                  <a:gd name="T9" fmla="*/ 14 h 40"/>
                  <a:gd name="T10" fmla="*/ 71 w 87"/>
                  <a:gd name="T11" fmla="*/ 21 h 40"/>
                  <a:gd name="T12" fmla="*/ 80 w 87"/>
                  <a:gd name="T13" fmla="*/ 28 h 40"/>
                  <a:gd name="T14" fmla="*/ 83 w 87"/>
                  <a:gd name="T15" fmla="*/ 32 h 40"/>
                  <a:gd name="T16" fmla="*/ 86 w 87"/>
                  <a:gd name="T17" fmla="*/ 34 h 40"/>
                  <a:gd name="T18" fmla="*/ 87 w 87"/>
                  <a:gd name="T19" fmla="*/ 37 h 40"/>
                  <a:gd name="T20" fmla="*/ 86 w 87"/>
                  <a:gd name="T21" fmla="*/ 40 h 40"/>
                  <a:gd name="T22" fmla="*/ 0 w 87"/>
                  <a:gd name="T23" fmla="*/ 40 h 40"/>
                  <a:gd name="T24" fmla="*/ 2 w 87"/>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40">
                    <a:moveTo>
                      <a:pt x="2" y="0"/>
                    </a:moveTo>
                    <a:lnTo>
                      <a:pt x="27" y="0"/>
                    </a:lnTo>
                    <a:lnTo>
                      <a:pt x="27" y="0"/>
                    </a:lnTo>
                    <a:lnTo>
                      <a:pt x="38" y="4"/>
                    </a:lnTo>
                    <a:lnTo>
                      <a:pt x="59" y="14"/>
                    </a:lnTo>
                    <a:lnTo>
                      <a:pt x="71" y="21"/>
                    </a:lnTo>
                    <a:lnTo>
                      <a:pt x="80" y="28"/>
                    </a:lnTo>
                    <a:lnTo>
                      <a:pt x="83" y="32"/>
                    </a:lnTo>
                    <a:lnTo>
                      <a:pt x="86" y="34"/>
                    </a:lnTo>
                    <a:lnTo>
                      <a:pt x="87" y="37"/>
                    </a:lnTo>
                    <a:lnTo>
                      <a:pt x="86" y="40"/>
                    </a:lnTo>
                    <a:lnTo>
                      <a:pt x="0" y="40"/>
                    </a:lnTo>
                    <a:lnTo>
                      <a:pt x="2" y="0"/>
                    </a:lnTo>
                    <a:close/>
                  </a:path>
                </a:pathLst>
              </a:custGeom>
              <a:solidFill>
                <a:srgbClr val="6038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353"/>
              <p:cNvSpPr>
                <a:spLocks/>
              </p:cNvSpPr>
              <p:nvPr/>
            </p:nvSpPr>
            <p:spPr bwMode="auto">
              <a:xfrm>
                <a:off x="2719388" y="3443288"/>
                <a:ext cx="141288" cy="149225"/>
              </a:xfrm>
              <a:custGeom>
                <a:avLst/>
                <a:gdLst>
                  <a:gd name="T0" fmla="*/ 0 w 89"/>
                  <a:gd name="T1" fmla="*/ 0 h 94"/>
                  <a:gd name="T2" fmla="*/ 0 w 89"/>
                  <a:gd name="T3" fmla="*/ 0 h 94"/>
                  <a:gd name="T4" fmla="*/ 1 w 89"/>
                  <a:gd name="T5" fmla="*/ 21 h 94"/>
                  <a:gd name="T6" fmla="*/ 0 w 89"/>
                  <a:gd name="T7" fmla="*/ 40 h 94"/>
                  <a:gd name="T8" fmla="*/ 0 w 89"/>
                  <a:gd name="T9" fmla="*/ 40 h 94"/>
                  <a:gd name="T10" fmla="*/ 0 w 89"/>
                  <a:gd name="T11" fmla="*/ 48 h 94"/>
                  <a:gd name="T12" fmla="*/ 1 w 89"/>
                  <a:gd name="T13" fmla="*/ 53 h 94"/>
                  <a:gd name="T14" fmla="*/ 4 w 89"/>
                  <a:gd name="T15" fmla="*/ 60 h 94"/>
                  <a:gd name="T16" fmla="*/ 8 w 89"/>
                  <a:gd name="T17" fmla="*/ 65 h 94"/>
                  <a:gd name="T18" fmla="*/ 12 w 89"/>
                  <a:gd name="T19" fmla="*/ 70 h 94"/>
                  <a:gd name="T20" fmla="*/ 17 w 89"/>
                  <a:gd name="T21" fmla="*/ 74 h 94"/>
                  <a:gd name="T22" fmla="*/ 29 w 89"/>
                  <a:gd name="T23" fmla="*/ 81 h 94"/>
                  <a:gd name="T24" fmla="*/ 43 w 89"/>
                  <a:gd name="T25" fmla="*/ 88 h 94"/>
                  <a:gd name="T26" fmla="*/ 58 w 89"/>
                  <a:gd name="T27" fmla="*/ 92 h 94"/>
                  <a:gd name="T28" fmla="*/ 74 w 89"/>
                  <a:gd name="T29" fmla="*/ 94 h 94"/>
                  <a:gd name="T30" fmla="*/ 89 w 89"/>
                  <a:gd name="T31" fmla="*/ 94 h 94"/>
                  <a:gd name="T32" fmla="*/ 89 w 89"/>
                  <a:gd name="T33" fmla="*/ 0 h 94"/>
                  <a:gd name="T34" fmla="*/ 0 w 89"/>
                  <a:gd name="T3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94">
                    <a:moveTo>
                      <a:pt x="0" y="0"/>
                    </a:moveTo>
                    <a:lnTo>
                      <a:pt x="0" y="0"/>
                    </a:lnTo>
                    <a:lnTo>
                      <a:pt x="1" y="21"/>
                    </a:lnTo>
                    <a:lnTo>
                      <a:pt x="0" y="40"/>
                    </a:lnTo>
                    <a:lnTo>
                      <a:pt x="0" y="40"/>
                    </a:lnTo>
                    <a:lnTo>
                      <a:pt x="0" y="48"/>
                    </a:lnTo>
                    <a:lnTo>
                      <a:pt x="1" y="53"/>
                    </a:lnTo>
                    <a:lnTo>
                      <a:pt x="4" y="60"/>
                    </a:lnTo>
                    <a:lnTo>
                      <a:pt x="8" y="65"/>
                    </a:lnTo>
                    <a:lnTo>
                      <a:pt x="12" y="70"/>
                    </a:lnTo>
                    <a:lnTo>
                      <a:pt x="17" y="74"/>
                    </a:lnTo>
                    <a:lnTo>
                      <a:pt x="29" y="81"/>
                    </a:lnTo>
                    <a:lnTo>
                      <a:pt x="43" y="88"/>
                    </a:lnTo>
                    <a:lnTo>
                      <a:pt x="58" y="92"/>
                    </a:lnTo>
                    <a:lnTo>
                      <a:pt x="74" y="94"/>
                    </a:lnTo>
                    <a:lnTo>
                      <a:pt x="89" y="94"/>
                    </a:lnTo>
                    <a:lnTo>
                      <a:pt x="89" y="0"/>
                    </a:lnTo>
                    <a:lnTo>
                      <a:pt x="0" y="0"/>
                    </a:lnTo>
                    <a:close/>
                  </a:path>
                </a:pathLst>
              </a:custGeom>
              <a:solidFill>
                <a:srgbClr val="0066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Freeform 354"/>
              <p:cNvSpPr>
                <a:spLocks/>
              </p:cNvSpPr>
              <p:nvPr/>
            </p:nvSpPr>
            <p:spPr bwMode="auto">
              <a:xfrm>
                <a:off x="2860675" y="3443288"/>
                <a:ext cx="139700" cy="149225"/>
              </a:xfrm>
              <a:custGeom>
                <a:avLst/>
                <a:gdLst>
                  <a:gd name="T0" fmla="*/ 88 w 88"/>
                  <a:gd name="T1" fmla="*/ 0 h 94"/>
                  <a:gd name="T2" fmla="*/ 0 w 88"/>
                  <a:gd name="T3" fmla="*/ 0 h 94"/>
                  <a:gd name="T4" fmla="*/ 0 w 88"/>
                  <a:gd name="T5" fmla="*/ 94 h 94"/>
                  <a:gd name="T6" fmla="*/ 0 w 88"/>
                  <a:gd name="T7" fmla="*/ 94 h 94"/>
                  <a:gd name="T8" fmla="*/ 14 w 88"/>
                  <a:gd name="T9" fmla="*/ 94 h 94"/>
                  <a:gd name="T10" fmla="*/ 29 w 88"/>
                  <a:gd name="T11" fmla="*/ 92 h 94"/>
                  <a:gd name="T12" fmla="*/ 45 w 88"/>
                  <a:gd name="T13" fmla="*/ 88 h 94"/>
                  <a:gd name="T14" fmla="*/ 58 w 88"/>
                  <a:gd name="T15" fmla="*/ 81 h 94"/>
                  <a:gd name="T16" fmla="*/ 72 w 88"/>
                  <a:gd name="T17" fmla="*/ 74 h 94"/>
                  <a:gd name="T18" fmla="*/ 77 w 88"/>
                  <a:gd name="T19" fmla="*/ 70 h 94"/>
                  <a:gd name="T20" fmla="*/ 81 w 88"/>
                  <a:gd name="T21" fmla="*/ 65 h 94"/>
                  <a:gd name="T22" fmla="*/ 85 w 88"/>
                  <a:gd name="T23" fmla="*/ 60 h 94"/>
                  <a:gd name="T24" fmla="*/ 86 w 88"/>
                  <a:gd name="T25" fmla="*/ 53 h 94"/>
                  <a:gd name="T26" fmla="*/ 88 w 88"/>
                  <a:gd name="T27" fmla="*/ 48 h 94"/>
                  <a:gd name="T28" fmla="*/ 88 w 88"/>
                  <a:gd name="T29" fmla="*/ 40 h 94"/>
                  <a:gd name="T30" fmla="*/ 88 w 88"/>
                  <a:gd name="T31" fmla="*/ 40 h 94"/>
                  <a:gd name="T32" fmla="*/ 88 w 88"/>
                  <a:gd name="T33" fmla="*/ 22 h 94"/>
                  <a:gd name="T34" fmla="*/ 88 w 88"/>
                  <a:gd name="T35" fmla="*/ 0 h 94"/>
                  <a:gd name="T36" fmla="*/ 88 w 88"/>
                  <a:gd name="T3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94">
                    <a:moveTo>
                      <a:pt x="88" y="0"/>
                    </a:moveTo>
                    <a:lnTo>
                      <a:pt x="0" y="0"/>
                    </a:lnTo>
                    <a:lnTo>
                      <a:pt x="0" y="94"/>
                    </a:lnTo>
                    <a:lnTo>
                      <a:pt x="0" y="94"/>
                    </a:lnTo>
                    <a:lnTo>
                      <a:pt x="14" y="94"/>
                    </a:lnTo>
                    <a:lnTo>
                      <a:pt x="29" y="92"/>
                    </a:lnTo>
                    <a:lnTo>
                      <a:pt x="45" y="88"/>
                    </a:lnTo>
                    <a:lnTo>
                      <a:pt x="58" y="81"/>
                    </a:lnTo>
                    <a:lnTo>
                      <a:pt x="72" y="74"/>
                    </a:lnTo>
                    <a:lnTo>
                      <a:pt x="77" y="70"/>
                    </a:lnTo>
                    <a:lnTo>
                      <a:pt x="81" y="65"/>
                    </a:lnTo>
                    <a:lnTo>
                      <a:pt x="85" y="60"/>
                    </a:lnTo>
                    <a:lnTo>
                      <a:pt x="86" y="53"/>
                    </a:lnTo>
                    <a:lnTo>
                      <a:pt x="88" y="48"/>
                    </a:lnTo>
                    <a:lnTo>
                      <a:pt x="88" y="40"/>
                    </a:lnTo>
                    <a:lnTo>
                      <a:pt x="88" y="40"/>
                    </a:lnTo>
                    <a:lnTo>
                      <a:pt x="88" y="22"/>
                    </a:lnTo>
                    <a:lnTo>
                      <a:pt x="88" y="0"/>
                    </a:lnTo>
                    <a:lnTo>
                      <a:pt x="88" y="0"/>
                    </a:lnTo>
                    <a:close/>
                  </a:path>
                </a:pathLst>
              </a:custGeom>
              <a:solidFill>
                <a:srgbClr val="0F84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Rectangle 355"/>
              <p:cNvSpPr>
                <a:spLocks noChangeArrowheads="1"/>
              </p:cNvSpPr>
              <p:nvPr/>
            </p:nvSpPr>
            <p:spPr bwMode="auto">
              <a:xfrm>
                <a:off x="2713038" y="3425825"/>
                <a:ext cx="144463" cy="38100"/>
              </a:xfrm>
              <a:prstGeom prst="rect">
                <a:avLst/>
              </a:prstGeom>
              <a:solidFill>
                <a:srgbClr val="42210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Rectangle 356"/>
              <p:cNvSpPr>
                <a:spLocks noChangeArrowheads="1"/>
              </p:cNvSpPr>
              <p:nvPr/>
            </p:nvSpPr>
            <p:spPr bwMode="auto">
              <a:xfrm>
                <a:off x="2857500" y="3425825"/>
                <a:ext cx="149225" cy="38100"/>
              </a:xfrm>
              <a:prstGeom prst="rect">
                <a:avLst/>
              </a:prstGeom>
              <a:solidFill>
                <a:srgbClr val="60381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357"/>
              <p:cNvSpPr>
                <a:spLocks/>
              </p:cNvSpPr>
              <p:nvPr/>
            </p:nvSpPr>
            <p:spPr bwMode="auto">
              <a:xfrm>
                <a:off x="2997200" y="280035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754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358"/>
              <p:cNvSpPr>
                <a:spLocks noEditPoints="1"/>
              </p:cNvSpPr>
              <p:nvPr/>
            </p:nvSpPr>
            <p:spPr bwMode="auto">
              <a:xfrm>
                <a:off x="2709863" y="2574925"/>
                <a:ext cx="298450" cy="379412"/>
              </a:xfrm>
              <a:custGeom>
                <a:avLst/>
                <a:gdLst>
                  <a:gd name="T0" fmla="*/ 95 w 188"/>
                  <a:gd name="T1" fmla="*/ 0 h 239"/>
                  <a:gd name="T2" fmla="*/ 72 w 188"/>
                  <a:gd name="T3" fmla="*/ 1 h 239"/>
                  <a:gd name="T4" fmla="*/ 52 w 188"/>
                  <a:gd name="T5" fmla="*/ 6 h 239"/>
                  <a:gd name="T6" fmla="*/ 36 w 188"/>
                  <a:gd name="T7" fmla="*/ 14 h 239"/>
                  <a:gd name="T8" fmla="*/ 24 w 188"/>
                  <a:gd name="T9" fmla="*/ 24 h 239"/>
                  <a:gd name="T10" fmla="*/ 15 w 188"/>
                  <a:gd name="T11" fmla="*/ 36 h 239"/>
                  <a:gd name="T12" fmla="*/ 3 w 188"/>
                  <a:gd name="T13" fmla="*/ 62 h 239"/>
                  <a:gd name="T14" fmla="*/ 0 w 188"/>
                  <a:gd name="T15" fmla="*/ 90 h 239"/>
                  <a:gd name="T16" fmla="*/ 2 w 188"/>
                  <a:gd name="T17" fmla="*/ 117 h 239"/>
                  <a:gd name="T18" fmla="*/ 7 w 188"/>
                  <a:gd name="T19" fmla="*/ 146 h 239"/>
                  <a:gd name="T20" fmla="*/ 8 w 188"/>
                  <a:gd name="T21" fmla="*/ 153 h 239"/>
                  <a:gd name="T22" fmla="*/ 11 w 188"/>
                  <a:gd name="T23" fmla="*/ 106 h 239"/>
                  <a:gd name="T24" fmla="*/ 15 w 188"/>
                  <a:gd name="T25" fmla="*/ 88 h 239"/>
                  <a:gd name="T26" fmla="*/ 22 w 188"/>
                  <a:gd name="T27" fmla="*/ 76 h 239"/>
                  <a:gd name="T28" fmla="*/ 31 w 188"/>
                  <a:gd name="T29" fmla="*/ 72 h 239"/>
                  <a:gd name="T30" fmla="*/ 41 w 188"/>
                  <a:gd name="T31" fmla="*/ 72 h 239"/>
                  <a:gd name="T32" fmla="*/ 68 w 188"/>
                  <a:gd name="T33" fmla="*/ 80 h 239"/>
                  <a:gd name="T34" fmla="*/ 93 w 188"/>
                  <a:gd name="T35" fmla="*/ 86 h 239"/>
                  <a:gd name="T36" fmla="*/ 93 w 188"/>
                  <a:gd name="T37" fmla="*/ 239 h 239"/>
                  <a:gd name="T38" fmla="*/ 115 w 188"/>
                  <a:gd name="T39" fmla="*/ 237 h 239"/>
                  <a:gd name="T40" fmla="*/ 132 w 188"/>
                  <a:gd name="T41" fmla="*/ 230 h 239"/>
                  <a:gd name="T42" fmla="*/ 147 w 188"/>
                  <a:gd name="T43" fmla="*/ 219 h 239"/>
                  <a:gd name="T44" fmla="*/ 159 w 188"/>
                  <a:gd name="T45" fmla="*/ 207 h 239"/>
                  <a:gd name="T46" fmla="*/ 173 w 188"/>
                  <a:gd name="T47" fmla="*/ 175 h 239"/>
                  <a:gd name="T48" fmla="*/ 181 w 188"/>
                  <a:gd name="T49" fmla="*/ 141 h 239"/>
                  <a:gd name="T50" fmla="*/ 181 w 188"/>
                  <a:gd name="T51" fmla="*/ 142 h 239"/>
                  <a:gd name="T52" fmla="*/ 184 w 188"/>
                  <a:gd name="T53" fmla="*/ 136 h 239"/>
                  <a:gd name="T54" fmla="*/ 188 w 188"/>
                  <a:gd name="T55" fmla="*/ 96 h 239"/>
                  <a:gd name="T56" fmla="*/ 185 w 188"/>
                  <a:gd name="T57" fmla="*/ 69 h 239"/>
                  <a:gd name="T58" fmla="*/ 177 w 188"/>
                  <a:gd name="T59" fmla="*/ 44 h 239"/>
                  <a:gd name="T60" fmla="*/ 161 w 188"/>
                  <a:gd name="T61" fmla="*/ 21 h 239"/>
                  <a:gd name="T62" fmla="*/ 149 w 188"/>
                  <a:gd name="T63" fmla="*/ 13 h 239"/>
                  <a:gd name="T64" fmla="*/ 135 w 188"/>
                  <a:gd name="T65" fmla="*/ 6 h 239"/>
                  <a:gd name="T66" fmla="*/ 116 w 188"/>
                  <a:gd name="T67" fmla="*/ 1 h 239"/>
                  <a:gd name="T68" fmla="*/ 95 w 188"/>
                  <a:gd name="T69" fmla="*/ 0 h 239"/>
                  <a:gd name="T70" fmla="*/ 164 w 188"/>
                  <a:gd name="T71" fmla="*/ 73 h 239"/>
                  <a:gd name="T72" fmla="*/ 159 w 188"/>
                  <a:gd name="T73" fmla="*/ 72 h 239"/>
                  <a:gd name="T74" fmla="*/ 164 w 188"/>
                  <a:gd name="T75" fmla="*/ 7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239">
                    <a:moveTo>
                      <a:pt x="95" y="0"/>
                    </a:moveTo>
                    <a:lnTo>
                      <a:pt x="95" y="0"/>
                    </a:lnTo>
                    <a:lnTo>
                      <a:pt x="83" y="0"/>
                    </a:lnTo>
                    <a:lnTo>
                      <a:pt x="72" y="1"/>
                    </a:lnTo>
                    <a:lnTo>
                      <a:pt x="61" y="4"/>
                    </a:lnTo>
                    <a:lnTo>
                      <a:pt x="52" y="6"/>
                    </a:lnTo>
                    <a:lnTo>
                      <a:pt x="44" y="10"/>
                    </a:lnTo>
                    <a:lnTo>
                      <a:pt x="36" y="14"/>
                    </a:lnTo>
                    <a:lnTo>
                      <a:pt x="30" y="18"/>
                    </a:lnTo>
                    <a:lnTo>
                      <a:pt x="24" y="24"/>
                    </a:lnTo>
                    <a:lnTo>
                      <a:pt x="19" y="29"/>
                    </a:lnTo>
                    <a:lnTo>
                      <a:pt x="15" y="36"/>
                    </a:lnTo>
                    <a:lnTo>
                      <a:pt x="8" y="48"/>
                    </a:lnTo>
                    <a:lnTo>
                      <a:pt x="3" y="62"/>
                    </a:lnTo>
                    <a:lnTo>
                      <a:pt x="0" y="77"/>
                    </a:lnTo>
                    <a:lnTo>
                      <a:pt x="0" y="90"/>
                    </a:lnTo>
                    <a:lnTo>
                      <a:pt x="0" y="105"/>
                    </a:lnTo>
                    <a:lnTo>
                      <a:pt x="2" y="117"/>
                    </a:lnTo>
                    <a:lnTo>
                      <a:pt x="3" y="129"/>
                    </a:lnTo>
                    <a:lnTo>
                      <a:pt x="7" y="146"/>
                    </a:lnTo>
                    <a:lnTo>
                      <a:pt x="8" y="153"/>
                    </a:lnTo>
                    <a:lnTo>
                      <a:pt x="8" y="153"/>
                    </a:lnTo>
                    <a:lnTo>
                      <a:pt x="11" y="106"/>
                    </a:lnTo>
                    <a:lnTo>
                      <a:pt x="11" y="106"/>
                    </a:lnTo>
                    <a:lnTo>
                      <a:pt x="12" y="96"/>
                    </a:lnTo>
                    <a:lnTo>
                      <a:pt x="15" y="88"/>
                    </a:lnTo>
                    <a:lnTo>
                      <a:pt x="18" y="81"/>
                    </a:lnTo>
                    <a:lnTo>
                      <a:pt x="22" y="76"/>
                    </a:lnTo>
                    <a:lnTo>
                      <a:pt x="26" y="73"/>
                    </a:lnTo>
                    <a:lnTo>
                      <a:pt x="31" y="72"/>
                    </a:lnTo>
                    <a:lnTo>
                      <a:pt x="36" y="72"/>
                    </a:lnTo>
                    <a:lnTo>
                      <a:pt x="41" y="72"/>
                    </a:lnTo>
                    <a:lnTo>
                      <a:pt x="55" y="74"/>
                    </a:lnTo>
                    <a:lnTo>
                      <a:pt x="68" y="80"/>
                    </a:lnTo>
                    <a:lnTo>
                      <a:pt x="81" y="84"/>
                    </a:lnTo>
                    <a:lnTo>
                      <a:pt x="93" y="86"/>
                    </a:lnTo>
                    <a:lnTo>
                      <a:pt x="93" y="239"/>
                    </a:lnTo>
                    <a:lnTo>
                      <a:pt x="93" y="239"/>
                    </a:lnTo>
                    <a:lnTo>
                      <a:pt x="105" y="239"/>
                    </a:lnTo>
                    <a:lnTo>
                      <a:pt x="115" y="237"/>
                    </a:lnTo>
                    <a:lnTo>
                      <a:pt x="124" y="234"/>
                    </a:lnTo>
                    <a:lnTo>
                      <a:pt x="132" y="230"/>
                    </a:lnTo>
                    <a:lnTo>
                      <a:pt x="140" y="226"/>
                    </a:lnTo>
                    <a:lnTo>
                      <a:pt x="147" y="219"/>
                    </a:lnTo>
                    <a:lnTo>
                      <a:pt x="153" y="214"/>
                    </a:lnTo>
                    <a:lnTo>
                      <a:pt x="159" y="207"/>
                    </a:lnTo>
                    <a:lnTo>
                      <a:pt x="167" y="191"/>
                    </a:lnTo>
                    <a:lnTo>
                      <a:pt x="173" y="175"/>
                    </a:lnTo>
                    <a:lnTo>
                      <a:pt x="179" y="158"/>
                    </a:lnTo>
                    <a:lnTo>
                      <a:pt x="181" y="141"/>
                    </a:lnTo>
                    <a:lnTo>
                      <a:pt x="181" y="141"/>
                    </a:lnTo>
                    <a:lnTo>
                      <a:pt x="181" y="142"/>
                    </a:lnTo>
                    <a:lnTo>
                      <a:pt x="181" y="142"/>
                    </a:lnTo>
                    <a:lnTo>
                      <a:pt x="184" y="136"/>
                    </a:lnTo>
                    <a:lnTo>
                      <a:pt x="187" y="118"/>
                    </a:lnTo>
                    <a:lnTo>
                      <a:pt x="188" y="96"/>
                    </a:lnTo>
                    <a:lnTo>
                      <a:pt x="187" y="82"/>
                    </a:lnTo>
                    <a:lnTo>
                      <a:pt x="185" y="69"/>
                    </a:lnTo>
                    <a:lnTo>
                      <a:pt x="183" y="57"/>
                    </a:lnTo>
                    <a:lnTo>
                      <a:pt x="177" y="44"/>
                    </a:lnTo>
                    <a:lnTo>
                      <a:pt x="171" y="32"/>
                    </a:lnTo>
                    <a:lnTo>
                      <a:pt x="161" y="21"/>
                    </a:lnTo>
                    <a:lnTo>
                      <a:pt x="156" y="17"/>
                    </a:lnTo>
                    <a:lnTo>
                      <a:pt x="149" y="13"/>
                    </a:lnTo>
                    <a:lnTo>
                      <a:pt x="143" y="9"/>
                    </a:lnTo>
                    <a:lnTo>
                      <a:pt x="135" y="6"/>
                    </a:lnTo>
                    <a:lnTo>
                      <a:pt x="125" y="4"/>
                    </a:lnTo>
                    <a:lnTo>
                      <a:pt x="116" y="1"/>
                    </a:lnTo>
                    <a:lnTo>
                      <a:pt x="107" y="0"/>
                    </a:lnTo>
                    <a:lnTo>
                      <a:pt x="95" y="0"/>
                    </a:lnTo>
                    <a:lnTo>
                      <a:pt x="95" y="0"/>
                    </a:lnTo>
                    <a:close/>
                    <a:moveTo>
                      <a:pt x="164" y="73"/>
                    </a:moveTo>
                    <a:lnTo>
                      <a:pt x="159" y="72"/>
                    </a:lnTo>
                    <a:lnTo>
                      <a:pt x="159" y="72"/>
                    </a:lnTo>
                    <a:lnTo>
                      <a:pt x="164" y="73"/>
                    </a:lnTo>
                    <a:lnTo>
                      <a:pt x="164" y="73"/>
                    </a:lnTo>
                    <a:close/>
                  </a:path>
                </a:pathLst>
              </a:custGeom>
              <a:solidFill>
                <a:srgbClr val="754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359"/>
              <p:cNvSpPr>
                <a:spLocks/>
              </p:cNvSpPr>
              <p:nvPr/>
            </p:nvSpPr>
            <p:spPr bwMode="auto">
              <a:xfrm>
                <a:off x="2709863" y="2574925"/>
                <a:ext cx="147638" cy="379412"/>
              </a:xfrm>
              <a:custGeom>
                <a:avLst/>
                <a:gdLst>
                  <a:gd name="T0" fmla="*/ 93 w 93"/>
                  <a:gd name="T1" fmla="*/ 53 h 239"/>
                  <a:gd name="T2" fmla="*/ 93 w 93"/>
                  <a:gd name="T3" fmla="*/ 0 h 239"/>
                  <a:gd name="T4" fmla="*/ 93 w 93"/>
                  <a:gd name="T5" fmla="*/ 0 h 239"/>
                  <a:gd name="T6" fmla="*/ 81 w 93"/>
                  <a:gd name="T7" fmla="*/ 0 h 239"/>
                  <a:gd name="T8" fmla="*/ 71 w 93"/>
                  <a:gd name="T9" fmla="*/ 1 h 239"/>
                  <a:gd name="T10" fmla="*/ 61 w 93"/>
                  <a:gd name="T11" fmla="*/ 4 h 239"/>
                  <a:gd name="T12" fmla="*/ 52 w 93"/>
                  <a:gd name="T13" fmla="*/ 6 h 239"/>
                  <a:gd name="T14" fmla="*/ 44 w 93"/>
                  <a:gd name="T15" fmla="*/ 10 h 239"/>
                  <a:gd name="T16" fmla="*/ 36 w 93"/>
                  <a:gd name="T17" fmla="*/ 14 h 239"/>
                  <a:gd name="T18" fmla="*/ 30 w 93"/>
                  <a:gd name="T19" fmla="*/ 18 h 239"/>
                  <a:gd name="T20" fmla="*/ 24 w 93"/>
                  <a:gd name="T21" fmla="*/ 24 h 239"/>
                  <a:gd name="T22" fmla="*/ 19 w 93"/>
                  <a:gd name="T23" fmla="*/ 30 h 239"/>
                  <a:gd name="T24" fmla="*/ 15 w 93"/>
                  <a:gd name="T25" fmla="*/ 36 h 239"/>
                  <a:gd name="T26" fmla="*/ 8 w 93"/>
                  <a:gd name="T27" fmla="*/ 49 h 239"/>
                  <a:gd name="T28" fmla="*/ 3 w 93"/>
                  <a:gd name="T29" fmla="*/ 62 h 239"/>
                  <a:gd name="T30" fmla="*/ 0 w 93"/>
                  <a:gd name="T31" fmla="*/ 77 h 239"/>
                  <a:gd name="T32" fmla="*/ 0 w 93"/>
                  <a:gd name="T33" fmla="*/ 90 h 239"/>
                  <a:gd name="T34" fmla="*/ 0 w 93"/>
                  <a:gd name="T35" fmla="*/ 105 h 239"/>
                  <a:gd name="T36" fmla="*/ 2 w 93"/>
                  <a:gd name="T37" fmla="*/ 117 h 239"/>
                  <a:gd name="T38" fmla="*/ 3 w 93"/>
                  <a:gd name="T39" fmla="*/ 129 h 239"/>
                  <a:gd name="T40" fmla="*/ 7 w 93"/>
                  <a:gd name="T41" fmla="*/ 146 h 239"/>
                  <a:gd name="T42" fmla="*/ 8 w 93"/>
                  <a:gd name="T43" fmla="*/ 153 h 239"/>
                  <a:gd name="T44" fmla="*/ 8 w 93"/>
                  <a:gd name="T45" fmla="*/ 153 h 239"/>
                  <a:gd name="T46" fmla="*/ 8 w 93"/>
                  <a:gd name="T47" fmla="*/ 149 h 239"/>
                  <a:gd name="T48" fmla="*/ 8 w 93"/>
                  <a:gd name="T49" fmla="*/ 149 h 239"/>
                  <a:gd name="T50" fmla="*/ 12 w 93"/>
                  <a:gd name="T51" fmla="*/ 165 h 239"/>
                  <a:gd name="T52" fmla="*/ 18 w 93"/>
                  <a:gd name="T53" fmla="*/ 181 h 239"/>
                  <a:gd name="T54" fmla="*/ 24 w 93"/>
                  <a:gd name="T55" fmla="*/ 197 h 239"/>
                  <a:gd name="T56" fmla="*/ 33 w 93"/>
                  <a:gd name="T57" fmla="*/ 210 h 239"/>
                  <a:gd name="T58" fmla="*/ 39 w 93"/>
                  <a:gd name="T59" fmla="*/ 217 h 239"/>
                  <a:gd name="T60" fmla="*/ 44 w 93"/>
                  <a:gd name="T61" fmla="*/ 222 h 239"/>
                  <a:gd name="T62" fmla="*/ 51 w 93"/>
                  <a:gd name="T63" fmla="*/ 227 h 239"/>
                  <a:gd name="T64" fmla="*/ 57 w 93"/>
                  <a:gd name="T65" fmla="*/ 231 h 239"/>
                  <a:gd name="T66" fmla="*/ 65 w 93"/>
                  <a:gd name="T67" fmla="*/ 235 h 239"/>
                  <a:gd name="T68" fmla="*/ 75 w 93"/>
                  <a:gd name="T69" fmla="*/ 238 h 239"/>
                  <a:gd name="T70" fmla="*/ 84 w 93"/>
                  <a:gd name="T71" fmla="*/ 239 h 239"/>
                  <a:gd name="T72" fmla="*/ 93 w 93"/>
                  <a:gd name="T73" fmla="*/ 239 h 239"/>
                  <a:gd name="T74" fmla="*/ 93 w 93"/>
                  <a:gd name="T75" fmla="*/ 53 h 239"/>
                  <a:gd name="T76" fmla="*/ 93 w 93"/>
                  <a:gd name="T77" fmla="*/ 5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3" h="239">
                    <a:moveTo>
                      <a:pt x="93" y="53"/>
                    </a:moveTo>
                    <a:lnTo>
                      <a:pt x="93" y="0"/>
                    </a:lnTo>
                    <a:lnTo>
                      <a:pt x="93" y="0"/>
                    </a:lnTo>
                    <a:lnTo>
                      <a:pt x="81" y="0"/>
                    </a:lnTo>
                    <a:lnTo>
                      <a:pt x="71" y="1"/>
                    </a:lnTo>
                    <a:lnTo>
                      <a:pt x="61" y="4"/>
                    </a:lnTo>
                    <a:lnTo>
                      <a:pt x="52" y="6"/>
                    </a:lnTo>
                    <a:lnTo>
                      <a:pt x="44" y="10"/>
                    </a:lnTo>
                    <a:lnTo>
                      <a:pt x="36" y="14"/>
                    </a:lnTo>
                    <a:lnTo>
                      <a:pt x="30" y="18"/>
                    </a:lnTo>
                    <a:lnTo>
                      <a:pt x="24" y="24"/>
                    </a:lnTo>
                    <a:lnTo>
                      <a:pt x="19" y="30"/>
                    </a:lnTo>
                    <a:lnTo>
                      <a:pt x="15" y="36"/>
                    </a:lnTo>
                    <a:lnTo>
                      <a:pt x="8" y="49"/>
                    </a:lnTo>
                    <a:lnTo>
                      <a:pt x="3" y="62"/>
                    </a:lnTo>
                    <a:lnTo>
                      <a:pt x="0" y="77"/>
                    </a:lnTo>
                    <a:lnTo>
                      <a:pt x="0" y="90"/>
                    </a:lnTo>
                    <a:lnTo>
                      <a:pt x="0" y="105"/>
                    </a:lnTo>
                    <a:lnTo>
                      <a:pt x="2" y="117"/>
                    </a:lnTo>
                    <a:lnTo>
                      <a:pt x="3" y="129"/>
                    </a:lnTo>
                    <a:lnTo>
                      <a:pt x="7" y="146"/>
                    </a:lnTo>
                    <a:lnTo>
                      <a:pt x="8" y="153"/>
                    </a:lnTo>
                    <a:lnTo>
                      <a:pt x="8" y="153"/>
                    </a:lnTo>
                    <a:lnTo>
                      <a:pt x="8" y="149"/>
                    </a:lnTo>
                    <a:lnTo>
                      <a:pt x="8" y="149"/>
                    </a:lnTo>
                    <a:lnTo>
                      <a:pt x="12" y="165"/>
                    </a:lnTo>
                    <a:lnTo>
                      <a:pt x="18" y="181"/>
                    </a:lnTo>
                    <a:lnTo>
                      <a:pt x="24" y="197"/>
                    </a:lnTo>
                    <a:lnTo>
                      <a:pt x="33" y="210"/>
                    </a:lnTo>
                    <a:lnTo>
                      <a:pt x="39" y="217"/>
                    </a:lnTo>
                    <a:lnTo>
                      <a:pt x="44" y="222"/>
                    </a:lnTo>
                    <a:lnTo>
                      <a:pt x="51" y="227"/>
                    </a:lnTo>
                    <a:lnTo>
                      <a:pt x="57" y="231"/>
                    </a:lnTo>
                    <a:lnTo>
                      <a:pt x="65" y="235"/>
                    </a:lnTo>
                    <a:lnTo>
                      <a:pt x="75" y="238"/>
                    </a:lnTo>
                    <a:lnTo>
                      <a:pt x="84" y="239"/>
                    </a:lnTo>
                    <a:lnTo>
                      <a:pt x="93" y="239"/>
                    </a:lnTo>
                    <a:lnTo>
                      <a:pt x="93" y="53"/>
                    </a:lnTo>
                    <a:lnTo>
                      <a:pt x="93" y="53"/>
                    </a:lnTo>
                    <a:close/>
                  </a:path>
                </a:pathLst>
              </a:custGeom>
              <a:solidFill>
                <a:srgbClr val="6038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2" name="Group 61"/>
            <p:cNvGrpSpPr/>
            <p:nvPr/>
          </p:nvGrpSpPr>
          <p:grpSpPr>
            <a:xfrm>
              <a:off x="3641101" y="2263947"/>
              <a:ext cx="207093" cy="653647"/>
              <a:chOff x="3557588" y="2576513"/>
              <a:chExt cx="503238" cy="1766887"/>
            </a:xfrm>
          </p:grpSpPr>
          <p:sp>
            <p:nvSpPr>
              <p:cNvPr id="91" name="Freeform 132"/>
              <p:cNvSpPr>
                <a:spLocks/>
              </p:cNvSpPr>
              <p:nvPr/>
            </p:nvSpPr>
            <p:spPr bwMode="auto">
              <a:xfrm>
                <a:off x="3562351" y="3014663"/>
                <a:ext cx="142875" cy="495300"/>
              </a:xfrm>
              <a:custGeom>
                <a:avLst/>
                <a:gdLst>
                  <a:gd name="T0" fmla="*/ 81 w 90"/>
                  <a:gd name="T1" fmla="*/ 0 h 312"/>
                  <a:gd name="T2" fmla="*/ 81 w 90"/>
                  <a:gd name="T3" fmla="*/ 0 h 312"/>
                  <a:gd name="T4" fmla="*/ 77 w 90"/>
                  <a:gd name="T5" fmla="*/ 0 h 312"/>
                  <a:gd name="T6" fmla="*/ 73 w 90"/>
                  <a:gd name="T7" fmla="*/ 1 h 312"/>
                  <a:gd name="T8" fmla="*/ 68 w 90"/>
                  <a:gd name="T9" fmla="*/ 5 h 312"/>
                  <a:gd name="T10" fmla="*/ 61 w 90"/>
                  <a:gd name="T11" fmla="*/ 9 h 312"/>
                  <a:gd name="T12" fmla="*/ 54 w 90"/>
                  <a:gd name="T13" fmla="*/ 17 h 312"/>
                  <a:gd name="T14" fmla="*/ 48 w 90"/>
                  <a:gd name="T15" fmla="*/ 26 h 312"/>
                  <a:gd name="T16" fmla="*/ 40 w 90"/>
                  <a:gd name="T17" fmla="*/ 40 h 312"/>
                  <a:gd name="T18" fmla="*/ 32 w 90"/>
                  <a:gd name="T19" fmla="*/ 57 h 312"/>
                  <a:gd name="T20" fmla="*/ 25 w 90"/>
                  <a:gd name="T21" fmla="*/ 77 h 312"/>
                  <a:gd name="T22" fmla="*/ 18 w 90"/>
                  <a:gd name="T23" fmla="*/ 102 h 312"/>
                  <a:gd name="T24" fmla="*/ 12 w 90"/>
                  <a:gd name="T25" fmla="*/ 133 h 312"/>
                  <a:gd name="T26" fmla="*/ 6 w 90"/>
                  <a:gd name="T27" fmla="*/ 169 h 312"/>
                  <a:gd name="T28" fmla="*/ 4 w 90"/>
                  <a:gd name="T29" fmla="*/ 210 h 312"/>
                  <a:gd name="T30" fmla="*/ 1 w 90"/>
                  <a:gd name="T31" fmla="*/ 258 h 312"/>
                  <a:gd name="T32" fmla="*/ 0 w 90"/>
                  <a:gd name="T33" fmla="*/ 312 h 312"/>
                  <a:gd name="T34" fmla="*/ 30 w 90"/>
                  <a:gd name="T35" fmla="*/ 312 h 312"/>
                  <a:gd name="T36" fmla="*/ 30 w 90"/>
                  <a:gd name="T37" fmla="*/ 312 h 312"/>
                  <a:gd name="T38" fmla="*/ 36 w 90"/>
                  <a:gd name="T39" fmla="*/ 259 h 312"/>
                  <a:gd name="T40" fmla="*/ 41 w 90"/>
                  <a:gd name="T41" fmla="*/ 222 h 312"/>
                  <a:gd name="T42" fmla="*/ 48 w 90"/>
                  <a:gd name="T43" fmla="*/ 179 h 312"/>
                  <a:gd name="T44" fmla="*/ 57 w 90"/>
                  <a:gd name="T45" fmla="*/ 139 h 312"/>
                  <a:gd name="T46" fmla="*/ 61 w 90"/>
                  <a:gd name="T47" fmla="*/ 121 h 312"/>
                  <a:gd name="T48" fmla="*/ 66 w 90"/>
                  <a:gd name="T49" fmla="*/ 105 h 312"/>
                  <a:gd name="T50" fmla="*/ 72 w 90"/>
                  <a:gd name="T51" fmla="*/ 90 h 312"/>
                  <a:gd name="T52" fmla="*/ 78 w 90"/>
                  <a:gd name="T53" fmla="*/ 79 h 312"/>
                  <a:gd name="T54" fmla="*/ 84 w 90"/>
                  <a:gd name="T55" fmla="*/ 70 h 312"/>
                  <a:gd name="T56" fmla="*/ 88 w 90"/>
                  <a:gd name="T57" fmla="*/ 67 h 312"/>
                  <a:gd name="T58" fmla="*/ 90 w 90"/>
                  <a:gd name="T59" fmla="*/ 66 h 312"/>
                  <a:gd name="T60" fmla="*/ 81 w 90"/>
                  <a:gd name="T61"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 h="312">
                    <a:moveTo>
                      <a:pt x="81" y="0"/>
                    </a:moveTo>
                    <a:lnTo>
                      <a:pt x="81" y="0"/>
                    </a:lnTo>
                    <a:lnTo>
                      <a:pt x="77" y="0"/>
                    </a:lnTo>
                    <a:lnTo>
                      <a:pt x="73" y="1"/>
                    </a:lnTo>
                    <a:lnTo>
                      <a:pt x="68" y="5"/>
                    </a:lnTo>
                    <a:lnTo>
                      <a:pt x="61" y="9"/>
                    </a:lnTo>
                    <a:lnTo>
                      <a:pt x="54" y="17"/>
                    </a:lnTo>
                    <a:lnTo>
                      <a:pt x="48" y="26"/>
                    </a:lnTo>
                    <a:lnTo>
                      <a:pt x="40" y="40"/>
                    </a:lnTo>
                    <a:lnTo>
                      <a:pt x="32" y="57"/>
                    </a:lnTo>
                    <a:lnTo>
                      <a:pt x="25" y="77"/>
                    </a:lnTo>
                    <a:lnTo>
                      <a:pt x="18" y="102"/>
                    </a:lnTo>
                    <a:lnTo>
                      <a:pt x="12" y="133"/>
                    </a:lnTo>
                    <a:lnTo>
                      <a:pt x="6" y="169"/>
                    </a:lnTo>
                    <a:lnTo>
                      <a:pt x="4" y="210"/>
                    </a:lnTo>
                    <a:lnTo>
                      <a:pt x="1" y="258"/>
                    </a:lnTo>
                    <a:lnTo>
                      <a:pt x="0" y="312"/>
                    </a:lnTo>
                    <a:lnTo>
                      <a:pt x="30" y="312"/>
                    </a:lnTo>
                    <a:lnTo>
                      <a:pt x="30" y="312"/>
                    </a:lnTo>
                    <a:lnTo>
                      <a:pt x="36" y="259"/>
                    </a:lnTo>
                    <a:lnTo>
                      <a:pt x="41" y="222"/>
                    </a:lnTo>
                    <a:lnTo>
                      <a:pt x="48" y="179"/>
                    </a:lnTo>
                    <a:lnTo>
                      <a:pt x="57" y="139"/>
                    </a:lnTo>
                    <a:lnTo>
                      <a:pt x="61" y="121"/>
                    </a:lnTo>
                    <a:lnTo>
                      <a:pt x="66" y="105"/>
                    </a:lnTo>
                    <a:lnTo>
                      <a:pt x="72" y="90"/>
                    </a:lnTo>
                    <a:lnTo>
                      <a:pt x="78" y="79"/>
                    </a:lnTo>
                    <a:lnTo>
                      <a:pt x="84" y="70"/>
                    </a:lnTo>
                    <a:lnTo>
                      <a:pt x="88" y="67"/>
                    </a:lnTo>
                    <a:lnTo>
                      <a:pt x="90" y="66"/>
                    </a:lnTo>
                    <a:lnTo>
                      <a:pt x="81" y="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133"/>
              <p:cNvSpPr>
                <a:spLocks/>
              </p:cNvSpPr>
              <p:nvPr/>
            </p:nvSpPr>
            <p:spPr bwMode="auto">
              <a:xfrm>
                <a:off x="3557588" y="3503613"/>
                <a:ext cx="77788" cy="147637"/>
              </a:xfrm>
              <a:custGeom>
                <a:avLst/>
                <a:gdLst>
                  <a:gd name="T0" fmla="*/ 49 w 49"/>
                  <a:gd name="T1" fmla="*/ 70 h 93"/>
                  <a:gd name="T2" fmla="*/ 49 w 49"/>
                  <a:gd name="T3" fmla="*/ 70 h 93"/>
                  <a:gd name="T4" fmla="*/ 47 w 49"/>
                  <a:gd name="T5" fmla="*/ 52 h 93"/>
                  <a:gd name="T6" fmla="*/ 41 w 49"/>
                  <a:gd name="T7" fmla="*/ 31 h 93"/>
                  <a:gd name="T8" fmla="*/ 36 w 49"/>
                  <a:gd name="T9" fmla="*/ 11 h 93"/>
                  <a:gd name="T10" fmla="*/ 33 w 49"/>
                  <a:gd name="T11" fmla="*/ 4 h 93"/>
                  <a:gd name="T12" fmla="*/ 31 w 49"/>
                  <a:gd name="T13" fmla="*/ 0 h 93"/>
                  <a:gd name="T14" fmla="*/ 3 w 49"/>
                  <a:gd name="T15" fmla="*/ 2 h 93"/>
                  <a:gd name="T16" fmla="*/ 3 w 49"/>
                  <a:gd name="T17" fmla="*/ 2 h 93"/>
                  <a:gd name="T18" fmla="*/ 3 w 49"/>
                  <a:gd name="T19" fmla="*/ 15 h 93"/>
                  <a:gd name="T20" fmla="*/ 0 w 49"/>
                  <a:gd name="T21" fmla="*/ 27 h 93"/>
                  <a:gd name="T22" fmla="*/ 0 w 49"/>
                  <a:gd name="T23" fmla="*/ 39 h 93"/>
                  <a:gd name="T24" fmla="*/ 1 w 49"/>
                  <a:gd name="T25" fmla="*/ 44 h 93"/>
                  <a:gd name="T26" fmla="*/ 4 w 49"/>
                  <a:gd name="T27" fmla="*/ 51 h 93"/>
                  <a:gd name="T28" fmla="*/ 4 w 49"/>
                  <a:gd name="T29" fmla="*/ 51 h 93"/>
                  <a:gd name="T30" fmla="*/ 9 w 49"/>
                  <a:gd name="T31" fmla="*/ 62 h 93"/>
                  <a:gd name="T32" fmla="*/ 16 w 49"/>
                  <a:gd name="T33" fmla="*/ 71 h 93"/>
                  <a:gd name="T34" fmla="*/ 31 w 49"/>
                  <a:gd name="T35" fmla="*/ 88 h 93"/>
                  <a:gd name="T36" fmla="*/ 31 w 49"/>
                  <a:gd name="T37" fmla="*/ 88 h 93"/>
                  <a:gd name="T38" fmla="*/ 36 w 49"/>
                  <a:gd name="T39" fmla="*/ 92 h 93"/>
                  <a:gd name="T40" fmla="*/ 40 w 49"/>
                  <a:gd name="T41" fmla="*/ 93 h 93"/>
                  <a:gd name="T42" fmla="*/ 43 w 49"/>
                  <a:gd name="T43" fmla="*/ 93 h 93"/>
                  <a:gd name="T44" fmla="*/ 45 w 49"/>
                  <a:gd name="T45" fmla="*/ 89 h 93"/>
                  <a:gd name="T46" fmla="*/ 48 w 49"/>
                  <a:gd name="T47" fmla="*/ 86 h 93"/>
                  <a:gd name="T48" fmla="*/ 48 w 49"/>
                  <a:gd name="T49" fmla="*/ 80 h 93"/>
                  <a:gd name="T50" fmla="*/ 49 w 49"/>
                  <a:gd name="T51" fmla="*/ 70 h 93"/>
                  <a:gd name="T52" fmla="*/ 49 w 49"/>
                  <a:gd name="T53" fmla="*/ 7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93">
                    <a:moveTo>
                      <a:pt x="49" y="70"/>
                    </a:moveTo>
                    <a:lnTo>
                      <a:pt x="49" y="70"/>
                    </a:lnTo>
                    <a:lnTo>
                      <a:pt x="47" y="52"/>
                    </a:lnTo>
                    <a:lnTo>
                      <a:pt x="41" y="31"/>
                    </a:lnTo>
                    <a:lnTo>
                      <a:pt x="36" y="11"/>
                    </a:lnTo>
                    <a:lnTo>
                      <a:pt x="33" y="4"/>
                    </a:lnTo>
                    <a:lnTo>
                      <a:pt x="31" y="0"/>
                    </a:lnTo>
                    <a:lnTo>
                      <a:pt x="3" y="2"/>
                    </a:lnTo>
                    <a:lnTo>
                      <a:pt x="3" y="2"/>
                    </a:lnTo>
                    <a:lnTo>
                      <a:pt x="3" y="15"/>
                    </a:lnTo>
                    <a:lnTo>
                      <a:pt x="0" y="27"/>
                    </a:lnTo>
                    <a:lnTo>
                      <a:pt x="0" y="39"/>
                    </a:lnTo>
                    <a:lnTo>
                      <a:pt x="1" y="44"/>
                    </a:lnTo>
                    <a:lnTo>
                      <a:pt x="4" y="51"/>
                    </a:lnTo>
                    <a:lnTo>
                      <a:pt x="4" y="51"/>
                    </a:lnTo>
                    <a:lnTo>
                      <a:pt x="9" y="62"/>
                    </a:lnTo>
                    <a:lnTo>
                      <a:pt x="16" y="71"/>
                    </a:lnTo>
                    <a:lnTo>
                      <a:pt x="31" y="88"/>
                    </a:lnTo>
                    <a:lnTo>
                      <a:pt x="31" y="88"/>
                    </a:lnTo>
                    <a:lnTo>
                      <a:pt x="36" y="92"/>
                    </a:lnTo>
                    <a:lnTo>
                      <a:pt x="40" y="93"/>
                    </a:lnTo>
                    <a:lnTo>
                      <a:pt x="43" y="93"/>
                    </a:lnTo>
                    <a:lnTo>
                      <a:pt x="45" y="89"/>
                    </a:lnTo>
                    <a:lnTo>
                      <a:pt x="48" y="86"/>
                    </a:lnTo>
                    <a:lnTo>
                      <a:pt x="48" y="80"/>
                    </a:lnTo>
                    <a:lnTo>
                      <a:pt x="49" y="70"/>
                    </a:lnTo>
                    <a:lnTo>
                      <a:pt x="49" y="7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134"/>
              <p:cNvSpPr>
                <a:spLocks/>
              </p:cNvSpPr>
              <p:nvPr/>
            </p:nvSpPr>
            <p:spPr bwMode="auto">
              <a:xfrm>
                <a:off x="3913188" y="3014663"/>
                <a:ext cx="142875" cy="495300"/>
              </a:xfrm>
              <a:custGeom>
                <a:avLst/>
                <a:gdLst>
                  <a:gd name="T0" fmla="*/ 10 w 90"/>
                  <a:gd name="T1" fmla="*/ 0 h 312"/>
                  <a:gd name="T2" fmla="*/ 10 w 90"/>
                  <a:gd name="T3" fmla="*/ 0 h 312"/>
                  <a:gd name="T4" fmla="*/ 13 w 90"/>
                  <a:gd name="T5" fmla="*/ 0 h 312"/>
                  <a:gd name="T6" fmla="*/ 17 w 90"/>
                  <a:gd name="T7" fmla="*/ 1 h 312"/>
                  <a:gd name="T8" fmla="*/ 22 w 90"/>
                  <a:gd name="T9" fmla="*/ 5 h 312"/>
                  <a:gd name="T10" fmla="*/ 29 w 90"/>
                  <a:gd name="T11" fmla="*/ 9 h 312"/>
                  <a:gd name="T12" fmla="*/ 36 w 90"/>
                  <a:gd name="T13" fmla="*/ 17 h 312"/>
                  <a:gd name="T14" fmla="*/ 44 w 90"/>
                  <a:gd name="T15" fmla="*/ 26 h 312"/>
                  <a:gd name="T16" fmla="*/ 50 w 90"/>
                  <a:gd name="T17" fmla="*/ 40 h 312"/>
                  <a:gd name="T18" fmla="*/ 58 w 90"/>
                  <a:gd name="T19" fmla="*/ 57 h 312"/>
                  <a:gd name="T20" fmla="*/ 66 w 90"/>
                  <a:gd name="T21" fmla="*/ 77 h 312"/>
                  <a:gd name="T22" fmla="*/ 73 w 90"/>
                  <a:gd name="T23" fmla="*/ 102 h 312"/>
                  <a:gd name="T24" fmla="*/ 78 w 90"/>
                  <a:gd name="T25" fmla="*/ 133 h 312"/>
                  <a:gd name="T26" fmla="*/ 84 w 90"/>
                  <a:gd name="T27" fmla="*/ 169 h 312"/>
                  <a:gd name="T28" fmla="*/ 88 w 90"/>
                  <a:gd name="T29" fmla="*/ 210 h 312"/>
                  <a:gd name="T30" fmla="*/ 90 w 90"/>
                  <a:gd name="T31" fmla="*/ 258 h 312"/>
                  <a:gd name="T32" fmla="*/ 90 w 90"/>
                  <a:gd name="T33" fmla="*/ 312 h 312"/>
                  <a:gd name="T34" fmla="*/ 60 w 90"/>
                  <a:gd name="T35" fmla="*/ 312 h 312"/>
                  <a:gd name="T36" fmla="*/ 60 w 90"/>
                  <a:gd name="T37" fmla="*/ 312 h 312"/>
                  <a:gd name="T38" fmla="*/ 54 w 90"/>
                  <a:gd name="T39" fmla="*/ 259 h 312"/>
                  <a:gd name="T40" fmla="*/ 49 w 90"/>
                  <a:gd name="T41" fmla="*/ 222 h 312"/>
                  <a:gd name="T42" fmla="*/ 42 w 90"/>
                  <a:gd name="T43" fmla="*/ 179 h 312"/>
                  <a:gd name="T44" fmla="*/ 34 w 90"/>
                  <a:gd name="T45" fmla="*/ 139 h 312"/>
                  <a:gd name="T46" fmla="*/ 29 w 90"/>
                  <a:gd name="T47" fmla="*/ 121 h 312"/>
                  <a:gd name="T48" fmla="*/ 24 w 90"/>
                  <a:gd name="T49" fmla="*/ 105 h 312"/>
                  <a:gd name="T50" fmla="*/ 18 w 90"/>
                  <a:gd name="T51" fmla="*/ 90 h 312"/>
                  <a:gd name="T52" fmla="*/ 13 w 90"/>
                  <a:gd name="T53" fmla="*/ 79 h 312"/>
                  <a:gd name="T54" fmla="*/ 6 w 90"/>
                  <a:gd name="T55" fmla="*/ 70 h 312"/>
                  <a:gd name="T56" fmla="*/ 4 w 90"/>
                  <a:gd name="T57" fmla="*/ 67 h 312"/>
                  <a:gd name="T58" fmla="*/ 0 w 90"/>
                  <a:gd name="T59" fmla="*/ 66 h 312"/>
                  <a:gd name="T60" fmla="*/ 10 w 90"/>
                  <a:gd name="T61"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 h="312">
                    <a:moveTo>
                      <a:pt x="10" y="0"/>
                    </a:moveTo>
                    <a:lnTo>
                      <a:pt x="10" y="0"/>
                    </a:lnTo>
                    <a:lnTo>
                      <a:pt x="13" y="0"/>
                    </a:lnTo>
                    <a:lnTo>
                      <a:pt x="17" y="1"/>
                    </a:lnTo>
                    <a:lnTo>
                      <a:pt x="22" y="5"/>
                    </a:lnTo>
                    <a:lnTo>
                      <a:pt x="29" y="9"/>
                    </a:lnTo>
                    <a:lnTo>
                      <a:pt x="36" y="17"/>
                    </a:lnTo>
                    <a:lnTo>
                      <a:pt x="44" y="26"/>
                    </a:lnTo>
                    <a:lnTo>
                      <a:pt x="50" y="40"/>
                    </a:lnTo>
                    <a:lnTo>
                      <a:pt x="58" y="57"/>
                    </a:lnTo>
                    <a:lnTo>
                      <a:pt x="66" y="77"/>
                    </a:lnTo>
                    <a:lnTo>
                      <a:pt x="73" y="102"/>
                    </a:lnTo>
                    <a:lnTo>
                      <a:pt x="78" y="133"/>
                    </a:lnTo>
                    <a:lnTo>
                      <a:pt x="84" y="169"/>
                    </a:lnTo>
                    <a:lnTo>
                      <a:pt x="88" y="210"/>
                    </a:lnTo>
                    <a:lnTo>
                      <a:pt x="90" y="258"/>
                    </a:lnTo>
                    <a:lnTo>
                      <a:pt x="90" y="312"/>
                    </a:lnTo>
                    <a:lnTo>
                      <a:pt x="60" y="312"/>
                    </a:lnTo>
                    <a:lnTo>
                      <a:pt x="60" y="312"/>
                    </a:lnTo>
                    <a:lnTo>
                      <a:pt x="54" y="259"/>
                    </a:lnTo>
                    <a:lnTo>
                      <a:pt x="49" y="222"/>
                    </a:lnTo>
                    <a:lnTo>
                      <a:pt x="42" y="179"/>
                    </a:lnTo>
                    <a:lnTo>
                      <a:pt x="34" y="139"/>
                    </a:lnTo>
                    <a:lnTo>
                      <a:pt x="29" y="121"/>
                    </a:lnTo>
                    <a:lnTo>
                      <a:pt x="24" y="105"/>
                    </a:lnTo>
                    <a:lnTo>
                      <a:pt x="18" y="90"/>
                    </a:lnTo>
                    <a:lnTo>
                      <a:pt x="13" y="79"/>
                    </a:lnTo>
                    <a:lnTo>
                      <a:pt x="6" y="70"/>
                    </a:lnTo>
                    <a:lnTo>
                      <a:pt x="4" y="67"/>
                    </a:lnTo>
                    <a:lnTo>
                      <a:pt x="0" y="66"/>
                    </a:lnTo>
                    <a:lnTo>
                      <a:pt x="10" y="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135"/>
              <p:cNvSpPr>
                <a:spLocks/>
              </p:cNvSpPr>
              <p:nvPr/>
            </p:nvSpPr>
            <p:spPr bwMode="auto">
              <a:xfrm>
                <a:off x="3984626" y="3503613"/>
                <a:ext cx="76200" cy="147637"/>
              </a:xfrm>
              <a:custGeom>
                <a:avLst/>
                <a:gdLst>
                  <a:gd name="T0" fmla="*/ 0 w 48"/>
                  <a:gd name="T1" fmla="*/ 70 h 93"/>
                  <a:gd name="T2" fmla="*/ 0 w 48"/>
                  <a:gd name="T3" fmla="*/ 70 h 93"/>
                  <a:gd name="T4" fmla="*/ 1 w 48"/>
                  <a:gd name="T5" fmla="*/ 52 h 93"/>
                  <a:gd name="T6" fmla="*/ 7 w 48"/>
                  <a:gd name="T7" fmla="*/ 31 h 93"/>
                  <a:gd name="T8" fmla="*/ 13 w 48"/>
                  <a:gd name="T9" fmla="*/ 11 h 93"/>
                  <a:gd name="T10" fmla="*/ 16 w 48"/>
                  <a:gd name="T11" fmla="*/ 4 h 93"/>
                  <a:gd name="T12" fmla="*/ 17 w 48"/>
                  <a:gd name="T13" fmla="*/ 0 h 93"/>
                  <a:gd name="T14" fmla="*/ 45 w 48"/>
                  <a:gd name="T15" fmla="*/ 2 h 93"/>
                  <a:gd name="T16" fmla="*/ 45 w 48"/>
                  <a:gd name="T17" fmla="*/ 2 h 93"/>
                  <a:gd name="T18" fmla="*/ 47 w 48"/>
                  <a:gd name="T19" fmla="*/ 15 h 93"/>
                  <a:gd name="T20" fmla="*/ 48 w 48"/>
                  <a:gd name="T21" fmla="*/ 27 h 93"/>
                  <a:gd name="T22" fmla="*/ 48 w 48"/>
                  <a:gd name="T23" fmla="*/ 39 h 93"/>
                  <a:gd name="T24" fmla="*/ 47 w 48"/>
                  <a:gd name="T25" fmla="*/ 44 h 93"/>
                  <a:gd name="T26" fmla="*/ 44 w 48"/>
                  <a:gd name="T27" fmla="*/ 51 h 93"/>
                  <a:gd name="T28" fmla="*/ 44 w 48"/>
                  <a:gd name="T29" fmla="*/ 51 h 93"/>
                  <a:gd name="T30" fmla="*/ 39 w 48"/>
                  <a:gd name="T31" fmla="*/ 62 h 93"/>
                  <a:gd name="T32" fmla="*/ 33 w 48"/>
                  <a:gd name="T33" fmla="*/ 71 h 93"/>
                  <a:gd name="T34" fmla="*/ 19 w 48"/>
                  <a:gd name="T35" fmla="*/ 88 h 93"/>
                  <a:gd name="T36" fmla="*/ 19 w 48"/>
                  <a:gd name="T37" fmla="*/ 88 h 93"/>
                  <a:gd name="T38" fmla="*/ 13 w 48"/>
                  <a:gd name="T39" fmla="*/ 92 h 93"/>
                  <a:gd name="T40" fmla="*/ 9 w 48"/>
                  <a:gd name="T41" fmla="*/ 93 h 93"/>
                  <a:gd name="T42" fmla="*/ 5 w 48"/>
                  <a:gd name="T43" fmla="*/ 93 h 93"/>
                  <a:gd name="T44" fmla="*/ 3 w 48"/>
                  <a:gd name="T45" fmla="*/ 89 h 93"/>
                  <a:gd name="T46" fmla="*/ 1 w 48"/>
                  <a:gd name="T47" fmla="*/ 86 h 93"/>
                  <a:gd name="T48" fmla="*/ 0 w 48"/>
                  <a:gd name="T49" fmla="*/ 80 h 93"/>
                  <a:gd name="T50" fmla="*/ 0 w 48"/>
                  <a:gd name="T51" fmla="*/ 70 h 93"/>
                  <a:gd name="T52" fmla="*/ 0 w 48"/>
                  <a:gd name="T53" fmla="*/ 7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93">
                    <a:moveTo>
                      <a:pt x="0" y="70"/>
                    </a:moveTo>
                    <a:lnTo>
                      <a:pt x="0" y="70"/>
                    </a:lnTo>
                    <a:lnTo>
                      <a:pt x="1" y="52"/>
                    </a:lnTo>
                    <a:lnTo>
                      <a:pt x="7" y="31"/>
                    </a:lnTo>
                    <a:lnTo>
                      <a:pt x="13" y="11"/>
                    </a:lnTo>
                    <a:lnTo>
                      <a:pt x="16" y="4"/>
                    </a:lnTo>
                    <a:lnTo>
                      <a:pt x="17" y="0"/>
                    </a:lnTo>
                    <a:lnTo>
                      <a:pt x="45" y="2"/>
                    </a:lnTo>
                    <a:lnTo>
                      <a:pt x="45" y="2"/>
                    </a:lnTo>
                    <a:lnTo>
                      <a:pt x="47" y="15"/>
                    </a:lnTo>
                    <a:lnTo>
                      <a:pt x="48" y="27"/>
                    </a:lnTo>
                    <a:lnTo>
                      <a:pt x="48" y="39"/>
                    </a:lnTo>
                    <a:lnTo>
                      <a:pt x="47" y="44"/>
                    </a:lnTo>
                    <a:lnTo>
                      <a:pt x="44" y="51"/>
                    </a:lnTo>
                    <a:lnTo>
                      <a:pt x="44" y="51"/>
                    </a:lnTo>
                    <a:lnTo>
                      <a:pt x="39" y="62"/>
                    </a:lnTo>
                    <a:lnTo>
                      <a:pt x="33" y="71"/>
                    </a:lnTo>
                    <a:lnTo>
                      <a:pt x="19" y="88"/>
                    </a:lnTo>
                    <a:lnTo>
                      <a:pt x="19" y="88"/>
                    </a:lnTo>
                    <a:lnTo>
                      <a:pt x="13" y="92"/>
                    </a:lnTo>
                    <a:lnTo>
                      <a:pt x="9" y="93"/>
                    </a:lnTo>
                    <a:lnTo>
                      <a:pt x="5" y="93"/>
                    </a:lnTo>
                    <a:lnTo>
                      <a:pt x="3" y="89"/>
                    </a:lnTo>
                    <a:lnTo>
                      <a:pt x="1" y="86"/>
                    </a:lnTo>
                    <a:lnTo>
                      <a:pt x="0" y="80"/>
                    </a:lnTo>
                    <a:lnTo>
                      <a:pt x="0" y="70"/>
                    </a:lnTo>
                    <a:lnTo>
                      <a:pt x="0" y="7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Rectangle 136"/>
              <p:cNvSpPr>
                <a:spLocks noChangeArrowheads="1"/>
              </p:cNvSpPr>
              <p:nvPr/>
            </p:nvSpPr>
            <p:spPr bwMode="auto">
              <a:xfrm>
                <a:off x="3771901" y="2889250"/>
                <a:ext cx="38100" cy="119062"/>
              </a:xfrm>
              <a:prstGeom prst="rect">
                <a:avLst/>
              </a:prstGeom>
              <a:solidFill>
                <a:srgbClr val="E09B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Rectangle 137"/>
              <p:cNvSpPr>
                <a:spLocks noChangeArrowheads="1"/>
              </p:cNvSpPr>
              <p:nvPr/>
            </p:nvSpPr>
            <p:spPr bwMode="auto">
              <a:xfrm>
                <a:off x="3810001" y="2889250"/>
                <a:ext cx="38100" cy="119062"/>
              </a:xfrm>
              <a:prstGeom prst="rect">
                <a:avLst/>
              </a:prstGeom>
              <a:solidFill>
                <a:srgbClr val="EDB6A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138"/>
              <p:cNvSpPr>
                <a:spLocks/>
              </p:cNvSpPr>
              <p:nvPr/>
            </p:nvSpPr>
            <p:spPr bwMode="auto">
              <a:xfrm>
                <a:off x="3667126" y="2692400"/>
                <a:ext cx="142875" cy="252412"/>
              </a:xfrm>
              <a:custGeom>
                <a:avLst/>
                <a:gdLst>
                  <a:gd name="T0" fmla="*/ 90 w 90"/>
                  <a:gd name="T1" fmla="*/ 0 h 159"/>
                  <a:gd name="T2" fmla="*/ 0 w 90"/>
                  <a:gd name="T3" fmla="*/ 0 h 159"/>
                  <a:gd name="T4" fmla="*/ 0 w 90"/>
                  <a:gd name="T5" fmla="*/ 0 h 159"/>
                  <a:gd name="T6" fmla="*/ 0 w 90"/>
                  <a:gd name="T7" fmla="*/ 7 h 159"/>
                  <a:gd name="T8" fmla="*/ 0 w 90"/>
                  <a:gd name="T9" fmla="*/ 24 h 159"/>
                  <a:gd name="T10" fmla="*/ 2 w 90"/>
                  <a:gd name="T11" fmla="*/ 50 h 159"/>
                  <a:gd name="T12" fmla="*/ 3 w 90"/>
                  <a:gd name="T13" fmla="*/ 64 h 159"/>
                  <a:gd name="T14" fmla="*/ 6 w 90"/>
                  <a:gd name="T15" fmla="*/ 79 h 159"/>
                  <a:gd name="T16" fmla="*/ 10 w 90"/>
                  <a:gd name="T17" fmla="*/ 93 h 159"/>
                  <a:gd name="T18" fmla="*/ 16 w 90"/>
                  <a:gd name="T19" fmla="*/ 108 h 159"/>
                  <a:gd name="T20" fmla="*/ 23 w 90"/>
                  <a:gd name="T21" fmla="*/ 121 h 159"/>
                  <a:gd name="T22" fmla="*/ 32 w 90"/>
                  <a:gd name="T23" fmla="*/ 133 h 159"/>
                  <a:gd name="T24" fmla="*/ 43 w 90"/>
                  <a:gd name="T25" fmla="*/ 144 h 159"/>
                  <a:gd name="T26" fmla="*/ 50 w 90"/>
                  <a:gd name="T27" fmla="*/ 148 h 159"/>
                  <a:gd name="T28" fmla="*/ 56 w 90"/>
                  <a:gd name="T29" fmla="*/ 151 h 159"/>
                  <a:gd name="T30" fmla="*/ 63 w 90"/>
                  <a:gd name="T31" fmla="*/ 155 h 159"/>
                  <a:gd name="T32" fmla="*/ 72 w 90"/>
                  <a:gd name="T33" fmla="*/ 156 h 159"/>
                  <a:gd name="T34" fmla="*/ 80 w 90"/>
                  <a:gd name="T35" fmla="*/ 157 h 159"/>
                  <a:gd name="T36" fmla="*/ 90 w 90"/>
                  <a:gd name="T37" fmla="*/ 159 h 159"/>
                  <a:gd name="T38" fmla="*/ 90 w 90"/>
                  <a:gd name="T3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59">
                    <a:moveTo>
                      <a:pt x="90" y="0"/>
                    </a:moveTo>
                    <a:lnTo>
                      <a:pt x="0" y="0"/>
                    </a:lnTo>
                    <a:lnTo>
                      <a:pt x="0" y="0"/>
                    </a:lnTo>
                    <a:lnTo>
                      <a:pt x="0" y="7"/>
                    </a:lnTo>
                    <a:lnTo>
                      <a:pt x="0" y="24"/>
                    </a:lnTo>
                    <a:lnTo>
                      <a:pt x="2" y="50"/>
                    </a:lnTo>
                    <a:lnTo>
                      <a:pt x="3" y="64"/>
                    </a:lnTo>
                    <a:lnTo>
                      <a:pt x="6" y="79"/>
                    </a:lnTo>
                    <a:lnTo>
                      <a:pt x="10" y="93"/>
                    </a:lnTo>
                    <a:lnTo>
                      <a:pt x="16" y="108"/>
                    </a:lnTo>
                    <a:lnTo>
                      <a:pt x="23" y="121"/>
                    </a:lnTo>
                    <a:lnTo>
                      <a:pt x="32" y="133"/>
                    </a:lnTo>
                    <a:lnTo>
                      <a:pt x="43" y="144"/>
                    </a:lnTo>
                    <a:lnTo>
                      <a:pt x="50" y="148"/>
                    </a:lnTo>
                    <a:lnTo>
                      <a:pt x="56" y="151"/>
                    </a:lnTo>
                    <a:lnTo>
                      <a:pt x="63" y="155"/>
                    </a:lnTo>
                    <a:lnTo>
                      <a:pt x="72" y="156"/>
                    </a:lnTo>
                    <a:lnTo>
                      <a:pt x="80" y="157"/>
                    </a:lnTo>
                    <a:lnTo>
                      <a:pt x="90" y="159"/>
                    </a:lnTo>
                    <a:lnTo>
                      <a:pt x="90" y="0"/>
                    </a:lnTo>
                    <a:close/>
                  </a:path>
                </a:pathLst>
              </a:custGeom>
              <a:solidFill>
                <a:srgbClr val="EAAF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139"/>
              <p:cNvSpPr>
                <a:spLocks/>
              </p:cNvSpPr>
              <p:nvPr/>
            </p:nvSpPr>
            <p:spPr bwMode="auto">
              <a:xfrm>
                <a:off x="3810001" y="2692400"/>
                <a:ext cx="142875" cy="252412"/>
              </a:xfrm>
              <a:custGeom>
                <a:avLst/>
                <a:gdLst>
                  <a:gd name="T0" fmla="*/ 0 w 90"/>
                  <a:gd name="T1" fmla="*/ 0 h 159"/>
                  <a:gd name="T2" fmla="*/ 89 w 90"/>
                  <a:gd name="T3" fmla="*/ 0 h 159"/>
                  <a:gd name="T4" fmla="*/ 89 w 90"/>
                  <a:gd name="T5" fmla="*/ 0 h 159"/>
                  <a:gd name="T6" fmla="*/ 90 w 90"/>
                  <a:gd name="T7" fmla="*/ 7 h 159"/>
                  <a:gd name="T8" fmla="*/ 90 w 90"/>
                  <a:gd name="T9" fmla="*/ 24 h 159"/>
                  <a:gd name="T10" fmla="*/ 89 w 90"/>
                  <a:gd name="T11" fmla="*/ 50 h 159"/>
                  <a:gd name="T12" fmla="*/ 86 w 90"/>
                  <a:gd name="T13" fmla="*/ 64 h 159"/>
                  <a:gd name="T14" fmla="*/ 83 w 90"/>
                  <a:gd name="T15" fmla="*/ 79 h 159"/>
                  <a:gd name="T16" fmla="*/ 79 w 90"/>
                  <a:gd name="T17" fmla="*/ 93 h 159"/>
                  <a:gd name="T18" fmla="*/ 74 w 90"/>
                  <a:gd name="T19" fmla="*/ 108 h 159"/>
                  <a:gd name="T20" fmla="*/ 66 w 90"/>
                  <a:gd name="T21" fmla="*/ 121 h 159"/>
                  <a:gd name="T22" fmla="*/ 58 w 90"/>
                  <a:gd name="T23" fmla="*/ 133 h 159"/>
                  <a:gd name="T24" fmla="*/ 46 w 90"/>
                  <a:gd name="T25" fmla="*/ 144 h 159"/>
                  <a:gd name="T26" fmla="*/ 41 w 90"/>
                  <a:gd name="T27" fmla="*/ 148 h 159"/>
                  <a:gd name="T28" fmla="*/ 34 w 90"/>
                  <a:gd name="T29" fmla="*/ 151 h 159"/>
                  <a:gd name="T30" fmla="*/ 26 w 90"/>
                  <a:gd name="T31" fmla="*/ 155 h 159"/>
                  <a:gd name="T32" fmla="*/ 18 w 90"/>
                  <a:gd name="T33" fmla="*/ 156 h 159"/>
                  <a:gd name="T34" fmla="*/ 9 w 90"/>
                  <a:gd name="T35" fmla="*/ 157 h 159"/>
                  <a:gd name="T36" fmla="*/ 0 w 90"/>
                  <a:gd name="T37" fmla="*/ 159 h 159"/>
                  <a:gd name="T38" fmla="*/ 0 w 90"/>
                  <a:gd name="T3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59">
                    <a:moveTo>
                      <a:pt x="0" y="0"/>
                    </a:moveTo>
                    <a:lnTo>
                      <a:pt x="89" y="0"/>
                    </a:lnTo>
                    <a:lnTo>
                      <a:pt x="89" y="0"/>
                    </a:lnTo>
                    <a:lnTo>
                      <a:pt x="90" y="7"/>
                    </a:lnTo>
                    <a:lnTo>
                      <a:pt x="90" y="24"/>
                    </a:lnTo>
                    <a:lnTo>
                      <a:pt x="89" y="50"/>
                    </a:lnTo>
                    <a:lnTo>
                      <a:pt x="86" y="64"/>
                    </a:lnTo>
                    <a:lnTo>
                      <a:pt x="83" y="79"/>
                    </a:lnTo>
                    <a:lnTo>
                      <a:pt x="79" y="93"/>
                    </a:lnTo>
                    <a:lnTo>
                      <a:pt x="74" y="108"/>
                    </a:lnTo>
                    <a:lnTo>
                      <a:pt x="66" y="121"/>
                    </a:lnTo>
                    <a:lnTo>
                      <a:pt x="58" y="133"/>
                    </a:lnTo>
                    <a:lnTo>
                      <a:pt x="46" y="144"/>
                    </a:lnTo>
                    <a:lnTo>
                      <a:pt x="41" y="148"/>
                    </a:lnTo>
                    <a:lnTo>
                      <a:pt x="34" y="151"/>
                    </a:lnTo>
                    <a:lnTo>
                      <a:pt x="26" y="155"/>
                    </a:lnTo>
                    <a:lnTo>
                      <a:pt x="18" y="156"/>
                    </a:lnTo>
                    <a:lnTo>
                      <a:pt x="9" y="157"/>
                    </a:lnTo>
                    <a:lnTo>
                      <a:pt x="0" y="159"/>
                    </a:lnTo>
                    <a:lnTo>
                      <a:pt x="0" y="0"/>
                    </a:lnTo>
                    <a:close/>
                  </a:path>
                </a:pathLst>
              </a:custGeom>
              <a:solidFill>
                <a:srgbClr val="F4C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140"/>
              <p:cNvSpPr>
                <a:spLocks/>
              </p:cNvSpPr>
              <p:nvPr/>
            </p:nvSpPr>
            <p:spPr bwMode="auto">
              <a:xfrm>
                <a:off x="3648076" y="2997200"/>
                <a:ext cx="161925" cy="595312"/>
              </a:xfrm>
              <a:custGeom>
                <a:avLst/>
                <a:gdLst>
                  <a:gd name="T0" fmla="*/ 102 w 102"/>
                  <a:gd name="T1" fmla="*/ 1 h 375"/>
                  <a:gd name="T2" fmla="*/ 102 w 102"/>
                  <a:gd name="T3" fmla="*/ 1 h 375"/>
                  <a:gd name="T4" fmla="*/ 86 w 102"/>
                  <a:gd name="T5" fmla="*/ 0 h 375"/>
                  <a:gd name="T6" fmla="*/ 72 w 102"/>
                  <a:gd name="T7" fmla="*/ 0 h 375"/>
                  <a:gd name="T8" fmla="*/ 58 w 102"/>
                  <a:gd name="T9" fmla="*/ 1 h 375"/>
                  <a:gd name="T10" fmla="*/ 43 w 102"/>
                  <a:gd name="T11" fmla="*/ 4 h 375"/>
                  <a:gd name="T12" fmla="*/ 28 w 102"/>
                  <a:gd name="T13" fmla="*/ 9 h 375"/>
                  <a:gd name="T14" fmla="*/ 22 w 102"/>
                  <a:gd name="T15" fmla="*/ 12 h 375"/>
                  <a:gd name="T16" fmla="*/ 15 w 102"/>
                  <a:gd name="T17" fmla="*/ 16 h 375"/>
                  <a:gd name="T18" fmla="*/ 10 w 102"/>
                  <a:gd name="T19" fmla="*/ 21 h 375"/>
                  <a:gd name="T20" fmla="*/ 4 w 102"/>
                  <a:gd name="T21" fmla="*/ 27 h 375"/>
                  <a:gd name="T22" fmla="*/ 4 w 102"/>
                  <a:gd name="T23" fmla="*/ 27 h 375"/>
                  <a:gd name="T24" fmla="*/ 2 w 102"/>
                  <a:gd name="T25" fmla="*/ 32 h 375"/>
                  <a:gd name="T26" fmla="*/ 0 w 102"/>
                  <a:gd name="T27" fmla="*/ 39 h 375"/>
                  <a:gd name="T28" fmla="*/ 0 w 102"/>
                  <a:gd name="T29" fmla="*/ 48 h 375"/>
                  <a:gd name="T30" fmla="*/ 2 w 102"/>
                  <a:gd name="T31" fmla="*/ 57 h 375"/>
                  <a:gd name="T32" fmla="*/ 6 w 102"/>
                  <a:gd name="T33" fmla="*/ 78 h 375"/>
                  <a:gd name="T34" fmla="*/ 12 w 102"/>
                  <a:gd name="T35" fmla="*/ 101 h 375"/>
                  <a:gd name="T36" fmla="*/ 28 w 102"/>
                  <a:gd name="T37" fmla="*/ 150 h 375"/>
                  <a:gd name="T38" fmla="*/ 35 w 102"/>
                  <a:gd name="T39" fmla="*/ 173 h 375"/>
                  <a:gd name="T40" fmla="*/ 39 w 102"/>
                  <a:gd name="T41" fmla="*/ 193 h 375"/>
                  <a:gd name="T42" fmla="*/ 39 w 102"/>
                  <a:gd name="T43" fmla="*/ 193 h 375"/>
                  <a:gd name="T44" fmla="*/ 39 w 102"/>
                  <a:gd name="T45" fmla="*/ 202 h 375"/>
                  <a:gd name="T46" fmla="*/ 39 w 102"/>
                  <a:gd name="T47" fmla="*/ 210 h 375"/>
                  <a:gd name="T48" fmla="*/ 36 w 102"/>
                  <a:gd name="T49" fmla="*/ 218 h 375"/>
                  <a:gd name="T50" fmla="*/ 34 w 102"/>
                  <a:gd name="T51" fmla="*/ 226 h 375"/>
                  <a:gd name="T52" fmla="*/ 27 w 102"/>
                  <a:gd name="T53" fmla="*/ 242 h 375"/>
                  <a:gd name="T54" fmla="*/ 20 w 102"/>
                  <a:gd name="T55" fmla="*/ 258 h 375"/>
                  <a:gd name="T56" fmla="*/ 12 w 102"/>
                  <a:gd name="T57" fmla="*/ 274 h 375"/>
                  <a:gd name="T58" fmla="*/ 8 w 102"/>
                  <a:gd name="T59" fmla="*/ 290 h 375"/>
                  <a:gd name="T60" fmla="*/ 7 w 102"/>
                  <a:gd name="T61" fmla="*/ 297 h 375"/>
                  <a:gd name="T62" fmla="*/ 7 w 102"/>
                  <a:gd name="T63" fmla="*/ 305 h 375"/>
                  <a:gd name="T64" fmla="*/ 7 w 102"/>
                  <a:gd name="T65" fmla="*/ 313 h 375"/>
                  <a:gd name="T66" fmla="*/ 10 w 102"/>
                  <a:gd name="T67" fmla="*/ 321 h 375"/>
                  <a:gd name="T68" fmla="*/ 10 w 102"/>
                  <a:gd name="T69" fmla="*/ 321 h 375"/>
                  <a:gd name="T70" fmla="*/ 16 w 102"/>
                  <a:gd name="T71" fmla="*/ 334 h 375"/>
                  <a:gd name="T72" fmla="*/ 26 w 102"/>
                  <a:gd name="T73" fmla="*/ 345 h 375"/>
                  <a:gd name="T74" fmla="*/ 35 w 102"/>
                  <a:gd name="T75" fmla="*/ 354 h 375"/>
                  <a:gd name="T76" fmla="*/ 47 w 102"/>
                  <a:gd name="T77" fmla="*/ 362 h 375"/>
                  <a:gd name="T78" fmla="*/ 60 w 102"/>
                  <a:gd name="T79" fmla="*/ 367 h 375"/>
                  <a:gd name="T80" fmla="*/ 74 w 102"/>
                  <a:gd name="T81" fmla="*/ 371 h 375"/>
                  <a:gd name="T82" fmla="*/ 88 w 102"/>
                  <a:gd name="T83" fmla="*/ 374 h 375"/>
                  <a:gd name="T84" fmla="*/ 102 w 102"/>
                  <a:gd name="T85" fmla="*/ 375 h 375"/>
                  <a:gd name="T86" fmla="*/ 102 w 102"/>
                  <a:gd name="T87" fmla="*/ 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2" h="375">
                    <a:moveTo>
                      <a:pt x="102" y="1"/>
                    </a:moveTo>
                    <a:lnTo>
                      <a:pt x="102" y="1"/>
                    </a:lnTo>
                    <a:lnTo>
                      <a:pt x="86" y="0"/>
                    </a:lnTo>
                    <a:lnTo>
                      <a:pt x="72" y="0"/>
                    </a:lnTo>
                    <a:lnTo>
                      <a:pt x="58" y="1"/>
                    </a:lnTo>
                    <a:lnTo>
                      <a:pt x="43" y="4"/>
                    </a:lnTo>
                    <a:lnTo>
                      <a:pt x="28" y="9"/>
                    </a:lnTo>
                    <a:lnTo>
                      <a:pt x="22" y="12"/>
                    </a:lnTo>
                    <a:lnTo>
                      <a:pt x="15" y="16"/>
                    </a:lnTo>
                    <a:lnTo>
                      <a:pt x="10" y="21"/>
                    </a:lnTo>
                    <a:lnTo>
                      <a:pt x="4" y="27"/>
                    </a:lnTo>
                    <a:lnTo>
                      <a:pt x="4" y="27"/>
                    </a:lnTo>
                    <a:lnTo>
                      <a:pt x="2" y="32"/>
                    </a:lnTo>
                    <a:lnTo>
                      <a:pt x="0" y="39"/>
                    </a:lnTo>
                    <a:lnTo>
                      <a:pt x="0" y="48"/>
                    </a:lnTo>
                    <a:lnTo>
                      <a:pt x="2" y="57"/>
                    </a:lnTo>
                    <a:lnTo>
                      <a:pt x="6" y="78"/>
                    </a:lnTo>
                    <a:lnTo>
                      <a:pt x="12" y="101"/>
                    </a:lnTo>
                    <a:lnTo>
                      <a:pt x="28" y="150"/>
                    </a:lnTo>
                    <a:lnTo>
                      <a:pt x="35" y="173"/>
                    </a:lnTo>
                    <a:lnTo>
                      <a:pt x="39" y="193"/>
                    </a:lnTo>
                    <a:lnTo>
                      <a:pt x="39" y="193"/>
                    </a:lnTo>
                    <a:lnTo>
                      <a:pt x="39" y="202"/>
                    </a:lnTo>
                    <a:lnTo>
                      <a:pt x="39" y="210"/>
                    </a:lnTo>
                    <a:lnTo>
                      <a:pt x="36" y="218"/>
                    </a:lnTo>
                    <a:lnTo>
                      <a:pt x="34" y="226"/>
                    </a:lnTo>
                    <a:lnTo>
                      <a:pt x="27" y="242"/>
                    </a:lnTo>
                    <a:lnTo>
                      <a:pt x="20" y="258"/>
                    </a:lnTo>
                    <a:lnTo>
                      <a:pt x="12" y="274"/>
                    </a:lnTo>
                    <a:lnTo>
                      <a:pt x="8" y="290"/>
                    </a:lnTo>
                    <a:lnTo>
                      <a:pt x="7" y="297"/>
                    </a:lnTo>
                    <a:lnTo>
                      <a:pt x="7" y="305"/>
                    </a:lnTo>
                    <a:lnTo>
                      <a:pt x="7" y="313"/>
                    </a:lnTo>
                    <a:lnTo>
                      <a:pt x="10" y="321"/>
                    </a:lnTo>
                    <a:lnTo>
                      <a:pt x="10" y="321"/>
                    </a:lnTo>
                    <a:lnTo>
                      <a:pt x="16" y="334"/>
                    </a:lnTo>
                    <a:lnTo>
                      <a:pt x="26" y="345"/>
                    </a:lnTo>
                    <a:lnTo>
                      <a:pt x="35" y="354"/>
                    </a:lnTo>
                    <a:lnTo>
                      <a:pt x="47" y="362"/>
                    </a:lnTo>
                    <a:lnTo>
                      <a:pt x="60" y="367"/>
                    </a:lnTo>
                    <a:lnTo>
                      <a:pt x="74" y="371"/>
                    </a:lnTo>
                    <a:lnTo>
                      <a:pt x="88" y="374"/>
                    </a:lnTo>
                    <a:lnTo>
                      <a:pt x="102" y="375"/>
                    </a:lnTo>
                    <a:lnTo>
                      <a:pt x="102" y="1"/>
                    </a:lnTo>
                    <a:close/>
                  </a:path>
                </a:pathLst>
              </a:custGeom>
              <a:solidFill>
                <a:srgbClr val="EAAF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141"/>
              <p:cNvSpPr>
                <a:spLocks/>
              </p:cNvSpPr>
              <p:nvPr/>
            </p:nvSpPr>
            <p:spPr bwMode="auto">
              <a:xfrm>
                <a:off x="3810001" y="2997200"/>
                <a:ext cx="160338" cy="595312"/>
              </a:xfrm>
              <a:custGeom>
                <a:avLst/>
                <a:gdLst>
                  <a:gd name="T0" fmla="*/ 0 w 101"/>
                  <a:gd name="T1" fmla="*/ 1 h 375"/>
                  <a:gd name="T2" fmla="*/ 0 w 101"/>
                  <a:gd name="T3" fmla="*/ 1 h 375"/>
                  <a:gd name="T4" fmla="*/ 17 w 101"/>
                  <a:gd name="T5" fmla="*/ 0 h 375"/>
                  <a:gd name="T6" fmla="*/ 29 w 101"/>
                  <a:gd name="T7" fmla="*/ 0 h 375"/>
                  <a:gd name="T8" fmla="*/ 44 w 101"/>
                  <a:gd name="T9" fmla="*/ 1 h 375"/>
                  <a:gd name="T10" fmla="*/ 59 w 101"/>
                  <a:gd name="T11" fmla="*/ 4 h 375"/>
                  <a:gd name="T12" fmla="*/ 73 w 101"/>
                  <a:gd name="T13" fmla="*/ 9 h 375"/>
                  <a:gd name="T14" fmla="*/ 81 w 101"/>
                  <a:gd name="T15" fmla="*/ 12 h 375"/>
                  <a:gd name="T16" fmla="*/ 86 w 101"/>
                  <a:gd name="T17" fmla="*/ 16 h 375"/>
                  <a:gd name="T18" fmla="*/ 93 w 101"/>
                  <a:gd name="T19" fmla="*/ 21 h 375"/>
                  <a:gd name="T20" fmla="*/ 97 w 101"/>
                  <a:gd name="T21" fmla="*/ 27 h 375"/>
                  <a:gd name="T22" fmla="*/ 97 w 101"/>
                  <a:gd name="T23" fmla="*/ 27 h 375"/>
                  <a:gd name="T24" fmla="*/ 99 w 101"/>
                  <a:gd name="T25" fmla="*/ 32 h 375"/>
                  <a:gd name="T26" fmla="*/ 101 w 101"/>
                  <a:gd name="T27" fmla="*/ 39 h 375"/>
                  <a:gd name="T28" fmla="*/ 101 w 101"/>
                  <a:gd name="T29" fmla="*/ 48 h 375"/>
                  <a:gd name="T30" fmla="*/ 101 w 101"/>
                  <a:gd name="T31" fmla="*/ 57 h 375"/>
                  <a:gd name="T32" fmla="*/ 97 w 101"/>
                  <a:gd name="T33" fmla="*/ 78 h 375"/>
                  <a:gd name="T34" fmla="*/ 89 w 101"/>
                  <a:gd name="T35" fmla="*/ 101 h 375"/>
                  <a:gd name="T36" fmla="*/ 74 w 101"/>
                  <a:gd name="T37" fmla="*/ 150 h 375"/>
                  <a:gd name="T38" fmla="*/ 67 w 101"/>
                  <a:gd name="T39" fmla="*/ 173 h 375"/>
                  <a:gd name="T40" fmla="*/ 63 w 101"/>
                  <a:gd name="T41" fmla="*/ 193 h 375"/>
                  <a:gd name="T42" fmla="*/ 63 w 101"/>
                  <a:gd name="T43" fmla="*/ 193 h 375"/>
                  <a:gd name="T44" fmla="*/ 62 w 101"/>
                  <a:gd name="T45" fmla="*/ 202 h 375"/>
                  <a:gd name="T46" fmla="*/ 63 w 101"/>
                  <a:gd name="T47" fmla="*/ 210 h 375"/>
                  <a:gd name="T48" fmla="*/ 65 w 101"/>
                  <a:gd name="T49" fmla="*/ 218 h 375"/>
                  <a:gd name="T50" fmla="*/ 67 w 101"/>
                  <a:gd name="T51" fmla="*/ 226 h 375"/>
                  <a:gd name="T52" fmla="*/ 74 w 101"/>
                  <a:gd name="T53" fmla="*/ 242 h 375"/>
                  <a:gd name="T54" fmla="*/ 82 w 101"/>
                  <a:gd name="T55" fmla="*/ 258 h 375"/>
                  <a:gd name="T56" fmla="*/ 89 w 101"/>
                  <a:gd name="T57" fmla="*/ 274 h 375"/>
                  <a:gd name="T58" fmla="*/ 94 w 101"/>
                  <a:gd name="T59" fmla="*/ 290 h 375"/>
                  <a:gd name="T60" fmla="*/ 95 w 101"/>
                  <a:gd name="T61" fmla="*/ 297 h 375"/>
                  <a:gd name="T62" fmla="*/ 95 w 101"/>
                  <a:gd name="T63" fmla="*/ 305 h 375"/>
                  <a:gd name="T64" fmla="*/ 94 w 101"/>
                  <a:gd name="T65" fmla="*/ 313 h 375"/>
                  <a:gd name="T66" fmla="*/ 91 w 101"/>
                  <a:gd name="T67" fmla="*/ 321 h 375"/>
                  <a:gd name="T68" fmla="*/ 91 w 101"/>
                  <a:gd name="T69" fmla="*/ 321 h 375"/>
                  <a:gd name="T70" fmla="*/ 85 w 101"/>
                  <a:gd name="T71" fmla="*/ 334 h 375"/>
                  <a:gd name="T72" fmla="*/ 77 w 101"/>
                  <a:gd name="T73" fmla="*/ 345 h 375"/>
                  <a:gd name="T74" fmla="*/ 66 w 101"/>
                  <a:gd name="T75" fmla="*/ 354 h 375"/>
                  <a:gd name="T76" fmla="*/ 54 w 101"/>
                  <a:gd name="T77" fmla="*/ 362 h 375"/>
                  <a:gd name="T78" fmla="*/ 41 w 101"/>
                  <a:gd name="T79" fmla="*/ 367 h 375"/>
                  <a:gd name="T80" fmla="*/ 28 w 101"/>
                  <a:gd name="T81" fmla="*/ 371 h 375"/>
                  <a:gd name="T82" fmla="*/ 14 w 101"/>
                  <a:gd name="T83" fmla="*/ 374 h 375"/>
                  <a:gd name="T84" fmla="*/ 0 w 101"/>
                  <a:gd name="T85" fmla="*/ 375 h 375"/>
                  <a:gd name="T86" fmla="*/ 0 w 101"/>
                  <a:gd name="T87" fmla="*/ 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1" h="375">
                    <a:moveTo>
                      <a:pt x="0" y="1"/>
                    </a:moveTo>
                    <a:lnTo>
                      <a:pt x="0" y="1"/>
                    </a:lnTo>
                    <a:lnTo>
                      <a:pt x="17" y="0"/>
                    </a:lnTo>
                    <a:lnTo>
                      <a:pt x="29" y="0"/>
                    </a:lnTo>
                    <a:lnTo>
                      <a:pt x="44" y="1"/>
                    </a:lnTo>
                    <a:lnTo>
                      <a:pt x="59" y="4"/>
                    </a:lnTo>
                    <a:lnTo>
                      <a:pt x="73" y="9"/>
                    </a:lnTo>
                    <a:lnTo>
                      <a:pt x="81" y="12"/>
                    </a:lnTo>
                    <a:lnTo>
                      <a:pt x="86" y="16"/>
                    </a:lnTo>
                    <a:lnTo>
                      <a:pt x="93" y="21"/>
                    </a:lnTo>
                    <a:lnTo>
                      <a:pt x="97" y="27"/>
                    </a:lnTo>
                    <a:lnTo>
                      <a:pt x="97" y="27"/>
                    </a:lnTo>
                    <a:lnTo>
                      <a:pt x="99" y="32"/>
                    </a:lnTo>
                    <a:lnTo>
                      <a:pt x="101" y="39"/>
                    </a:lnTo>
                    <a:lnTo>
                      <a:pt x="101" y="48"/>
                    </a:lnTo>
                    <a:lnTo>
                      <a:pt x="101" y="57"/>
                    </a:lnTo>
                    <a:lnTo>
                      <a:pt x="97" y="78"/>
                    </a:lnTo>
                    <a:lnTo>
                      <a:pt x="89" y="101"/>
                    </a:lnTo>
                    <a:lnTo>
                      <a:pt x="74" y="150"/>
                    </a:lnTo>
                    <a:lnTo>
                      <a:pt x="67" y="173"/>
                    </a:lnTo>
                    <a:lnTo>
                      <a:pt x="63" y="193"/>
                    </a:lnTo>
                    <a:lnTo>
                      <a:pt x="63" y="193"/>
                    </a:lnTo>
                    <a:lnTo>
                      <a:pt x="62" y="202"/>
                    </a:lnTo>
                    <a:lnTo>
                      <a:pt x="63" y="210"/>
                    </a:lnTo>
                    <a:lnTo>
                      <a:pt x="65" y="218"/>
                    </a:lnTo>
                    <a:lnTo>
                      <a:pt x="67" y="226"/>
                    </a:lnTo>
                    <a:lnTo>
                      <a:pt x="74" y="242"/>
                    </a:lnTo>
                    <a:lnTo>
                      <a:pt x="82" y="258"/>
                    </a:lnTo>
                    <a:lnTo>
                      <a:pt x="89" y="274"/>
                    </a:lnTo>
                    <a:lnTo>
                      <a:pt x="94" y="290"/>
                    </a:lnTo>
                    <a:lnTo>
                      <a:pt x="95" y="297"/>
                    </a:lnTo>
                    <a:lnTo>
                      <a:pt x="95" y="305"/>
                    </a:lnTo>
                    <a:lnTo>
                      <a:pt x="94" y="313"/>
                    </a:lnTo>
                    <a:lnTo>
                      <a:pt x="91" y="321"/>
                    </a:lnTo>
                    <a:lnTo>
                      <a:pt x="91" y="321"/>
                    </a:lnTo>
                    <a:lnTo>
                      <a:pt x="85" y="334"/>
                    </a:lnTo>
                    <a:lnTo>
                      <a:pt x="77" y="345"/>
                    </a:lnTo>
                    <a:lnTo>
                      <a:pt x="66" y="354"/>
                    </a:lnTo>
                    <a:lnTo>
                      <a:pt x="54" y="362"/>
                    </a:lnTo>
                    <a:lnTo>
                      <a:pt x="41" y="367"/>
                    </a:lnTo>
                    <a:lnTo>
                      <a:pt x="28" y="371"/>
                    </a:lnTo>
                    <a:lnTo>
                      <a:pt x="14" y="374"/>
                    </a:lnTo>
                    <a:lnTo>
                      <a:pt x="0" y="375"/>
                    </a:lnTo>
                    <a:lnTo>
                      <a:pt x="0" y="1"/>
                    </a:lnTo>
                    <a:close/>
                  </a:path>
                </a:pathLst>
              </a:custGeom>
              <a:solidFill>
                <a:srgbClr val="F4C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142"/>
              <p:cNvSpPr>
                <a:spLocks/>
              </p:cNvSpPr>
              <p:nvPr/>
            </p:nvSpPr>
            <p:spPr bwMode="auto">
              <a:xfrm>
                <a:off x="3652838" y="3459163"/>
                <a:ext cx="141288" cy="820737"/>
              </a:xfrm>
              <a:custGeom>
                <a:avLst/>
                <a:gdLst>
                  <a:gd name="T0" fmla="*/ 89 w 89"/>
                  <a:gd name="T1" fmla="*/ 83 h 517"/>
                  <a:gd name="T2" fmla="*/ 4 w 89"/>
                  <a:gd name="T3" fmla="*/ 0 h 517"/>
                  <a:gd name="T4" fmla="*/ 4 w 89"/>
                  <a:gd name="T5" fmla="*/ 0 h 517"/>
                  <a:gd name="T6" fmla="*/ 3 w 89"/>
                  <a:gd name="T7" fmla="*/ 7 h 517"/>
                  <a:gd name="T8" fmla="*/ 1 w 89"/>
                  <a:gd name="T9" fmla="*/ 24 h 517"/>
                  <a:gd name="T10" fmla="*/ 0 w 89"/>
                  <a:gd name="T11" fmla="*/ 58 h 517"/>
                  <a:gd name="T12" fmla="*/ 0 w 89"/>
                  <a:gd name="T13" fmla="*/ 107 h 517"/>
                  <a:gd name="T14" fmla="*/ 4 w 89"/>
                  <a:gd name="T15" fmla="*/ 176 h 517"/>
                  <a:gd name="T16" fmla="*/ 8 w 89"/>
                  <a:gd name="T17" fmla="*/ 217 h 517"/>
                  <a:gd name="T18" fmla="*/ 12 w 89"/>
                  <a:gd name="T19" fmla="*/ 265 h 517"/>
                  <a:gd name="T20" fmla="*/ 19 w 89"/>
                  <a:gd name="T21" fmla="*/ 318 h 517"/>
                  <a:gd name="T22" fmla="*/ 27 w 89"/>
                  <a:gd name="T23" fmla="*/ 378 h 517"/>
                  <a:gd name="T24" fmla="*/ 37 w 89"/>
                  <a:gd name="T25" fmla="*/ 445 h 517"/>
                  <a:gd name="T26" fmla="*/ 49 w 89"/>
                  <a:gd name="T27" fmla="*/ 517 h 517"/>
                  <a:gd name="T28" fmla="*/ 75 w 89"/>
                  <a:gd name="T29" fmla="*/ 517 h 517"/>
                  <a:gd name="T30" fmla="*/ 89 w 89"/>
                  <a:gd name="T31" fmla="*/ 83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517">
                    <a:moveTo>
                      <a:pt x="89" y="83"/>
                    </a:moveTo>
                    <a:lnTo>
                      <a:pt x="4" y="0"/>
                    </a:lnTo>
                    <a:lnTo>
                      <a:pt x="4" y="0"/>
                    </a:lnTo>
                    <a:lnTo>
                      <a:pt x="3" y="7"/>
                    </a:lnTo>
                    <a:lnTo>
                      <a:pt x="1" y="24"/>
                    </a:lnTo>
                    <a:lnTo>
                      <a:pt x="0" y="58"/>
                    </a:lnTo>
                    <a:lnTo>
                      <a:pt x="0" y="107"/>
                    </a:lnTo>
                    <a:lnTo>
                      <a:pt x="4" y="176"/>
                    </a:lnTo>
                    <a:lnTo>
                      <a:pt x="8" y="217"/>
                    </a:lnTo>
                    <a:lnTo>
                      <a:pt x="12" y="265"/>
                    </a:lnTo>
                    <a:lnTo>
                      <a:pt x="19" y="318"/>
                    </a:lnTo>
                    <a:lnTo>
                      <a:pt x="27" y="378"/>
                    </a:lnTo>
                    <a:lnTo>
                      <a:pt x="37" y="445"/>
                    </a:lnTo>
                    <a:lnTo>
                      <a:pt x="49" y="517"/>
                    </a:lnTo>
                    <a:lnTo>
                      <a:pt x="75" y="517"/>
                    </a:lnTo>
                    <a:lnTo>
                      <a:pt x="89" y="83"/>
                    </a:lnTo>
                    <a:close/>
                  </a:path>
                </a:pathLst>
              </a:custGeom>
              <a:solidFill>
                <a:srgbClr val="0066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143"/>
              <p:cNvSpPr>
                <a:spLocks/>
              </p:cNvSpPr>
              <p:nvPr/>
            </p:nvSpPr>
            <p:spPr bwMode="auto">
              <a:xfrm>
                <a:off x="3825876" y="3459163"/>
                <a:ext cx="141288" cy="820737"/>
              </a:xfrm>
              <a:custGeom>
                <a:avLst/>
                <a:gdLst>
                  <a:gd name="T0" fmla="*/ 0 w 89"/>
                  <a:gd name="T1" fmla="*/ 83 h 517"/>
                  <a:gd name="T2" fmla="*/ 85 w 89"/>
                  <a:gd name="T3" fmla="*/ 0 h 517"/>
                  <a:gd name="T4" fmla="*/ 85 w 89"/>
                  <a:gd name="T5" fmla="*/ 0 h 517"/>
                  <a:gd name="T6" fmla="*/ 87 w 89"/>
                  <a:gd name="T7" fmla="*/ 7 h 517"/>
                  <a:gd name="T8" fmla="*/ 88 w 89"/>
                  <a:gd name="T9" fmla="*/ 24 h 517"/>
                  <a:gd name="T10" fmla="*/ 89 w 89"/>
                  <a:gd name="T11" fmla="*/ 58 h 517"/>
                  <a:gd name="T12" fmla="*/ 88 w 89"/>
                  <a:gd name="T13" fmla="*/ 107 h 517"/>
                  <a:gd name="T14" fmla="*/ 84 w 89"/>
                  <a:gd name="T15" fmla="*/ 176 h 517"/>
                  <a:gd name="T16" fmla="*/ 81 w 89"/>
                  <a:gd name="T17" fmla="*/ 217 h 517"/>
                  <a:gd name="T18" fmla="*/ 76 w 89"/>
                  <a:gd name="T19" fmla="*/ 265 h 517"/>
                  <a:gd name="T20" fmla="*/ 69 w 89"/>
                  <a:gd name="T21" fmla="*/ 318 h 517"/>
                  <a:gd name="T22" fmla="*/ 61 w 89"/>
                  <a:gd name="T23" fmla="*/ 378 h 517"/>
                  <a:gd name="T24" fmla="*/ 52 w 89"/>
                  <a:gd name="T25" fmla="*/ 445 h 517"/>
                  <a:gd name="T26" fmla="*/ 40 w 89"/>
                  <a:gd name="T27" fmla="*/ 517 h 517"/>
                  <a:gd name="T28" fmla="*/ 15 w 89"/>
                  <a:gd name="T29" fmla="*/ 517 h 517"/>
                  <a:gd name="T30" fmla="*/ 0 w 89"/>
                  <a:gd name="T31" fmla="*/ 83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517">
                    <a:moveTo>
                      <a:pt x="0" y="83"/>
                    </a:moveTo>
                    <a:lnTo>
                      <a:pt x="85" y="0"/>
                    </a:lnTo>
                    <a:lnTo>
                      <a:pt x="85" y="0"/>
                    </a:lnTo>
                    <a:lnTo>
                      <a:pt x="87" y="7"/>
                    </a:lnTo>
                    <a:lnTo>
                      <a:pt x="88" y="24"/>
                    </a:lnTo>
                    <a:lnTo>
                      <a:pt x="89" y="58"/>
                    </a:lnTo>
                    <a:lnTo>
                      <a:pt x="88" y="107"/>
                    </a:lnTo>
                    <a:lnTo>
                      <a:pt x="84" y="176"/>
                    </a:lnTo>
                    <a:lnTo>
                      <a:pt x="81" y="217"/>
                    </a:lnTo>
                    <a:lnTo>
                      <a:pt x="76" y="265"/>
                    </a:lnTo>
                    <a:lnTo>
                      <a:pt x="69" y="318"/>
                    </a:lnTo>
                    <a:lnTo>
                      <a:pt x="61" y="378"/>
                    </a:lnTo>
                    <a:lnTo>
                      <a:pt x="52" y="445"/>
                    </a:lnTo>
                    <a:lnTo>
                      <a:pt x="40" y="517"/>
                    </a:lnTo>
                    <a:lnTo>
                      <a:pt x="15" y="517"/>
                    </a:lnTo>
                    <a:lnTo>
                      <a:pt x="0" y="83"/>
                    </a:lnTo>
                    <a:close/>
                  </a:path>
                </a:pathLst>
              </a:custGeom>
              <a:solidFill>
                <a:srgbClr val="0F84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144"/>
              <p:cNvSpPr>
                <a:spLocks/>
              </p:cNvSpPr>
              <p:nvPr/>
            </p:nvSpPr>
            <p:spPr bwMode="auto">
              <a:xfrm>
                <a:off x="3635376" y="4279900"/>
                <a:ext cx="138113" cy="63500"/>
              </a:xfrm>
              <a:custGeom>
                <a:avLst/>
                <a:gdLst>
                  <a:gd name="T0" fmla="*/ 86 w 87"/>
                  <a:gd name="T1" fmla="*/ 0 h 40"/>
                  <a:gd name="T2" fmla="*/ 60 w 87"/>
                  <a:gd name="T3" fmla="*/ 0 h 40"/>
                  <a:gd name="T4" fmla="*/ 60 w 87"/>
                  <a:gd name="T5" fmla="*/ 0 h 40"/>
                  <a:gd name="T6" fmla="*/ 50 w 87"/>
                  <a:gd name="T7" fmla="*/ 4 h 40"/>
                  <a:gd name="T8" fmla="*/ 28 w 87"/>
                  <a:gd name="T9" fmla="*/ 14 h 40"/>
                  <a:gd name="T10" fmla="*/ 16 w 87"/>
                  <a:gd name="T11" fmla="*/ 21 h 40"/>
                  <a:gd name="T12" fmla="*/ 7 w 87"/>
                  <a:gd name="T13" fmla="*/ 28 h 40"/>
                  <a:gd name="T14" fmla="*/ 4 w 87"/>
                  <a:gd name="T15" fmla="*/ 32 h 40"/>
                  <a:gd name="T16" fmla="*/ 2 w 87"/>
                  <a:gd name="T17" fmla="*/ 34 h 40"/>
                  <a:gd name="T18" fmla="*/ 0 w 87"/>
                  <a:gd name="T19" fmla="*/ 37 h 40"/>
                  <a:gd name="T20" fmla="*/ 2 w 87"/>
                  <a:gd name="T21" fmla="*/ 40 h 40"/>
                  <a:gd name="T22" fmla="*/ 87 w 87"/>
                  <a:gd name="T23" fmla="*/ 40 h 40"/>
                  <a:gd name="T24" fmla="*/ 86 w 87"/>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40">
                    <a:moveTo>
                      <a:pt x="86" y="0"/>
                    </a:moveTo>
                    <a:lnTo>
                      <a:pt x="60" y="0"/>
                    </a:lnTo>
                    <a:lnTo>
                      <a:pt x="60" y="0"/>
                    </a:lnTo>
                    <a:lnTo>
                      <a:pt x="50" y="4"/>
                    </a:lnTo>
                    <a:lnTo>
                      <a:pt x="28" y="14"/>
                    </a:lnTo>
                    <a:lnTo>
                      <a:pt x="16" y="21"/>
                    </a:lnTo>
                    <a:lnTo>
                      <a:pt x="7" y="28"/>
                    </a:lnTo>
                    <a:lnTo>
                      <a:pt x="4" y="32"/>
                    </a:lnTo>
                    <a:lnTo>
                      <a:pt x="2" y="34"/>
                    </a:lnTo>
                    <a:lnTo>
                      <a:pt x="0" y="37"/>
                    </a:lnTo>
                    <a:lnTo>
                      <a:pt x="2" y="40"/>
                    </a:lnTo>
                    <a:lnTo>
                      <a:pt x="87" y="40"/>
                    </a:lnTo>
                    <a:lnTo>
                      <a:pt x="86" y="0"/>
                    </a:lnTo>
                    <a:close/>
                  </a:path>
                </a:pathLst>
              </a:custGeom>
              <a:solidFill>
                <a:srgbClr val="C6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145"/>
              <p:cNvSpPr>
                <a:spLocks/>
              </p:cNvSpPr>
              <p:nvPr/>
            </p:nvSpPr>
            <p:spPr bwMode="auto">
              <a:xfrm>
                <a:off x="3848101" y="4279900"/>
                <a:ext cx="134938" cy="63500"/>
              </a:xfrm>
              <a:custGeom>
                <a:avLst/>
                <a:gdLst>
                  <a:gd name="T0" fmla="*/ 1 w 85"/>
                  <a:gd name="T1" fmla="*/ 0 h 40"/>
                  <a:gd name="T2" fmla="*/ 26 w 85"/>
                  <a:gd name="T3" fmla="*/ 0 h 40"/>
                  <a:gd name="T4" fmla="*/ 26 w 85"/>
                  <a:gd name="T5" fmla="*/ 0 h 40"/>
                  <a:gd name="T6" fmla="*/ 37 w 85"/>
                  <a:gd name="T7" fmla="*/ 4 h 40"/>
                  <a:gd name="T8" fmla="*/ 58 w 85"/>
                  <a:gd name="T9" fmla="*/ 14 h 40"/>
                  <a:gd name="T10" fmla="*/ 69 w 85"/>
                  <a:gd name="T11" fmla="*/ 21 h 40"/>
                  <a:gd name="T12" fmla="*/ 78 w 85"/>
                  <a:gd name="T13" fmla="*/ 28 h 40"/>
                  <a:gd name="T14" fmla="*/ 82 w 85"/>
                  <a:gd name="T15" fmla="*/ 32 h 40"/>
                  <a:gd name="T16" fmla="*/ 85 w 85"/>
                  <a:gd name="T17" fmla="*/ 34 h 40"/>
                  <a:gd name="T18" fmla="*/ 85 w 85"/>
                  <a:gd name="T19" fmla="*/ 37 h 40"/>
                  <a:gd name="T20" fmla="*/ 85 w 85"/>
                  <a:gd name="T21" fmla="*/ 40 h 40"/>
                  <a:gd name="T22" fmla="*/ 0 w 85"/>
                  <a:gd name="T23" fmla="*/ 40 h 40"/>
                  <a:gd name="T24" fmla="*/ 1 w 85"/>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40">
                    <a:moveTo>
                      <a:pt x="1" y="0"/>
                    </a:moveTo>
                    <a:lnTo>
                      <a:pt x="26" y="0"/>
                    </a:lnTo>
                    <a:lnTo>
                      <a:pt x="26" y="0"/>
                    </a:lnTo>
                    <a:lnTo>
                      <a:pt x="37" y="4"/>
                    </a:lnTo>
                    <a:lnTo>
                      <a:pt x="58" y="14"/>
                    </a:lnTo>
                    <a:lnTo>
                      <a:pt x="69" y="21"/>
                    </a:lnTo>
                    <a:lnTo>
                      <a:pt x="78" y="28"/>
                    </a:lnTo>
                    <a:lnTo>
                      <a:pt x="82" y="32"/>
                    </a:lnTo>
                    <a:lnTo>
                      <a:pt x="85" y="34"/>
                    </a:lnTo>
                    <a:lnTo>
                      <a:pt x="85" y="37"/>
                    </a:lnTo>
                    <a:lnTo>
                      <a:pt x="85" y="40"/>
                    </a:lnTo>
                    <a:lnTo>
                      <a:pt x="0" y="40"/>
                    </a:lnTo>
                    <a:lnTo>
                      <a:pt x="1" y="0"/>
                    </a:lnTo>
                    <a:close/>
                  </a:path>
                </a:pathLst>
              </a:custGeom>
              <a:solidFill>
                <a:srgbClr val="F4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146"/>
              <p:cNvSpPr>
                <a:spLocks/>
              </p:cNvSpPr>
              <p:nvPr/>
            </p:nvSpPr>
            <p:spPr bwMode="auto">
              <a:xfrm>
                <a:off x="3652838" y="2595563"/>
                <a:ext cx="157163" cy="165100"/>
              </a:xfrm>
              <a:custGeom>
                <a:avLst/>
                <a:gdLst>
                  <a:gd name="T0" fmla="*/ 99 w 99"/>
                  <a:gd name="T1" fmla="*/ 0 h 104"/>
                  <a:gd name="T2" fmla="*/ 99 w 99"/>
                  <a:gd name="T3" fmla="*/ 0 h 104"/>
                  <a:gd name="T4" fmla="*/ 89 w 99"/>
                  <a:gd name="T5" fmla="*/ 0 h 104"/>
                  <a:gd name="T6" fmla="*/ 79 w 99"/>
                  <a:gd name="T7" fmla="*/ 3 h 104"/>
                  <a:gd name="T8" fmla="*/ 69 w 99"/>
                  <a:gd name="T9" fmla="*/ 5 h 104"/>
                  <a:gd name="T10" fmla="*/ 60 w 99"/>
                  <a:gd name="T11" fmla="*/ 9 h 104"/>
                  <a:gd name="T12" fmla="*/ 52 w 99"/>
                  <a:gd name="T13" fmla="*/ 13 h 104"/>
                  <a:gd name="T14" fmla="*/ 44 w 99"/>
                  <a:gd name="T15" fmla="*/ 19 h 104"/>
                  <a:gd name="T16" fmla="*/ 36 w 99"/>
                  <a:gd name="T17" fmla="*/ 25 h 104"/>
                  <a:gd name="T18" fmla="*/ 29 w 99"/>
                  <a:gd name="T19" fmla="*/ 32 h 104"/>
                  <a:gd name="T20" fmla="*/ 23 w 99"/>
                  <a:gd name="T21" fmla="*/ 40 h 104"/>
                  <a:gd name="T22" fmla="*/ 17 w 99"/>
                  <a:gd name="T23" fmla="*/ 48 h 104"/>
                  <a:gd name="T24" fmla="*/ 12 w 99"/>
                  <a:gd name="T25" fmla="*/ 57 h 104"/>
                  <a:gd name="T26" fmla="*/ 8 w 99"/>
                  <a:gd name="T27" fmla="*/ 65 h 104"/>
                  <a:gd name="T28" fmla="*/ 5 w 99"/>
                  <a:gd name="T29" fmla="*/ 75 h 104"/>
                  <a:gd name="T30" fmla="*/ 3 w 99"/>
                  <a:gd name="T31" fmla="*/ 85 h 104"/>
                  <a:gd name="T32" fmla="*/ 1 w 99"/>
                  <a:gd name="T33" fmla="*/ 95 h 104"/>
                  <a:gd name="T34" fmla="*/ 0 w 99"/>
                  <a:gd name="T35" fmla="*/ 104 h 104"/>
                  <a:gd name="T36" fmla="*/ 99 w 99"/>
                  <a:gd name="T37" fmla="*/ 104 h 104"/>
                  <a:gd name="T38" fmla="*/ 99 w 99"/>
                  <a:gd name="T3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9" h="104">
                    <a:moveTo>
                      <a:pt x="99" y="0"/>
                    </a:moveTo>
                    <a:lnTo>
                      <a:pt x="99" y="0"/>
                    </a:lnTo>
                    <a:lnTo>
                      <a:pt x="89" y="0"/>
                    </a:lnTo>
                    <a:lnTo>
                      <a:pt x="79" y="3"/>
                    </a:lnTo>
                    <a:lnTo>
                      <a:pt x="69" y="5"/>
                    </a:lnTo>
                    <a:lnTo>
                      <a:pt x="60" y="9"/>
                    </a:lnTo>
                    <a:lnTo>
                      <a:pt x="52" y="13"/>
                    </a:lnTo>
                    <a:lnTo>
                      <a:pt x="44" y="19"/>
                    </a:lnTo>
                    <a:lnTo>
                      <a:pt x="36" y="25"/>
                    </a:lnTo>
                    <a:lnTo>
                      <a:pt x="29" y="32"/>
                    </a:lnTo>
                    <a:lnTo>
                      <a:pt x="23" y="40"/>
                    </a:lnTo>
                    <a:lnTo>
                      <a:pt x="17" y="48"/>
                    </a:lnTo>
                    <a:lnTo>
                      <a:pt x="12" y="57"/>
                    </a:lnTo>
                    <a:lnTo>
                      <a:pt x="8" y="65"/>
                    </a:lnTo>
                    <a:lnTo>
                      <a:pt x="5" y="75"/>
                    </a:lnTo>
                    <a:lnTo>
                      <a:pt x="3" y="85"/>
                    </a:lnTo>
                    <a:lnTo>
                      <a:pt x="1" y="95"/>
                    </a:lnTo>
                    <a:lnTo>
                      <a:pt x="0" y="104"/>
                    </a:lnTo>
                    <a:lnTo>
                      <a:pt x="99" y="104"/>
                    </a:lnTo>
                    <a:lnTo>
                      <a:pt x="99" y="0"/>
                    </a:lnTo>
                    <a:close/>
                  </a:path>
                </a:pathLst>
              </a:custGeom>
              <a:solidFill>
                <a:srgbClr val="EA9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147"/>
              <p:cNvSpPr>
                <a:spLocks/>
              </p:cNvSpPr>
              <p:nvPr/>
            </p:nvSpPr>
            <p:spPr bwMode="auto">
              <a:xfrm>
                <a:off x="3810001" y="2595563"/>
                <a:ext cx="155575" cy="165100"/>
              </a:xfrm>
              <a:custGeom>
                <a:avLst/>
                <a:gdLst>
                  <a:gd name="T0" fmla="*/ 0 w 98"/>
                  <a:gd name="T1" fmla="*/ 0 h 104"/>
                  <a:gd name="T2" fmla="*/ 0 w 98"/>
                  <a:gd name="T3" fmla="*/ 0 h 104"/>
                  <a:gd name="T4" fmla="*/ 10 w 98"/>
                  <a:gd name="T5" fmla="*/ 0 h 104"/>
                  <a:gd name="T6" fmla="*/ 20 w 98"/>
                  <a:gd name="T7" fmla="*/ 3 h 104"/>
                  <a:gd name="T8" fmla="*/ 29 w 98"/>
                  <a:gd name="T9" fmla="*/ 5 h 104"/>
                  <a:gd name="T10" fmla="*/ 38 w 98"/>
                  <a:gd name="T11" fmla="*/ 9 h 104"/>
                  <a:gd name="T12" fmla="*/ 46 w 98"/>
                  <a:gd name="T13" fmla="*/ 13 h 104"/>
                  <a:gd name="T14" fmla="*/ 55 w 98"/>
                  <a:gd name="T15" fmla="*/ 19 h 104"/>
                  <a:gd name="T16" fmla="*/ 62 w 98"/>
                  <a:gd name="T17" fmla="*/ 25 h 104"/>
                  <a:gd name="T18" fmla="*/ 69 w 98"/>
                  <a:gd name="T19" fmla="*/ 32 h 104"/>
                  <a:gd name="T20" fmla="*/ 75 w 98"/>
                  <a:gd name="T21" fmla="*/ 40 h 104"/>
                  <a:gd name="T22" fmla="*/ 81 w 98"/>
                  <a:gd name="T23" fmla="*/ 48 h 104"/>
                  <a:gd name="T24" fmla="*/ 86 w 98"/>
                  <a:gd name="T25" fmla="*/ 57 h 104"/>
                  <a:gd name="T26" fmla="*/ 90 w 98"/>
                  <a:gd name="T27" fmla="*/ 65 h 104"/>
                  <a:gd name="T28" fmla="*/ 94 w 98"/>
                  <a:gd name="T29" fmla="*/ 75 h 104"/>
                  <a:gd name="T30" fmla="*/ 97 w 98"/>
                  <a:gd name="T31" fmla="*/ 85 h 104"/>
                  <a:gd name="T32" fmla="*/ 98 w 98"/>
                  <a:gd name="T33" fmla="*/ 95 h 104"/>
                  <a:gd name="T34" fmla="*/ 98 w 98"/>
                  <a:gd name="T35" fmla="*/ 104 h 104"/>
                  <a:gd name="T36" fmla="*/ 0 w 98"/>
                  <a:gd name="T37" fmla="*/ 104 h 104"/>
                  <a:gd name="T38" fmla="*/ 0 w 98"/>
                  <a:gd name="T3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8" h="104">
                    <a:moveTo>
                      <a:pt x="0" y="0"/>
                    </a:moveTo>
                    <a:lnTo>
                      <a:pt x="0" y="0"/>
                    </a:lnTo>
                    <a:lnTo>
                      <a:pt x="10" y="0"/>
                    </a:lnTo>
                    <a:lnTo>
                      <a:pt x="20" y="3"/>
                    </a:lnTo>
                    <a:lnTo>
                      <a:pt x="29" y="5"/>
                    </a:lnTo>
                    <a:lnTo>
                      <a:pt x="38" y="9"/>
                    </a:lnTo>
                    <a:lnTo>
                      <a:pt x="46" y="13"/>
                    </a:lnTo>
                    <a:lnTo>
                      <a:pt x="55" y="19"/>
                    </a:lnTo>
                    <a:lnTo>
                      <a:pt x="62" y="25"/>
                    </a:lnTo>
                    <a:lnTo>
                      <a:pt x="69" y="32"/>
                    </a:lnTo>
                    <a:lnTo>
                      <a:pt x="75" y="40"/>
                    </a:lnTo>
                    <a:lnTo>
                      <a:pt x="81" y="48"/>
                    </a:lnTo>
                    <a:lnTo>
                      <a:pt x="86" y="57"/>
                    </a:lnTo>
                    <a:lnTo>
                      <a:pt x="90" y="65"/>
                    </a:lnTo>
                    <a:lnTo>
                      <a:pt x="94" y="75"/>
                    </a:lnTo>
                    <a:lnTo>
                      <a:pt x="97" y="85"/>
                    </a:lnTo>
                    <a:lnTo>
                      <a:pt x="98" y="95"/>
                    </a:lnTo>
                    <a:lnTo>
                      <a:pt x="98" y="104"/>
                    </a:lnTo>
                    <a:lnTo>
                      <a:pt x="0" y="104"/>
                    </a:lnTo>
                    <a:lnTo>
                      <a:pt x="0" y="0"/>
                    </a:ln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148"/>
              <p:cNvSpPr>
                <a:spLocks/>
              </p:cNvSpPr>
              <p:nvPr/>
            </p:nvSpPr>
            <p:spPr bwMode="auto">
              <a:xfrm>
                <a:off x="3659188" y="3408363"/>
                <a:ext cx="150813" cy="184150"/>
              </a:xfrm>
              <a:custGeom>
                <a:avLst/>
                <a:gdLst>
                  <a:gd name="T0" fmla="*/ 12 w 95"/>
                  <a:gd name="T1" fmla="*/ 0 h 116"/>
                  <a:gd name="T2" fmla="*/ 12 w 95"/>
                  <a:gd name="T3" fmla="*/ 0 h 116"/>
                  <a:gd name="T4" fmla="*/ 5 w 95"/>
                  <a:gd name="T5" fmla="*/ 15 h 116"/>
                  <a:gd name="T6" fmla="*/ 1 w 95"/>
                  <a:gd name="T7" fmla="*/ 31 h 116"/>
                  <a:gd name="T8" fmla="*/ 0 w 95"/>
                  <a:gd name="T9" fmla="*/ 39 h 116"/>
                  <a:gd name="T10" fmla="*/ 0 w 95"/>
                  <a:gd name="T11" fmla="*/ 47 h 116"/>
                  <a:gd name="T12" fmla="*/ 0 w 95"/>
                  <a:gd name="T13" fmla="*/ 54 h 116"/>
                  <a:gd name="T14" fmla="*/ 3 w 95"/>
                  <a:gd name="T15" fmla="*/ 62 h 116"/>
                  <a:gd name="T16" fmla="*/ 3 w 95"/>
                  <a:gd name="T17" fmla="*/ 62 h 116"/>
                  <a:gd name="T18" fmla="*/ 9 w 95"/>
                  <a:gd name="T19" fmla="*/ 75 h 116"/>
                  <a:gd name="T20" fmla="*/ 19 w 95"/>
                  <a:gd name="T21" fmla="*/ 86 h 116"/>
                  <a:gd name="T22" fmla="*/ 28 w 95"/>
                  <a:gd name="T23" fmla="*/ 95 h 116"/>
                  <a:gd name="T24" fmla="*/ 40 w 95"/>
                  <a:gd name="T25" fmla="*/ 103 h 116"/>
                  <a:gd name="T26" fmla="*/ 53 w 95"/>
                  <a:gd name="T27" fmla="*/ 108 h 116"/>
                  <a:gd name="T28" fmla="*/ 67 w 95"/>
                  <a:gd name="T29" fmla="*/ 112 h 116"/>
                  <a:gd name="T30" fmla="*/ 81 w 95"/>
                  <a:gd name="T31" fmla="*/ 115 h 116"/>
                  <a:gd name="T32" fmla="*/ 95 w 95"/>
                  <a:gd name="T33" fmla="*/ 116 h 116"/>
                  <a:gd name="T34" fmla="*/ 95 w 95"/>
                  <a:gd name="T35" fmla="*/ 0 h 116"/>
                  <a:gd name="T36" fmla="*/ 12 w 95"/>
                  <a:gd name="T3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5" h="116">
                    <a:moveTo>
                      <a:pt x="12" y="0"/>
                    </a:moveTo>
                    <a:lnTo>
                      <a:pt x="12" y="0"/>
                    </a:lnTo>
                    <a:lnTo>
                      <a:pt x="5" y="15"/>
                    </a:lnTo>
                    <a:lnTo>
                      <a:pt x="1" y="31"/>
                    </a:lnTo>
                    <a:lnTo>
                      <a:pt x="0" y="39"/>
                    </a:lnTo>
                    <a:lnTo>
                      <a:pt x="0" y="47"/>
                    </a:lnTo>
                    <a:lnTo>
                      <a:pt x="0" y="54"/>
                    </a:lnTo>
                    <a:lnTo>
                      <a:pt x="3" y="62"/>
                    </a:lnTo>
                    <a:lnTo>
                      <a:pt x="3" y="62"/>
                    </a:lnTo>
                    <a:lnTo>
                      <a:pt x="9" y="75"/>
                    </a:lnTo>
                    <a:lnTo>
                      <a:pt x="19" y="86"/>
                    </a:lnTo>
                    <a:lnTo>
                      <a:pt x="28" y="95"/>
                    </a:lnTo>
                    <a:lnTo>
                      <a:pt x="40" y="103"/>
                    </a:lnTo>
                    <a:lnTo>
                      <a:pt x="53" y="108"/>
                    </a:lnTo>
                    <a:lnTo>
                      <a:pt x="67" y="112"/>
                    </a:lnTo>
                    <a:lnTo>
                      <a:pt x="81" y="115"/>
                    </a:lnTo>
                    <a:lnTo>
                      <a:pt x="95" y="116"/>
                    </a:lnTo>
                    <a:lnTo>
                      <a:pt x="95" y="0"/>
                    </a:lnTo>
                    <a:lnTo>
                      <a:pt x="12" y="0"/>
                    </a:lnTo>
                    <a:close/>
                  </a:path>
                </a:pathLst>
              </a:custGeom>
              <a:solidFill>
                <a:srgbClr val="0066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149"/>
              <p:cNvSpPr>
                <a:spLocks/>
              </p:cNvSpPr>
              <p:nvPr/>
            </p:nvSpPr>
            <p:spPr bwMode="auto">
              <a:xfrm>
                <a:off x="3810001" y="3408363"/>
                <a:ext cx="150813" cy="184150"/>
              </a:xfrm>
              <a:custGeom>
                <a:avLst/>
                <a:gdLst>
                  <a:gd name="T0" fmla="*/ 0 w 95"/>
                  <a:gd name="T1" fmla="*/ 0 h 116"/>
                  <a:gd name="T2" fmla="*/ 0 w 95"/>
                  <a:gd name="T3" fmla="*/ 116 h 116"/>
                  <a:gd name="T4" fmla="*/ 0 w 95"/>
                  <a:gd name="T5" fmla="*/ 116 h 116"/>
                  <a:gd name="T6" fmla="*/ 14 w 95"/>
                  <a:gd name="T7" fmla="*/ 115 h 116"/>
                  <a:gd name="T8" fmla="*/ 28 w 95"/>
                  <a:gd name="T9" fmla="*/ 112 h 116"/>
                  <a:gd name="T10" fmla="*/ 41 w 95"/>
                  <a:gd name="T11" fmla="*/ 108 h 116"/>
                  <a:gd name="T12" fmla="*/ 54 w 95"/>
                  <a:gd name="T13" fmla="*/ 103 h 116"/>
                  <a:gd name="T14" fmla="*/ 66 w 95"/>
                  <a:gd name="T15" fmla="*/ 95 h 116"/>
                  <a:gd name="T16" fmla="*/ 77 w 95"/>
                  <a:gd name="T17" fmla="*/ 86 h 116"/>
                  <a:gd name="T18" fmla="*/ 85 w 95"/>
                  <a:gd name="T19" fmla="*/ 75 h 116"/>
                  <a:gd name="T20" fmla="*/ 91 w 95"/>
                  <a:gd name="T21" fmla="*/ 62 h 116"/>
                  <a:gd name="T22" fmla="*/ 91 w 95"/>
                  <a:gd name="T23" fmla="*/ 62 h 116"/>
                  <a:gd name="T24" fmla="*/ 94 w 95"/>
                  <a:gd name="T25" fmla="*/ 54 h 116"/>
                  <a:gd name="T26" fmla="*/ 95 w 95"/>
                  <a:gd name="T27" fmla="*/ 47 h 116"/>
                  <a:gd name="T28" fmla="*/ 95 w 95"/>
                  <a:gd name="T29" fmla="*/ 39 h 116"/>
                  <a:gd name="T30" fmla="*/ 94 w 95"/>
                  <a:gd name="T31" fmla="*/ 31 h 116"/>
                  <a:gd name="T32" fmla="*/ 89 w 95"/>
                  <a:gd name="T33" fmla="*/ 15 h 116"/>
                  <a:gd name="T34" fmla="*/ 82 w 95"/>
                  <a:gd name="T35" fmla="*/ 0 h 116"/>
                  <a:gd name="T36" fmla="*/ 0 w 95"/>
                  <a:gd name="T3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5" h="116">
                    <a:moveTo>
                      <a:pt x="0" y="0"/>
                    </a:moveTo>
                    <a:lnTo>
                      <a:pt x="0" y="116"/>
                    </a:lnTo>
                    <a:lnTo>
                      <a:pt x="0" y="116"/>
                    </a:lnTo>
                    <a:lnTo>
                      <a:pt x="14" y="115"/>
                    </a:lnTo>
                    <a:lnTo>
                      <a:pt x="28" y="112"/>
                    </a:lnTo>
                    <a:lnTo>
                      <a:pt x="41" y="108"/>
                    </a:lnTo>
                    <a:lnTo>
                      <a:pt x="54" y="103"/>
                    </a:lnTo>
                    <a:lnTo>
                      <a:pt x="66" y="95"/>
                    </a:lnTo>
                    <a:lnTo>
                      <a:pt x="77" y="86"/>
                    </a:lnTo>
                    <a:lnTo>
                      <a:pt x="85" y="75"/>
                    </a:lnTo>
                    <a:lnTo>
                      <a:pt x="91" y="62"/>
                    </a:lnTo>
                    <a:lnTo>
                      <a:pt x="91" y="62"/>
                    </a:lnTo>
                    <a:lnTo>
                      <a:pt x="94" y="54"/>
                    </a:lnTo>
                    <a:lnTo>
                      <a:pt x="95" y="47"/>
                    </a:lnTo>
                    <a:lnTo>
                      <a:pt x="95" y="39"/>
                    </a:lnTo>
                    <a:lnTo>
                      <a:pt x="94" y="31"/>
                    </a:lnTo>
                    <a:lnTo>
                      <a:pt x="89" y="15"/>
                    </a:lnTo>
                    <a:lnTo>
                      <a:pt x="82" y="0"/>
                    </a:lnTo>
                    <a:lnTo>
                      <a:pt x="0" y="0"/>
                    </a:lnTo>
                    <a:close/>
                  </a:path>
                </a:pathLst>
              </a:custGeom>
              <a:solidFill>
                <a:srgbClr val="0F84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150"/>
              <p:cNvSpPr>
                <a:spLocks/>
              </p:cNvSpPr>
              <p:nvPr/>
            </p:nvSpPr>
            <p:spPr bwMode="auto">
              <a:xfrm>
                <a:off x="3665538" y="3001963"/>
                <a:ext cx="144463" cy="436562"/>
              </a:xfrm>
              <a:custGeom>
                <a:avLst/>
                <a:gdLst>
                  <a:gd name="T0" fmla="*/ 0 w 91"/>
                  <a:gd name="T1" fmla="*/ 275 h 275"/>
                  <a:gd name="T2" fmla="*/ 91 w 91"/>
                  <a:gd name="T3" fmla="*/ 275 h 275"/>
                  <a:gd name="T4" fmla="*/ 91 w 91"/>
                  <a:gd name="T5" fmla="*/ 37 h 275"/>
                  <a:gd name="T6" fmla="*/ 91 w 91"/>
                  <a:gd name="T7" fmla="*/ 37 h 275"/>
                  <a:gd name="T8" fmla="*/ 91 w 91"/>
                  <a:gd name="T9" fmla="*/ 37 h 275"/>
                  <a:gd name="T10" fmla="*/ 89 w 91"/>
                  <a:gd name="T11" fmla="*/ 37 h 275"/>
                  <a:gd name="T12" fmla="*/ 89 w 91"/>
                  <a:gd name="T13" fmla="*/ 37 h 275"/>
                  <a:gd name="T14" fmla="*/ 79 w 91"/>
                  <a:gd name="T15" fmla="*/ 37 h 275"/>
                  <a:gd name="T16" fmla="*/ 67 w 91"/>
                  <a:gd name="T17" fmla="*/ 33 h 275"/>
                  <a:gd name="T18" fmla="*/ 57 w 91"/>
                  <a:gd name="T19" fmla="*/ 28 h 275"/>
                  <a:gd name="T20" fmla="*/ 48 w 91"/>
                  <a:gd name="T21" fmla="*/ 21 h 275"/>
                  <a:gd name="T22" fmla="*/ 48 w 91"/>
                  <a:gd name="T23" fmla="*/ 21 h 275"/>
                  <a:gd name="T24" fmla="*/ 41 w 91"/>
                  <a:gd name="T25" fmla="*/ 12 h 275"/>
                  <a:gd name="T26" fmla="*/ 36 w 91"/>
                  <a:gd name="T27" fmla="*/ 0 h 275"/>
                  <a:gd name="T28" fmla="*/ 36 w 91"/>
                  <a:gd name="T29" fmla="*/ 0 h 275"/>
                  <a:gd name="T30" fmla="*/ 21 w 91"/>
                  <a:gd name="T31" fmla="*/ 4 h 275"/>
                  <a:gd name="T32" fmla="*/ 15 w 91"/>
                  <a:gd name="T33" fmla="*/ 6 h 275"/>
                  <a:gd name="T34" fmla="*/ 8 w 91"/>
                  <a:gd name="T35" fmla="*/ 9 h 275"/>
                  <a:gd name="T36" fmla="*/ 8 w 91"/>
                  <a:gd name="T37" fmla="*/ 9 h 275"/>
                  <a:gd name="T38" fmla="*/ 5 w 91"/>
                  <a:gd name="T39" fmla="*/ 13 h 275"/>
                  <a:gd name="T40" fmla="*/ 4 w 91"/>
                  <a:gd name="T41" fmla="*/ 22 h 275"/>
                  <a:gd name="T42" fmla="*/ 0 w 91"/>
                  <a:gd name="T43" fmla="*/ 52 h 275"/>
                  <a:gd name="T44" fmla="*/ 0 w 91"/>
                  <a:gd name="T45" fmla="*/ 67 h 275"/>
                  <a:gd name="T46" fmla="*/ 0 w 91"/>
                  <a:gd name="T47" fmla="*/ 83 h 275"/>
                  <a:gd name="T48" fmla="*/ 1 w 91"/>
                  <a:gd name="T49" fmla="*/ 98 h 275"/>
                  <a:gd name="T50" fmla="*/ 4 w 91"/>
                  <a:gd name="T51" fmla="*/ 109 h 275"/>
                  <a:gd name="T52" fmla="*/ 4 w 91"/>
                  <a:gd name="T53" fmla="*/ 109 h 275"/>
                  <a:gd name="T54" fmla="*/ 12 w 91"/>
                  <a:gd name="T55" fmla="*/ 131 h 275"/>
                  <a:gd name="T56" fmla="*/ 20 w 91"/>
                  <a:gd name="T57" fmla="*/ 153 h 275"/>
                  <a:gd name="T58" fmla="*/ 24 w 91"/>
                  <a:gd name="T59" fmla="*/ 173 h 275"/>
                  <a:gd name="T60" fmla="*/ 28 w 91"/>
                  <a:gd name="T61" fmla="*/ 190 h 275"/>
                  <a:gd name="T62" fmla="*/ 28 w 91"/>
                  <a:gd name="T63" fmla="*/ 190 h 275"/>
                  <a:gd name="T64" fmla="*/ 28 w 91"/>
                  <a:gd name="T65" fmla="*/ 202 h 275"/>
                  <a:gd name="T66" fmla="*/ 27 w 91"/>
                  <a:gd name="T67" fmla="*/ 213 h 275"/>
                  <a:gd name="T68" fmla="*/ 23 w 91"/>
                  <a:gd name="T69" fmla="*/ 223 h 275"/>
                  <a:gd name="T70" fmla="*/ 19 w 91"/>
                  <a:gd name="T71" fmla="*/ 234 h 275"/>
                  <a:gd name="T72" fmla="*/ 9 w 91"/>
                  <a:gd name="T73" fmla="*/ 255 h 275"/>
                  <a:gd name="T74" fmla="*/ 0 w 91"/>
                  <a:gd name="T75" fmla="*/ 275 h 275"/>
                  <a:gd name="T76" fmla="*/ 0 w 91"/>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1" h="275">
                    <a:moveTo>
                      <a:pt x="0" y="275"/>
                    </a:moveTo>
                    <a:lnTo>
                      <a:pt x="91" y="275"/>
                    </a:lnTo>
                    <a:lnTo>
                      <a:pt x="91" y="37"/>
                    </a:lnTo>
                    <a:lnTo>
                      <a:pt x="91" y="37"/>
                    </a:lnTo>
                    <a:lnTo>
                      <a:pt x="91" y="37"/>
                    </a:lnTo>
                    <a:lnTo>
                      <a:pt x="89" y="37"/>
                    </a:lnTo>
                    <a:lnTo>
                      <a:pt x="89" y="37"/>
                    </a:lnTo>
                    <a:lnTo>
                      <a:pt x="79" y="37"/>
                    </a:lnTo>
                    <a:lnTo>
                      <a:pt x="67" y="33"/>
                    </a:lnTo>
                    <a:lnTo>
                      <a:pt x="57" y="28"/>
                    </a:lnTo>
                    <a:lnTo>
                      <a:pt x="48" y="21"/>
                    </a:lnTo>
                    <a:lnTo>
                      <a:pt x="48" y="21"/>
                    </a:lnTo>
                    <a:lnTo>
                      <a:pt x="41" y="12"/>
                    </a:lnTo>
                    <a:lnTo>
                      <a:pt x="36" y="0"/>
                    </a:lnTo>
                    <a:lnTo>
                      <a:pt x="36" y="0"/>
                    </a:lnTo>
                    <a:lnTo>
                      <a:pt x="21" y="4"/>
                    </a:lnTo>
                    <a:lnTo>
                      <a:pt x="15" y="6"/>
                    </a:lnTo>
                    <a:lnTo>
                      <a:pt x="8" y="9"/>
                    </a:lnTo>
                    <a:lnTo>
                      <a:pt x="8" y="9"/>
                    </a:lnTo>
                    <a:lnTo>
                      <a:pt x="5" y="13"/>
                    </a:lnTo>
                    <a:lnTo>
                      <a:pt x="4" y="22"/>
                    </a:lnTo>
                    <a:lnTo>
                      <a:pt x="0" y="52"/>
                    </a:lnTo>
                    <a:lnTo>
                      <a:pt x="0" y="67"/>
                    </a:lnTo>
                    <a:lnTo>
                      <a:pt x="0" y="83"/>
                    </a:lnTo>
                    <a:lnTo>
                      <a:pt x="1" y="98"/>
                    </a:lnTo>
                    <a:lnTo>
                      <a:pt x="4" y="109"/>
                    </a:lnTo>
                    <a:lnTo>
                      <a:pt x="4" y="109"/>
                    </a:lnTo>
                    <a:lnTo>
                      <a:pt x="12" y="131"/>
                    </a:lnTo>
                    <a:lnTo>
                      <a:pt x="20" y="153"/>
                    </a:lnTo>
                    <a:lnTo>
                      <a:pt x="24" y="173"/>
                    </a:lnTo>
                    <a:lnTo>
                      <a:pt x="28" y="190"/>
                    </a:lnTo>
                    <a:lnTo>
                      <a:pt x="28" y="190"/>
                    </a:lnTo>
                    <a:lnTo>
                      <a:pt x="28" y="202"/>
                    </a:lnTo>
                    <a:lnTo>
                      <a:pt x="27" y="213"/>
                    </a:lnTo>
                    <a:lnTo>
                      <a:pt x="23" y="223"/>
                    </a:lnTo>
                    <a:lnTo>
                      <a:pt x="19" y="234"/>
                    </a:lnTo>
                    <a:lnTo>
                      <a:pt x="9" y="255"/>
                    </a:lnTo>
                    <a:lnTo>
                      <a:pt x="0" y="275"/>
                    </a:lnTo>
                    <a:lnTo>
                      <a:pt x="0" y="275"/>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151"/>
              <p:cNvSpPr>
                <a:spLocks/>
              </p:cNvSpPr>
              <p:nvPr/>
            </p:nvSpPr>
            <p:spPr bwMode="auto">
              <a:xfrm>
                <a:off x="3810001" y="3001963"/>
                <a:ext cx="144463" cy="436562"/>
              </a:xfrm>
              <a:custGeom>
                <a:avLst/>
                <a:gdLst>
                  <a:gd name="T0" fmla="*/ 90 w 91"/>
                  <a:gd name="T1" fmla="*/ 275 h 275"/>
                  <a:gd name="T2" fmla="*/ 0 w 91"/>
                  <a:gd name="T3" fmla="*/ 275 h 275"/>
                  <a:gd name="T4" fmla="*/ 0 w 91"/>
                  <a:gd name="T5" fmla="*/ 37 h 275"/>
                  <a:gd name="T6" fmla="*/ 0 w 91"/>
                  <a:gd name="T7" fmla="*/ 37 h 275"/>
                  <a:gd name="T8" fmla="*/ 1 w 91"/>
                  <a:gd name="T9" fmla="*/ 37 h 275"/>
                  <a:gd name="T10" fmla="*/ 2 w 91"/>
                  <a:gd name="T11" fmla="*/ 37 h 275"/>
                  <a:gd name="T12" fmla="*/ 2 w 91"/>
                  <a:gd name="T13" fmla="*/ 37 h 275"/>
                  <a:gd name="T14" fmla="*/ 13 w 91"/>
                  <a:gd name="T15" fmla="*/ 37 h 275"/>
                  <a:gd name="T16" fmla="*/ 24 w 91"/>
                  <a:gd name="T17" fmla="*/ 33 h 275"/>
                  <a:gd name="T18" fmla="*/ 34 w 91"/>
                  <a:gd name="T19" fmla="*/ 28 h 275"/>
                  <a:gd name="T20" fmla="*/ 42 w 91"/>
                  <a:gd name="T21" fmla="*/ 21 h 275"/>
                  <a:gd name="T22" fmla="*/ 42 w 91"/>
                  <a:gd name="T23" fmla="*/ 21 h 275"/>
                  <a:gd name="T24" fmla="*/ 50 w 91"/>
                  <a:gd name="T25" fmla="*/ 12 h 275"/>
                  <a:gd name="T26" fmla="*/ 55 w 91"/>
                  <a:gd name="T27" fmla="*/ 0 h 275"/>
                  <a:gd name="T28" fmla="*/ 55 w 91"/>
                  <a:gd name="T29" fmla="*/ 0 h 275"/>
                  <a:gd name="T30" fmla="*/ 70 w 91"/>
                  <a:gd name="T31" fmla="*/ 4 h 275"/>
                  <a:gd name="T32" fmla="*/ 77 w 91"/>
                  <a:gd name="T33" fmla="*/ 6 h 275"/>
                  <a:gd name="T34" fmla="*/ 83 w 91"/>
                  <a:gd name="T35" fmla="*/ 9 h 275"/>
                  <a:gd name="T36" fmla="*/ 83 w 91"/>
                  <a:gd name="T37" fmla="*/ 9 h 275"/>
                  <a:gd name="T38" fmla="*/ 85 w 91"/>
                  <a:gd name="T39" fmla="*/ 13 h 275"/>
                  <a:gd name="T40" fmla="*/ 87 w 91"/>
                  <a:gd name="T41" fmla="*/ 22 h 275"/>
                  <a:gd name="T42" fmla="*/ 90 w 91"/>
                  <a:gd name="T43" fmla="*/ 52 h 275"/>
                  <a:gd name="T44" fmla="*/ 91 w 91"/>
                  <a:gd name="T45" fmla="*/ 67 h 275"/>
                  <a:gd name="T46" fmla="*/ 91 w 91"/>
                  <a:gd name="T47" fmla="*/ 83 h 275"/>
                  <a:gd name="T48" fmla="*/ 90 w 91"/>
                  <a:gd name="T49" fmla="*/ 98 h 275"/>
                  <a:gd name="T50" fmla="*/ 87 w 91"/>
                  <a:gd name="T51" fmla="*/ 109 h 275"/>
                  <a:gd name="T52" fmla="*/ 87 w 91"/>
                  <a:gd name="T53" fmla="*/ 109 h 275"/>
                  <a:gd name="T54" fmla="*/ 78 w 91"/>
                  <a:gd name="T55" fmla="*/ 131 h 275"/>
                  <a:gd name="T56" fmla="*/ 71 w 91"/>
                  <a:gd name="T57" fmla="*/ 153 h 275"/>
                  <a:gd name="T58" fmla="*/ 66 w 91"/>
                  <a:gd name="T59" fmla="*/ 173 h 275"/>
                  <a:gd name="T60" fmla="*/ 63 w 91"/>
                  <a:gd name="T61" fmla="*/ 190 h 275"/>
                  <a:gd name="T62" fmla="*/ 63 w 91"/>
                  <a:gd name="T63" fmla="*/ 190 h 275"/>
                  <a:gd name="T64" fmla="*/ 63 w 91"/>
                  <a:gd name="T65" fmla="*/ 202 h 275"/>
                  <a:gd name="T66" fmla="*/ 65 w 91"/>
                  <a:gd name="T67" fmla="*/ 213 h 275"/>
                  <a:gd name="T68" fmla="*/ 67 w 91"/>
                  <a:gd name="T69" fmla="*/ 223 h 275"/>
                  <a:gd name="T70" fmla="*/ 71 w 91"/>
                  <a:gd name="T71" fmla="*/ 234 h 275"/>
                  <a:gd name="T72" fmla="*/ 82 w 91"/>
                  <a:gd name="T73" fmla="*/ 255 h 275"/>
                  <a:gd name="T74" fmla="*/ 90 w 91"/>
                  <a:gd name="T75" fmla="*/ 275 h 275"/>
                  <a:gd name="T76" fmla="*/ 90 w 91"/>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1" h="275">
                    <a:moveTo>
                      <a:pt x="90" y="275"/>
                    </a:moveTo>
                    <a:lnTo>
                      <a:pt x="0" y="275"/>
                    </a:lnTo>
                    <a:lnTo>
                      <a:pt x="0" y="37"/>
                    </a:lnTo>
                    <a:lnTo>
                      <a:pt x="0" y="37"/>
                    </a:lnTo>
                    <a:lnTo>
                      <a:pt x="1" y="37"/>
                    </a:lnTo>
                    <a:lnTo>
                      <a:pt x="2" y="37"/>
                    </a:lnTo>
                    <a:lnTo>
                      <a:pt x="2" y="37"/>
                    </a:lnTo>
                    <a:lnTo>
                      <a:pt x="13" y="37"/>
                    </a:lnTo>
                    <a:lnTo>
                      <a:pt x="24" y="33"/>
                    </a:lnTo>
                    <a:lnTo>
                      <a:pt x="34" y="28"/>
                    </a:lnTo>
                    <a:lnTo>
                      <a:pt x="42" y="21"/>
                    </a:lnTo>
                    <a:lnTo>
                      <a:pt x="42" y="21"/>
                    </a:lnTo>
                    <a:lnTo>
                      <a:pt x="50" y="12"/>
                    </a:lnTo>
                    <a:lnTo>
                      <a:pt x="55" y="0"/>
                    </a:lnTo>
                    <a:lnTo>
                      <a:pt x="55" y="0"/>
                    </a:lnTo>
                    <a:lnTo>
                      <a:pt x="70" y="4"/>
                    </a:lnTo>
                    <a:lnTo>
                      <a:pt x="77" y="6"/>
                    </a:lnTo>
                    <a:lnTo>
                      <a:pt x="83" y="9"/>
                    </a:lnTo>
                    <a:lnTo>
                      <a:pt x="83" y="9"/>
                    </a:lnTo>
                    <a:lnTo>
                      <a:pt x="85" y="13"/>
                    </a:lnTo>
                    <a:lnTo>
                      <a:pt x="87" y="22"/>
                    </a:lnTo>
                    <a:lnTo>
                      <a:pt x="90" y="52"/>
                    </a:lnTo>
                    <a:lnTo>
                      <a:pt x="91" y="67"/>
                    </a:lnTo>
                    <a:lnTo>
                      <a:pt x="91" y="83"/>
                    </a:lnTo>
                    <a:lnTo>
                      <a:pt x="90" y="98"/>
                    </a:lnTo>
                    <a:lnTo>
                      <a:pt x="87" y="109"/>
                    </a:lnTo>
                    <a:lnTo>
                      <a:pt x="87" y="109"/>
                    </a:lnTo>
                    <a:lnTo>
                      <a:pt x="78" y="131"/>
                    </a:lnTo>
                    <a:lnTo>
                      <a:pt x="71" y="153"/>
                    </a:lnTo>
                    <a:lnTo>
                      <a:pt x="66" y="173"/>
                    </a:lnTo>
                    <a:lnTo>
                      <a:pt x="63" y="190"/>
                    </a:lnTo>
                    <a:lnTo>
                      <a:pt x="63" y="190"/>
                    </a:lnTo>
                    <a:lnTo>
                      <a:pt x="63" y="202"/>
                    </a:lnTo>
                    <a:lnTo>
                      <a:pt x="65" y="213"/>
                    </a:lnTo>
                    <a:lnTo>
                      <a:pt x="67" y="223"/>
                    </a:lnTo>
                    <a:lnTo>
                      <a:pt x="71" y="234"/>
                    </a:lnTo>
                    <a:lnTo>
                      <a:pt x="82" y="255"/>
                    </a:lnTo>
                    <a:lnTo>
                      <a:pt x="90" y="275"/>
                    </a:lnTo>
                    <a:lnTo>
                      <a:pt x="90" y="275"/>
                    </a:lnTo>
                    <a:close/>
                  </a:path>
                </a:pathLst>
              </a:custGeom>
              <a:solidFill>
                <a:srgbClr val="2DD3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152"/>
              <p:cNvSpPr>
                <a:spLocks/>
              </p:cNvSpPr>
              <p:nvPr/>
            </p:nvSpPr>
            <p:spPr bwMode="auto">
              <a:xfrm>
                <a:off x="3654426" y="3417888"/>
                <a:ext cx="155575" cy="41275"/>
              </a:xfrm>
              <a:custGeom>
                <a:avLst/>
                <a:gdLst>
                  <a:gd name="T0" fmla="*/ 98 w 98"/>
                  <a:gd name="T1" fmla="*/ 26 h 26"/>
                  <a:gd name="T2" fmla="*/ 0 w 98"/>
                  <a:gd name="T3" fmla="*/ 26 h 26"/>
                  <a:gd name="T4" fmla="*/ 8 w 98"/>
                  <a:gd name="T5" fmla="*/ 0 h 26"/>
                  <a:gd name="T6" fmla="*/ 98 w 98"/>
                  <a:gd name="T7" fmla="*/ 0 h 26"/>
                  <a:gd name="T8" fmla="*/ 98 w 98"/>
                  <a:gd name="T9" fmla="*/ 26 h 26"/>
                </a:gdLst>
                <a:ahLst/>
                <a:cxnLst>
                  <a:cxn ang="0">
                    <a:pos x="T0" y="T1"/>
                  </a:cxn>
                  <a:cxn ang="0">
                    <a:pos x="T2" y="T3"/>
                  </a:cxn>
                  <a:cxn ang="0">
                    <a:pos x="T4" y="T5"/>
                  </a:cxn>
                  <a:cxn ang="0">
                    <a:pos x="T6" y="T7"/>
                  </a:cxn>
                  <a:cxn ang="0">
                    <a:pos x="T8" y="T9"/>
                  </a:cxn>
                </a:cxnLst>
                <a:rect l="0" t="0" r="r" b="b"/>
                <a:pathLst>
                  <a:path w="98" h="26">
                    <a:moveTo>
                      <a:pt x="98" y="26"/>
                    </a:moveTo>
                    <a:lnTo>
                      <a:pt x="0" y="26"/>
                    </a:lnTo>
                    <a:lnTo>
                      <a:pt x="8" y="0"/>
                    </a:lnTo>
                    <a:lnTo>
                      <a:pt x="98" y="0"/>
                    </a:lnTo>
                    <a:lnTo>
                      <a:pt x="98" y="26"/>
                    </a:lnTo>
                    <a:close/>
                  </a:path>
                </a:pathLst>
              </a:custGeom>
              <a:solidFill>
                <a:srgbClr val="3934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153"/>
              <p:cNvSpPr>
                <a:spLocks/>
              </p:cNvSpPr>
              <p:nvPr/>
            </p:nvSpPr>
            <p:spPr bwMode="auto">
              <a:xfrm>
                <a:off x="3810001" y="3417888"/>
                <a:ext cx="153988" cy="41275"/>
              </a:xfrm>
              <a:custGeom>
                <a:avLst/>
                <a:gdLst>
                  <a:gd name="T0" fmla="*/ 97 w 97"/>
                  <a:gd name="T1" fmla="*/ 26 h 26"/>
                  <a:gd name="T2" fmla="*/ 0 w 97"/>
                  <a:gd name="T3" fmla="*/ 26 h 26"/>
                  <a:gd name="T4" fmla="*/ 0 w 97"/>
                  <a:gd name="T5" fmla="*/ 0 h 26"/>
                  <a:gd name="T6" fmla="*/ 89 w 97"/>
                  <a:gd name="T7" fmla="*/ 0 h 26"/>
                  <a:gd name="T8" fmla="*/ 97 w 97"/>
                  <a:gd name="T9" fmla="*/ 26 h 26"/>
                </a:gdLst>
                <a:ahLst/>
                <a:cxnLst>
                  <a:cxn ang="0">
                    <a:pos x="T0" y="T1"/>
                  </a:cxn>
                  <a:cxn ang="0">
                    <a:pos x="T2" y="T3"/>
                  </a:cxn>
                  <a:cxn ang="0">
                    <a:pos x="T4" y="T5"/>
                  </a:cxn>
                  <a:cxn ang="0">
                    <a:pos x="T6" y="T7"/>
                  </a:cxn>
                  <a:cxn ang="0">
                    <a:pos x="T8" y="T9"/>
                  </a:cxn>
                </a:cxnLst>
                <a:rect l="0" t="0" r="r" b="b"/>
                <a:pathLst>
                  <a:path w="97" h="26">
                    <a:moveTo>
                      <a:pt x="97" y="26"/>
                    </a:moveTo>
                    <a:lnTo>
                      <a:pt x="0" y="26"/>
                    </a:lnTo>
                    <a:lnTo>
                      <a:pt x="0" y="0"/>
                    </a:lnTo>
                    <a:lnTo>
                      <a:pt x="89" y="0"/>
                    </a:lnTo>
                    <a:lnTo>
                      <a:pt x="97" y="26"/>
                    </a:lnTo>
                    <a:close/>
                  </a:path>
                </a:pathLst>
              </a:custGeom>
              <a:solidFill>
                <a:srgbClr val="5656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154"/>
              <p:cNvSpPr>
                <a:spLocks/>
              </p:cNvSpPr>
              <p:nvPr/>
            </p:nvSpPr>
            <p:spPr bwMode="auto">
              <a:xfrm>
                <a:off x="3627438" y="2576513"/>
                <a:ext cx="182563" cy="382587"/>
              </a:xfrm>
              <a:custGeom>
                <a:avLst/>
                <a:gdLst>
                  <a:gd name="T0" fmla="*/ 115 w 115"/>
                  <a:gd name="T1" fmla="*/ 0 h 241"/>
                  <a:gd name="T2" fmla="*/ 115 w 115"/>
                  <a:gd name="T3" fmla="*/ 0 h 241"/>
                  <a:gd name="T4" fmla="*/ 101 w 115"/>
                  <a:gd name="T5" fmla="*/ 1 h 241"/>
                  <a:gd name="T6" fmla="*/ 89 w 115"/>
                  <a:gd name="T7" fmla="*/ 3 h 241"/>
                  <a:gd name="T8" fmla="*/ 79 w 115"/>
                  <a:gd name="T9" fmla="*/ 5 h 241"/>
                  <a:gd name="T10" fmla="*/ 68 w 115"/>
                  <a:gd name="T11" fmla="*/ 9 h 241"/>
                  <a:gd name="T12" fmla="*/ 59 w 115"/>
                  <a:gd name="T13" fmla="*/ 13 h 241"/>
                  <a:gd name="T14" fmla="*/ 51 w 115"/>
                  <a:gd name="T15" fmla="*/ 19 h 241"/>
                  <a:gd name="T16" fmla="*/ 43 w 115"/>
                  <a:gd name="T17" fmla="*/ 24 h 241"/>
                  <a:gd name="T18" fmla="*/ 36 w 115"/>
                  <a:gd name="T19" fmla="*/ 31 h 241"/>
                  <a:gd name="T20" fmla="*/ 31 w 115"/>
                  <a:gd name="T21" fmla="*/ 37 h 241"/>
                  <a:gd name="T22" fmla="*/ 25 w 115"/>
                  <a:gd name="T23" fmla="*/ 45 h 241"/>
                  <a:gd name="T24" fmla="*/ 16 w 115"/>
                  <a:gd name="T25" fmla="*/ 63 h 241"/>
                  <a:gd name="T26" fmla="*/ 9 w 115"/>
                  <a:gd name="T27" fmla="*/ 80 h 241"/>
                  <a:gd name="T28" fmla="*/ 5 w 115"/>
                  <a:gd name="T29" fmla="*/ 100 h 241"/>
                  <a:gd name="T30" fmla="*/ 3 w 115"/>
                  <a:gd name="T31" fmla="*/ 120 h 241"/>
                  <a:gd name="T32" fmla="*/ 1 w 115"/>
                  <a:gd name="T33" fmla="*/ 140 h 241"/>
                  <a:gd name="T34" fmla="*/ 0 w 115"/>
                  <a:gd name="T35" fmla="*/ 160 h 241"/>
                  <a:gd name="T36" fmla="*/ 1 w 115"/>
                  <a:gd name="T37" fmla="*/ 178 h 241"/>
                  <a:gd name="T38" fmla="*/ 3 w 115"/>
                  <a:gd name="T39" fmla="*/ 213 h 241"/>
                  <a:gd name="T40" fmla="*/ 4 w 115"/>
                  <a:gd name="T41" fmla="*/ 241 h 241"/>
                  <a:gd name="T42" fmla="*/ 115 w 115"/>
                  <a:gd name="T43" fmla="*/ 241 h 241"/>
                  <a:gd name="T44" fmla="*/ 115 w 115"/>
                  <a:gd name="T45"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241">
                    <a:moveTo>
                      <a:pt x="115" y="0"/>
                    </a:moveTo>
                    <a:lnTo>
                      <a:pt x="115" y="0"/>
                    </a:lnTo>
                    <a:lnTo>
                      <a:pt x="101" y="1"/>
                    </a:lnTo>
                    <a:lnTo>
                      <a:pt x="89" y="3"/>
                    </a:lnTo>
                    <a:lnTo>
                      <a:pt x="79" y="5"/>
                    </a:lnTo>
                    <a:lnTo>
                      <a:pt x="68" y="9"/>
                    </a:lnTo>
                    <a:lnTo>
                      <a:pt x="59" y="13"/>
                    </a:lnTo>
                    <a:lnTo>
                      <a:pt x="51" y="19"/>
                    </a:lnTo>
                    <a:lnTo>
                      <a:pt x="43" y="24"/>
                    </a:lnTo>
                    <a:lnTo>
                      <a:pt x="36" y="31"/>
                    </a:lnTo>
                    <a:lnTo>
                      <a:pt x="31" y="37"/>
                    </a:lnTo>
                    <a:lnTo>
                      <a:pt x="25" y="45"/>
                    </a:lnTo>
                    <a:lnTo>
                      <a:pt x="16" y="63"/>
                    </a:lnTo>
                    <a:lnTo>
                      <a:pt x="9" y="80"/>
                    </a:lnTo>
                    <a:lnTo>
                      <a:pt x="5" y="100"/>
                    </a:lnTo>
                    <a:lnTo>
                      <a:pt x="3" y="120"/>
                    </a:lnTo>
                    <a:lnTo>
                      <a:pt x="1" y="140"/>
                    </a:lnTo>
                    <a:lnTo>
                      <a:pt x="0" y="160"/>
                    </a:lnTo>
                    <a:lnTo>
                      <a:pt x="1" y="178"/>
                    </a:lnTo>
                    <a:lnTo>
                      <a:pt x="3" y="213"/>
                    </a:lnTo>
                    <a:lnTo>
                      <a:pt x="4" y="241"/>
                    </a:lnTo>
                    <a:lnTo>
                      <a:pt x="115" y="241"/>
                    </a:lnTo>
                    <a:lnTo>
                      <a:pt x="115" y="0"/>
                    </a:lnTo>
                    <a:close/>
                  </a:path>
                </a:pathLst>
              </a:custGeom>
              <a:solidFill>
                <a:srgbClr val="C672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155"/>
              <p:cNvSpPr>
                <a:spLocks/>
              </p:cNvSpPr>
              <p:nvPr/>
            </p:nvSpPr>
            <p:spPr bwMode="auto">
              <a:xfrm>
                <a:off x="3810001" y="2576513"/>
                <a:ext cx="182563" cy="382587"/>
              </a:xfrm>
              <a:custGeom>
                <a:avLst/>
                <a:gdLst>
                  <a:gd name="T0" fmla="*/ 0 w 115"/>
                  <a:gd name="T1" fmla="*/ 0 h 241"/>
                  <a:gd name="T2" fmla="*/ 0 w 115"/>
                  <a:gd name="T3" fmla="*/ 0 h 241"/>
                  <a:gd name="T4" fmla="*/ 13 w 115"/>
                  <a:gd name="T5" fmla="*/ 1 h 241"/>
                  <a:gd name="T6" fmla="*/ 26 w 115"/>
                  <a:gd name="T7" fmla="*/ 4 h 241"/>
                  <a:gd name="T8" fmla="*/ 37 w 115"/>
                  <a:gd name="T9" fmla="*/ 7 h 241"/>
                  <a:gd name="T10" fmla="*/ 48 w 115"/>
                  <a:gd name="T11" fmla="*/ 9 h 241"/>
                  <a:gd name="T12" fmla="*/ 58 w 115"/>
                  <a:gd name="T13" fmla="*/ 15 h 241"/>
                  <a:gd name="T14" fmla="*/ 66 w 115"/>
                  <a:gd name="T15" fmla="*/ 20 h 241"/>
                  <a:gd name="T16" fmla="*/ 74 w 115"/>
                  <a:gd name="T17" fmla="*/ 25 h 241"/>
                  <a:gd name="T18" fmla="*/ 81 w 115"/>
                  <a:gd name="T19" fmla="*/ 32 h 241"/>
                  <a:gd name="T20" fmla="*/ 87 w 115"/>
                  <a:gd name="T21" fmla="*/ 39 h 241"/>
                  <a:gd name="T22" fmla="*/ 93 w 115"/>
                  <a:gd name="T23" fmla="*/ 47 h 241"/>
                  <a:gd name="T24" fmla="*/ 101 w 115"/>
                  <a:gd name="T25" fmla="*/ 63 h 241"/>
                  <a:gd name="T26" fmla="*/ 107 w 115"/>
                  <a:gd name="T27" fmla="*/ 81 h 241"/>
                  <a:gd name="T28" fmla="*/ 111 w 115"/>
                  <a:gd name="T29" fmla="*/ 100 h 241"/>
                  <a:gd name="T30" fmla="*/ 114 w 115"/>
                  <a:gd name="T31" fmla="*/ 120 h 241"/>
                  <a:gd name="T32" fmla="*/ 115 w 115"/>
                  <a:gd name="T33" fmla="*/ 140 h 241"/>
                  <a:gd name="T34" fmla="*/ 115 w 115"/>
                  <a:gd name="T35" fmla="*/ 160 h 241"/>
                  <a:gd name="T36" fmla="*/ 114 w 115"/>
                  <a:gd name="T37" fmla="*/ 178 h 241"/>
                  <a:gd name="T38" fmla="*/ 111 w 115"/>
                  <a:gd name="T39" fmla="*/ 214 h 241"/>
                  <a:gd name="T40" fmla="*/ 110 w 115"/>
                  <a:gd name="T41" fmla="*/ 241 h 241"/>
                  <a:gd name="T42" fmla="*/ 0 w 115"/>
                  <a:gd name="T43" fmla="*/ 241 h 241"/>
                  <a:gd name="T44" fmla="*/ 0 w 115"/>
                  <a:gd name="T45"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241">
                    <a:moveTo>
                      <a:pt x="0" y="0"/>
                    </a:moveTo>
                    <a:lnTo>
                      <a:pt x="0" y="0"/>
                    </a:lnTo>
                    <a:lnTo>
                      <a:pt x="13" y="1"/>
                    </a:lnTo>
                    <a:lnTo>
                      <a:pt x="26" y="4"/>
                    </a:lnTo>
                    <a:lnTo>
                      <a:pt x="37" y="7"/>
                    </a:lnTo>
                    <a:lnTo>
                      <a:pt x="48" y="9"/>
                    </a:lnTo>
                    <a:lnTo>
                      <a:pt x="58" y="15"/>
                    </a:lnTo>
                    <a:lnTo>
                      <a:pt x="66" y="20"/>
                    </a:lnTo>
                    <a:lnTo>
                      <a:pt x="74" y="25"/>
                    </a:lnTo>
                    <a:lnTo>
                      <a:pt x="81" y="32"/>
                    </a:lnTo>
                    <a:lnTo>
                      <a:pt x="87" y="39"/>
                    </a:lnTo>
                    <a:lnTo>
                      <a:pt x="93" y="47"/>
                    </a:lnTo>
                    <a:lnTo>
                      <a:pt x="101" y="63"/>
                    </a:lnTo>
                    <a:lnTo>
                      <a:pt x="107" y="81"/>
                    </a:lnTo>
                    <a:lnTo>
                      <a:pt x="111" y="100"/>
                    </a:lnTo>
                    <a:lnTo>
                      <a:pt x="114" y="120"/>
                    </a:lnTo>
                    <a:lnTo>
                      <a:pt x="115" y="140"/>
                    </a:lnTo>
                    <a:lnTo>
                      <a:pt x="115" y="160"/>
                    </a:lnTo>
                    <a:lnTo>
                      <a:pt x="114" y="178"/>
                    </a:lnTo>
                    <a:lnTo>
                      <a:pt x="111" y="214"/>
                    </a:lnTo>
                    <a:lnTo>
                      <a:pt x="110" y="241"/>
                    </a:lnTo>
                    <a:lnTo>
                      <a:pt x="0" y="241"/>
                    </a:lnTo>
                    <a:lnTo>
                      <a:pt x="0" y="0"/>
                    </a:lnTo>
                    <a:close/>
                  </a:path>
                </a:pathLst>
              </a:custGeom>
              <a:solidFill>
                <a:srgbClr val="EA9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3" name="Group 62"/>
            <p:cNvGrpSpPr/>
            <p:nvPr/>
          </p:nvGrpSpPr>
          <p:grpSpPr>
            <a:xfrm>
              <a:off x="2146580" y="2277254"/>
              <a:ext cx="1294114" cy="646879"/>
              <a:chOff x="9014292" y="1459017"/>
              <a:chExt cx="751332" cy="646879"/>
            </a:xfrm>
          </p:grpSpPr>
          <p:sp>
            <p:nvSpPr>
              <p:cNvPr id="68" name="TextBox 67"/>
              <p:cNvSpPr txBox="1"/>
              <p:nvPr/>
            </p:nvSpPr>
            <p:spPr>
              <a:xfrm>
                <a:off x="9014292" y="1459017"/>
                <a:ext cx="38622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n-ea"/>
                    <a:cs typeface="+mn-cs"/>
                  </a:rPr>
                  <a:t>35 %</a:t>
                </a:r>
                <a:endParaRPr kumimoji="0" lang="en-US" sz="16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n-ea"/>
                  <a:cs typeface="+mn-cs"/>
                </a:endParaRPr>
              </a:p>
            </p:txBody>
          </p:sp>
          <p:sp>
            <p:nvSpPr>
              <p:cNvPr id="69" name="TextBox 68"/>
              <p:cNvSpPr txBox="1"/>
              <p:nvPr/>
            </p:nvSpPr>
            <p:spPr>
              <a:xfrm>
                <a:off x="9035784" y="1705786"/>
                <a:ext cx="71327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Lorem ipsum dolor sit amet put any</a:t>
                </a:r>
                <a:endParaRPr kumimoji="0" lang="en-US" sz="1000" b="1"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p:txBody>
          </p:sp>
          <p:sp>
            <p:nvSpPr>
              <p:cNvPr id="90" name="TextBox 89"/>
              <p:cNvSpPr txBox="1"/>
              <p:nvPr/>
            </p:nvSpPr>
            <p:spPr>
              <a:xfrm>
                <a:off x="9364235" y="1483131"/>
                <a:ext cx="4013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Male</a:t>
                </a:r>
                <a:endParaRPr kumimoji="0" lang="en-US"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endParaRPr>
              </a:p>
            </p:txBody>
          </p:sp>
        </p:grpSp>
        <p:grpSp>
          <p:nvGrpSpPr>
            <p:cNvPr id="64" name="Group 63"/>
            <p:cNvGrpSpPr/>
            <p:nvPr/>
          </p:nvGrpSpPr>
          <p:grpSpPr>
            <a:xfrm>
              <a:off x="4021685" y="2277254"/>
              <a:ext cx="1294114" cy="646879"/>
              <a:chOff x="9014292" y="1459017"/>
              <a:chExt cx="751332" cy="646879"/>
            </a:xfrm>
          </p:grpSpPr>
          <p:sp>
            <p:nvSpPr>
              <p:cNvPr id="65" name="TextBox 64"/>
              <p:cNvSpPr txBox="1"/>
              <p:nvPr/>
            </p:nvSpPr>
            <p:spPr>
              <a:xfrm>
                <a:off x="9014292" y="1459017"/>
                <a:ext cx="38622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n-ea"/>
                    <a:cs typeface="+mn-cs"/>
                  </a:rPr>
                  <a:t>65 %</a:t>
                </a:r>
                <a:endParaRPr kumimoji="0" lang="en-US" sz="16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n-ea"/>
                  <a:cs typeface="+mn-cs"/>
                </a:endParaRPr>
              </a:p>
            </p:txBody>
          </p:sp>
          <p:sp>
            <p:nvSpPr>
              <p:cNvPr id="66" name="TextBox 65"/>
              <p:cNvSpPr txBox="1"/>
              <p:nvPr/>
            </p:nvSpPr>
            <p:spPr>
              <a:xfrm>
                <a:off x="9035784" y="1705786"/>
                <a:ext cx="71327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Lorem ipsum dolor sit amet put any</a:t>
                </a:r>
                <a:endParaRPr kumimoji="0" lang="en-US" sz="1000" b="1"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p:txBody>
          </p:sp>
          <p:sp>
            <p:nvSpPr>
              <p:cNvPr id="67" name="TextBox 66"/>
              <p:cNvSpPr txBox="1"/>
              <p:nvPr/>
            </p:nvSpPr>
            <p:spPr>
              <a:xfrm>
                <a:off x="9364235" y="1483131"/>
                <a:ext cx="4013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Female</a:t>
                </a:r>
                <a:endParaRPr kumimoji="0" lang="en-US"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endParaRPr>
              </a:p>
            </p:txBody>
          </p:sp>
        </p:grpSp>
      </p:grpSp>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3800" b="1" dirty="0">
                <a:solidFill>
                  <a:prstClr val="black">
                    <a:lumMod val="75000"/>
                    <a:lumOff val="25000"/>
                  </a:prstClr>
                </a:solidFill>
                <a:latin typeface="Lato Black" panose="020F0A02020204030203" pitchFamily="34" charset="0"/>
                <a:ea typeface="Fira Sans ExtraBold Italic" panose="00000900000000000000" pitchFamily="50" charset="0"/>
                <a:cs typeface="Clear Sans Light" panose="020B0303030202020304" pitchFamily="34" charset="0"/>
              </a:rPr>
              <a:t>区段运行概念</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grpSp>
        <p:nvGrpSpPr>
          <p:cNvPr id="42" name="Group 41"/>
          <p:cNvGrpSpPr/>
          <p:nvPr/>
        </p:nvGrpSpPr>
        <p:grpSpPr>
          <a:xfrm>
            <a:off x="850384" y="6184413"/>
            <a:ext cx="386623" cy="412734"/>
            <a:chOff x="1255425" y="2043569"/>
            <a:chExt cx="3430875" cy="3662585"/>
          </a:xfrm>
        </p:grpSpPr>
        <p:sp>
          <p:nvSpPr>
            <p:cNvPr id="43" name="Freeform 42"/>
            <p:cNvSpPr>
              <a:spLocks/>
            </p:cNvSpPr>
            <p:nvPr/>
          </p:nvSpPr>
          <p:spPr bwMode="auto">
            <a:xfrm flipH="1">
              <a:off x="3253296" y="3471148"/>
              <a:ext cx="342570" cy="1048436"/>
            </a:xfrm>
            <a:custGeom>
              <a:avLst/>
              <a:gdLst>
                <a:gd name="connsiteX0" fmla="*/ 278529 w 399320"/>
                <a:gd name="connsiteY0" fmla="*/ 0 h 1222118"/>
                <a:gd name="connsiteX1" fmla="*/ 248687 w 399320"/>
                <a:gd name="connsiteY1" fmla="*/ 49737 h 1222118"/>
                <a:gd name="connsiteX2" fmla="*/ 220266 w 399320"/>
                <a:gd name="connsiteY2" fmla="*/ 99475 h 1222118"/>
                <a:gd name="connsiteX3" fmla="*/ 191844 w 399320"/>
                <a:gd name="connsiteY3" fmla="*/ 150633 h 1222118"/>
                <a:gd name="connsiteX4" fmla="*/ 166265 w 399320"/>
                <a:gd name="connsiteY4" fmla="*/ 200371 h 1222118"/>
                <a:gd name="connsiteX5" fmla="*/ 140686 w 399320"/>
                <a:gd name="connsiteY5" fmla="*/ 254371 h 1222118"/>
                <a:gd name="connsiteX6" fmla="*/ 119370 w 399320"/>
                <a:gd name="connsiteY6" fmla="*/ 305530 h 1222118"/>
                <a:gd name="connsiteX7" fmla="*/ 112889 w 399320"/>
                <a:gd name="connsiteY7" fmla="*/ 322658 h 1222118"/>
                <a:gd name="connsiteX8" fmla="*/ 119119 w 399320"/>
                <a:gd name="connsiteY8" fmla="*/ 382502 h 1222118"/>
                <a:gd name="connsiteX9" fmla="*/ 104765 w 399320"/>
                <a:gd name="connsiteY9" fmla="*/ 344127 h 1222118"/>
                <a:gd name="connsiteX10" fmla="*/ 99475 w 399320"/>
                <a:gd name="connsiteY10" fmla="*/ 358109 h 1222118"/>
                <a:gd name="connsiteX11" fmla="*/ 79580 w 399320"/>
                <a:gd name="connsiteY11" fmla="*/ 413531 h 1222118"/>
                <a:gd name="connsiteX12" fmla="*/ 62527 w 399320"/>
                <a:gd name="connsiteY12" fmla="*/ 466110 h 1222118"/>
                <a:gd name="connsiteX13" fmla="*/ 48316 w 399320"/>
                <a:gd name="connsiteY13" fmla="*/ 520111 h 1222118"/>
                <a:gd name="connsiteX14" fmla="*/ 34106 w 399320"/>
                <a:gd name="connsiteY14" fmla="*/ 576954 h 1222118"/>
                <a:gd name="connsiteX15" fmla="*/ 24158 w 399320"/>
                <a:gd name="connsiteY15" fmla="*/ 633796 h 1222118"/>
                <a:gd name="connsiteX16" fmla="*/ 14211 w 399320"/>
                <a:gd name="connsiteY16" fmla="*/ 689218 h 1222118"/>
                <a:gd name="connsiteX17" fmla="*/ 13991 w 399320"/>
                <a:gd name="connsiteY17" fmla="*/ 691027 h 1222118"/>
                <a:gd name="connsiteX18" fmla="*/ 42481 w 399320"/>
                <a:gd name="connsiteY18" fmla="*/ 816882 h 1222118"/>
                <a:gd name="connsiteX19" fmla="*/ 7177 w 399320"/>
                <a:gd name="connsiteY19" fmla="*/ 746889 h 1222118"/>
                <a:gd name="connsiteX20" fmla="*/ 7105 w 399320"/>
                <a:gd name="connsiteY20" fmla="*/ 747482 h 1222118"/>
                <a:gd name="connsiteX21" fmla="*/ 2842 w 399320"/>
                <a:gd name="connsiteY21" fmla="*/ 804324 h 1222118"/>
                <a:gd name="connsiteX22" fmla="*/ 0 w 399320"/>
                <a:gd name="connsiteY22" fmla="*/ 862588 h 1222118"/>
                <a:gd name="connsiteX23" fmla="*/ 1421 w 399320"/>
                <a:gd name="connsiteY23" fmla="*/ 873957 h 1222118"/>
                <a:gd name="connsiteX24" fmla="*/ 4263 w 399320"/>
                <a:gd name="connsiteY24" fmla="*/ 895273 h 1222118"/>
                <a:gd name="connsiteX25" fmla="*/ 18474 w 399320"/>
                <a:gd name="connsiteY25" fmla="*/ 952115 h 1222118"/>
                <a:gd name="connsiteX26" fmla="*/ 27000 w 399320"/>
                <a:gd name="connsiteY26" fmla="*/ 980537 h 1222118"/>
                <a:gd name="connsiteX27" fmla="*/ 34106 w 399320"/>
                <a:gd name="connsiteY27" fmla="*/ 1006116 h 1222118"/>
                <a:gd name="connsiteX28" fmla="*/ 42632 w 399320"/>
                <a:gd name="connsiteY28" fmla="*/ 1027432 h 1222118"/>
                <a:gd name="connsiteX29" fmla="*/ 45474 w 399320"/>
                <a:gd name="connsiteY29" fmla="*/ 1035958 h 1222118"/>
                <a:gd name="connsiteX30" fmla="*/ 49737 w 399320"/>
                <a:gd name="connsiteY30" fmla="*/ 1040222 h 1222118"/>
                <a:gd name="connsiteX31" fmla="*/ 41211 w 399320"/>
                <a:gd name="connsiteY31" fmla="*/ 1037379 h 1222118"/>
                <a:gd name="connsiteX32" fmla="*/ 34106 w 399320"/>
                <a:gd name="connsiteY32" fmla="*/ 1033116 h 1222118"/>
                <a:gd name="connsiteX33" fmla="*/ 28421 w 399320"/>
                <a:gd name="connsiteY33" fmla="*/ 1030274 h 1222118"/>
                <a:gd name="connsiteX34" fmla="*/ 24158 w 399320"/>
                <a:gd name="connsiteY34" fmla="*/ 1026011 h 1222118"/>
                <a:gd name="connsiteX35" fmla="*/ 15632 w 399320"/>
                <a:gd name="connsiteY35" fmla="*/ 1014642 h 1222118"/>
                <a:gd name="connsiteX36" fmla="*/ 8527 w 399320"/>
                <a:gd name="connsiteY36" fmla="*/ 1004695 h 1222118"/>
                <a:gd name="connsiteX37" fmla="*/ 2842 w 399320"/>
                <a:gd name="connsiteY37" fmla="*/ 990484 h 1222118"/>
                <a:gd name="connsiteX38" fmla="*/ 2842 w 399320"/>
                <a:gd name="connsiteY38" fmla="*/ 994747 h 1222118"/>
                <a:gd name="connsiteX39" fmla="*/ 7105 w 399320"/>
                <a:gd name="connsiteY39" fmla="*/ 1051590 h 1222118"/>
                <a:gd name="connsiteX40" fmla="*/ 14211 w 399320"/>
                <a:gd name="connsiteY40" fmla="*/ 1107012 h 1222118"/>
                <a:gd name="connsiteX41" fmla="*/ 24158 w 399320"/>
                <a:gd name="connsiteY41" fmla="*/ 1165275 h 1222118"/>
                <a:gd name="connsiteX42" fmla="*/ 34106 w 399320"/>
                <a:gd name="connsiteY42" fmla="*/ 1222118 h 1222118"/>
                <a:gd name="connsiteX43" fmla="*/ 211739 w 399320"/>
                <a:gd name="connsiteY43" fmla="*/ 1038801 h 1222118"/>
                <a:gd name="connsiteX44" fmla="*/ 387952 w 399320"/>
                <a:gd name="connsiteY44" fmla="*/ 849799 h 1222118"/>
                <a:gd name="connsiteX45" fmla="*/ 387952 w 399320"/>
                <a:gd name="connsiteY45" fmla="*/ 758850 h 1222118"/>
                <a:gd name="connsiteX46" fmla="*/ 387952 w 399320"/>
                <a:gd name="connsiteY46" fmla="*/ 666481 h 1222118"/>
                <a:gd name="connsiteX47" fmla="*/ 392215 w 399320"/>
                <a:gd name="connsiteY47" fmla="*/ 483163 h 1222118"/>
                <a:gd name="connsiteX48" fmla="*/ 397899 w 399320"/>
                <a:gd name="connsiteY48" fmla="*/ 299845 h 1222118"/>
                <a:gd name="connsiteX49" fmla="*/ 399320 w 399320"/>
                <a:gd name="connsiteY49" fmla="*/ 210318 h 1222118"/>
                <a:gd name="connsiteX50" fmla="*/ 399320 w 399320"/>
                <a:gd name="connsiteY50" fmla="*/ 119370 h 1222118"/>
                <a:gd name="connsiteX51" fmla="*/ 385109 w 399320"/>
                <a:gd name="connsiteY51" fmla="*/ 234476 h 122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99320" h="1222118">
                  <a:moveTo>
                    <a:pt x="278529" y="0"/>
                  </a:moveTo>
                  <a:lnTo>
                    <a:pt x="248687" y="49737"/>
                  </a:lnTo>
                  <a:lnTo>
                    <a:pt x="220266" y="99475"/>
                  </a:lnTo>
                  <a:lnTo>
                    <a:pt x="191844" y="150633"/>
                  </a:lnTo>
                  <a:lnTo>
                    <a:pt x="166265" y="200371"/>
                  </a:lnTo>
                  <a:lnTo>
                    <a:pt x="140686" y="254371"/>
                  </a:lnTo>
                  <a:lnTo>
                    <a:pt x="119370" y="305530"/>
                  </a:lnTo>
                  <a:lnTo>
                    <a:pt x="112889" y="322658"/>
                  </a:lnTo>
                  <a:lnTo>
                    <a:pt x="119119" y="382502"/>
                  </a:lnTo>
                  <a:lnTo>
                    <a:pt x="104765" y="344127"/>
                  </a:lnTo>
                  <a:lnTo>
                    <a:pt x="99475" y="358109"/>
                  </a:lnTo>
                  <a:lnTo>
                    <a:pt x="79580" y="413531"/>
                  </a:lnTo>
                  <a:lnTo>
                    <a:pt x="62527" y="466110"/>
                  </a:lnTo>
                  <a:lnTo>
                    <a:pt x="48316" y="520111"/>
                  </a:lnTo>
                  <a:lnTo>
                    <a:pt x="34106" y="576954"/>
                  </a:lnTo>
                  <a:lnTo>
                    <a:pt x="24158" y="633796"/>
                  </a:lnTo>
                  <a:lnTo>
                    <a:pt x="14211" y="689218"/>
                  </a:lnTo>
                  <a:lnTo>
                    <a:pt x="13991" y="691027"/>
                  </a:lnTo>
                  <a:lnTo>
                    <a:pt x="42481" y="816882"/>
                  </a:lnTo>
                  <a:lnTo>
                    <a:pt x="7177" y="746889"/>
                  </a:lnTo>
                  <a:lnTo>
                    <a:pt x="7105" y="747482"/>
                  </a:lnTo>
                  <a:lnTo>
                    <a:pt x="2842" y="804324"/>
                  </a:lnTo>
                  <a:lnTo>
                    <a:pt x="0" y="862588"/>
                  </a:lnTo>
                  <a:lnTo>
                    <a:pt x="1421" y="873957"/>
                  </a:lnTo>
                  <a:lnTo>
                    <a:pt x="4263" y="895273"/>
                  </a:lnTo>
                  <a:lnTo>
                    <a:pt x="18474" y="952115"/>
                  </a:lnTo>
                  <a:lnTo>
                    <a:pt x="27000" y="980537"/>
                  </a:lnTo>
                  <a:lnTo>
                    <a:pt x="34106" y="1006116"/>
                  </a:lnTo>
                  <a:lnTo>
                    <a:pt x="42632" y="1027432"/>
                  </a:lnTo>
                  <a:lnTo>
                    <a:pt x="45474" y="1035958"/>
                  </a:lnTo>
                  <a:lnTo>
                    <a:pt x="49737" y="1040222"/>
                  </a:lnTo>
                  <a:lnTo>
                    <a:pt x="41211" y="1037379"/>
                  </a:lnTo>
                  <a:lnTo>
                    <a:pt x="34106" y="1033116"/>
                  </a:lnTo>
                  <a:lnTo>
                    <a:pt x="28421" y="1030274"/>
                  </a:lnTo>
                  <a:lnTo>
                    <a:pt x="24158" y="1026011"/>
                  </a:lnTo>
                  <a:lnTo>
                    <a:pt x="15632" y="1014642"/>
                  </a:lnTo>
                  <a:lnTo>
                    <a:pt x="8527" y="1004695"/>
                  </a:lnTo>
                  <a:lnTo>
                    <a:pt x="2842" y="990484"/>
                  </a:lnTo>
                  <a:lnTo>
                    <a:pt x="2842" y="994747"/>
                  </a:lnTo>
                  <a:lnTo>
                    <a:pt x="7105" y="1051590"/>
                  </a:lnTo>
                  <a:lnTo>
                    <a:pt x="14211" y="1107012"/>
                  </a:lnTo>
                  <a:lnTo>
                    <a:pt x="24158" y="1165275"/>
                  </a:lnTo>
                  <a:lnTo>
                    <a:pt x="34106" y="1222118"/>
                  </a:lnTo>
                  <a:lnTo>
                    <a:pt x="211739" y="1038801"/>
                  </a:lnTo>
                  <a:lnTo>
                    <a:pt x="387952" y="849799"/>
                  </a:lnTo>
                  <a:lnTo>
                    <a:pt x="387952" y="758850"/>
                  </a:lnTo>
                  <a:lnTo>
                    <a:pt x="387952" y="666481"/>
                  </a:lnTo>
                  <a:lnTo>
                    <a:pt x="392215" y="483163"/>
                  </a:lnTo>
                  <a:lnTo>
                    <a:pt x="397899" y="299845"/>
                  </a:lnTo>
                  <a:lnTo>
                    <a:pt x="399320" y="210318"/>
                  </a:lnTo>
                  <a:lnTo>
                    <a:pt x="399320" y="119370"/>
                  </a:lnTo>
                  <a:lnTo>
                    <a:pt x="385109" y="234476"/>
                  </a:lnTo>
                  <a:close/>
                </a:path>
              </a:pathLst>
            </a:custGeom>
            <a:solidFill>
              <a:schemeClr val="accent5"/>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8"/>
            <p:cNvSpPr>
              <a:spLocks/>
            </p:cNvSpPr>
            <p:nvPr/>
          </p:nvSpPr>
          <p:spPr bwMode="auto">
            <a:xfrm flipH="1">
              <a:off x="2415766" y="2582417"/>
              <a:ext cx="43888" cy="29259"/>
            </a:xfrm>
            <a:custGeom>
              <a:avLst/>
              <a:gdLst>
                <a:gd name="T0" fmla="*/ 0 w 36"/>
                <a:gd name="T1" fmla="*/ 24 h 24"/>
                <a:gd name="T2" fmla="*/ 0 w 36"/>
                <a:gd name="T3" fmla="*/ 24 h 24"/>
                <a:gd name="T4" fmla="*/ 12 w 36"/>
                <a:gd name="T5" fmla="*/ 21 h 24"/>
                <a:gd name="T6" fmla="*/ 24 w 36"/>
                <a:gd name="T7" fmla="*/ 16 h 24"/>
                <a:gd name="T8" fmla="*/ 24 w 36"/>
                <a:gd name="T9" fmla="*/ 16 h 24"/>
                <a:gd name="T10" fmla="*/ 36 w 36"/>
                <a:gd name="T11" fmla="*/ 0 h 24"/>
                <a:gd name="T12" fmla="*/ 36 w 36"/>
                <a:gd name="T13" fmla="*/ 0 h 24"/>
                <a:gd name="T14" fmla="*/ 0 w 36"/>
                <a:gd name="T15" fmla="*/ 24 h 24"/>
                <a:gd name="T16" fmla="*/ 0 w 36"/>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4">
                  <a:moveTo>
                    <a:pt x="0" y="24"/>
                  </a:moveTo>
                  <a:lnTo>
                    <a:pt x="0" y="24"/>
                  </a:lnTo>
                  <a:lnTo>
                    <a:pt x="12" y="21"/>
                  </a:lnTo>
                  <a:lnTo>
                    <a:pt x="24" y="16"/>
                  </a:lnTo>
                  <a:lnTo>
                    <a:pt x="24" y="16"/>
                  </a:lnTo>
                  <a:lnTo>
                    <a:pt x="36" y="0"/>
                  </a:lnTo>
                  <a:lnTo>
                    <a:pt x="36" y="0"/>
                  </a:lnTo>
                  <a:lnTo>
                    <a:pt x="0" y="24"/>
                  </a:lnTo>
                  <a:lnTo>
                    <a:pt x="0" y="24"/>
                  </a:lnTo>
                  <a:close/>
                </a:path>
              </a:pathLst>
            </a:custGeom>
            <a:solidFill>
              <a:srgbClr val="E5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9"/>
            <p:cNvSpPr>
              <a:spLocks/>
            </p:cNvSpPr>
            <p:nvPr/>
          </p:nvSpPr>
          <p:spPr bwMode="auto">
            <a:xfrm flipH="1">
              <a:off x="2393822" y="2567787"/>
              <a:ext cx="36573" cy="34135"/>
            </a:xfrm>
            <a:custGeom>
              <a:avLst/>
              <a:gdLst>
                <a:gd name="T0" fmla="*/ 29 w 30"/>
                <a:gd name="T1" fmla="*/ 6 h 28"/>
                <a:gd name="T2" fmla="*/ 29 w 30"/>
                <a:gd name="T3" fmla="*/ 6 h 28"/>
                <a:gd name="T4" fmla="*/ 30 w 30"/>
                <a:gd name="T5" fmla="*/ 0 h 28"/>
                <a:gd name="T6" fmla="*/ 30 w 30"/>
                <a:gd name="T7" fmla="*/ 0 h 28"/>
                <a:gd name="T8" fmla="*/ 12 w 30"/>
                <a:gd name="T9" fmla="*/ 12 h 28"/>
                <a:gd name="T10" fmla="*/ 12 w 30"/>
                <a:gd name="T11" fmla="*/ 12 h 28"/>
                <a:gd name="T12" fmla="*/ 0 w 30"/>
                <a:gd name="T13" fmla="*/ 28 h 28"/>
                <a:gd name="T14" fmla="*/ 0 w 30"/>
                <a:gd name="T15" fmla="*/ 28 h 28"/>
                <a:gd name="T16" fmla="*/ 8 w 30"/>
                <a:gd name="T17" fmla="*/ 24 h 28"/>
                <a:gd name="T18" fmla="*/ 17 w 30"/>
                <a:gd name="T19" fmla="*/ 19 h 28"/>
                <a:gd name="T20" fmla="*/ 23 w 30"/>
                <a:gd name="T21" fmla="*/ 12 h 28"/>
                <a:gd name="T22" fmla="*/ 29 w 30"/>
                <a:gd name="T23" fmla="*/ 6 h 28"/>
                <a:gd name="T24" fmla="*/ 29 w 30"/>
                <a:gd name="T25"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28">
                  <a:moveTo>
                    <a:pt x="29" y="6"/>
                  </a:moveTo>
                  <a:lnTo>
                    <a:pt x="29" y="6"/>
                  </a:lnTo>
                  <a:lnTo>
                    <a:pt x="30" y="0"/>
                  </a:lnTo>
                  <a:lnTo>
                    <a:pt x="30" y="0"/>
                  </a:lnTo>
                  <a:lnTo>
                    <a:pt x="12" y="12"/>
                  </a:lnTo>
                  <a:lnTo>
                    <a:pt x="12" y="12"/>
                  </a:lnTo>
                  <a:lnTo>
                    <a:pt x="0" y="28"/>
                  </a:lnTo>
                  <a:lnTo>
                    <a:pt x="0" y="28"/>
                  </a:lnTo>
                  <a:lnTo>
                    <a:pt x="8" y="24"/>
                  </a:lnTo>
                  <a:lnTo>
                    <a:pt x="17" y="19"/>
                  </a:lnTo>
                  <a:lnTo>
                    <a:pt x="23" y="12"/>
                  </a:lnTo>
                  <a:lnTo>
                    <a:pt x="29" y="6"/>
                  </a:lnTo>
                  <a:lnTo>
                    <a:pt x="29" y="6"/>
                  </a:lnTo>
                  <a:close/>
                </a:path>
              </a:pathLst>
            </a:custGeom>
            <a:solidFill>
              <a:srgbClr val="F370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11"/>
            <p:cNvSpPr>
              <a:spLocks/>
            </p:cNvSpPr>
            <p:nvPr/>
          </p:nvSpPr>
          <p:spPr bwMode="auto">
            <a:xfrm flipH="1">
              <a:off x="2388946" y="2566567"/>
              <a:ext cx="6096" cy="8533"/>
            </a:xfrm>
            <a:custGeom>
              <a:avLst/>
              <a:gdLst>
                <a:gd name="T0" fmla="*/ 1 w 5"/>
                <a:gd name="T1" fmla="*/ 1 h 7"/>
                <a:gd name="T2" fmla="*/ 1 w 5"/>
                <a:gd name="T3" fmla="*/ 1 h 7"/>
                <a:gd name="T4" fmla="*/ 0 w 5"/>
                <a:gd name="T5" fmla="*/ 7 h 7"/>
                <a:gd name="T6" fmla="*/ 0 w 5"/>
                <a:gd name="T7" fmla="*/ 7 h 7"/>
                <a:gd name="T8" fmla="*/ 5 w 5"/>
                <a:gd name="T9" fmla="*/ 0 h 7"/>
                <a:gd name="T10" fmla="*/ 5 w 5"/>
                <a:gd name="T11" fmla="*/ 0 h 7"/>
                <a:gd name="T12" fmla="*/ 1 w 5"/>
                <a:gd name="T13" fmla="*/ 1 h 7"/>
                <a:gd name="T14" fmla="*/ 1 w 5"/>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1" y="1"/>
                  </a:moveTo>
                  <a:lnTo>
                    <a:pt x="1" y="1"/>
                  </a:lnTo>
                  <a:lnTo>
                    <a:pt x="0" y="7"/>
                  </a:lnTo>
                  <a:lnTo>
                    <a:pt x="0" y="7"/>
                  </a:lnTo>
                  <a:lnTo>
                    <a:pt x="5" y="0"/>
                  </a:lnTo>
                  <a:lnTo>
                    <a:pt x="5" y="0"/>
                  </a:lnTo>
                  <a:lnTo>
                    <a:pt x="1" y="1"/>
                  </a:lnTo>
                  <a:lnTo>
                    <a:pt x="1" y="1"/>
                  </a:lnTo>
                  <a:close/>
                </a:path>
              </a:pathLst>
            </a:custGeom>
            <a:solidFill>
              <a:srgbClr val="F896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46"/>
            <p:cNvSpPr>
              <a:spLocks/>
            </p:cNvSpPr>
            <p:nvPr/>
          </p:nvSpPr>
          <p:spPr bwMode="auto">
            <a:xfrm flipH="1">
              <a:off x="2207297" y="2565349"/>
              <a:ext cx="1055751" cy="1634828"/>
            </a:xfrm>
            <a:custGeom>
              <a:avLst/>
              <a:gdLst>
                <a:gd name="connsiteX0" fmla="*/ 238259 w 1230645"/>
                <a:gd name="connsiteY0" fmla="*/ 1147740 h 1905650"/>
                <a:gd name="connsiteX1" fmla="*/ 225949 w 1230645"/>
                <a:gd name="connsiteY1" fmla="*/ 1189433 h 1905650"/>
                <a:gd name="connsiteX2" fmla="*/ 204634 w 1230645"/>
                <a:gd name="connsiteY2" fmla="*/ 1263329 h 1905650"/>
                <a:gd name="connsiteX3" fmla="*/ 184739 w 1230645"/>
                <a:gd name="connsiteY3" fmla="*/ 1338645 h 1905650"/>
                <a:gd name="connsiteX4" fmla="*/ 166265 w 1230645"/>
                <a:gd name="connsiteY4" fmla="*/ 1413962 h 1905650"/>
                <a:gd name="connsiteX5" fmla="*/ 150633 w 1230645"/>
                <a:gd name="connsiteY5" fmla="*/ 1489278 h 1905650"/>
                <a:gd name="connsiteX6" fmla="*/ 166265 w 1230645"/>
                <a:gd name="connsiteY6" fmla="*/ 1413961 h 1905650"/>
                <a:gd name="connsiteX7" fmla="*/ 184739 w 1230645"/>
                <a:gd name="connsiteY7" fmla="*/ 1338645 h 1905650"/>
                <a:gd name="connsiteX8" fmla="*/ 204634 w 1230645"/>
                <a:gd name="connsiteY8" fmla="*/ 1263328 h 1905650"/>
                <a:gd name="connsiteX9" fmla="*/ 225949 w 1230645"/>
                <a:gd name="connsiteY9" fmla="*/ 1189433 h 1905650"/>
                <a:gd name="connsiteX10" fmla="*/ 1018906 w 1230645"/>
                <a:gd name="connsiteY10" fmla="*/ 0 h 1905650"/>
                <a:gd name="connsiteX11" fmla="*/ 1018906 w 1230645"/>
                <a:gd name="connsiteY11" fmla="*/ 1422 h 1905650"/>
                <a:gd name="connsiteX12" fmla="*/ 1011801 w 1230645"/>
                <a:gd name="connsiteY12" fmla="*/ 11369 h 1905650"/>
                <a:gd name="connsiteX13" fmla="*/ 999011 w 1230645"/>
                <a:gd name="connsiteY13" fmla="*/ 66791 h 1905650"/>
                <a:gd name="connsiteX14" fmla="*/ 986222 w 1230645"/>
                <a:gd name="connsiteY14" fmla="*/ 123633 h 1905650"/>
                <a:gd name="connsiteX15" fmla="*/ 974853 w 1230645"/>
                <a:gd name="connsiteY15" fmla="*/ 179055 h 1905650"/>
                <a:gd name="connsiteX16" fmla="*/ 964905 w 1230645"/>
                <a:gd name="connsiteY16" fmla="*/ 235897 h 1905650"/>
                <a:gd name="connsiteX17" fmla="*/ 957800 w 1230645"/>
                <a:gd name="connsiteY17" fmla="*/ 292740 h 1905650"/>
                <a:gd name="connsiteX18" fmla="*/ 949274 w 1230645"/>
                <a:gd name="connsiteY18" fmla="*/ 349583 h 1905650"/>
                <a:gd name="connsiteX19" fmla="*/ 937905 w 1230645"/>
                <a:gd name="connsiteY19" fmla="*/ 461846 h 1905650"/>
                <a:gd name="connsiteX20" fmla="*/ 927957 w 1230645"/>
                <a:gd name="connsiteY20" fmla="*/ 576953 h 1905650"/>
                <a:gd name="connsiteX21" fmla="*/ 937904 w 1230645"/>
                <a:gd name="connsiteY21" fmla="*/ 461846 h 1905650"/>
                <a:gd name="connsiteX22" fmla="*/ 949273 w 1230645"/>
                <a:gd name="connsiteY22" fmla="*/ 349583 h 1905650"/>
                <a:gd name="connsiteX23" fmla="*/ 957799 w 1230645"/>
                <a:gd name="connsiteY23" fmla="*/ 292740 h 1905650"/>
                <a:gd name="connsiteX24" fmla="*/ 964905 w 1230645"/>
                <a:gd name="connsiteY24" fmla="*/ 235897 h 1905650"/>
                <a:gd name="connsiteX25" fmla="*/ 974852 w 1230645"/>
                <a:gd name="connsiteY25" fmla="*/ 179055 h 1905650"/>
                <a:gd name="connsiteX26" fmla="*/ 986221 w 1230645"/>
                <a:gd name="connsiteY26" fmla="*/ 123633 h 1905650"/>
                <a:gd name="connsiteX27" fmla="*/ 999011 w 1230645"/>
                <a:gd name="connsiteY27" fmla="*/ 66791 h 1905650"/>
                <a:gd name="connsiteX28" fmla="*/ 1011800 w 1230645"/>
                <a:gd name="connsiteY28" fmla="*/ 11369 h 1905650"/>
                <a:gd name="connsiteX29" fmla="*/ 1003274 w 1230645"/>
                <a:gd name="connsiteY29" fmla="*/ 19895 h 1905650"/>
                <a:gd name="connsiteX30" fmla="*/ 994747 w 1230645"/>
                <a:gd name="connsiteY30" fmla="*/ 29843 h 1905650"/>
                <a:gd name="connsiteX31" fmla="*/ 981958 w 1230645"/>
                <a:gd name="connsiteY31" fmla="*/ 36948 h 1905650"/>
                <a:gd name="connsiteX32" fmla="*/ 970589 w 1230645"/>
                <a:gd name="connsiteY32" fmla="*/ 42632 h 1905650"/>
                <a:gd name="connsiteX33" fmla="*/ 970589 w 1230645"/>
                <a:gd name="connsiteY33" fmla="*/ 42632 h 1905650"/>
                <a:gd name="connsiteX34" fmla="*/ 953537 w 1230645"/>
                <a:gd name="connsiteY34" fmla="*/ 49738 h 1905650"/>
                <a:gd name="connsiteX35" fmla="*/ 936484 w 1230645"/>
                <a:gd name="connsiteY35" fmla="*/ 54001 h 1905650"/>
                <a:gd name="connsiteX36" fmla="*/ 868273 w 1230645"/>
                <a:gd name="connsiteY36" fmla="*/ 100896 h 1905650"/>
                <a:gd name="connsiteX37" fmla="*/ 801482 w 1230645"/>
                <a:gd name="connsiteY37" fmla="*/ 147791 h 1905650"/>
                <a:gd name="connsiteX38" fmla="*/ 734692 w 1230645"/>
                <a:gd name="connsiteY38" fmla="*/ 196107 h 1905650"/>
                <a:gd name="connsiteX39" fmla="*/ 669323 w 1230645"/>
                <a:gd name="connsiteY39" fmla="*/ 245845 h 1905650"/>
                <a:gd name="connsiteX40" fmla="*/ 660797 w 1230645"/>
                <a:gd name="connsiteY40" fmla="*/ 257214 h 1905650"/>
                <a:gd name="connsiteX41" fmla="*/ 648007 w 1230645"/>
                <a:gd name="connsiteY41" fmla="*/ 284213 h 1905650"/>
                <a:gd name="connsiteX42" fmla="*/ 615323 w 1230645"/>
                <a:gd name="connsiteY42" fmla="*/ 362373 h 1905650"/>
                <a:gd name="connsiteX43" fmla="*/ 578375 w 1230645"/>
                <a:gd name="connsiteY43" fmla="*/ 453321 h 1905650"/>
                <a:gd name="connsiteX44" fmla="*/ 562743 w 1230645"/>
                <a:gd name="connsiteY44" fmla="*/ 493111 h 1905650"/>
                <a:gd name="connsiteX45" fmla="*/ 554216 w 1230645"/>
                <a:gd name="connsiteY45" fmla="*/ 522953 h 1905650"/>
                <a:gd name="connsiteX46" fmla="*/ 549954 w 1230645"/>
                <a:gd name="connsiteY46" fmla="*/ 515848 h 1905650"/>
                <a:gd name="connsiteX47" fmla="*/ 549954 w 1230645"/>
                <a:gd name="connsiteY47" fmla="*/ 505900 h 1905650"/>
                <a:gd name="connsiteX48" fmla="*/ 555638 w 1230645"/>
                <a:gd name="connsiteY48" fmla="*/ 477479 h 1905650"/>
                <a:gd name="connsiteX49" fmla="*/ 561322 w 1230645"/>
                <a:gd name="connsiteY49" fmla="*/ 440531 h 1905650"/>
                <a:gd name="connsiteX50" fmla="*/ 571269 w 1230645"/>
                <a:gd name="connsiteY50" fmla="*/ 400741 h 1905650"/>
                <a:gd name="connsiteX51" fmla="*/ 588322 w 1230645"/>
                <a:gd name="connsiteY51" fmla="*/ 332530 h 1905650"/>
                <a:gd name="connsiteX52" fmla="*/ 594006 w 1230645"/>
                <a:gd name="connsiteY52" fmla="*/ 311214 h 1905650"/>
                <a:gd name="connsiteX53" fmla="*/ 594006 w 1230645"/>
                <a:gd name="connsiteY53" fmla="*/ 306951 h 1905650"/>
                <a:gd name="connsiteX54" fmla="*/ 592586 w 1230645"/>
                <a:gd name="connsiteY54" fmla="*/ 305530 h 1905650"/>
                <a:gd name="connsiteX55" fmla="*/ 535743 w 1230645"/>
                <a:gd name="connsiteY55" fmla="*/ 351004 h 1905650"/>
                <a:gd name="connsiteX56" fmla="*/ 481742 w 1230645"/>
                <a:gd name="connsiteY56" fmla="*/ 396477 h 1905650"/>
                <a:gd name="connsiteX57" fmla="*/ 397899 w 1230645"/>
                <a:gd name="connsiteY57" fmla="*/ 470373 h 1905650"/>
                <a:gd name="connsiteX58" fmla="*/ 315477 w 1230645"/>
                <a:gd name="connsiteY58" fmla="*/ 547110 h 1905650"/>
                <a:gd name="connsiteX59" fmla="*/ 245845 w 1230645"/>
                <a:gd name="connsiteY59" fmla="*/ 615322 h 1905650"/>
                <a:gd name="connsiteX60" fmla="*/ 181897 w 1230645"/>
                <a:gd name="connsiteY60" fmla="*/ 682112 h 1905650"/>
                <a:gd name="connsiteX61" fmla="*/ 117948 w 1230645"/>
                <a:gd name="connsiteY61" fmla="*/ 753166 h 1905650"/>
                <a:gd name="connsiteX62" fmla="*/ 56843 w 1230645"/>
                <a:gd name="connsiteY62" fmla="*/ 825639 h 1905650"/>
                <a:gd name="connsiteX63" fmla="*/ 43943 w 1230645"/>
                <a:gd name="connsiteY63" fmla="*/ 926691 h 1905650"/>
                <a:gd name="connsiteX64" fmla="*/ 80254 w 1230645"/>
                <a:gd name="connsiteY64" fmla="*/ 1168781 h 1905650"/>
                <a:gd name="connsiteX65" fmla="*/ 27725 w 1230645"/>
                <a:gd name="connsiteY65" fmla="*/ 1053728 h 1905650"/>
                <a:gd name="connsiteX66" fmla="*/ 22737 w 1230645"/>
                <a:gd name="connsiteY66" fmla="*/ 1092800 h 1905650"/>
                <a:gd name="connsiteX67" fmla="*/ 11369 w 1230645"/>
                <a:gd name="connsiteY67" fmla="*/ 1175222 h 1905650"/>
                <a:gd name="connsiteX68" fmla="*/ 11369 w 1230645"/>
                <a:gd name="connsiteY68" fmla="*/ 1266170 h 1905650"/>
                <a:gd name="connsiteX69" fmla="*/ 9947 w 1230645"/>
                <a:gd name="connsiteY69" fmla="*/ 1355698 h 1905650"/>
                <a:gd name="connsiteX70" fmla="*/ 4263 w 1230645"/>
                <a:gd name="connsiteY70" fmla="*/ 1539015 h 1905650"/>
                <a:gd name="connsiteX71" fmla="*/ 0 w 1230645"/>
                <a:gd name="connsiteY71" fmla="*/ 1722333 h 1905650"/>
                <a:gd name="connsiteX72" fmla="*/ 0 w 1230645"/>
                <a:gd name="connsiteY72" fmla="*/ 1814702 h 1905650"/>
                <a:gd name="connsiteX73" fmla="*/ 0 w 1230645"/>
                <a:gd name="connsiteY73" fmla="*/ 1905650 h 1905650"/>
                <a:gd name="connsiteX74" fmla="*/ 105159 w 1230645"/>
                <a:gd name="connsiteY74" fmla="*/ 1796228 h 1905650"/>
                <a:gd name="connsiteX75" fmla="*/ 395057 w 1230645"/>
                <a:gd name="connsiteY75" fmla="*/ 1485015 h 1905650"/>
                <a:gd name="connsiteX76" fmla="*/ 395057 w 1230645"/>
                <a:gd name="connsiteY76" fmla="*/ 1485014 h 1905650"/>
                <a:gd name="connsiteX77" fmla="*/ 653691 w 1230645"/>
                <a:gd name="connsiteY77" fmla="*/ 1205065 h 1905650"/>
                <a:gd name="connsiteX78" fmla="*/ 913746 w 1230645"/>
                <a:gd name="connsiteY78" fmla="*/ 919430 h 1905650"/>
                <a:gd name="connsiteX79" fmla="*/ 916589 w 1230645"/>
                <a:gd name="connsiteY79" fmla="*/ 804324 h 1905650"/>
                <a:gd name="connsiteX80" fmla="*/ 913747 w 1230645"/>
                <a:gd name="connsiteY80" fmla="*/ 919430 h 1905650"/>
                <a:gd name="connsiteX81" fmla="*/ 1215014 w 1230645"/>
                <a:gd name="connsiteY81" fmla="*/ 581216 h 1905650"/>
                <a:gd name="connsiteX82" fmla="*/ 1230645 w 1230645"/>
                <a:gd name="connsiteY82" fmla="*/ 466110 h 190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30645" h="1905650">
                  <a:moveTo>
                    <a:pt x="238259" y="1147740"/>
                  </a:moveTo>
                  <a:lnTo>
                    <a:pt x="225949" y="1189433"/>
                  </a:lnTo>
                  <a:lnTo>
                    <a:pt x="204634" y="1263329"/>
                  </a:lnTo>
                  <a:lnTo>
                    <a:pt x="184739" y="1338645"/>
                  </a:lnTo>
                  <a:lnTo>
                    <a:pt x="166265" y="1413962"/>
                  </a:lnTo>
                  <a:lnTo>
                    <a:pt x="150633" y="1489278"/>
                  </a:lnTo>
                  <a:lnTo>
                    <a:pt x="166265" y="1413961"/>
                  </a:lnTo>
                  <a:lnTo>
                    <a:pt x="184739" y="1338645"/>
                  </a:lnTo>
                  <a:lnTo>
                    <a:pt x="204634" y="1263328"/>
                  </a:lnTo>
                  <a:lnTo>
                    <a:pt x="225949" y="1189433"/>
                  </a:lnTo>
                  <a:close/>
                  <a:moveTo>
                    <a:pt x="1018906" y="0"/>
                  </a:moveTo>
                  <a:lnTo>
                    <a:pt x="1018906" y="1422"/>
                  </a:lnTo>
                  <a:lnTo>
                    <a:pt x="1011801" y="11369"/>
                  </a:lnTo>
                  <a:lnTo>
                    <a:pt x="999011" y="66791"/>
                  </a:lnTo>
                  <a:lnTo>
                    <a:pt x="986222" y="123633"/>
                  </a:lnTo>
                  <a:lnTo>
                    <a:pt x="974853" y="179055"/>
                  </a:lnTo>
                  <a:lnTo>
                    <a:pt x="964905" y="235897"/>
                  </a:lnTo>
                  <a:lnTo>
                    <a:pt x="957800" y="292740"/>
                  </a:lnTo>
                  <a:lnTo>
                    <a:pt x="949274" y="349583"/>
                  </a:lnTo>
                  <a:lnTo>
                    <a:pt x="937905" y="461846"/>
                  </a:lnTo>
                  <a:lnTo>
                    <a:pt x="927957" y="576953"/>
                  </a:lnTo>
                  <a:lnTo>
                    <a:pt x="937904" y="461846"/>
                  </a:lnTo>
                  <a:lnTo>
                    <a:pt x="949273" y="349583"/>
                  </a:lnTo>
                  <a:lnTo>
                    <a:pt x="957799" y="292740"/>
                  </a:lnTo>
                  <a:lnTo>
                    <a:pt x="964905" y="235897"/>
                  </a:lnTo>
                  <a:lnTo>
                    <a:pt x="974852" y="179055"/>
                  </a:lnTo>
                  <a:lnTo>
                    <a:pt x="986221" y="123633"/>
                  </a:lnTo>
                  <a:lnTo>
                    <a:pt x="999011" y="66791"/>
                  </a:lnTo>
                  <a:lnTo>
                    <a:pt x="1011800" y="11369"/>
                  </a:lnTo>
                  <a:lnTo>
                    <a:pt x="1003274" y="19895"/>
                  </a:lnTo>
                  <a:lnTo>
                    <a:pt x="994747" y="29843"/>
                  </a:lnTo>
                  <a:lnTo>
                    <a:pt x="981958" y="36948"/>
                  </a:lnTo>
                  <a:lnTo>
                    <a:pt x="970589" y="42632"/>
                  </a:lnTo>
                  <a:lnTo>
                    <a:pt x="970589" y="42632"/>
                  </a:lnTo>
                  <a:lnTo>
                    <a:pt x="953537" y="49738"/>
                  </a:lnTo>
                  <a:lnTo>
                    <a:pt x="936484" y="54001"/>
                  </a:lnTo>
                  <a:lnTo>
                    <a:pt x="868273" y="100896"/>
                  </a:lnTo>
                  <a:lnTo>
                    <a:pt x="801482" y="147791"/>
                  </a:lnTo>
                  <a:lnTo>
                    <a:pt x="734692" y="196107"/>
                  </a:lnTo>
                  <a:lnTo>
                    <a:pt x="669323" y="245845"/>
                  </a:lnTo>
                  <a:lnTo>
                    <a:pt x="660797" y="257214"/>
                  </a:lnTo>
                  <a:lnTo>
                    <a:pt x="648007" y="284213"/>
                  </a:lnTo>
                  <a:lnTo>
                    <a:pt x="615323" y="362373"/>
                  </a:lnTo>
                  <a:lnTo>
                    <a:pt x="578375" y="453321"/>
                  </a:lnTo>
                  <a:lnTo>
                    <a:pt x="562743" y="493111"/>
                  </a:lnTo>
                  <a:lnTo>
                    <a:pt x="554216" y="522953"/>
                  </a:lnTo>
                  <a:lnTo>
                    <a:pt x="549954" y="515848"/>
                  </a:lnTo>
                  <a:lnTo>
                    <a:pt x="549954" y="505900"/>
                  </a:lnTo>
                  <a:lnTo>
                    <a:pt x="555638" y="477479"/>
                  </a:lnTo>
                  <a:lnTo>
                    <a:pt x="561322" y="440531"/>
                  </a:lnTo>
                  <a:lnTo>
                    <a:pt x="571269" y="400741"/>
                  </a:lnTo>
                  <a:lnTo>
                    <a:pt x="588322" y="332530"/>
                  </a:lnTo>
                  <a:lnTo>
                    <a:pt x="594006" y="311214"/>
                  </a:lnTo>
                  <a:lnTo>
                    <a:pt x="594006" y="306951"/>
                  </a:lnTo>
                  <a:lnTo>
                    <a:pt x="592586" y="305530"/>
                  </a:lnTo>
                  <a:lnTo>
                    <a:pt x="535743" y="351004"/>
                  </a:lnTo>
                  <a:lnTo>
                    <a:pt x="481742" y="396477"/>
                  </a:lnTo>
                  <a:lnTo>
                    <a:pt x="397899" y="470373"/>
                  </a:lnTo>
                  <a:lnTo>
                    <a:pt x="315477" y="547110"/>
                  </a:lnTo>
                  <a:lnTo>
                    <a:pt x="245845" y="615322"/>
                  </a:lnTo>
                  <a:lnTo>
                    <a:pt x="181897" y="682112"/>
                  </a:lnTo>
                  <a:lnTo>
                    <a:pt x="117948" y="753166"/>
                  </a:lnTo>
                  <a:lnTo>
                    <a:pt x="56843" y="825639"/>
                  </a:lnTo>
                  <a:lnTo>
                    <a:pt x="43943" y="926691"/>
                  </a:lnTo>
                  <a:lnTo>
                    <a:pt x="80254" y="1168781"/>
                  </a:lnTo>
                  <a:lnTo>
                    <a:pt x="27725" y="1053728"/>
                  </a:lnTo>
                  <a:lnTo>
                    <a:pt x="22737" y="1092800"/>
                  </a:lnTo>
                  <a:lnTo>
                    <a:pt x="11369" y="1175222"/>
                  </a:lnTo>
                  <a:lnTo>
                    <a:pt x="11369" y="1266170"/>
                  </a:lnTo>
                  <a:lnTo>
                    <a:pt x="9947" y="1355698"/>
                  </a:lnTo>
                  <a:lnTo>
                    <a:pt x="4263" y="1539015"/>
                  </a:lnTo>
                  <a:lnTo>
                    <a:pt x="0" y="1722333"/>
                  </a:lnTo>
                  <a:lnTo>
                    <a:pt x="0" y="1814702"/>
                  </a:lnTo>
                  <a:lnTo>
                    <a:pt x="0" y="1905650"/>
                  </a:lnTo>
                  <a:lnTo>
                    <a:pt x="105159" y="1796228"/>
                  </a:lnTo>
                  <a:lnTo>
                    <a:pt x="395057" y="1485015"/>
                  </a:lnTo>
                  <a:lnTo>
                    <a:pt x="395057" y="1485014"/>
                  </a:lnTo>
                  <a:lnTo>
                    <a:pt x="653691" y="1205065"/>
                  </a:lnTo>
                  <a:lnTo>
                    <a:pt x="913746" y="919430"/>
                  </a:lnTo>
                  <a:lnTo>
                    <a:pt x="916589" y="804324"/>
                  </a:lnTo>
                  <a:lnTo>
                    <a:pt x="913747" y="919430"/>
                  </a:lnTo>
                  <a:lnTo>
                    <a:pt x="1215014" y="581216"/>
                  </a:lnTo>
                  <a:lnTo>
                    <a:pt x="1230645" y="466110"/>
                  </a:lnTo>
                  <a:close/>
                </a:path>
              </a:pathLst>
            </a:custGeom>
            <a:solidFill>
              <a:schemeClr val="accent4"/>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47"/>
            <p:cNvSpPr>
              <a:spLocks/>
            </p:cNvSpPr>
            <p:nvPr/>
          </p:nvSpPr>
          <p:spPr bwMode="auto">
            <a:xfrm flipH="1">
              <a:off x="1335634" y="2043569"/>
              <a:ext cx="885075" cy="1020396"/>
            </a:xfrm>
            <a:custGeom>
              <a:avLst/>
              <a:gdLst>
                <a:gd name="connsiteX0" fmla="*/ 1000432 w 1031695"/>
                <a:gd name="connsiteY0" fmla="*/ 0 h 1189433"/>
                <a:gd name="connsiteX1" fmla="*/ 984800 w 1031695"/>
                <a:gd name="connsiteY1" fmla="*/ 1422 h 1189433"/>
                <a:gd name="connsiteX2" fmla="*/ 970590 w 1031695"/>
                <a:gd name="connsiteY2" fmla="*/ 7106 h 1189433"/>
                <a:gd name="connsiteX3" fmla="*/ 885326 w 1031695"/>
                <a:gd name="connsiteY3" fmla="*/ 39790 h 1189433"/>
                <a:gd name="connsiteX4" fmla="*/ 784429 w 1031695"/>
                <a:gd name="connsiteY4" fmla="*/ 83843 h 1189433"/>
                <a:gd name="connsiteX5" fmla="*/ 669323 w 1031695"/>
                <a:gd name="connsiteY5" fmla="*/ 136423 h 1189433"/>
                <a:gd name="connsiteX6" fmla="*/ 577224 w 1031695"/>
                <a:gd name="connsiteY6" fmla="*/ 179885 h 1189433"/>
                <a:gd name="connsiteX7" fmla="*/ 499540 w 1031695"/>
                <a:gd name="connsiteY7" fmla="*/ 346882 h 1189433"/>
                <a:gd name="connsiteX8" fmla="*/ 511485 w 1031695"/>
                <a:gd name="connsiteY8" fmla="*/ 211789 h 1189433"/>
                <a:gd name="connsiteX9" fmla="*/ 440531 w 1031695"/>
                <a:gd name="connsiteY9" fmla="*/ 247266 h 1189433"/>
                <a:gd name="connsiteX10" fmla="*/ 331109 w 1031695"/>
                <a:gd name="connsiteY10" fmla="*/ 302688 h 1189433"/>
                <a:gd name="connsiteX11" fmla="*/ 217423 w 1031695"/>
                <a:gd name="connsiteY11" fmla="*/ 363793 h 1189433"/>
                <a:gd name="connsiteX12" fmla="*/ 102317 w 1031695"/>
                <a:gd name="connsiteY12" fmla="*/ 427742 h 1189433"/>
                <a:gd name="connsiteX13" fmla="*/ 17053 w 1031695"/>
                <a:gd name="connsiteY13" fmla="*/ 1078590 h 1189433"/>
                <a:gd name="connsiteX14" fmla="*/ 15631 w 1031695"/>
                <a:gd name="connsiteY14" fmla="*/ 1074327 h 1189433"/>
                <a:gd name="connsiteX15" fmla="*/ 0 w 1031695"/>
                <a:gd name="connsiteY15" fmla="*/ 1189433 h 1189433"/>
                <a:gd name="connsiteX16" fmla="*/ 312635 w 1031695"/>
                <a:gd name="connsiteY16" fmla="*/ 837008 h 1189433"/>
                <a:gd name="connsiteX17" fmla="*/ 395057 w 1031695"/>
                <a:gd name="connsiteY17" fmla="*/ 743218 h 1189433"/>
                <a:gd name="connsiteX18" fmla="*/ 716218 w 1031695"/>
                <a:gd name="connsiteY18" fmla="*/ 372320 h 1189433"/>
                <a:gd name="connsiteX19" fmla="*/ 1031695 w 1031695"/>
                <a:gd name="connsiteY19" fmla="*/ 7106 h 1189433"/>
                <a:gd name="connsiteX20" fmla="*/ 1017484 w 1031695"/>
                <a:gd name="connsiteY20" fmla="*/ 1422 h 118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31695" h="1189433">
                  <a:moveTo>
                    <a:pt x="1000432" y="0"/>
                  </a:moveTo>
                  <a:lnTo>
                    <a:pt x="984800" y="1422"/>
                  </a:lnTo>
                  <a:lnTo>
                    <a:pt x="970590" y="7106"/>
                  </a:lnTo>
                  <a:lnTo>
                    <a:pt x="885326" y="39790"/>
                  </a:lnTo>
                  <a:lnTo>
                    <a:pt x="784429" y="83843"/>
                  </a:lnTo>
                  <a:lnTo>
                    <a:pt x="669323" y="136423"/>
                  </a:lnTo>
                  <a:lnTo>
                    <a:pt x="577224" y="179885"/>
                  </a:lnTo>
                  <a:lnTo>
                    <a:pt x="499540" y="346882"/>
                  </a:lnTo>
                  <a:lnTo>
                    <a:pt x="511485" y="211789"/>
                  </a:lnTo>
                  <a:lnTo>
                    <a:pt x="440531" y="247266"/>
                  </a:lnTo>
                  <a:lnTo>
                    <a:pt x="331109" y="302688"/>
                  </a:lnTo>
                  <a:lnTo>
                    <a:pt x="217423" y="363793"/>
                  </a:lnTo>
                  <a:lnTo>
                    <a:pt x="102317" y="427742"/>
                  </a:lnTo>
                  <a:lnTo>
                    <a:pt x="17053" y="1078590"/>
                  </a:lnTo>
                  <a:lnTo>
                    <a:pt x="15631" y="1074327"/>
                  </a:lnTo>
                  <a:lnTo>
                    <a:pt x="0" y="1189433"/>
                  </a:lnTo>
                  <a:lnTo>
                    <a:pt x="312635" y="837008"/>
                  </a:lnTo>
                  <a:lnTo>
                    <a:pt x="395057" y="743218"/>
                  </a:lnTo>
                  <a:lnTo>
                    <a:pt x="716218" y="372320"/>
                  </a:lnTo>
                  <a:lnTo>
                    <a:pt x="1031695" y="7106"/>
                  </a:lnTo>
                  <a:lnTo>
                    <a:pt x="1017484" y="1422"/>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Freeform 48"/>
            <p:cNvSpPr>
              <a:spLocks/>
            </p:cNvSpPr>
            <p:nvPr/>
          </p:nvSpPr>
          <p:spPr bwMode="auto">
            <a:xfrm flipH="1">
              <a:off x="3595866" y="4628460"/>
              <a:ext cx="1090434" cy="1077694"/>
            </a:xfrm>
            <a:custGeom>
              <a:avLst/>
              <a:gdLst>
                <a:gd name="connsiteX0" fmla="*/ 1206486 w 1271073"/>
                <a:gd name="connsiteY0" fmla="*/ 0 h 1256223"/>
                <a:gd name="connsiteX1" fmla="*/ 1017484 w 1271073"/>
                <a:gd name="connsiteY1" fmla="*/ 193265 h 1256223"/>
                <a:gd name="connsiteX2" fmla="*/ 832746 w 1271073"/>
                <a:gd name="connsiteY2" fmla="*/ 382267 h 1256223"/>
                <a:gd name="connsiteX3" fmla="*/ 652270 w 1271073"/>
                <a:gd name="connsiteY3" fmla="*/ 562743 h 1256223"/>
                <a:gd name="connsiteX4" fmla="*/ 476058 w 1271073"/>
                <a:gd name="connsiteY4" fmla="*/ 738955 h 1256223"/>
                <a:gd name="connsiteX5" fmla="*/ 0 w 1271073"/>
                <a:gd name="connsiteY5" fmla="*/ 1256223 h 1256223"/>
                <a:gd name="connsiteX6" fmla="*/ 352776 w 1271073"/>
                <a:gd name="connsiteY6" fmla="*/ 1104290 h 1256223"/>
                <a:gd name="connsiteX7" fmla="*/ 638122 w 1271073"/>
                <a:gd name="connsiteY7" fmla="*/ 744692 h 1256223"/>
                <a:gd name="connsiteX8" fmla="*/ 899438 w 1271073"/>
                <a:gd name="connsiteY8" fmla="*/ 442040 h 1256223"/>
                <a:gd name="connsiteX9" fmla="*/ 1167077 w 1271073"/>
                <a:gd name="connsiteY9" fmla="*/ 132067 h 1256223"/>
                <a:gd name="connsiteX10" fmla="*/ 1271073 w 1271073"/>
                <a:gd name="connsiteY10" fmla="*/ 8806 h 1256223"/>
                <a:gd name="connsiteX11" fmla="*/ 1253382 w 1271073"/>
                <a:gd name="connsiteY11" fmla="*/ 5684 h 1256223"/>
                <a:gd name="connsiteX12" fmla="*/ 1230645 w 1271073"/>
                <a:gd name="connsiteY12" fmla="*/ 2842 h 125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1073" h="1256223">
                  <a:moveTo>
                    <a:pt x="1206486" y="0"/>
                  </a:moveTo>
                  <a:lnTo>
                    <a:pt x="1017484" y="193265"/>
                  </a:lnTo>
                  <a:lnTo>
                    <a:pt x="832746" y="382267"/>
                  </a:lnTo>
                  <a:lnTo>
                    <a:pt x="652270" y="562743"/>
                  </a:lnTo>
                  <a:lnTo>
                    <a:pt x="476058" y="738955"/>
                  </a:lnTo>
                  <a:lnTo>
                    <a:pt x="0" y="1256223"/>
                  </a:lnTo>
                  <a:lnTo>
                    <a:pt x="352776" y="1104290"/>
                  </a:lnTo>
                  <a:lnTo>
                    <a:pt x="638122" y="744692"/>
                  </a:lnTo>
                  <a:lnTo>
                    <a:pt x="899438" y="442040"/>
                  </a:lnTo>
                  <a:lnTo>
                    <a:pt x="1167077" y="132067"/>
                  </a:lnTo>
                  <a:lnTo>
                    <a:pt x="1271073" y="8806"/>
                  </a:lnTo>
                  <a:lnTo>
                    <a:pt x="1253382" y="5684"/>
                  </a:lnTo>
                  <a:lnTo>
                    <a:pt x="1230645" y="2842"/>
                  </a:lnTo>
                  <a:close/>
                </a:path>
              </a:pathLst>
            </a:custGeom>
            <a:solidFill>
              <a:srgbClr val="4918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49"/>
            <p:cNvSpPr>
              <a:spLocks/>
            </p:cNvSpPr>
            <p:nvPr/>
          </p:nvSpPr>
          <p:spPr bwMode="auto">
            <a:xfrm flipH="1">
              <a:off x="2018335" y="3757640"/>
              <a:ext cx="1536080" cy="910676"/>
            </a:xfrm>
            <a:custGeom>
              <a:avLst/>
              <a:gdLst>
                <a:gd name="connsiteX0" fmla="*/ 875383 w 1790544"/>
                <a:gd name="connsiteY0" fmla="*/ 511533 h 1061537"/>
                <a:gd name="connsiteX1" fmla="*/ 876799 w 1790544"/>
                <a:gd name="connsiteY1" fmla="*/ 511585 h 1061537"/>
                <a:gd name="connsiteX2" fmla="*/ 876798 w 1790544"/>
                <a:gd name="connsiteY2" fmla="*/ 511585 h 1061537"/>
                <a:gd name="connsiteX3" fmla="*/ 1020326 w 1790544"/>
                <a:gd name="connsiteY3" fmla="*/ 0 h 1061537"/>
                <a:gd name="connsiteX4" fmla="*/ 956378 w 1790544"/>
                <a:gd name="connsiteY4" fmla="*/ 0 h 1061537"/>
                <a:gd name="connsiteX5" fmla="*/ 945010 w 1790544"/>
                <a:gd name="connsiteY5" fmla="*/ 0 h 1061537"/>
                <a:gd name="connsiteX6" fmla="*/ 932220 w 1790544"/>
                <a:gd name="connsiteY6" fmla="*/ 1422 h 1061537"/>
                <a:gd name="connsiteX7" fmla="*/ 724744 w 1790544"/>
                <a:gd name="connsiteY7" fmla="*/ 227371 h 1061537"/>
                <a:gd name="connsiteX8" fmla="*/ 520111 w 1790544"/>
                <a:gd name="connsiteY8" fmla="*/ 446215 h 1061537"/>
                <a:gd name="connsiteX9" fmla="*/ 559900 w 1790544"/>
                <a:gd name="connsiteY9" fmla="*/ 459005 h 1061537"/>
                <a:gd name="connsiteX10" fmla="*/ 601112 w 1790544"/>
                <a:gd name="connsiteY10" fmla="*/ 471795 h 1061537"/>
                <a:gd name="connsiteX11" fmla="*/ 639480 w 1790544"/>
                <a:gd name="connsiteY11" fmla="*/ 481743 h 1061537"/>
                <a:gd name="connsiteX12" fmla="*/ 601111 w 1790544"/>
                <a:gd name="connsiteY12" fmla="*/ 471795 h 1061537"/>
                <a:gd name="connsiteX13" fmla="*/ 559900 w 1790544"/>
                <a:gd name="connsiteY13" fmla="*/ 459005 h 1061537"/>
                <a:gd name="connsiteX14" fmla="*/ 520110 w 1790544"/>
                <a:gd name="connsiteY14" fmla="*/ 446215 h 1061537"/>
                <a:gd name="connsiteX15" fmla="*/ 237318 w 1790544"/>
                <a:gd name="connsiteY15" fmla="*/ 744640 h 1061537"/>
                <a:gd name="connsiteX16" fmla="*/ 0 w 1790544"/>
                <a:gd name="connsiteY16" fmla="*/ 993326 h 1061537"/>
                <a:gd name="connsiteX17" fmla="*/ 24158 w 1790544"/>
                <a:gd name="connsiteY17" fmla="*/ 996168 h 1061537"/>
                <a:gd name="connsiteX18" fmla="*/ 46895 w 1790544"/>
                <a:gd name="connsiteY18" fmla="*/ 999010 h 1061537"/>
                <a:gd name="connsiteX19" fmla="*/ 71053 w 1790544"/>
                <a:gd name="connsiteY19" fmla="*/ 1003274 h 1061537"/>
                <a:gd name="connsiteX20" fmla="*/ 93791 w 1790544"/>
                <a:gd name="connsiteY20" fmla="*/ 1010379 h 1061537"/>
                <a:gd name="connsiteX21" fmla="*/ 116528 w 1790544"/>
                <a:gd name="connsiteY21" fmla="*/ 1020327 h 1061537"/>
                <a:gd name="connsiteX22" fmla="*/ 139265 w 1790544"/>
                <a:gd name="connsiteY22" fmla="*/ 1028853 h 1061537"/>
                <a:gd name="connsiteX23" fmla="*/ 160580 w 1790544"/>
                <a:gd name="connsiteY23" fmla="*/ 1043064 h 1061537"/>
                <a:gd name="connsiteX24" fmla="*/ 179055 w 1790544"/>
                <a:gd name="connsiteY24" fmla="*/ 1060117 h 1061537"/>
                <a:gd name="connsiteX25" fmla="*/ 223107 w 1790544"/>
                <a:gd name="connsiteY25" fmla="*/ 1061537 h 1061537"/>
                <a:gd name="connsiteX26" fmla="*/ 265739 w 1790544"/>
                <a:gd name="connsiteY26" fmla="*/ 1061537 h 1061537"/>
                <a:gd name="connsiteX27" fmla="*/ 308371 w 1790544"/>
                <a:gd name="connsiteY27" fmla="*/ 1061537 h 1061537"/>
                <a:gd name="connsiteX28" fmla="*/ 349583 w 1790544"/>
                <a:gd name="connsiteY28" fmla="*/ 1060117 h 1061537"/>
                <a:gd name="connsiteX29" fmla="*/ 392215 w 1790544"/>
                <a:gd name="connsiteY29" fmla="*/ 1058695 h 1061537"/>
                <a:gd name="connsiteX30" fmla="*/ 433425 w 1790544"/>
                <a:gd name="connsiteY30" fmla="*/ 1054432 h 1061537"/>
                <a:gd name="connsiteX31" fmla="*/ 473215 w 1790544"/>
                <a:gd name="connsiteY31" fmla="*/ 1050169 h 1061537"/>
                <a:gd name="connsiteX32" fmla="*/ 514426 w 1790544"/>
                <a:gd name="connsiteY32" fmla="*/ 1043064 h 1061537"/>
                <a:gd name="connsiteX33" fmla="*/ 554216 w 1790544"/>
                <a:gd name="connsiteY33" fmla="*/ 1037380 h 1061537"/>
                <a:gd name="connsiteX34" fmla="*/ 592585 w 1790544"/>
                <a:gd name="connsiteY34" fmla="*/ 1028853 h 1061537"/>
                <a:gd name="connsiteX35" fmla="*/ 632375 w 1790544"/>
                <a:gd name="connsiteY35" fmla="*/ 1020327 h 1061537"/>
                <a:gd name="connsiteX36" fmla="*/ 670744 w 1790544"/>
                <a:gd name="connsiteY36" fmla="*/ 1010379 h 1061537"/>
                <a:gd name="connsiteX37" fmla="*/ 707691 w 1790544"/>
                <a:gd name="connsiteY37" fmla="*/ 999010 h 1061537"/>
                <a:gd name="connsiteX38" fmla="*/ 747481 w 1790544"/>
                <a:gd name="connsiteY38" fmla="*/ 987642 h 1061537"/>
                <a:gd name="connsiteX39" fmla="*/ 784429 w 1790544"/>
                <a:gd name="connsiteY39" fmla="*/ 974853 h 1061537"/>
                <a:gd name="connsiteX40" fmla="*/ 821377 w 1790544"/>
                <a:gd name="connsiteY40" fmla="*/ 960642 h 1061537"/>
                <a:gd name="connsiteX41" fmla="*/ 545690 w 1790544"/>
                <a:gd name="connsiteY41" fmla="*/ 804324 h 1061537"/>
                <a:gd name="connsiteX42" fmla="*/ 585480 w 1790544"/>
                <a:gd name="connsiteY42" fmla="*/ 802903 h 1061537"/>
                <a:gd name="connsiteX43" fmla="*/ 847444 w 1790544"/>
                <a:gd name="connsiteY43" fmla="*/ 793128 h 1061537"/>
                <a:gd name="connsiteX44" fmla="*/ 807634 w 1790544"/>
                <a:gd name="connsiteY44" fmla="*/ 762431 h 1061537"/>
                <a:gd name="connsiteX45" fmla="*/ 912319 w 1790544"/>
                <a:gd name="connsiteY45" fmla="*/ 790708 h 1061537"/>
                <a:gd name="connsiteX46" fmla="*/ 1156748 w 1790544"/>
                <a:gd name="connsiteY46" fmla="*/ 781587 h 1061537"/>
                <a:gd name="connsiteX47" fmla="*/ 1196538 w 1790544"/>
                <a:gd name="connsiteY47" fmla="*/ 754587 h 1061537"/>
                <a:gd name="connsiteX48" fmla="*/ 1236328 w 1790544"/>
                <a:gd name="connsiteY48" fmla="*/ 724745 h 1061537"/>
                <a:gd name="connsiteX49" fmla="*/ 1274697 w 1790544"/>
                <a:gd name="connsiteY49" fmla="*/ 696323 h 1061537"/>
                <a:gd name="connsiteX50" fmla="*/ 1311644 w 1790544"/>
                <a:gd name="connsiteY50" fmla="*/ 663638 h 1061537"/>
                <a:gd name="connsiteX51" fmla="*/ 1348592 w 1790544"/>
                <a:gd name="connsiteY51" fmla="*/ 633796 h 1061537"/>
                <a:gd name="connsiteX52" fmla="*/ 1385540 w 1790544"/>
                <a:gd name="connsiteY52" fmla="*/ 599691 h 1061537"/>
                <a:gd name="connsiteX53" fmla="*/ 1421067 w 1790544"/>
                <a:gd name="connsiteY53" fmla="*/ 565585 h 1061537"/>
                <a:gd name="connsiteX54" fmla="*/ 1456593 w 1790544"/>
                <a:gd name="connsiteY54" fmla="*/ 532900 h 1061537"/>
                <a:gd name="connsiteX55" fmla="*/ 1490699 w 1790544"/>
                <a:gd name="connsiteY55" fmla="*/ 497374 h 1061537"/>
                <a:gd name="connsiteX56" fmla="*/ 1524804 w 1790544"/>
                <a:gd name="connsiteY56" fmla="*/ 461848 h 1061537"/>
                <a:gd name="connsiteX57" fmla="*/ 1591595 w 1790544"/>
                <a:gd name="connsiteY57" fmla="*/ 386531 h 1061537"/>
                <a:gd name="connsiteX58" fmla="*/ 1629068 w 1790544"/>
                <a:gd name="connsiteY58" fmla="*/ 340730 h 1061537"/>
                <a:gd name="connsiteX59" fmla="*/ 1596711 w 1790544"/>
                <a:gd name="connsiteY59" fmla="*/ 319108 h 1061537"/>
                <a:gd name="connsiteX60" fmla="*/ 1680232 w 1790544"/>
                <a:gd name="connsiteY60" fmla="*/ 277511 h 1061537"/>
                <a:gd name="connsiteX61" fmla="*/ 1718069 w 1790544"/>
                <a:gd name="connsiteY61" fmla="*/ 230214 h 1061537"/>
                <a:gd name="connsiteX62" fmla="*/ 1718070 w 1790544"/>
                <a:gd name="connsiteY62" fmla="*/ 230213 h 1061537"/>
                <a:gd name="connsiteX63" fmla="*/ 1753596 w 1790544"/>
                <a:gd name="connsiteY63" fmla="*/ 180476 h 1061537"/>
                <a:gd name="connsiteX64" fmla="*/ 1790544 w 1790544"/>
                <a:gd name="connsiteY64" fmla="*/ 130738 h 1061537"/>
                <a:gd name="connsiteX65" fmla="*/ 1429593 w 1790544"/>
                <a:gd name="connsiteY65" fmla="*/ 31264 h 1061537"/>
                <a:gd name="connsiteX66" fmla="*/ 1436699 w 1790544"/>
                <a:gd name="connsiteY66" fmla="*/ 29843 h 1061537"/>
                <a:gd name="connsiteX67" fmla="*/ 1377014 w 1790544"/>
                <a:gd name="connsiteY67" fmla="*/ 25579 h 1061537"/>
                <a:gd name="connsiteX68" fmla="*/ 1318750 w 1790544"/>
                <a:gd name="connsiteY68" fmla="*/ 21317 h 1061537"/>
                <a:gd name="connsiteX69" fmla="*/ 1202223 w 1790544"/>
                <a:gd name="connsiteY69" fmla="*/ 11369 h 1061537"/>
                <a:gd name="connsiteX70" fmla="*/ 1142538 w 1790544"/>
                <a:gd name="connsiteY70" fmla="*/ 7106 h 1061537"/>
                <a:gd name="connsiteX71" fmla="*/ 1081432 w 1790544"/>
                <a:gd name="connsiteY71" fmla="*/ 4264 h 106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790544" h="1061537">
                  <a:moveTo>
                    <a:pt x="875383" y="511533"/>
                  </a:moveTo>
                  <a:lnTo>
                    <a:pt x="876799" y="511585"/>
                  </a:lnTo>
                  <a:lnTo>
                    <a:pt x="876798" y="511585"/>
                  </a:lnTo>
                  <a:close/>
                  <a:moveTo>
                    <a:pt x="1020326" y="0"/>
                  </a:moveTo>
                  <a:lnTo>
                    <a:pt x="956378" y="0"/>
                  </a:lnTo>
                  <a:lnTo>
                    <a:pt x="945010" y="0"/>
                  </a:lnTo>
                  <a:lnTo>
                    <a:pt x="932220" y="1422"/>
                  </a:lnTo>
                  <a:lnTo>
                    <a:pt x="724744" y="227371"/>
                  </a:lnTo>
                  <a:lnTo>
                    <a:pt x="520111" y="446215"/>
                  </a:lnTo>
                  <a:lnTo>
                    <a:pt x="559900" y="459005"/>
                  </a:lnTo>
                  <a:lnTo>
                    <a:pt x="601112" y="471795"/>
                  </a:lnTo>
                  <a:lnTo>
                    <a:pt x="639480" y="481743"/>
                  </a:lnTo>
                  <a:lnTo>
                    <a:pt x="601111" y="471795"/>
                  </a:lnTo>
                  <a:lnTo>
                    <a:pt x="559900" y="459005"/>
                  </a:lnTo>
                  <a:lnTo>
                    <a:pt x="520110" y="446215"/>
                  </a:lnTo>
                  <a:lnTo>
                    <a:pt x="237318" y="744640"/>
                  </a:lnTo>
                  <a:lnTo>
                    <a:pt x="0" y="993326"/>
                  </a:lnTo>
                  <a:lnTo>
                    <a:pt x="24158" y="996168"/>
                  </a:lnTo>
                  <a:lnTo>
                    <a:pt x="46895" y="999010"/>
                  </a:lnTo>
                  <a:lnTo>
                    <a:pt x="71053" y="1003274"/>
                  </a:lnTo>
                  <a:lnTo>
                    <a:pt x="93791" y="1010379"/>
                  </a:lnTo>
                  <a:lnTo>
                    <a:pt x="116528" y="1020327"/>
                  </a:lnTo>
                  <a:lnTo>
                    <a:pt x="139265" y="1028853"/>
                  </a:lnTo>
                  <a:lnTo>
                    <a:pt x="160580" y="1043064"/>
                  </a:lnTo>
                  <a:lnTo>
                    <a:pt x="179055" y="1060117"/>
                  </a:lnTo>
                  <a:lnTo>
                    <a:pt x="223107" y="1061537"/>
                  </a:lnTo>
                  <a:lnTo>
                    <a:pt x="265739" y="1061537"/>
                  </a:lnTo>
                  <a:lnTo>
                    <a:pt x="308371" y="1061537"/>
                  </a:lnTo>
                  <a:lnTo>
                    <a:pt x="349583" y="1060117"/>
                  </a:lnTo>
                  <a:lnTo>
                    <a:pt x="392215" y="1058695"/>
                  </a:lnTo>
                  <a:lnTo>
                    <a:pt x="433425" y="1054432"/>
                  </a:lnTo>
                  <a:lnTo>
                    <a:pt x="473215" y="1050169"/>
                  </a:lnTo>
                  <a:lnTo>
                    <a:pt x="514426" y="1043064"/>
                  </a:lnTo>
                  <a:lnTo>
                    <a:pt x="554216" y="1037380"/>
                  </a:lnTo>
                  <a:lnTo>
                    <a:pt x="592585" y="1028853"/>
                  </a:lnTo>
                  <a:lnTo>
                    <a:pt x="632375" y="1020327"/>
                  </a:lnTo>
                  <a:lnTo>
                    <a:pt x="670744" y="1010379"/>
                  </a:lnTo>
                  <a:lnTo>
                    <a:pt x="707691" y="999010"/>
                  </a:lnTo>
                  <a:lnTo>
                    <a:pt x="747481" y="987642"/>
                  </a:lnTo>
                  <a:lnTo>
                    <a:pt x="784429" y="974853"/>
                  </a:lnTo>
                  <a:lnTo>
                    <a:pt x="821377" y="960642"/>
                  </a:lnTo>
                  <a:lnTo>
                    <a:pt x="545690" y="804324"/>
                  </a:lnTo>
                  <a:lnTo>
                    <a:pt x="585480" y="802903"/>
                  </a:lnTo>
                  <a:lnTo>
                    <a:pt x="847444" y="793128"/>
                  </a:lnTo>
                  <a:lnTo>
                    <a:pt x="807634" y="762431"/>
                  </a:lnTo>
                  <a:lnTo>
                    <a:pt x="912319" y="790708"/>
                  </a:lnTo>
                  <a:lnTo>
                    <a:pt x="1156748" y="781587"/>
                  </a:lnTo>
                  <a:lnTo>
                    <a:pt x="1196538" y="754587"/>
                  </a:lnTo>
                  <a:lnTo>
                    <a:pt x="1236328" y="724745"/>
                  </a:lnTo>
                  <a:lnTo>
                    <a:pt x="1274697" y="696323"/>
                  </a:lnTo>
                  <a:lnTo>
                    <a:pt x="1311644" y="663638"/>
                  </a:lnTo>
                  <a:lnTo>
                    <a:pt x="1348592" y="633796"/>
                  </a:lnTo>
                  <a:lnTo>
                    <a:pt x="1385540" y="599691"/>
                  </a:lnTo>
                  <a:lnTo>
                    <a:pt x="1421067" y="565585"/>
                  </a:lnTo>
                  <a:lnTo>
                    <a:pt x="1456593" y="532900"/>
                  </a:lnTo>
                  <a:lnTo>
                    <a:pt x="1490699" y="497374"/>
                  </a:lnTo>
                  <a:lnTo>
                    <a:pt x="1524804" y="461848"/>
                  </a:lnTo>
                  <a:lnTo>
                    <a:pt x="1591595" y="386531"/>
                  </a:lnTo>
                  <a:lnTo>
                    <a:pt x="1629068" y="340730"/>
                  </a:lnTo>
                  <a:lnTo>
                    <a:pt x="1596711" y="319108"/>
                  </a:lnTo>
                  <a:lnTo>
                    <a:pt x="1680232" y="277511"/>
                  </a:lnTo>
                  <a:lnTo>
                    <a:pt x="1718069" y="230214"/>
                  </a:lnTo>
                  <a:lnTo>
                    <a:pt x="1718070" y="230213"/>
                  </a:lnTo>
                  <a:lnTo>
                    <a:pt x="1753596" y="180476"/>
                  </a:lnTo>
                  <a:lnTo>
                    <a:pt x="1790544" y="130738"/>
                  </a:lnTo>
                  <a:lnTo>
                    <a:pt x="1429593" y="31264"/>
                  </a:lnTo>
                  <a:lnTo>
                    <a:pt x="1436699" y="29843"/>
                  </a:lnTo>
                  <a:lnTo>
                    <a:pt x="1377014" y="25579"/>
                  </a:lnTo>
                  <a:lnTo>
                    <a:pt x="1318750" y="21317"/>
                  </a:lnTo>
                  <a:lnTo>
                    <a:pt x="1202223" y="11369"/>
                  </a:lnTo>
                  <a:lnTo>
                    <a:pt x="1142538" y="7106"/>
                  </a:lnTo>
                  <a:lnTo>
                    <a:pt x="1081432" y="4264"/>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50"/>
            <p:cNvSpPr>
              <a:spLocks/>
            </p:cNvSpPr>
            <p:nvPr/>
          </p:nvSpPr>
          <p:spPr bwMode="auto">
            <a:xfrm flipH="1">
              <a:off x="1255425" y="2063470"/>
              <a:ext cx="1461714" cy="1676278"/>
            </a:xfrm>
            <a:custGeom>
              <a:avLst/>
              <a:gdLst>
                <a:gd name="connsiteX0" fmla="*/ 1200802 w 1703859"/>
                <a:gd name="connsiteY0" fmla="*/ 1264750 h 1953967"/>
                <a:gd name="connsiteX1" fmla="*/ 1178065 w 1703859"/>
                <a:gd name="connsiteY1" fmla="*/ 1277540 h 1953967"/>
                <a:gd name="connsiteX2" fmla="*/ 1155328 w 1703859"/>
                <a:gd name="connsiteY2" fmla="*/ 1288909 h 1953967"/>
                <a:gd name="connsiteX3" fmla="*/ 1131169 w 1703859"/>
                <a:gd name="connsiteY3" fmla="*/ 1300277 h 1953967"/>
                <a:gd name="connsiteX4" fmla="*/ 1107011 w 1703859"/>
                <a:gd name="connsiteY4" fmla="*/ 1311646 h 1953967"/>
                <a:gd name="connsiteX5" fmla="*/ 1093079 w 1703859"/>
                <a:gd name="connsiteY5" fmla="*/ 1317741 h 1953967"/>
                <a:gd name="connsiteX6" fmla="*/ 1084275 w 1703859"/>
                <a:gd name="connsiteY6" fmla="*/ 1321593 h 1953967"/>
                <a:gd name="connsiteX7" fmla="*/ 1058695 w 1703859"/>
                <a:gd name="connsiteY7" fmla="*/ 1330119 h 1953967"/>
                <a:gd name="connsiteX8" fmla="*/ 1034537 w 1703859"/>
                <a:gd name="connsiteY8" fmla="*/ 1335803 h 1953967"/>
                <a:gd name="connsiteX9" fmla="*/ 1010378 w 1703859"/>
                <a:gd name="connsiteY9" fmla="*/ 1342909 h 1953967"/>
                <a:gd name="connsiteX10" fmla="*/ 984799 w 1703859"/>
                <a:gd name="connsiteY10" fmla="*/ 1348593 h 1953967"/>
                <a:gd name="connsiteX11" fmla="*/ 960642 w 1703859"/>
                <a:gd name="connsiteY11" fmla="*/ 1351436 h 1953967"/>
                <a:gd name="connsiteX12" fmla="*/ 935062 w 1703859"/>
                <a:gd name="connsiteY12" fmla="*/ 1357120 h 1953967"/>
                <a:gd name="connsiteX13" fmla="*/ 909483 w 1703859"/>
                <a:gd name="connsiteY13" fmla="*/ 1358540 h 1953967"/>
                <a:gd name="connsiteX14" fmla="*/ 883904 w 1703859"/>
                <a:gd name="connsiteY14" fmla="*/ 1359962 h 1953967"/>
                <a:gd name="connsiteX15" fmla="*/ 858325 w 1703859"/>
                <a:gd name="connsiteY15" fmla="*/ 1359962 h 1953967"/>
                <a:gd name="connsiteX16" fmla="*/ 832745 w 1703859"/>
                <a:gd name="connsiteY16" fmla="*/ 1358540 h 1953967"/>
                <a:gd name="connsiteX17" fmla="*/ 858325 w 1703859"/>
                <a:gd name="connsiteY17" fmla="*/ 1359961 h 1953967"/>
                <a:gd name="connsiteX18" fmla="*/ 883904 w 1703859"/>
                <a:gd name="connsiteY18" fmla="*/ 1359961 h 1953967"/>
                <a:gd name="connsiteX19" fmla="*/ 909483 w 1703859"/>
                <a:gd name="connsiteY19" fmla="*/ 1358540 h 1953967"/>
                <a:gd name="connsiteX20" fmla="*/ 935062 w 1703859"/>
                <a:gd name="connsiteY20" fmla="*/ 1357119 h 1953967"/>
                <a:gd name="connsiteX21" fmla="*/ 960642 w 1703859"/>
                <a:gd name="connsiteY21" fmla="*/ 1351435 h 1953967"/>
                <a:gd name="connsiteX22" fmla="*/ 984800 w 1703859"/>
                <a:gd name="connsiteY22" fmla="*/ 1348593 h 1953967"/>
                <a:gd name="connsiteX23" fmla="*/ 1010379 w 1703859"/>
                <a:gd name="connsiteY23" fmla="*/ 1342908 h 1953967"/>
                <a:gd name="connsiteX24" fmla="*/ 1034537 w 1703859"/>
                <a:gd name="connsiteY24" fmla="*/ 1335803 h 1953967"/>
                <a:gd name="connsiteX25" fmla="*/ 1058695 w 1703859"/>
                <a:gd name="connsiteY25" fmla="*/ 1330119 h 1953967"/>
                <a:gd name="connsiteX26" fmla="*/ 1084274 w 1703859"/>
                <a:gd name="connsiteY26" fmla="*/ 1321593 h 1953967"/>
                <a:gd name="connsiteX27" fmla="*/ 1093079 w 1703859"/>
                <a:gd name="connsiteY27" fmla="*/ 1317741 h 1953967"/>
                <a:gd name="connsiteX28" fmla="*/ 1107012 w 1703859"/>
                <a:gd name="connsiteY28" fmla="*/ 1311645 h 1953967"/>
                <a:gd name="connsiteX29" fmla="*/ 1131169 w 1703859"/>
                <a:gd name="connsiteY29" fmla="*/ 1300276 h 1953967"/>
                <a:gd name="connsiteX30" fmla="*/ 1155328 w 1703859"/>
                <a:gd name="connsiteY30" fmla="*/ 1288908 h 1953967"/>
                <a:gd name="connsiteX31" fmla="*/ 1178065 w 1703859"/>
                <a:gd name="connsiteY31" fmla="*/ 1277539 h 1953967"/>
                <a:gd name="connsiteX32" fmla="*/ 1284645 w 1703859"/>
                <a:gd name="connsiteY32" fmla="*/ 1202223 h 1953967"/>
                <a:gd name="connsiteX33" fmla="*/ 1264750 w 1703859"/>
                <a:gd name="connsiteY33" fmla="*/ 1220697 h 1953967"/>
                <a:gd name="connsiteX34" fmla="*/ 1243434 w 1703859"/>
                <a:gd name="connsiteY34" fmla="*/ 1234908 h 1953967"/>
                <a:gd name="connsiteX35" fmla="*/ 1222118 w 1703859"/>
                <a:gd name="connsiteY35" fmla="*/ 1250539 h 1953967"/>
                <a:gd name="connsiteX36" fmla="*/ 1243434 w 1703859"/>
                <a:gd name="connsiteY36" fmla="*/ 1234907 h 1953967"/>
                <a:gd name="connsiteX37" fmla="*/ 1264750 w 1703859"/>
                <a:gd name="connsiteY37" fmla="*/ 1220696 h 1953967"/>
                <a:gd name="connsiteX38" fmla="*/ 1441223 w 1703859"/>
                <a:gd name="connsiteY38" fmla="*/ 812589 h 1953967"/>
                <a:gd name="connsiteX39" fmla="*/ 1412542 w 1703859"/>
                <a:gd name="connsiteY39" fmla="*/ 841272 h 1953967"/>
                <a:gd name="connsiteX40" fmla="*/ 1409078 w 1703859"/>
                <a:gd name="connsiteY40" fmla="*/ 844615 h 1953967"/>
                <a:gd name="connsiteX41" fmla="*/ 1412541 w 1703859"/>
                <a:gd name="connsiteY41" fmla="*/ 841272 h 1953967"/>
                <a:gd name="connsiteX42" fmla="*/ 1703859 w 1703859"/>
                <a:gd name="connsiteY42" fmla="*/ 0 h 1953967"/>
                <a:gd name="connsiteX43" fmla="*/ 1418225 w 1703859"/>
                <a:gd name="connsiteY43" fmla="*/ 333950 h 1953967"/>
                <a:gd name="connsiteX44" fmla="*/ 1126906 w 1703859"/>
                <a:gd name="connsiteY44" fmla="*/ 669322 h 1953967"/>
                <a:gd name="connsiteX45" fmla="*/ 1153907 w 1703859"/>
                <a:gd name="connsiteY45" fmla="*/ 675007 h 1953967"/>
                <a:gd name="connsiteX46" fmla="*/ 1179486 w 1703859"/>
                <a:gd name="connsiteY46" fmla="*/ 677849 h 1953967"/>
                <a:gd name="connsiteX47" fmla="*/ 1206486 w 1703859"/>
                <a:gd name="connsiteY47" fmla="*/ 680691 h 1953967"/>
                <a:gd name="connsiteX48" fmla="*/ 1234907 w 1703859"/>
                <a:gd name="connsiteY48" fmla="*/ 680691 h 1953967"/>
                <a:gd name="connsiteX49" fmla="*/ 1260486 w 1703859"/>
                <a:gd name="connsiteY49" fmla="*/ 680691 h 1953967"/>
                <a:gd name="connsiteX50" fmla="*/ 1286065 w 1703859"/>
                <a:gd name="connsiteY50" fmla="*/ 676428 h 1953967"/>
                <a:gd name="connsiteX51" fmla="*/ 1313066 w 1703859"/>
                <a:gd name="connsiteY51" fmla="*/ 673586 h 1953967"/>
                <a:gd name="connsiteX52" fmla="*/ 1338645 w 1703859"/>
                <a:gd name="connsiteY52" fmla="*/ 669322 h 1953967"/>
                <a:gd name="connsiteX53" fmla="*/ 1364224 w 1703859"/>
                <a:gd name="connsiteY53" fmla="*/ 662217 h 1953967"/>
                <a:gd name="connsiteX54" fmla="*/ 1338645 w 1703859"/>
                <a:gd name="connsiteY54" fmla="*/ 669323 h 1953967"/>
                <a:gd name="connsiteX55" fmla="*/ 1313066 w 1703859"/>
                <a:gd name="connsiteY55" fmla="*/ 673586 h 1953967"/>
                <a:gd name="connsiteX56" fmla="*/ 1286066 w 1703859"/>
                <a:gd name="connsiteY56" fmla="*/ 676428 h 1953967"/>
                <a:gd name="connsiteX57" fmla="*/ 1260487 w 1703859"/>
                <a:gd name="connsiteY57" fmla="*/ 680692 h 1953967"/>
                <a:gd name="connsiteX58" fmla="*/ 1234908 w 1703859"/>
                <a:gd name="connsiteY58" fmla="*/ 680692 h 1953967"/>
                <a:gd name="connsiteX59" fmla="*/ 1206486 w 1703859"/>
                <a:gd name="connsiteY59" fmla="*/ 680692 h 1953967"/>
                <a:gd name="connsiteX60" fmla="*/ 1179486 w 1703859"/>
                <a:gd name="connsiteY60" fmla="*/ 677850 h 1953967"/>
                <a:gd name="connsiteX61" fmla="*/ 1153907 w 1703859"/>
                <a:gd name="connsiteY61" fmla="*/ 675008 h 1953967"/>
                <a:gd name="connsiteX62" fmla="*/ 1126907 w 1703859"/>
                <a:gd name="connsiteY62" fmla="*/ 669323 h 1953967"/>
                <a:gd name="connsiteX63" fmla="*/ 1078590 w 1703859"/>
                <a:gd name="connsiteY63" fmla="*/ 723324 h 1953967"/>
                <a:gd name="connsiteX64" fmla="*/ 891009 w 1703859"/>
                <a:gd name="connsiteY64" fmla="*/ 937905 h 1953967"/>
                <a:gd name="connsiteX65" fmla="*/ 702007 w 1703859"/>
                <a:gd name="connsiteY65" fmla="*/ 1149643 h 1953967"/>
                <a:gd name="connsiteX66" fmla="*/ 585480 w 1703859"/>
                <a:gd name="connsiteY66" fmla="*/ 1281803 h 1953967"/>
                <a:gd name="connsiteX67" fmla="*/ 609637 w 1703859"/>
                <a:gd name="connsiteY67" fmla="*/ 1294592 h 1953967"/>
                <a:gd name="connsiteX68" fmla="*/ 633796 w 1703859"/>
                <a:gd name="connsiteY68" fmla="*/ 1307382 h 1953967"/>
                <a:gd name="connsiteX69" fmla="*/ 656533 w 1703859"/>
                <a:gd name="connsiteY69" fmla="*/ 1317329 h 1953967"/>
                <a:gd name="connsiteX70" fmla="*/ 680691 w 1703859"/>
                <a:gd name="connsiteY70" fmla="*/ 1325855 h 1953967"/>
                <a:gd name="connsiteX71" fmla="*/ 707692 w 1703859"/>
                <a:gd name="connsiteY71" fmla="*/ 1334382 h 1953967"/>
                <a:gd name="connsiteX72" fmla="*/ 731849 w 1703859"/>
                <a:gd name="connsiteY72" fmla="*/ 1342908 h 1953967"/>
                <a:gd name="connsiteX73" fmla="*/ 757428 w 1703859"/>
                <a:gd name="connsiteY73" fmla="*/ 1347172 h 1953967"/>
                <a:gd name="connsiteX74" fmla="*/ 783008 w 1703859"/>
                <a:gd name="connsiteY74" fmla="*/ 1351435 h 1953967"/>
                <a:gd name="connsiteX75" fmla="*/ 808587 w 1703859"/>
                <a:gd name="connsiteY75" fmla="*/ 1355698 h 1953967"/>
                <a:gd name="connsiteX76" fmla="*/ 783008 w 1703859"/>
                <a:gd name="connsiteY76" fmla="*/ 1351436 h 1953967"/>
                <a:gd name="connsiteX77" fmla="*/ 757428 w 1703859"/>
                <a:gd name="connsiteY77" fmla="*/ 1347172 h 1953967"/>
                <a:gd name="connsiteX78" fmla="*/ 731849 w 1703859"/>
                <a:gd name="connsiteY78" fmla="*/ 1342909 h 1953967"/>
                <a:gd name="connsiteX79" fmla="*/ 707692 w 1703859"/>
                <a:gd name="connsiteY79" fmla="*/ 1334383 h 1953967"/>
                <a:gd name="connsiteX80" fmla="*/ 680691 w 1703859"/>
                <a:gd name="connsiteY80" fmla="*/ 1325856 h 1953967"/>
                <a:gd name="connsiteX81" fmla="*/ 656533 w 1703859"/>
                <a:gd name="connsiteY81" fmla="*/ 1317330 h 1953967"/>
                <a:gd name="connsiteX82" fmla="*/ 633796 w 1703859"/>
                <a:gd name="connsiteY82" fmla="*/ 1307382 h 1953967"/>
                <a:gd name="connsiteX83" fmla="*/ 609637 w 1703859"/>
                <a:gd name="connsiteY83" fmla="*/ 1294593 h 1953967"/>
                <a:gd name="connsiteX84" fmla="*/ 585480 w 1703859"/>
                <a:gd name="connsiteY84" fmla="*/ 1281803 h 1953967"/>
                <a:gd name="connsiteX85" fmla="*/ 255792 w 1703859"/>
                <a:gd name="connsiteY85" fmla="*/ 1647018 h 1953967"/>
                <a:gd name="connsiteX86" fmla="*/ 0 w 1703859"/>
                <a:gd name="connsiteY86" fmla="*/ 1925546 h 1953967"/>
                <a:gd name="connsiteX87" fmla="*/ 12789 w 1703859"/>
                <a:gd name="connsiteY87" fmla="*/ 1924125 h 1953967"/>
                <a:gd name="connsiteX88" fmla="*/ 24158 w 1703859"/>
                <a:gd name="connsiteY88" fmla="*/ 1924125 h 1953967"/>
                <a:gd name="connsiteX89" fmla="*/ 88106 w 1703859"/>
                <a:gd name="connsiteY89" fmla="*/ 1924125 h 1953967"/>
                <a:gd name="connsiteX90" fmla="*/ 149212 w 1703859"/>
                <a:gd name="connsiteY90" fmla="*/ 1928388 h 1953967"/>
                <a:gd name="connsiteX91" fmla="*/ 210318 w 1703859"/>
                <a:gd name="connsiteY91" fmla="*/ 1931230 h 1953967"/>
                <a:gd name="connsiteX92" fmla="*/ 270003 w 1703859"/>
                <a:gd name="connsiteY92" fmla="*/ 1935494 h 1953967"/>
                <a:gd name="connsiteX93" fmla="*/ 386530 w 1703859"/>
                <a:gd name="connsiteY93" fmla="*/ 1945441 h 1953967"/>
                <a:gd name="connsiteX94" fmla="*/ 444794 w 1703859"/>
                <a:gd name="connsiteY94" fmla="*/ 1949704 h 1953967"/>
                <a:gd name="connsiteX95" fmla="*/ 504479 w 1703859"/>
                <a:gd name="connsiteY95" fmla="*/ 1953967 h 1953967"/>
                <a:gd name="connsiteX96" fmla="*/ 1018905 w 1703859"/>
                <a:gd name="connsiteY96" fmla="*/ 1801913 h 1953967"/>
                <a:gd name="connsiteX97" fmla="*/ 1078590 w 1703859"/>
                <a:gd name="connsiteY97" fmla="*/ 1699597 h 1953967"/>
                <a:gd name="connsiteX98" fmla="*/ 1134012 w 1703859"/>
                <a:gd name="connsiteY98" fmla="*/ 1593017 h 1953967"/>
                <a:gd name="connsiteX99" fmla="*/ 1188012 w 1703859"/>
                <a:gd name="connsiteY99" fmla="*/ 1487858 h 1953967"/>
                <a:gd name="connsiteX100" fmla="*/ 1239171 w 1703859"/>
                <a:gd name="connsiteY100" fmla="*/ 1381278 h 1953967"/>
                <a:gd name="connsiteX101" fmla="*/ 1239171 w 1703859"/>
                <a:gd name="connsiteY101" fmla="*/ 1378435 h 1953967"/>
                <a:gd name="connsiteX102" fmla="*/ 1237750 w 1703859"/>
                <a:gd name="connsiteY102" fmla="*/ 1378435 h 1953967"/>
                <a:gd name="connsiteX103" fmla="*/ 1227802 w 1703859"/>
                <a:gd name="connsiteY103" fmla="*/ 1379857 h 1953967"/>
                <a:gd name="connsiteX104" fmla="*/ 1190854 w 1703859"/>
                <a:gd name="connsiteY104" fmla="*/ 1392646 h 1953967"/>
                <a:gd name="connsiteX105" fmla="*/ 1169539 w 1703859"/>
                <a:gd name="connsiteY105" fmla="*/ 1398330 h 1953967"/>
                <a:gd name="connsiteX106" fmla="*/ 1161012 w 1703859"/>
                <a:gd name="connsiteY106" fmla="*/ 1402594 h 1953967"/>
                <a:gd name="connsiteX107" fmla="*/ 1151064 w 1703859"/>
                <a:gd name="connsiteY107" fmla="*/ 1404015 h 1953967"/>
                <a:gd name="connsiteX108" fmla="*/ 1141117 w 1703859"/>
                <a:gd name="connsiteY108" fmla="*/ 1404015 h 1953967"/>
                <a:gd name="connsiteX109" fmla="*/ 1134012 w 1703859"/>
                <a:gd name="connsiteY109" fmla="*/ 1402594 h 1953967"/>
                <a:gd name="connsiteX110" fmla="*/ 1128327 w 1703859"/>
                <a:gd name="connsiteY110" fmla="*/ 1396910 h 1953967"/>
                <a:gd name="connsiteX111" fmla="*/ 1125485 w 1703859"/>
                <a:gd name="connsiteY111" fmla="*/ 1392646 h 1953967"/>
                <a:gd name="connsiteX112" fmla="*/ 1132591 w 1703859"/>
                <a:gd name="connsiteY112" fmla="*/ 1389804 h 1953967"/>
                <a:gd name="connsiteX113" fmla="*/ 1143960 w 1703859"/>
                <a:gd name="connsiteY113" fmla="*/ 1384120 h 1953967"/>
                <a:gd name="connsiteX114" fmla="*/ 1168117 w 1703859"/>
                <a:gd name="connsiteY114" fmla="*/ 1372751 h 1953967"/>
                <a:gd name="connsiteX115" fmla="*/ 1193696 w 1703859"/>
                <a:gd name="connsiteY115" fmla="*/ 1357120 h 1953967"/>
                <a:gd name="connsiteX116" fmla="*/ 1219276 w 1703859"/>
                <a:gd name="connsiteY116" fmla="*/ 1338646 h 1953967"/>
                <a:gd name="connsiteX117" fmla="*/ 1242013 w 1703859"/>
                <a:gd name="connsiteY117" fmla="*/ 1321593 h 1953967"/>
                <a:gd name="connsiteX118" fmla="*/ 1261908 w 1703859"/>
                <a:gd name="connsiteY118" fmla="*/ 1307382 h 1953967"/>
                <a:gd name="connsiteX119" fmla="*/ 1276118 w 1703859"/>
                <a:gd name="connsiteY119" fmla="*/ 1294593 h 1953967"/>
                <a:gd name="connsiteX120" fmla="*/ 1283224 w 1703859"/>
                <a:gd name="connsiteY120" fmla="*/ 1287487 h 1953967"/>
                <a:gd name="connsiteX121" fmla="*/ 1287487 w 1703859"/>
                <a:gd name="connsiteY121" fmla="*/ 1273276 h 1953967"/>
                <a:gd name="connsiteX122" fmla="*/ 1341487 w 1703859"/>
                <a:gd name="connsiteY122" fmla="*/ 1148224 h 1953967"/>
                <a:gd name="connsiteX123" fmla="*/ 1331488 w 1703859"/>
                <a:gd name="connsiteY123" fmla="*/ 1158222 h 1953967"/>
                <a:gd name="connsiteX124" fmla="*/ 1323014 w 1703859"/>
                <a:gd name="connsiteY124" fmla="*/ 1166697 h 1953967"/>
                <a:gd name="connsiteX125" fmla="*/ 1304540 w 1703859"/>
                <a:gd name="connsiteY125" fmla="*/ 1185170 h 1953967"/>
                <a:gd name="connsiteX126" fmla="*/ 1323014 w 1703859"/>
                <a:gd name="connsiteY126" fmla="*/ 1166696 h 1953967"/>
                <a:gd name="connsiteX127" fmla="*/ 1331488 w 1703859"/>
                <a:gd name="connsiteY127" fmla="*/ 1158222 h 1953967"/>
                <a:gd name="connsiteX128" fmla="*/ 1341487 w 1703859"/>
                <a:gd name="connsiteY128" fmla="*/ 1148223 h 1953967"/>
                <a:gd name="connsiteX129" fmla="*/ 1341487 w 1703859"/>
                <a:gd name="connsiteY129" fmla="*/ 1148224 h 1953967"/>
                <a:gd name="connsiteX130" fmla="*/ 1341488 w 1703859"/>
                <a:gd name="connsiteY130" fmla="*/ 1148223 h 1953967"/>
                <a:gd name="connsiteX131" fmla="*/ 1394067 w 1703859"/>
                <a:gd name="connsiteY131" fmla="*/ 1017484 h 1953967"/>
                <a:gd name="connsiteX132" fmla="*/ 1441592 w 1703859"/>
                <a:gd name="connsiteY132" fmla="*/ 894712 h 1953967"/>
                <a:gd name="connsiteX133" fmla="*/ 1420508 w 1703859"/>
                <a:gd name="connsiteY133" fmla="*/ 894577 h 1953967"/>
                <a:gd name="connsiteX134" fmla="*/ 1475791 w 1703859"/>
                <a:gd name="connsiteY134" fmla="*/ 799361 h 1953967"/>
                <a:gd name="connsiteX135" fmla="*/ 1490699 w 1703859"/>
                <a:gd name="connsiteY135" fmla="*/ 757430 h 1953967"/>
                <a:gd name="connsiteX136" fmla="*/ 1453752 w 1703859"/>
                <a:gd name="connsiteY136" fmla="*/ 800061 h 1953967"/>
                <a:gd name="connsiteX137" fmla="*/ 1453752 w 1703859"/>
                <a:gd name="connsiteY137" fmla="*/ 800061 h 1953967"/>
                <a:gd name="connsiteX138" fmla="*/ 1490700 w 1703859"/>
                <a:gd name="connsiteY138" fmla="*/ 757429 h 1953967"/>
                <a:gd name="connsiteX139" fmla="*/ 1490699 w 1703859"/>
                <a:gd name="connsiteY139" fmla="*/ 757430 h 1953967"/>
                <a:gd name="connsiteX140" fmla="*/ 1490700 w 1703859"/>
                <a:gd name="connsiteY140" fmla="*/ 757429 h 1953967"/>
                <a:gd name="connsiteX141" fmla="*/ 1543279 w 1703859"/>
                <a:gd name="connsiteY141" fmla="*/ 599691 h 1953967"/>
                <a:gd name="connsiteX142" fmla="*/ 1492121 w 1703859"/>
                <a:gd name="connsiteY142" fmla="*/ 621007 h 1953967"/>
                <a:gd name="connsiteX143" fmla="*/ 1442384 w 1703859"/>
                <a:gd name="connsiteY143" fmla="*/ 639480 h 1953967"/>
                <a:gd name="connsiteX144" fmla="*/ 1389804 w 1703859"/>
                <a:gd name="connsiteY144" fmla="*/ 656533 h 1953967"/>
                <a:gd name="connsiteX145" fmla="*/ 1442383 w 1703859"/>
                <a:gd name="connsiteY145" fmla="*/ 639480 h 1953967"/>
                <a:gd name="connsiteX146" fmla="*/ 1492121 w 1703859"/>
                <a:gd name="connsiteY146" fmla="*/ 621006 h 1953967"/>
                <a:gd name="connsiteX147" fmla="*/ 1543279 w 1703859"/>
                <a:gd name="connsiteY147" fmla="*/ 599691 h 1953967"/>
                <a:gd name="connsiteX148" fmla="*/ 1570279 w 1703859"/>
                <a:gd name="connsiteY148" fmla="*/ 511584 h 1953967"/>
                <a:gd name="connsiteX149" fmla="*/ 1595858 w 1703859"/>
                <a:gd name="connsiteY149" fmla="*/ 426320 h 1953967"/>
                <a:gd name="connsiteX150" fmla="*/ 1639911 w 1703859"/>
                <a:gd name="connsiteY150" fmla="*/ 270003 h 1953967"/>
                <a:gd name="connsiteX151" fmla="*/ 1675438 w 1703859"/>
                <a:gd name="connsiteY151" fmla="*/ 135002 h 1953967"/>
                <a:gd name="connsiteX152" fmla="*/ 1702438 w 1703859"/>
                <a:gd name="connsiteY152" fmla="*/ 25579 h 1953967"/>
                <a:gd name="connsiteX153" fmla="*/ 1703859 w 1703859"/>
                <a:gd name="connsiteY153" fmla="*/ 12790 h 1953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1703859" h="1953967">
                  <a:moveTo>
                    <a:pt x="1200802" y="1264750"/>
                  </a:moveTo>
                  <a:lnTo>
                    <a:pt x="1178065" y="1277540"/>
                  </a:lnTo>
                  <a:lnTo>
                    <a:pt x="1155328" y="1288909"/>
                  </a:lnTo>
                  <a:lnTo>
                    <a:pt x="1131169" y="1300277"/>
                  </a:lnTo>
                  <a:lnTo>
                    <a:pt x="1107011" y="1311646"/>
                  </a:lnTo>
                  <a:lnTo>
                    <a:pt x="1093079" y="1317741"/>
                  </a:lnTo>
                  <a:lnTo>
                    <a:pt x="1084275" y="1321593"/>
                  </a:lnTo>
                  <a:lnTo>
                    <a:pt x="1058695" y="1330119"/>
                  </a:lnTo>
                  <a:lnTo>
                    <a:pt x="1034537" y="1335803"/>
                  </a:lnTo>
                  <a:lnTo>
                    <a:pt x="1010378" y="1342909"/>
                  </a:lnTo>
                  <a:lnTo>
                    <a:pt x="984799" y="1348593"/>
                  </a:lnTo>
                  <a:lnTo>
                    <a:pt x="960642" y="1351436"/>
                  </a:lnTo>
                  <a:lnTo>
                    <a:pt x="935062" y="1357120"/>
                  </a:lnTo>
                  <a:lnTo>
                    <a:pt x="909483" y="1358540"/>
                  </a:lnTo>
                  <a:lnTo>
                    <a:pt x="883904" y="1359962"/>
                  </a:lnTo>
                  <a:lnTo>
                    <a:pt x="858325" y="1359962"/>
                  </a:lnTo>
                  <a:lnTo>
                    <a:pt x="832745" y="1358540"/>
                  </a:lnTo>
                  <a:lnTo>
                    <a:pt x="858325" y="1359961"/>
                  </a:lnTo>
                  <a:lnTo>
                    <a:pt x="883904" y="1359961"/>
                  </a:lnTo>
                  <a:lnTo>
                    <a:pt x="909483" y="1358540"/>
                  </a:lnTo>
                  <a:lnTo>
                    <a:pt x="935062" y="1357119"/>
                  </a:lnTo>
                  <a:lnTo>
                    <a:pt x="960642" y="1351435"/>
                  </a:lnTo>
                  <a:lnTo>
                    <a:pt x="984800" y="1348593"/>
                  </a:lnTo>
                  <a:lnTo>
                    <a:pt x="1010379" y="1342908"/>
                  </a:lnTo>
                  <a:lnTo>
                    <a:pt x="1034537" y="1335803"/>
                  </a:lnTo>
                  <a:lnTo>
                    <a:pt x="1058695" y="1330119"/>
                  </a:lnTo>
                  <a:lnTo>
                    <a:pt x="1084274" y="1321593"/>
                  </a:lnTo>
                  <a:lnTo>
                    <a:pt x="1093079" y="1317741"/>
                  </a:lnTo>
                  <a:lnTo>
                    <a:pt x="1107012" y="1311645"/>
                  </a:lnTo>
                  <a:lnTo>
                    <a:pt x="1131169" y="1300276"/>
                  </a:lnTo>
                  <a:lnTo>
                    <a:pt x="1155328" y="1288908"/>
                  </a:lnTo>
                  <a:lnTo>
                    <a:pt x="1178065" y="1277539"/>
                  </a:lnTo>
                  <a:close/>
                  <a:moveTo>
                    <a:pt x="1284645" y="1202223"/>
                  </a:moveTo>
                  <a:lnTo>
                    <a:pt x="1264750" y="1220697"/>
                  </a:lnTo>
                  <a:lnTo>
                    <a:pt x="1243434" y="1234908"/>
                  </a:lnTo>
                  <a:lnTo>
                    <a:pt x="1222118" y="1250539"/>
                  </a:lnTo>
                  <a:lnTo>
                    <a:pt x="1243434" y="1234907"/>
                  </a:lnTo>
                  <a:lnTo>
                    <a:pt x="1264750" y="1220696"/>
                  </a:lnTo>
                  <a:close/>
                  <a:moveTo>
                    <a:pt x="1441223" y="812589"/>
                  </a:moveTo>
                  <a:lnTo>
                    <a:pt x="1412542" y="841272"/>
                  </a:lnTo>
                  <a:lnTo>
                    <a:pt x="1409078" y="844615"/>
                  </a:lnTo>
                  <a:lnTo>
                    <a:pt x="1412541" y="841272"/>
                  </a:lnTo>
                  <a:close/>
                  <a:moveTo>
                    <a:pt x="1703859" y="0"/>
                  </a:moveTo>
                  <a:lnTo>
                    <a:pt x="1418225" y="333950"/>
                  </a:lnTo>
                  <a:lnTo>
                    <a:pt x="1126906" y="669322"/>
                  </a:lnTo>
                  <a:lnTo>
                    <a:pt x="1153907" y="675007"/>
                  </a:lnTo>
                  <a:lnTo>
                    <a:pt x="1179486" y="677849"/>
                  </a:lnTo>
                  <a:lnTo>
                    <a:pt x="1206486" y="680691"/>
                  </a:lnTo>
                  <a:lnTo>
                    <a:pt x="1234907" y="680691"/>
                  </a:lnTo>
                  <a:lnTo>
                    <a:pt x="1260486" y="680691"/>
                  </a:lnTo>
                  <a:lnTo>
                    <a:pt x="1286065" y="676428"/>
                  </a:lnTo>
                  <a:lnTo>
                    <a:pt x="1313066" y="673586"/>
                  </a:lnTo>
                  <a:lnTo>
                    <a:pt x="1338645" y="669322"/>
                  </a:lnTo>
                  <a:lnTo>
                    <a:pt x="1364224" y="662217"/>
                  </a:lnTo>
                  <a:lnTo>
                    <a:pt x="1338645" y="669323"/>
                  </a:lnTo>
                  <a:lnTo>
                    <a:pt x="1313066" y="673586"/>
                  </a:lnTo>
                  <a:lnTo>
                    <a:pt x="1286066" y="676428"/>
                  </a:lnTo>
                  <a:lnTo>
                    <a:pt x="1260487" y="680692"/>
                  </a:lnTo>
                  <a:lnTo>
                    <a:pt x="1234908" y="680692"/>
                  </a:lnTo>
                  <a:lnTo>
                    <a:pt x="1206486" y="680692"/>
                  </a:lnTo>
                  <a:lnTo>
                    <a:pt x="1179486" y="677850"/>
                  </a:lnTo>
                  <a:lnTo>
                    <a:pt x="1153907" y="675008"/>
                  </a:lnTo>
                  <a:lnTo>
                    <a:pt x="1126907" y="669323"/>
                  </a:lnTo>
                  <a:lnTo>
                    <a:pt x="1078590" y="723324"/>
                  </a:lnTo>
                  <a:lnTo>
                    <a:pt x="891009" y="937905"/>
                  </a:lnTo>
                  <a:lnTo>
                    <a:pt x="702007" y="1149643"/>
                  </a:lnTo>
                  <a:lnTo>
                    <a:pt x="585480" y="1281803"/>
                  </a:lnTo>
                  <a:lnTo>
                    <a:pt x="609637" y="1294592"/>
                  </a:lnTo>
                  <a:lnTo>
                    <a:pt x="633796" y="1307382"/>
                  </a:lnTo>
                  <a:lnTo>
                    <a:pt x="656533" y="1317329"/>
                  </a:lnTo>
                  <a:lnTo>
                    <a:pt x="680691" y="1325855"/>
                  </a:lnTo>
                  <a:lnTo>
                    <a:pt x="707692" y="1334382"/>
                  </a:lnTo>
                  <a:lnTo>
                    <a:pt x="731849" y="1342908"/>
                  </a:lnTo>
                  <a:lnTo>
                    <a:pt x="757428" y="1347172"/>
                  </a:lnTo>
                  <a:lnTo>
                    <a:pt x="783008" y="1351435"/>
                  </a:lnTo>
                  <a:lnTo>
                    <a:pt x="808587" y="1355698"/>
                  </a:lnTo>
                  <a:lnTo>
                    <a:pt x="783008" y="1351436"/>
                  </a:lnTo>
                  <a:lnTo>
                    <a:pt x="757428" y="1347172"/>
                  </a:lnTo>
                  <a:lnTo>
                    <a:pt x="731849" y="1342909"/>
                  </a:lnTo>
                  <a:lnTo>
                    <a:pt x="707692" y="1334383"/>
                  </a:lnTo>
                  <a:lnTo>
                    <a:pt x="680691" y="1325856"/>
                  </a:lnTo>
                  <a:lnTo>
                    <a:pt x="656533" y="1317330"/>
                  </a:lnTo>
                  <a:lnTo>
                    <a:pt x="633796" y="1307382"/>
                  </a:lnTo>
                  <a:lnTo>
                    <a:pt x="609637" y="1294593"/>
                  </a:lnTo>
                  <a:lnTo>
                    <a:pt x="585480" y="1281803"/>
                  </a:lnTo>
                  <a:lnTo>
                    <a:pt x="255792" y="1647018"/>
                  </a:lnTo>
                  <a:lnTo>
                    <a:pt x="0" y="1925546"/>
                  </a:lnTo>
                  <a:lnTo>
                    <a:pt x="12789" y="1924125"/>
                  </a:lnTo>
                  <a:lnTo>
                    <a:pt x="24158" y="1924125"/>
                  </a:lnTo>
                  <a:lnTo>
                    <a:pt x="88106" y="1924125"/>
                  </a:lnTo>
                  <a:lnTo>
                    <a:pt x="149212" y="1928388"/>
                  </a:lnTo>
                  <a:lnTo>
                    <a:pt x="210318" y="1931230"/>
                  </a:lnTo>
                  <a:lnTo>
                    <a:pt x="270003" y="1935494"/>
                  </a:lnTo>
                  <a:lnTo>
                    <a:pt x="386530" y="1945441"/>
                  </a:lnTo>
                  <a:lnTo>
                    <a:pt x="444794" y="1949704"/>
                  </a:lnTo>
                  <a:lnTo>
                    <a:pt x="504479" y="1953967"/>
                  </a:lnTo>
                  <a:lnTo>
                    <a:pt x="1018905" y="1801913"/>
                  </a:lnTo>
                  <a:lnTo>
                    <a:pt x="1078590" y="1699597"/>
                  </a:lnTo>
                  <a:lnTo>
                    <a:pt x="1134012" y="1593017"/>
                  </a:lnTo>
                  <a:lnTo>
                    <a:pt x="1188012" y="1487858"/>
                  </a:lnTo>
                  <a:lnTo>
                    <a:pt x="1239171" y="1381278"/>
                  </a:lnTo>
                  <a:lnTo>
                    <a:pt x="1239171" y="1378435"/>
                  </a:lnTo>
                  <a:lnTo>
                    <a:pt x="1237750" y="1378435"/>
                  </a:lnTo>
                  <a:lnTo>
                    <a:pt x="1227802" y="1379857"/>
                  </a:lnTo>
                  <a:lnTo>
                    <a:pt x="1190854" y="1392646"/>
                  </a:lnTo>
                  <a:lnTo>
                    <a:pt x="1169539" y="1398330"/>
                  </a:lnTo>
                  <a:lnTo>
                    <a:pt x="1161012" y="1402594"/>
                  </a:lnTo>
                  <a:lnTo>
                    <a:pt x="1151064" y="1404015"/>
                  </a:lnTo>
                  <a:lnTo>
                    <a:pt x="1141117" y="1404015"/>
                  </a:lnTo>
                  <a:lnTo>
                    <a:pt x="1134012" y="1402594"/>
                  </a:lnTo>
                  <a:lnTo>
                    <a:pt x="1128327" y="1396910"/>
                  </a:lnTo>
                  <a:lnTo>
                    <a:pt x="1125485" y="1392646"/>
                  </a:lnTo>
                  <a:lnTo>
                    <a:pt x="1132591" y="1389804"/>
                  </a:lnTo>
                  <a:lnTo>
                    <a:pt x="1143960" y="1384120"/>
                  </a:lnTo>
                  <a:lnTo>
                    <a:pt x="1168117" y="1372751"/>
                  </a:lnTo>
                  <a:lnTo>
                    <a:pt x="1193696" y="1357120"/>
                  </a:lnTo>
                  <a:lnTo>
                    <a:pt x="1219276" y="1338646"/>
                  </a:lnTo>
                  <a:lnTo>
                    <a:pt x="1242013" y="1321593"/>
                  </a:lnTo>
                  <a:lnTo>
                    <a:pt x="1261908" y="1307382"/>
                  </a:lnTo>
                  <a:lnTo>
                    <a:pt x="1276118" y="1294593"/>
                  </a:lnTo>
                  <a:lnTo>
                    <a:pt x="1283224" y="1287487"/>
                  </a:lnTo>
                  <a:lnTo>
                    <a:pt x="1287487" y="1273276"/>
                  </a:lnTo>
                  <a:lnTo>
                    <a:pt x="1341487" y="1148224"/>
                  </a:lnTo>
                  <a:lnTo>
                    <a:pt x="1331488" y="1158222"/>
                  </a:lnTo>
                  <a:lnTo>
                    <a:pt x="1323014" y="1166697"/>
                  </a:lnTo>
                  <a:lnTo>
                    <a:pt x="1304540" y="1185170"/>
                  </a:lnTo>
                  <a:lnTo>
                    <a:pt x="1323014" y="1166696"/>
                  </a:lnTo>
                  <a:lnTo>
                    <a:pt x="1331488" y="1158222"/>
                  </a:lnTo>
                  <a:lnTo>
                    <a:pt x="1341487" y="1148223"/>
                  </a:lnTo>
                  <a:lnTo>
                    <a:pt x="1341487" y="1148224"/>
                  </a:lnTo>
                  <a:lnTo>
                    <a:pt x="1341488" y="1148223"/>
                  </a:lnTo>
                  <a:lnTo>
                    <a:pt x="1394067" y="1017484"/>
                  </a:lnTo>
                  <a:lnTo>
                    <a:pt x="1441592" y="894712"/>
                  </a:lnTo>
                  <a:lnTo>
                    <a:pt x="1420508" y="894577"/>
                  </a:lnTo>
                  <a:lnTo>
                    <a:pt x="1475791" y="799361"/>
                  </a:lnTo>
                  <a:lnTo>
                    <a:pt x="1490699" y="757430"/>
                  </a:lnTo>
                  <a:lnTo>
                    <a:pt x="1453752" y="800061"/>
                  </a:lnTo>
                  <a:lnTo>
                    <a:pt x="1453752" y="800061"/>
                  </a:lnTo>
                  <a:lnTo>
                    <a:pt x="1490700" y="757429"/>
                  </a:lnTo>
                  <a:lnTo>
                    <a:pt x="1490699" y="757430"/>
                  </a:lnTo>
                  <a:lnTo>
                    <a:pt x="1490700" y="757429"/>
                  </a:lnTo>
                  <a:lnTo>
                    <a:pt x="1543279" y="599691"/>
                  </a:lnTo>
                  <a:lnTo>
                    <a:pt x="1492121" y="621007"/>
                  </a:lnTo>
                  <a:lnTo>
                    <a:pt x="1442384" y="639480"/>
                  </a:lnTo>
                  <a:lnTo>
                    <a:pt x="1389804" y="656533"/>
                  </a:lnTo>
                  <a:lnTo>
                    <a:pt x="1442383" y="639480"/>
                  </a:lnTo>
                  <a:lnTo>
                    <a:pt x="1492121" y="621006"/>
                  </a:lnTo>
                  <a:lnTo>
                    <a:pt x="1543279" y="599691"/>
                  </a:lnTo>
                  <a:lnTo>
                    <a:pt x="1570279" y="511584"/>
                  </a:lnTo>
                  <a:lnTo>
                    <a:pt x="1595858" y="426320"/>
                  </a:lnTo>
                  <a:lnTo>
                    <a:pt x="1639911" y="270003"/>
                  </a:lnTo>
                  <a:lnTo>
                    <a:pt x="1675438" y="135002"/>
                  </a:lnTo>
                  <a:lnTo>
                    <a:pt x="1702438" y="25579"/>
                  </a:lnTo>
                  <a:lnTo>
                    <a:pt x="1703859" y="1279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52" name="Group 51"/>
            <p:cNvGrpSpPr/>
            <p:nvPr/>
          </p:nvGrpSpPr>
          <p:grpSpPr>
            <a:xfrm rot="8100000">
              <a:off x="3532005" y="4574529"/>
              <a:ext cx="142009" cy="89828"/>
              <a:chOff x="5247563" y="3615397"/>
              <a:chExt cx="405525" cy="256516"/>
            </a:xfrm>
            <a:solidFill>
              <a:srgbClr val="49180E"/>
            </a:solidFill>
          </p:grpSpPr>
          <p:sp>
            <p:nvSpPr>
              <p:cNvPr id="53" name="Rounded Rectangle 52"/>
              <p:cNvSpPr/>
              <p:nvPr/>
            </p:nvSpPr>
            <p:spPr>
              <a:xfrm>
                <a:off x="5317589" y="3615397"/>
                <a:ext cx="261680" cy="124351"/>
              </a:xfrm>
              <a:prstGeom prst="roundRect">
                <a:avLst>
                  <a:gd name="adj" fmla="val 3364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4" name="Rounded Rectangle 53"/>
              <p:cNvSpPr/>
              <p:nvPr/>
            </p:nvSpPr>
            <p:spPr>
              <a:xfrm>
                <a:off x="5247563" y="3701648"/>
                <a:ext cx="405525" cy="170265"/>
              </a:xfrm>
              <a:prstGeom prst="roundRect">
                <a:avLst>
                  <a:gd name="adj" fmla="val 3364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2" name="Group 1"/>
          <p:cNvGrpSpPr/>
          <p:nvPr/>
        </p:nvGrpSpPr>
        <p:grpSpPr>
          <a:xfrm>
            <a:off x="0" y="1812175"/>
            <a:ext cx="5753780" cy="5311399"/>
            <a:chOff x="0" y="1812175"/>
            <a:chExt cx="5753780" cy="5311399"/>
          </a:xfrm>
        </p:grpSpPr>
        <p:grpSp>
          <p:nvGrpSpPr>
            <p:cNvPr id="19" name="Group 18"/>
            <p:cNvGrpSpPr/>
            <p:nvPr/>
          </p:nvGrpSpPr>
          <p:grpSpPr>
            <a:xfrm flipH="1">
              <a:off x="0" y="1812175"/>
              <a:ext cx="5753780" cy="5311399"/>
              <a:chOff x="-14065250" y="3914775"/>
              <a:chExt cx="9704387" cy="8958263"/>
            </a:xfrm>
          </p:grpSpPr>
          <p:sp>
            <p:nvSpPr>
              <p:cNvPr id="20" name="Freeform 32"/>
              <p:cNvSpPr>
                <a:spLocks/>
              </p:cNvSpPr>
              <p:nvPr/>
            </p:nvSpPr>
            <p:spPr bwMode="auto">
              <a:xfrm>
                <a:off x="-6850063" y="10174288"/>
                <a:ext cx="1711325" cy="1879600"/>
              </a:xfrm>
              <a:custGeom>
                <a:avLst/>
                <a:gdLst>
                  <a:gd name="T0" fmla="*/ 74 w 1078"/>
                  <a:gd name="T1" fmla="*/ 1098 h 1184"/>
                  <a:gd name="T2" fmla="*/ 46 w 1078"/>
                  <a:gd name="T3" fmla="*/ 1062 h 1184"/>
                  <a:gd name="T4" fmla="*/ 24 w 1078"/>
                  <a:gd name="T5" fmla="*/ 1024 h 1184"/>
                  <a:gd name="T6" fmla="*/ 10 w 1078"/>
                  <a:gd name="T7" fmla="*/ 982 h 1184"/>
                  <a:gd name="T8" fmla="*/ 2 w 1078"/>
                  <a:gd name="T9" fmla="*/ 938 h 1184"/>
                  <a:gd name="T10" fmla="*/ 0 w 1078"/>
                  <a:gd name="T11" fmla="*/ 890 h 1184"/>
                  <a:gd name="T12" fmla="*/ 4 w 1078"/>
                  <a:gd name="T13" fmla="*/ 842 h 1184"/>
                  <a:gd name="T14" fmla="*/ 14 w 1078"/>
                  <a:gd name="T15" fmla="*/ 792 h 1184"/>
                  <a:gd name="T16" fmla="*/ 48 w 1078"/>
                  <a:gd name="T17" fmla="*/ 690 h 1184"/>
                  <a:gd name="T18" fmla="*/ 100 w 1078"/>
                  <a:gd name="T19" fmla="*/ 584 h 1184"/>
                  <a:gd name="T20" fmla="*/ 168 w 1078"/>
                  <a:gd name="T21" fmla="*/ 480 h 1184"/>
                  <a:gd name="T22" fmla="*/ 248 w 1078"/>
                  <a:gd name="T23" fmla="*/ 380 h 1184"/>
                  <a:gd name="T24" fmla="*/ 336 w 1078"/>
                  <a:gd name="T25" fmla="*/ 284 h 1184"/>
                  <a:gd name="T26" fmla="*/ 430 w 1078"/>
                  <a:gd name="T27" fmla="*/ 200 h 1184"/>
                  <a:gd name="T28" fmla="*/ 528 w 1078"/>
                  <a:gd name="T29" fmla="*/ 126 h 1184"/>
                  <a:gd name="T30" fmla="*/ 626 w 1078"/>
                  <a:gd name="T31" fmla="*/ 66 h 1184"/>
                  <a:gd name="T32" fmla="*/ 720 w 1078"/>
                  <a:gd name="T33" fmla="*/ 24 h 1184"/>
                  <a:gd name="T34" fmla="*/ 788 w 1078"/>
                  <a:gd name="T35" fmla="*/ 6 h 1184"/>
                  <a:gd name="T36" fmla="*/ 830 w 1078"/>
                  <a:gd name="T37" fmla="*/ 0 h 1184"/>
                  <a:gd name="T38" fmla="*/ 870 w 1078"/>
                  <a:gd name="T39" fmla="*/ 0 h 1184"/>
                  <a:gd name="T40" fmla="*/ 906 w 1078"/>
                  <a:gd name="T41" fmla="*/ 8 h 1184"/>
                  <a:gd name="T42" fmla="*/ 940 w 1078"/>
                  <a:gd name="T43" fmla="*/ 20 h 1184"/>
                  <a:gd name="T44" fmla="*/ 970 w 1078"/>
                  <a:gd name="T45" fmla="*/ 40 h 1184"/>
                  <a:gd name="T46" fmla="*/ 984 w 1078"/>
                  <a:gd name="T47" fmla="*/ 54 h 1184"/>
                  <a:gd name="T48" fmla="*/ 1018 w 1078"/>
                  <a:gd name="T49" fmla="*/ 92 h 1184"/>
                  <a:gd name="T50" fmla="*/ 1042 w 1078"/>
                  <a:gd name="T51" fmla="*/ 134 h 1184"/>
                  <a:gd name="T52" fmla="*/ 1060 w 1078"/>
                  <a:gd name="T53" fmla="*/ 180 h 1184"/>
                  <a:gd name="T54" fmla="*/ 1072 w 1078"/>
                  <a:gd name="T55" fmla="*/ 228 h 1184"/>
                  <a:gd name="T56" fmla="*/ 1078 w 1078"/>
                  <a:gd name="T57" fmla="*/ 278 h 1184"/>
                  <a:gd name="T58" fmla="*/ 1076 w 1078"/>
                  <a:gd name="T59" fmla="*/ 330 h 1184"/>
                  <a:gd name="T60" fmla="*/ 1070 w 1078"/>
                  <a:gd name="T61" fmla="*/ 384 h 1184"/>
                  <a:gd name="T62" fmla="*/ 1058 w 1078"/>
                  <a:gd name="T63" fmla="*/ 438 h 1184"/>
                  <a:gd name="T64" fmla="*/ 1022 w 1078"/>
                  <a:gd name="T65" fmla="*/ 550 h 1184"/>
                  <a:gd name="T66" fmla="*/ 966 w 1078"/>
                  <a:gd name="T67" fmla="*/ 662 h 1184"/>
                  <a:gd name="T68" fmla="*/ 898 w 1078"/>
                  <a:gd name="T69" fmla="*/ 768 h 1184"/>
                  <a:gd name="T70" fmla="*/ 816 w 1078"/>
                  <a:gd name="T71" fmla="*/ 870 h 1184"/>
                  <a:gd name="T72" fmla="*/ 728 w 1078"/>
                  <a:gd name="T73" fmla="*/ 964 h 1184"/>
                  <a:gd name="T74" fmla="*/ 632 w 1078"/>
                  <a:gd name="T75" fmla="*/ 1044 h 1184"/>
                  <a:gd name="T76" fmla="*/ 532 w 1078"/>
                  <a:gd name="T77" fmla="*/ 1108 h 1184"/>
                  <a:gd name="T78" fmla="*/ 432 w 1078"/>
                  <a:gd name="T79" fmla="*/ 1154 h 1184"/>
                  <a:gd name="T80" fmla="*/ 382 w 1078"/>
                  <a:gd name="T81" fmla="*/ 1170 h 1184"/>
                  <a:gd name="T82" fmla="*/ 332 w 1078"/>
                  <a:gd name="T83" fmla="*/ 1180 h 1184"/>
                  <a:gd name="T84" fmla="*/ 284 w 1078"/>
                  <a:gd name="T85" fmla="*/ 1184 h 1184"/>
                  <a:gd name="T86" fmla="*/ 238 w 1078"/>
                  <a:gd name="T87" fmla="*/ 1182 h 1184"/>
                  <a:gd name="T88" fmla="*/ 194 w 1078"/>
                  <a:gd name="T89" fmla="*/ 1172 h 1184"/>
                  <a:gd name="T90" fmla="*/ 152 w 1078"/>
                  <a:gd name="T91" fmla="*/ 1154 h 1184"/>
                  <a:gd name="T92" fmla="*/ 112 w 1078"/>
                  <a:gd name="T93" fmla="*/ 1130 h 1184"/>
                  <a:gd name="T94" fmla="*/ 74 w 1078"/>
                  <a:gd name="T95" fmla="*/ 1098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78" h="1184">
                    <a:moveTo>
                      <a:pt x="74" y="1098"/>
                    </a:moveTo>
                    <a:lnTo>
                      <a:pt x="74" y="1098"/>
                    </a:lnTo>
                    <a:lnTo>
                      <a:pt x="60" y="1080"/>
                    </a:lnTo>
                    <a:lnTo>
                      <a:pt x="46" y="1062"/>
                    </a:lnTo>
                    <a:lnTo>
                      <a:pt x="34" y="1044"/>
                    </a:lnTo>
                    <a:lnTo>
                      <a:pt x="24" y="1024"/>
                    </a:lnTo>
                    <a:lnTo>
                      <a:pt x="16" y="1004"/>
                    </a:lnTo>
                    <a:lnTo>
                      <a:pt x="10" y="982"/>
                    </a:lnTo>
                    <a:lnTo>
                      <a:pt x="4" y="960"/>
                    </a:lnTo>
                    <a:lnTo>
                      <a:pt x="2" y="938"/>
                    </a:lnTo>
                    <a:lnTo>
                      <a:pt x="0" y="914"/>
                    </a:lnTo>
                    <a:lnTo>
                      <a:pt x="0" y="890"/>
                    </a:lnTo>
                    <a:lnTo>
                      <a:pt x="0" y="866"/>
                    </a:lnTo>
                    <a:lnTo>
                      <a:pt x="4" y="842"/>
                    </a:lnTo>
                    <a:lnTo>
                      <a:pt x="8" y="818"/>
                    </a:lnTo>
                    <a:lnTo>
                      <a:pt x="14" y="792"/>
                    </a:lnTo>
                    <a:lnTo>
                      <a:pt x="28" y="742"/>
                    </a:lnTo>
                    <a:lnTo>
                      <a:pt x="48" y="690"/>
                    </a:lnTo>
                    <a:lnTo>
                      <a:pt x="72" y="636"/>
                    </a:lnTo>
                    <a:lnTo>
                      <a:pt x="100" y="584"/>
                    </a:lnTo>
                    <a:lnTo>
                      <a:pt x="134" y="532"/>
                    </a:lnTo>
                    <a:lnTo>
                      <a:pt x="168" y="480"/>
                    </a:lnTo>
                    <a:lnTo>
                      <a:pt x="206" y="428"/>
                    </a:lnTo>
                    <a:lnTo>
                      <a:pt x="248" y="380"/>
                    </a:lnTo>
                    <a:lnTo>
                      <a:pt x="292" y="330"/>
                    </a:lnTo>
                    <a:lnTo>
                      <a:pt x="336" y="284"/>
                    </a:lnTo>
                    <a:lnTo>
                      <a:pt x="382" y="240"/>
                    </a:lnTo>
                    <a:lnTo>
                      <a:pt x="430" y="200"/>
                    </a:lnTo>
                    <a:lnTo>
                      <a:pt x="480" y="160"/>
                    </a:lnTo>
                    <a:lnTo>
                      <a:pt x="528" y="126"/>
                    </a:lnTo>
                    <a:lnTo>
                      <a:pt x="576" y="94"/>
                    </a:lnTo>
                    <a:lnTo>
                      <a:pt x="626" y="66"/>
                    </a:lnTo>
                    <a:lnTo>
                      <a:pt x="674" y="42"/>
                    </a:lnTo>
                    <a:lnTo>
                      <a:pt x="720" y="24"/>
                    </a:lnTo>
                    <a:lnTo>
                      <a:pt x="766" y="10"/>
                    </a:lnTo>
                    <a:lnTo>
                      <a:pt x="788" y="6"/>
                    </a:lnTo>
                    <a:lnTo>
                      <a:pt x="808" y="2"/>
                    </a:lnTo>
                    <a:lnTo>
                      <a:pt x="830" y="0"/>
                    </a:lnTo>
                    <a:lnTo>
                      <a:pt x="850" y="0"/>
                    </a:lnTo>
                    <a:lnTo>
                      <a:pt x="870" y="0"/>
                    </a:lnTo>
                    <a:lnTo>
                      <a:pt x="888" y="4"/>
                    </a:lnTo>
                    <a:lnTo>
                      <a:pt x="906" y="8"/>
                    </a:lnTo>
                    <a:lnTo>
                      <a:pt x="924" y="14"/>
                    </a:lnTo>
                    <a:lnTo>
                      <a:pt x="940" y="20"/>
                    </a:lnTo>
                    <a:lnTo>
                      <a:pt x="956" y="30"/>
                    </a:lnTo>
                    <a:lnTo>
                      <a:pt x="970" y="40"/>
                    </a:lnTo>
                    <a:lnTo>
                      <a:pt x="984" y="54"/>
                    </a:lnTo>
                    <a:lnTo>
                      <a:pt x="984" y="54"/>
                    </a:lnTo>
                    <a:lnTo>
                      <a:pt x="1002" y="72"/>
                    </a:lnTo>
                    <a:lnTo>
                      <a:pt x="1018" y="92"/>
                    </a:lnTo>
                    <a:lnTo>
                      <a:pt x="1030" y="114"/>
                    </a:lnTo>
                    <a:lnTo>
                      <a:pt x="1042" y="134"/>
                    </a:lnTo>
                    <a:lnTo>
                      <a:pt x="1052" y="158"/>
                    </a:lnTo>
                    <a:lnTo>
                      <a:pt x="1060" y="180"/>
                    </a:lnTo>
                    <a:lnTo>
                      <a:pt x="1068" y="204"/>
                    </a:lnTo>
                    <a:lnTo>
                      <a:pt x="1072" y="228"/>
                    </a:lnTo>
                    <a:lnTo>
                      <a:pt x="1076" y="254"/>
                    </a:lnTo>
                    <a:lnTo>
                      <a:pt x="1078" y="278"/>
                    </a:lnTo>
                    <a:lnTo>
                      <a:pt x="1078" y="304"/>
                    </a:lnTo>
                    <a:lnTo>
                      <a:pt x="1076" y="330"/>
                    </a:lnTo>
                    <a:lnTo>
                      <a:pt x="1074" y="358"/>
                    </a:lnTo>
                    <a:lnTo>
                      <a:pt x="1070" y="384"/>
                    </a:lnTo>
                    <a:lnTo>
                      <a:pt x="1066" y="412"/>
                    </a:lnTo>
                    <a:lnTo>
                      <a:pt x="1058" y="438"/>
                    </a:lnTo>
                    <a:lnTo>
                      <a:pt x="1042" y="494"/>
                    </a:lnTo>
                    <a:lnTo>
                      <a:pt x="1022" y="550"/>
                    </a:lnTo>
                    <a:lnTo>
                      <a:pt x="996" y="606"/>
                    </a:lnTo>
                    <a:lnTo>
                      <a:pt x="966" y="662"/>
                    </a:lnTo>
                    <a:lnTo>
                      <a:pt x="934" y="716"/>
                    </a:lnTo>
                    <a:lnTo>
                      <a:pt x="898" y="768"/>
                    </a:lnTo>
                    <a:lnTo>
                      <a:pt x="858" y="820"/>
                    </a:lnTo>
                    <a:lnTo>
                      <a:pt x="816" y="870"/>
                    </a:lnTo>
                    <a:lnTo>
                      <a:pt x="772" y="918"/>
                    </a:lnTo>
                    <a:lnTo>
                      <a:pt x="728" y="964"/>
                    </a:lnTo>
                    <a:lnTo>
                      <a:pt x="680" y="1004"/>
                    </a:lnTo>
                    <a:lnTo>
                      <a:pt x="632" y="1044"/>
                    </a:lnTo>
                    <a:lnTo>
                      <a:pt x="582" y="1078"/>
                    </a:lnTo>
                    <a:lnTo>
                      <a:pt x="532" y="1108"/>
                    </a:lnTo>
                    <a:lnTo>
                      <a:pt x="482" y="1134"/>
                    </a:lnTo>
                    <a:lnTo>
                      <a:pt x="432" y="1154"/>
                    </a:lnTo>
                    <a:lnTo>
                      <a:pt x="406" y="1164"/>
                    </a:lnTo>
                    <a:lnTo>
                      <a:pt x="382" y="1170"/>
                    </a:lnTo>
                    <a:lnTo>
                      <a:pt x="356" y="1176"/>
                    </a:lnTo>
                    <a:lnTo>
                      <a:pt x="332" y="1180"/>
                    </a:lnTo>
                    <a:lnTo>
                      <a:pt x="308" y="1182"/>
                    </a:lnTo>
                    <a:lnTo>
                      <a:pt x="284" y="1184"/>
                    </a:lnTo>
                    <a:lnTo>
                      <a:pt x="262" y="1184"/>
                    </a:lnTo>
                    <a:lnTo>
                      <a:pt x="238" y="1182"/>
                    </a:lnTo>
                    <a:lnTo>
                      <a:pt x="216" y="1178"/>
                    </a:lnTo>
                    <a:lnTo>
                      <a:pt x="194" y="1172"/>
                    </a:lnTo>
                    <a:lnTo>
                      <a:pt x="172" y="1164"/>
                    </a:lnTo>
                    <a:lnTo>
                      <a:pt x="152" y="1154"/>
                    </a:lnTo>
                    <a:lnTo>
                      <a:pt x="132" y="1144"/>
                    </a:lnTo>
                    <a:lnTo>
                      <a:pt x="112" y="1130"/>
                    </a:lnTo>
                    <a:lnTo>
                      <a:pt x="94" y="1116"/>
                    </a:lnTo>
                    <a:lnTo>
                      <a:pt x="74" y="1098"/>
                    </a:lnTo>
                    <a:lnTo>
                      <a:pt x="74" y="1098"/>
                    </a:lnTo>
                    <a:close/>
                  </a:path>
                </a:pathLst>
              </a:custGeom>
              <a:solidFill>
                <a:srgbClr val="4444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33"/>
              <p:cNvSpPr>
                <a:spLocks/>
              </p:cNvSpPr>
              <p:nvPr/>
            </p:nvSpPr>
            <p:spPr bwMode="auto">
              <a:xfrm>
                <a:off x="-7018338" y="9983788"/>
                <a:ext cx="1587500" cy="1746250"/>
              </a:xfrm>
              <a:custGeom>
                <a:avLst/>
                <a:gdLst>
                  <a:gd name="T0" fmla="*/ 70 w 1000"/>
                  <a:gd name="T1" fmla="*/ 1020 h 1100"/>
                  <a:gd name="T2" fmla="*/ 44 w 1000"/>
                  <a:gd name="T3" fmla="*/ 986 h 1100"/>
                  <a:gd name="T4" fmla="*/ 24 w 1000"/>
                  <a:gd name="T5" fmla="*/ 950 h 1100"/>
                  <a:gd name="T6" fmla="*/ 10 w 1000"/>
                  <a:gd name="T7" fmla="*/ 912 h 1100"/>
                  <a:gd name="T8" fmla="*/ 2 w 1000"/>
                  <a:gd name="T9" fmla="*/ 870 h 1100"/>
                  <a:gd name="T10" fmla="*/ 0 w 1000"/>
                  <a:gd name="T11" fmla="*/ 828 h 1100"/>
                  <a:gd name="T12" fmla="*/ 4 w 1000"/>
                  <a:gd name="T13" fmla="*/ 782 h 1100"/>
                  <a:gd name="T14" fmla="*/ 28 w 1000"/>
                  <a:gd name="T15" fmla="*/ 688 h 1100"/>
                  <a:gd name="T16" fmla="*/ 68 w 1000"/>
                  <a:gd name="T17" fmla="*/ 592 h 1100"/>
                  <a:gd name="T18" fmla="*/ 124 w 1000"/>
                  <a:gd name="T19" fmla="*/ 494 h 1100"/>
                  <a:gd name="T20" fmla="*/ 194 w 1000"/>
                  <a:gd name="T21" fmla="*/ 398 h 1100"/>
                  <a:gd name="T22" fmla="*/ 272 w 1000"/>
                  <a:gd name="T23" fmla="*/ 308 h 1100"/>
                  <a:gd name="T24" fmla="*/ 356 w 1000"/>
                  <a:gd name="T25" fmla="*/ 224 h 1100"/>
                  <a:gd name="T26" fmla="*/ 446 w 1000"/>
                  <a:gd name="T27" fmla="*/ 150 h 1100"/>
                  <a:gd name="T28" fmla="*/ 536 w 1000"/>
                  <a:gd name="T29" fmla="*/ 88 h 1100"/>
                  <a:gd name="T30" fmla="*/ 626 w 1000"/>
                  <a:gd name="T31" fmla="*/ 40 h 1100"/>
                  <a:gd name="T32" fmla="*/ 710 w 1000"/>
                  <a:gd name="T33" fmla="*/ 10 h 1100"/>
                  <a:gd name="T34" fmla="*/ 770 w 1000"/>
                  <a:gd name="T35" fmla="*/ 2 h 1100"/>
                  <a:gd name="T36" fmla="*/ 808 w 1000"/>
                  <a:gd name="T37" fmla="*/ 2 h 1100"/>
                  <a:gd name="T38" fmla="*/ 842 w 1000"/>
                  <a:gd name="T39" fmla="*/ 8 h 1100"/>
                  <a:gd name="T40" fmla="*/ 874 w 1000"/>
                  <a:gd name="T41" fmla="*/ 20 h 1100"/>
                  <a:gd name="T42" fmla="*/ 902 w 1000"/>
                  <a:gd name="T43" fmla="*/ 38 h 1100"/>
                  <a:gd name="T44" fmla="*/ 914 w 1000"/>
                  <a:gd name="T45" fmla="*/ 50 h 1100"/>
                  <a:gd name="T46" fmla="*/ 944 w 1000"/>
                  <a:gd name="T47" fmla="*/ 86 h 1100"/>
                  <a:gd name="T48" fmla="*/ 968 w 1000"/>
                  <a:gd name="T49" fmla="*/ 126 h 1100"/>
                  <a:gd name="T50" fmla="*/ 986 w 1000"/>
                  <a:gd name="T51" fmla="*/ 168 h 1100"/>
                  <a:gd name="T52" fmla="*/ 996 w 1000"/>
                  <a:gd name="T53" fmla="*/ 212 h 1100"/>
                  <a:gd name="T54" fmla="*/ 1000 w 1000"/>
                  <a:gd name="T55" fmla="*/ 260 h 1100"/>
                  <a:gd name="T56" fmla="*/ 1000 w 1000"/>
                  <a:gd name="T57" fmla="*/ 308 h 1100"/>
                  <a:gd name="T58" fmla="*/ 994 w 1000"/>
                  <a:gd name="T59" fmla="*/ 358 h 1100"/>
                  <a:gd name="T60" fmla="*/ 968 w 1000"/>
                  <a:gd name="T61" fmla="*/ 460 h 1100"/>
                  <a:gd name="T62" fmla="*/ 924 w 1000"/>
                  <a:gd name="T63" fmla="*/ 562 h 1100"/>
                  <a:gd name="T64" fmla="*/ 868 w 1000"/>
                  <a:gd name="T65" fmla="*/ 664 h 1100"/>
                  <a:gd name="T66" fmla="*/ 798 w 1000"/>
                  <a:gd name="T67" fmla="*/ 762 h 1100"/>
                  <a:gd name="T68" fmla="*/ 718 w 1000"/>
                  <a:gd name="T69" fmla="*/ 852 h 1100"/>
                  <a:gd name="T70" fmla="*/ 632 w 1000"/>
                  <a:gd name="T71" fmla="*/ 934 h 1100"/>
                  <a:gd name="T72" fmla="*/ 540 w 1000"/>
                  <a:gd name="T73" fmla="*/ 1000 h 1100"/>
                  <a:gd name="T74" fmla="*/ 448 w 1000"/>
                  <a:gd name="T75" fmla="*/ 1052 h 1100"/>
                  <a:gd name="T76" fmla="*/ 354 w 1000"/>
                  <a:gd name="T77" fmla="*/ 1086 h 1100"/>
                  <a:gd name="T78" fmla="*/ 310 w 1000"/>
                  <a:gd name="T79" fmla="*/ 1096 h 1100"/>
                  <a:gd name="T80" fmla="*/ 266 w 1000"/>
                  <a:gd name="T81" fmla="*/ 1100 h 1100"/>
                  <a:gd name="T82" fmla="*/ 222 w 1000"/>
                  <a:gd name="T83" fmla="*/ 1096 h 1100"/>
                  <a:gd name="T84" fmla="*/ 182 w 1000"/>
                  <a:gd name="T85" fmla="*/ 1088 h 1100"/>
                  <a:gd name="T86" fmla="*/ 142 w 1000"/>
                  <a:gd name="T87" fmla="*/ 1072 h 1100"/>
                  <a:gd name="T88" fmla="*/ 104 w 1000"/>
                  <a:gd name="T89" fmla="*/ 1050 h 1100"/>
                  <a:gd name="T90" fmla="*/ 70 w 1000"/>
                  <a:gd name="T91" fmla="*/ 102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0" h="1100">
                    <a:moveTo>
                      <a:pt x="70" y="1020"/>
                    </a:moveTo>
                    <a:lnTo>
                      <a:pt x="70" y="1020"/>
                    </a:lnTo>
                    <a:lnTo>
                      <a:pt x="56" y="1004"/>
                    </a:lnTo>
                    <a:lnTo>
                      <a:pt x="44" y="986"/>
                    </a:lnTo>
                    <a:lnTo>
                      <a:pt x="32" y="970"/>
                    </a:lnTo>
                    <a:lnTo>
                      <a:pt x="24" y="950"/>
                    </a:lnTo>
                    <a:lnTo>
                      <a:pt x="16" y="932"/>
                    </a:lnTo>
                    <a:lnTo>
                      <a:pt x="10" y="912"/>
                    </a:lnTo>
                    <a:lnTo>
                      <a:pt x="6" y="892"/>
                    </a:lnTo>
                    <a:lnTo>
                      <a:pt x="2" y="870"/>
                    </a:lnTo>
                    <a:lnTo>
                      <a:pt x="0" y="850"/>
                    </a:lnTo>
                    <a:lnTo>
                      <a:pt x="0" y="828"/>
                    </a:lnTo>
                    <a:lnTo>
                      <a:pt x="2" y="806"/>
                    </a:lnTo>
                    <a:lnTo>
                      <a:pt x="4" y="782"/>
                    </a:lnTo>
                    <a:lnTo>
                      <a:pt x="14" y="736"/>
                    </a:lnTo>
                    <a:lnTo>
                      <a:pt x="28" y="688"/>
                    </a:lnTo>
                    <a:lnTo>
                      <a:pt x="46" y="640"/>
                    </a:lnTo>
                    <a:lnTo>
                      <a:pt x="68" y="592"/>
                    </a:lnTo>
                    <a:lnTo>
                      <a:pt x="94" y="542"/>
                    </a:lnTo>
                    <a:lnTo>
                      <a:pt x="124" y="494"/>
                    </a:lnTo>
                    <a:lnTo>
                      <a:pt x="158" y="446"/>
                    </a:lnTo>
                    <a:lnTo>
                      <a:pt x="194" y="398"/>
                    </a:lnTo>
                    <a:lnTo>
                      <a:pt x="232" y="352"/>
                    </a:lnTo>
                    <a:lnTo>
                      <a:pt x="272" y="308"/>
                    </a:lnTo>
                    <a:lnTo>
                      <a:pt x="314" y="264"/>
                    </a:lnTo>
                    <a:lnTo>
                      <a:pt x="356" y="224"/>
                    </a:lnTo>
                    <a:lnTo>
                      <a:pt x="400" y="186"/>
                    </a:lnTo>
                    <a:lnTo>
                      <a:pt x="446" y="150"/>
                    </a:lnTo>
                    <a:lnTo>
                      <a:pt x="490" y="118"/>
                    </a:lnTo>
                    <a:lnTo>
                      <a:pt x="536" y="88"/>
                    </a:lnTo>
                    <a:lnTo>
                      <a:pt x="582" y="62"/>
                    </a:lnTo>
                    <a:lnTo>
                      <a:pt x="626" y="40"/>
                    </a:lnTo>
                    <a:lnTo>
                      <a:pt x="670" y="24"/>
                    </a:lnTo>
                    <a:lnTo>
                      <a:pt x="710" y="10"/>
                    </a:lnTo>
                    <a:lnTo>
                      <a:pt x="752" y="4"/>
                    </a:lnTo>
                    <a:lnTo>
                      <a:pt x="770" y="2"/>
                    </a:lnTo>
                    <a:lnTo>
                      <a:pt x="790" y="0"/>
                    </a:lnTo>
                    <a:lnTo>
                      <a:pt x="808" y="2"/>
                    </a:lnTo>
                    <a:lnTo>
                      <a:pt x="826" y="4"/>
                    </a:lnTo>
                    <a:lnTo>
                      <a:pt x="842" y="8"/>
                    </a:lnTo>
                    <a:lnTo>
                      <a:pt x="858" y="14"/>
                    </a:lnTo>
                    <a:lnTo>
                      <a:pt x="874" y="20"/>
                    </a:lnTo>
                    <a:lnTo>
                      <a:pt x="888" y="28"/>
                    </a:lnTo>
                    <a:lnTo>
                      <a:pt x="902" y="38"/>
                    </a:lnTo>
                    <a:lnTo>
                      <a:pt x="914" y="50"/>
                    </a:lnTo>
                    <a:lnTo>
                      <a:pt x="914" y="50"/>
                    </a:lnTo>
                    <a:lnTo>
                      <a:pt x="930" y="68"/>
                    </a:lnTo>
                    <a:lnTo>
                      <a:pt x="944" y="86"/>
                    </a:lnTo>
                    <a:lnTo>
                      <a:pt x="958" y="106"/>
                    </a:lnTo>
                    <a:lnTo>
                      <a:pt x="968" y="126"/>
                    </a:lnTo>
                    <a:lnTo>
                      <a:pt x="978" y="146"/>
                    </a:lnTo>
                    <a:lnTo>
                      <a:pt x="986" y="168"/>
                    </a:lnTo>
                    <a:lnTo>
                      <a:pt x="992" y="190"/>
                    </a:lnTo>
                    <a:lnTo>
                      <a:pt x="996" y="212"/>
                    </a:lnTo>
                    <a:lnTo>
                      <a:pt x="998" y="236"/>
                    </a:lnTo>
                    <a:lnTo>
                      <a:pt x="1000" y="260"/>
                    </a:lnTo>
                    <a:lnTo>
                      <a:pt x="1000" y="284"/>
                    </a:lnTo>
                    <a:lnTo>
                      <a:pt x="1000" y="308"/>
                    </a:lnTo>
                    <a:lnTo>
                      <a:pt x="998" y="332"/>
                    </a:lnTo>
                    <a:lnTo>
                      <a:pt x="994" y="358"/>
                    </a:lnTo>
                    <a:lnTo>
                      <a:pt x="984" y="408"/>
                    </a:lnTo>
                    <a:lnTo>
                      <a:pt x="968" y="460"/>
                    </a:lnTo>
                    <a:lnTo>
                      <a:pt x="948" y="512"/>
                    </a:lnTo>
                    <a:lnTo>
                      <a:pt x="924" y="562"/>
                    </a:lnTo>
                    <a:lnTo>
                      <a:pt x="898" y="614"/>
                    </a:lnTo>
                    <a:lnTo>
                      <a:pt x="868" y="664"/>
                    </a:lnTo>
                    <a:lnTo>
                      <a:pt x="834" y="714"/>
                    </a:lnTo>
                    <a:lnTo>
                      <a:pt x="798" y="762"/>
                    </a:lnTo>
                    <a:lnTo>
                      <a:pt x="758" y="808"/>
                    </a:lnTo>
                    <a:lnTo>
                      <a:pt x="718" y="852"/>
                    </a:lnTo>
                    <a:lnTo>
                      <a:pt x="676" y="894"/>
                    </a:lnTo>
                    <a:lnTo>
                      <a:pt x="632" y="934"/>
                    </a:lnTo>
                    <a:lnTo>
                      <a:pt x="586" y="968"/>
                    </a:lnTo>
                    <a:lnTo>
                      <a:pt x="540" y="1000"/>
                    </a:lnTo>
                    <a:lnTo>
                      <a:pt x="494" y="1030"/>
                    </a:lnTo>
                    <a:lnTo>
                      <a:pt x="448" y="1052"/>
                    </a:lnTo>
                    <a:lnTo>
                      <a:pt x="402" y="1072"/>
                    </a:lnTo>
                    <a:lnTo>
                      <a:pt x="354" y="1086"/>
                    </a:lnTo>
                    <a:lnTo>
                      <a:pt x="332" y="1092"/>
                    </a:lnTo>
                    <a:lnTo>
                      <a:pt x="310" y="1096"/>
                    </a:lnTo>
                    <a:lnTo>
                      <a:pt x="288" y="1098"/>
                    </a:lnTo>
                    <a:lnTo>
                      <a:pt x="266" y="1100"/>
                    </a:lnTo>
                    <a:lnTo>
                      <a:pt x="244" y="1098"/>
                    </a:lnTo>
                    <a:lnTo>
                      <a:pt x="222" y="1096"/>
                    </a:lnTo>
                    <a:lnTo>
                      <a:pt x="202" y="1094"/>
                    </a:lnTo>
                    <a:lnTo>
                      <a:pt x="182" y="1088"/>
                    </a:lnTo>
                    <a:lnTo>
                      <a:pt x="162" y="1082"/>
                    </a:lnTo>
                    <a:lnTo>
                      <a:pt x="142" y="1072"/>
                    </a:lnTo>
                    <a:lnTo>
                      <a:pt x="124" y="1062"/>
                    </a:lnTo>
                    <a:lnTo>
                      <a:pt x="104" y="1050"/>
                    </a:lnTo>
                    <a:lnTo>
                      <a:pt x="88" y="1036"/>
                    </a:lnTo>
                    <a:lnTo>
                      <a:pt x="70" y="1020"/>
                    </a:lnTo>
                    <a:lnTo>
                      <a:pt x="70" y="102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34"/>
              <p:cNvSpPr>
                <a:spLocks/>
              </p:cNvSpPr>
              <p:nvPr/>
            </p:nvSpPr>
            <p:spPr bwMode="auto">
              <a:xfrm>
                <a:off x="-7304088" y="9691688"/>
                <a:ext cx="2943225" cy="3181350"/>
              </a:xfrm>
              <a:custGeom>
                <a:avLst/>
                <a:gdLst>
                  <a:gd name="T0" fmla="*/ 730 w 1854"/>
                  <a:gd name="T1" fmla="*/ 0 h 2004"/>
                  <a:gd name="T2" fmla="*/ 1854 w 1854"/>
                  <a:gd name="T3" fmla="*/ 1152 h 2004"/>
                  <a:gd name="T4" fmla="*/ 1854 w 1854"/>
                  <a:gd name="T5" fmla="*/ 2004 h 2004"/>
                  <a:gd name="T6" fmla="*/ 1134 w 1854"/>
                  <a:gd name="T7" fmla="*/ 2004 h 2004"/>
                  <a:gd name="T8" fmla="*/ 0 w 1854"/>
                  <a:gd name="T9" fmla="*/ 840 h 2004"/>
                  <a:gd name="T10" fmla="*/ 730 w 1854"/>
                  <a:gd name="T11" fmla="*/ 0 h 2004"/>
                </a:gdLst>
                <a:ahLst/>
                <a:cxnLst>
                  <a:cxn ang="0">
                    <a:pos x="T0" y="T1"/>
                  </a:cxn>
                  <a:cxn ang="0">
                    <a:pos x="T2" y="T3"/>
                  </a:cxn>
                  <a:cxn ang="0">
                    <a:pos x="T4" y="T5"/>
                  </a:cxn>
                  <a:cxn ang="0">
                    <a:pos x="T6" y="T7"/>
                  </a:cxn>
                  <a:cxn ang="0">
                    <a:pos x="T8" y="T9"/>
                  </a:cxn>
                  <a:cxn ang="0">
                    <a:pos x="T10" y="T11"/>
                  </a:cxn>
                </a:cxnLst>
                <a:rect l="0" t="0" r="r" b="b"/>
                <a:pathLst>
                  <a:path w="1854" h="2004">
                    <a:moveTo>
                      <a:pt x="730" y="0"/>
                    </a:moveTo>
                    <a:lnTo>
                      <a:pt x="1854" y="1152"/>
                    </a:lnTo>
                    <a:lnTo>
                      <a:pt x="1854" y="2004"/>
                    </a:lnTo>
                    <a:lnTo>
                      <a:pt x="1134" y="2004"/>
                    </a:lnTo>
                    <a:lnTo>
                      <a:pt x="0" y="840"/>
                    </a:lnTo>
                    <a:lnTo>
                      <a:pt x="730" y="0"/>
                    </a:lnTo>
                    <a:close/>
                  </a:path>
                </a:pathLst>
              </a:custGeom>
              <a:solidFill>
                <a:srgbClr val="E7D1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35"/>
              <p:cNvSpPr>
                <a:spLocks/>
              </p:cNvSpPr>
              <p:nvPr/>
            </p:nvSpPr>
            <p:spPr bwMode="auto">
              <a:xfrm>
                <a:off x="-7345363" y="9691688"/>
                <a:ext cx="2984500" cy="2181225"/>
              </a:xfrm>
              <a:custGeom>
                <a:avLst/>
                <a:gdLst>
                  <a:gd name="T0" fmla="*/ 986 w 1880"/>
                  <a:gd name="T1" fmla="*/ 236 h 1374"/>
                  <a:gd name="T2" fmla="*/ 1880 w 1880"/>
                  <a:gd name="T3" fmla="*/ 1152 h 1374"/>
                  <a:gd name="T4" fmla="*/ 1880 w 1880"/>
                  <a:gd name="T5" fmla="*/ 1374 h 1374"/>
                  <a:gd name="T6" fmla="*/ 1192 w 1880"/>
                  <a:gd name="T7" fmla="*/ 668 h 1374"/>
                  <a:gd name="T8" fmla="*/ 474 w 1880"/>
                  <a:gd name="T9" fmla="*/ 1302 h 1374"/>
                  <a:gd name="T10" fmla="*/ 340 w 1880"/>
                  <a:gd name="T11" fmla="*/ 1164 h 1374"/>
                  <a:gd name="T12" fmla="*/ 340 w 1880"/>
                  <a:gd name="T13" fmla="*/ 1164 h 1374"/>
                  <a:gd name="T14" fmla="*/ 388 w 1880"/>
                  <a:gd name="T15" fmla="*/ 1144 h 1374"/>
                  <a:gd name="T16" fmla="*/ 438 w 1880"/>
                  <a:gd name="T17" fmla="*/ 1118 h 1374"/>
                  <a:gd name="T18" fmla="*/ 486 w 1880"/>
                  <a:gd name="T19" fmla="*/ 1092 h 1374"/>
                  <a:gd name="T20" fmla="*/ 532 w 1880"/>
                  <a:gd name="T21" fmla="*/ 1062 h 1374"/>
                  <a:gd name="T22" fmla="*/ 578 w 1880"/>
                  <a:gd name="T23" fmla="*/ 1030 h 1374"/>
                  <a:gd name="T24" fmla="*/ 624 w 1880"/>
                  <a:gd name="T25" fmla="*/ 996 h 1374"/>
                  <a:gd name="T26" fmla="*/ 666 w 1880"/>
                  <a:gd name="T27" fmla="*/ 960 h 1374"/>
                  <a:gd name="T28" fmla="*/ 708 w 1880"/>
                  <a:gd name="T29" fmla="*/ 922 h 1374"/>
                  <a:gd name="T30" fmla="*/ 746 w 1880"/>
                  <a:gd name="T31" fmla="*/ 884 h 1374"/>
                  <a:gd name="T32" fmla="*/ 784 w 1880"/>
                  <a:gd name="T33" fmla="*/ 844 h 1374"/>
                  <a:gd name="T34" fmla="*/ 818 w 1880"/>
                  <a:gd name="T35" fmla="*/ 804 h 1374"/>
                  <a:gd name="T36" fmla="*/ 848 w 1880"/>
                  <a:gd name="T37" fmla="*/ 764 h 1374"/>
                  <a:gd name="T38" fmla="*/ 876 w 1880"/>
                  <a:gd name="T39" fmla="*/ 724 h 1374"/>
                  <a:gd name="T40" fmla="*/ 900 w 1880"/>
                  <a:gd name="T41" fmla="*/ 682 h 1374"/>
                  <a:gd name="T42" fmla="*/ 920 w 1880"/>
                  <a:gd name="T43" fmla="*/ 642 h 1374"/>
                  <a:gd name="T44" fmla="*/ 936 w 1880"/>
                  <a:gd name="T45" fmla="*/ 602 h 1374"/>
                  <a:gd name="T46" fmla="*/ 936 w 1880"/>
                  <a:gd name="T47" fmla="*/ 602 h 1374"/>
                  <a:gd name="T48" fmla="*/ 944 w 1880"/>
                  <a:gd name="T49" fmla="*/ 576 h 1374"/>
                  <a:gd name="T50" fmla="*/ 950 w 1880"/>
                  <a:gd name="T51" fmla="*/ 552 h 1374"/>
                  <a:gd name="T52" fmla="*/ 952 w 1880"/>
                  <a:gd name="T53" fmla="*/ 532 h 1374"/>
                  <a:gd name="T54" fmla="*/ 952 w 1880"/>
                  <a:gd name="T55" fmla="*/ 512 h 1374"/>
                  <a:gd name="T56" fmla="*/ 950 w 1880"/>
                  <a:gd name="T57" fmla="*/ 496 h 1374"/>
                  <a:gd name="T58" fmla="*/ 944 w 1880"/>
                  <a:gd name="T59" fmla="*/ 482 h 1374"/>
                  <a:gd name="T60" fmla="*/ 938 w 1880"/>
                  <a:gd name="T61" fmla="*/ 472 h 1374"/>
                  <a:gd name="T62" fmla="*/ 928 w 1880"/>
                  <a:gd name="T63" fmla="*/ 464 h 1374"/>
                  <a:gd name="T64" fmla="*/ 918 w 1880"/>
                  <a:gd name="T65" fmla="*/ 458 h 1374"/>
                  <a:gd name="T66" fmla="*/ 906 w 1880"/>
                  <a:gd name="T67" fmla="*/ 456 h 1374"/>
                  <a:gd name="T68" fmla="*/ 892 w 1880"/>
                  <a:gd name="T69" fmla="*/ 456 h 1374"/>
                  <a:gd name="T70" fmla="*/ 878 w 1880"/>
                  <a:gd name="T71" fmla="*/ 460 h 1374"/>
                  <a:gd name="T72" fmla="*/ 862 w 1880"/>
                  <a:gd name="T73" fmla="*/ 468 h 1374"/>
                  <a:gd name="T74" fmla="*/ 846 w 1880"/>
                  <a:gd name="T75" fmla="*/ 480 h 1374"/>
                  <a:gd name="T76" fmla="*/ 830 w 1880"/>
                  <a:gd name="T77" fmla="*/ 494 h 1374"/>
                  <a:gd name="T78" fmla="*/ 812 w 1880"/>
                  <a:gd name="T79" fmla="*/ 512 h 1374"/>
                  <a:gd name="T80" fmla="*/ 812 w 1880"/>
                  <a:gd name="T81" fmla="*/ 512 h 1374"/>
                  <a:gd name="T82" fmla="*/ 772 w 1880"/>
                  <a:gd name="T83" fmla="*/ 556 h 1374"/>
                  <a:gd name="T84" fmla="*/ 734 w 1880"/>
                  <a:gd name="T85" fmla="*/ 598 h 1374"/>
                  <a:gd name="T86" fmla="*/ 694 w 1880"/>
                  <a:gd name="T87" fmla="*/ 636 h 1374"/>
                  <a:gd name="T88" fmla="*/ 656 w 1880"/>
                  <a:gd name="T89" fmla="*/ 670 h 1374"/>
                  <a:gd name="T90" fmla="*/ 616 w 1880"/>
                  <a:gd name="T91" fmla="*/ 702 h 1374"/>
                  <a:gd name="T92" fmla="*/ 576 w 1880"/>
                  <a:gd name="T93" fmla="*/ 732 h 1374"/>
                  <a:gd name="T94" fmla="*/ 534 w 1880"/>
                  <a:gd name="T95" fmla="*/ 760 h 1374"/>
                  <a:gd name="T96" fmla="*/ 492 w 1880"/>
                  <a:gd name="T97" fmla="*/ 784 h 1374"/>
                  <a:gd name="T98" fmla="*/ 448 w 1880"/>
                  <a:gd name="T99" fmla="*/ 808 h 1374"/>
                  <a:gd name="T100" fmla="*/ 402 w 1880"/>
                  <a:gd name="T101" fmla="*/ 828 h 1374"/>
                  <a:gd name="T102" fmla="*/ 356 w 1880"/>
                  <a:gd name="T103" fmla="*/ 844 h 1374"/>
                  <a:gd name="T104" fmla="*/ 306 w 1880"/>
                  <a:gd name="T105" fmla="*/ 860 h 1374"/>
                  <a:gd name="T106" fmla="*/ 254 w 1880"/>
                  <a:gd name="T107" fmla="*/ 872 h 1374"/>
                  <a:gd name="T108" fmla="*/ 200 w 1880"/>
                  <a:gd name="T109" fmla="*/ 884 h 1374"/>
                  <a:gd name="T110" fmla="*/ 142 w 1880"/>
                  <a:gd name="T111" fmla="*/ 892 h 1374"/>
                  <a:gd name="T112" fmla="*/ 84 w 1880"/>
                  <a:gd name="T113" fmla="*/ 898 h 1374"/>
                  <a:gd name="T114" fmla="*/ 0 w 1880"/>
                  <a:gd name="T115" fmla="*/ 814 h 1374"/>
                  <a:gd name="T116" fmla="*/ 756 w 1880"/>
                  <a:gd name="T117" fmla="*/ 0 h 1374"/>
                  <a:gd name="T118" fmla="*/ 986 w 1880"/>
                  <a:gd name="T119" fmla="*/ 236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80" h="1374">
                    <a:moveTo>
                      <a:pt x="986" y="236"/>
                    </a:moveTo>
                    <a:lnTo>
                      <a:pt x="1880" y="1152"/>
                    </a:lnTo>
                    <a:lnTo>
                      <a:pt x="1880" y="1374"/>
                    </a:lnTo>
                    <a:lnTo>
                      <a:pt x="1192" y="668"/>
                    </a:lnTo>
                    <a:lnTo>
                      <a:pt x="474" y="1302"/>
                    </a:lnTo>
                    <a:lnTo>
                      <a:pt x="340" y="1164"/>
                    </a:lnTo>
                    <a:lnTo>
                      <a:pt x="340" y="1164"/>
                    </a:lnTo>
                    <a:lnTo>
                      <a:pt x="388" y="1144"/>
                    </a:lnTo>
                    <a:lnTo>
                      <a:pt x="438" y="1118"/>
                    </a:lnTo>
                    <a:lnTo>
                      <a:pt x="486" y="1092"/>
                    </a:lnTo>
                    <a:lnTo>
                      <a:pt x="532" y="1062"/>
                    </a:lnTo>
                    <a:lnTo>
                      <a:pt x="578" y="1030"/>
                    </a:lnTo>
                    <a:lnTo>
                      <a:pt x="624" y="996"/>
                    </a:lnTo>
                    <a:lnTo>
                      <a:pt x="666" y="960"/>
                    </a:lnTo>
                    <a:lnTo>
                      <a:pt x="708" y="922"/>
                    </a:lnTo>
                    <a:lnTo>
                      <a:pt x="746" y="884"/>
                    </a:lnTo>
                    <a:lnTo>
                      <a:pt x="784" y="844"/>
                    </a:lnTo>
                    <a:lnTo>
                      <a:pt x="818" y="804"/>
                    </a:lnTo>
                    <a:lnTo>
                      <a:pt x="848" y="764"/>
                    </a:lnTo>
                    <a:lnTo>
                      <a:pt x="876" y="724"/>
                    </a:lnTo>
                    <a:lnTo>
                      <a:pt x="900" y="682"/>
                    </a:lnTo>
                    <a:lnTo>
                      <a:pt x="920" y="642"/>
                    </a:lnTo>
                    <a:lnTo>
                      <a:pt x="936" y="602"/>
                    </a:lnTo>
                    <a:lnTo>
                      <a:pt x="936" y="602"/>
                    </a:lnTo>
                    <a:lnTo>
                      <a:pt x="944" y="576"/>
                    </a:lnTo>
                    <a:lnTo>
                      <a:pt x="950" y="552"/>
                    </a:lnTo>
                    <a:lnTo>
                      <a:pt x="952" y="532"/>
                    </a:lnTo>
                    <a:lnTo>
                      <a:pt x="952" y="512"/>
                    </a:lnTo>
                    <a:lnTo>
                      <a:pt x="950" y="496"/>
                    </a:lnTo>
                    <a:lnTo>
                      <a:pt x="944" y="482"/>
                    </a:lnTo>
                    <a:lnTo>
                      <a:pt x="938" y="472"/>
                    </a:lnTo>
                    <a:lnTo>
                      <a:pt x="928" y="464"/>
                    </a:lnTo>
                    <a:lnTo>
                      <a:pt x="918" y="458"/>
                    </a:lnTo>
                    <a:lnTo>
                      <a:pt x="906" y="456"/>
                    </a:lnTo>
                    <a:lnTo>
                      <a:pt x="892" y="456"/>
                    </a:lnTo>
                    <a:lnTo>
                      <a:pt x="878" y="460"/>
                    </a:lnTo>
                    <a:lnTo>
                      <a:pt x="862" y="468"/>
                    </a:lnTo>
                    <a:lnTo>
                      <a:pt x="846" y="480"/>
                    </a:lnTo>
                    <a:lnTo>
                      <a:pt x="830" y="494"/>
                    </a:lnTo>
                    <a:lnTo>
                      <a:pt x="812" y="512"/>
                    </a:lnTo>
                    <a:lnTo>
                      <a:pt x="812" y="512"/>
                    </a:lnTo>
                    <a:lnTo>
                      <a:pt x="772" y="556"/>
                    </a:lnTo>
                    <a:lnTo>
                      <a:pt x="734" y="598"/>
                    </a:lnTo>
                    <a:lnTo>
                      <a:pt x="694" y="636"/>
                    </a:lnTo>
                    <a:lnTo>
                      <a:pt x="656" y="670"/>
                    </a:lnTo>
                    <a:lnTo>
                      <a:pt x="616" y="702"/>
                    </a:lnTo>
                    <a:lnTo>
                      <a:pt x="576" y="732"/>
                    </a:lnTo>
                    <a:lnTo>
                      <a:pt x="534" y="760"/>
                    </a:lnTo>
                    <a:lnTo>
                      <a:pt x="492" y="784"/>
                    </a:lnTo>
                    <a:lnTo>
                      <a:pt x="448" y="808"/>
                    </a:lnTo>
                    <a:lnTo>
                      <a:pt x="402" y="828"/>
                    </a:lnTo>
                    <a:lnTo>
                      <a:pt x="356" y="844"/>
                    </a:lnTo>
                    <a:lnTo>
                      <a:pt x="306" y="860"/>
                    </a:lnTo>
                    <a:lnTo>
                      <a:pt x="254" y="872"/>
                    </a:lnTo>
                    <a:lnTo>
                      <a:pt x="200" y="884"/>
                    </a:lnTo>
                    <a:lnTo>
                      <a:pt x="142" y="892"/>
                    </a:lnTo>
                    <a:lnTo>
                      <a:pt x="84" y="898"/>
                    </a:lnTo>
                    <a:lnTo>
                      <a:pt x="0" y="814"/>
                    </a:lnTo>
                    <a:lnTo>
                      <a:pt x="756" y="0"/>
                    </a:lnTo>
                    <a:lnTo>
                      <a:pt x="986" y="236"/>
                    </a:lnTo>
                    <a:close/>
                  </a:path>
                </a:pathLst>
              </a:custGeom>
              <a:solidFill>
                <a:srgbClr val="D5B2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36"/>
              <p:cNvSpPr>
                <a:spLocks/>
              </p:cNvSpPr>
              <p:nvPr/>
            </p:nvSpPr>
            <p:spPr bwMode="auto">
              <a:xfrm>
                <a:off x="-9240838" y="7824788"/>
                <a:ext cx="3260725" cy="3260725"/>
              </a:xfrm>
              <a:custGeom>
                <a:avLst/>
                <a:gdLst>
                  <a:gd name="T0" fmla="*/ 1080 w 2054"/>
                  <a:gd name="T1" fmla="*/ 2 h 2054"/>
                  <a:gd name="T2" fmla="*/ 1234 w 2054"/>
                  <a:gd name="T3" fmla="*/ 20 h 2054"/>
                  <a:gd name="T4" fmla="*/ 1380 w 2054"/>
                  <a:gd name="T5" fmla="*/ 62 h 2054"/>
                  <a:gd name="T6" fmla="*/ 1516 w 2054"/>
                  <a:gd name="T7" fmla="*/ 124 h 2054"/>
                  <a:gd name="T8" fmla="*/ 1642 w 2054"/>
                  <a:gd name="T9" fmla="*/ 204 h 2054"/>
                  <a:gd name="T10" fmla="*/ 1754 w 2054"/>
                  <a:gd name="T11" fmla="*/ 300 h 2054"/>
                  <a:gd name="T12" fmla="*/ 1850 w 2054"/>
                  <a:gd name="T13" fmla="*/ 412 h 2054"/>
                  <a:gd name="T14" fmla="*/ 1930 w 2054"/>
                  <a:gd name="T15" fmla="*/ 538 h 2054"/>
                  <a:gd name="T16" fmla="*/ 1992 w 2054"/>
                  <a:gd name="T17" fmla="*/ 674 h 2054"/>
                  <a:gd name="T18" fmla="*/ 2034 w 2054"/>
                  <a:gd name="T19" fmla="*/ 820 h 2054"/>
                  <a:gd name="T20" fmla="*/ 2054 w 2054"/>
                  <a:gd name="T21" fmla="*/ 974 h 2054"/>
                  <a:gd name="T22" fmla="*/ 2054 w 2054"/>
                  <a:gd name="T23" fmla="*/ 1080 h 2054"/>
                  <a:gd name="T24" fmla="*/ 2034 w 2054"/>
                  <a:gd name="T25" fmla="*/ 1234 h 2054"/>
                  <a:gd name="T26" fmla="*/ 1992 w 2054"/>
                  <a:gd name="T27" fmla="*/ 1380 h 2054"/>
                  <a:gd name="T28" fmla="*/ 1930 w 2054"/>
                  <a:gd name="T29" fmla="*/ 1516 h 2054"/>
                  <a:gd name="T30" fmla="*/ 1850 w 2054"/>
                  <a:gd name="T31" fmla="*/ 1642 h 2054"/>
                  <a:gd name="T32" fmla="*/ 1754 w 2054"/>
                  <a:gd name="T33" fmla="*/ 1754 h 2054"/>
                  <a:gd name="T34" fmla="*/ 1642 w 2054"/>
                  <a:gd name="T35" fmla="*/ 1850 h 2054"/>
                  <a:gd name="T36" fmla="*/ 1516 w 2054"/>
                  <a:gd name="T37" fmla="*/ 1930 h 2054"/>
                  <a:gd name="T38" fmla="*/ 1380 w 2054"/>
                  <a:gd name="T39" fmla="*/ 1992 h 2054"/>
                  <a:gd name="T40" fmla="*/ 1234 w 2054"/>
                  <a:gd name="T41" fmla="*/ 2034 h 2054"/>
                  <a:gd name="T42" fmla="*/ 1080 w 2054"/>
                  <a:gd name="T43" fmla="*/ 2052 h 2054"/>
                  <a:gd name="T44" fmla="*/ 974 w 2054"/>
                  <a:gd name="T45" fmla="*/ 2052 h 2054"/>
                  <a:gd name="T46" fmla="*/ 820 w 2054"/>
                  <a:gd name="T47" fmla="*/ 2034 h 2054"/>
                  <a:gd name="T48" fmla="*/ 674 w 2054"/>
                  <a:gd name="T49" fmla="*/ 1992 h 2054"/>
                  <a:gd name="T50" fmla="*/ 538 w 2054"/>
                  <a:gd name="T51" fmla="*/ 1930 h 2054"/>
                  <a:gd name="T52" fmla="*/ 412 w 2054"/>
                  <a:gd name="T53" fmla="*/ 1850 h 2054"/>
                  <a:gd name="T54" fmla="*/ 300 w 2054"/>
                  <a:gd name="T55" fmla="*/ 1754 h 2054"/>
                  <a:gd name="T56" fmla="*/ 204 w 2054"/>
                  <a:gd name="T57" fmla="*/ 1642 h 2054"/>
                  <a:gd name="T58" fmla="*/ 124 w 2054"/>
                  <a:gd name="T59" fmla="*/ 1516 h 2054"/>
                  <a:gd name="T60" fmla="*/ 62 w 2054"/>
                  <a:gd name="T61" fmla="*/ 1380 h 2054"/>
                  <a:gd name="T62" fmla="*/ 20 w 2054"/>
                  <a:gd name="T63" fmla="*/ 1234 h 2054"/>
                  <a:gd name="T64" fmla="*/ 2 w 2054"/>
                  <a:gd name="T65" fmla="*/ 1080 h 2054"/>
                  <a:gd name="T66" fmla="*/ 2 w 2054"/>
                  <a:gd name="T67" fmla="*/ 974 h 2054"/>
                  <a:gd name="T68" fmla="*/ 20 w 2054"/>
                  <a:gd name="T69" fmla="*/ 820 h 2054"/>
                  <a:gd name="T70" fmla="*/ 62 w 2054"/>
                  <a:gd name="T71" fmla="*/ 674 h 2054"/>
                  <a:gd name="T72" fmla="*/ 124 w 2054"/>
                  <a:gd name="T73" fmla="*/ 538 h 2054"/>
                  <a:gd name="T74" fmla="*/ 204 w 2054"/>
                  <a:gd name="T75" fmla="*/ 412 h 2054"/>
                  <a:gd name="T76" fmla="*/ 300 w 2054"/>
                  <a:gd name="T77" fmla="*/ 300 h 2054"/>
                  <a:gd name="T78" fmla="*/ 412 w 2054"/>
                  <a:gd name="T79" fmla="*/ 204 h 2054"/>
                  <a:gd name="T80" fmla="*/ 538 w 2054"/>
                  <a:gd name="T81" fmla="*/ 124 h 2054"/>
                  <a:gd name="T82" fmla="*/ 674 w 2054"/>
                  <a:gd name="T83" fmla="*/ 62 h 2054"/>
                  <a:gd name="T84" fmla="*/ 820 w 2054"/>
                  <a:gd name="T85" fmla="*/ 20 h 2054"/>
                  <a:gd name="T86" fmla="*/ 974 w 2054"/>
                  <a:gd name="T87" fmla="*/ 2 h 2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54" h="2054">
                    <a:moveTo>
                      <a:pt x="1028" y="0"/>
                    </a:moveTo>
                    <a:lnTo>
                      <a:pt x="1028" y="0"/>
                    </a:lnTo>
                    <a:lnTo>
                      <a:pt x="1080" y="2"/>
                    </a:lnTo>
                    <a:lnTo>
                      <a:pt x="1132" y="6"/>
                    </a:lnTo>
                    <a:lnTo>
                      <a:pt x="1184" y="12"/>
                    </a:lnTo>
                    <a:lnTo>
                      <a:pt x="1234" y="20"/>
                    </a:lnTo>
                    <a:lnTo>
                      <a:pt x="1284" y="32"/>
                    </a:lnTo>
                    <a:lnTo>
                      <a:pt x="1332" y="46"/>
                    </a:lnTo>
                    <a:lnTo>
                      <a:pt x="1380" y="62"/>
                    </a:lnTo>
                    <a:lnTo>
                      <a:pt x="1426" y="80"/>
                    </a:lnTo>
                    <a:lnTo>
                      <a:pt x="1472" y="102"/>
                    </a:lnTo>
                    <a:lnTo>
                      <a:pt x="1516" y="124"/>
                    </a:lnTo>
                    <a:lnTo>
                      <a:pt x="1560" y="148"/>
                    </a:lnTo>
                    <a:lnTo>
                      <a:pt x="1602" y="176"/>
                    </a:lnTo>
                    <a:lnTo>
                      <a:pt x="1642" y="204"/>
                    </a:lnTo>
                    <a:lnTo>
                      <a:pt x="1680" y="234"/>
                    </a:lnTo>
                    <a:lnTo>
                      <a:pt x="1718" y="266"/>
                    </a:lnTo>
                    <a:lnTo>
                      <a:pt x="1754" y="300"/>
                    </a:lnTo>
                    <a:lnTo>
                      <a:pt x="1788" y="336"/>
                    </a:lnTo>
                    <a:lnTo>
                      <a:pt x="1820" y="374"/>
                    </a:lnTo>
                    <a:lnTo>
                      <a:pt x="1850" y="412"/>
                    </a:lnTo>
                    <a:lnTo>
                      <a:pt x="1878" y="452"/>
                    </a:lnTo>
                    <a:lnTo>
                      <a:pt x="1906" y="494"/>
                    </a:lnTo>
                    <a:lnTo>
                      <a:pt x="1930" y="538"/>
                    </a:lnTo>
                    <a:lnTo>
                      <a:pt x="1954" y="582"/>
                    </a:lnTo>
                    <a:lnTo>
                      <a:pt x="1974" y="628"/>
                    </a:lnTo>
                    <a:lnTo>
                      <a:pt x="1992" y="674"/>
                    </a:lnTo>
                    <a:lnTo>
                      <a:pt x="2008" y="722"/>
                    </a:lnTo>
                    <a:lnTo>
                      <a:pt x="2022" y="770"/>
                    </a:lnTo>
                    <a:lnTo>
                      <a:pt x="2034" y="820"/>
                    </a:lnTo>
                    <a:lnTo>
                      <a:pt x="2042" y="870"/>
                    </a:lnTo>
                    <a:lnTo>
                      <a:pt x="2050" y="922"/>
                    </a:lnTo>
                    <a:lnTo>
                      <a:pt x="2054" y="974"/>
                    </a:lnTo>
                    <a:lnTo>
                      <a:pt x="2054" y="1028"/>
                    </a:lnTo>
                    <a:lnTo>
                      <a:pt x="2054" y="1028"/>
                    </a:lnTo>
                    <a:lnTo>
                      <a:pt x="2054" y="1080"/>
                    </a:lnTo>
                    <a:lnTo>
                      <a:pt x="2050" y="1132"/>
                    </a:lnTo>
                    <a:lnTo>
                      <a:pt x="2042" y="1184"/>
                    </a:lnTo>
                    <a:lnTo>
                      <a:pt x="2034" y="1234"/>
                    </a:lnTo>
                    <a:lnTo>
                      <a:pt x="2022" y="1284"/>
                    </a:lnTo>
                    <a:lnTo>
                      <a:pt x="2008" y="1332"/>
                    </a:lnTo>
                    <a:lnTo>
                      <a:pt x="1992" y="1380"/>
                    </a:lnTo>
                    <a:lnTo>
                      <a:pt x="1974" y="1426"/>
                    </a:lnTo>
                    <a:lnTo>
                      <a:pt x="1954" y="1472"/>
                    </a:lnTo>
                    <a:lnTo>
                      <a:pt x="1930" y="1516"/>
                    </a:lnTo>
                    <a:lnTo>
                      <a:pt x="1906" y="1560"/>
                    </a:lnTo>
                    <a:lnTo>
                      <a:pt x="1878" y="1602"/>
                    </a:lnTo>
                    <a:lnTo>
                      <a:pt x="1850" y="1642"/>
                    </a:lnTo>
                    <a:lnTo>
                      <a:pt x="1820" y="1680"/>
                    </a:lnTo>
                    <a:lnTo>
                      <a:pt x="1788" y="1718"/>
                    </a:lnTo>
                    <a:lnTo>
                      <a:pt x="1754" y="1754"/>
                    </a:lnTo>
                    <a:lnTo>
                      <a:pt x="1718" y="1788"/>
                    </a:lnTo>
                    <a:lnTo>
                      <a:pt x="1680" y="1820"/>
                    </a:lnTo>
                    <a:lnTo>
                      <a:pt x="1642" y="1850"/>
                    </a:lnTo>
                    <a:lnTo>
                      <a:pt x="1602" y="1878"/>
                    </a:lnTo>
                    <a:lnTo>
                      <a:pt x="1560" y="1906"/>
                    </a:lnTo>
                    <a:lnTo>
                      <a:pt x="1516" y="1930"/>
                    </a:lnTo>
                    <a:lnTo>
                      <a:pt x="1472" y="1952"/>
                    </a:lnTo>
                    <a:lnTo>
                      <a:pt x="1426" y="1974"/>
                    </a:lnTo>
                    <a:lnTo>
                      <a:pt x="1380" y="1992"/>
                    </a:lnTo>
                    <a:lnTo>
                      <a:pt x="1332" y="2008"/>
                    </a:lnTo>
                    <a:lnTo>
                      <a:pt x="1284" y="2022"/>
                    </a:lnTo>
                    <a:lnTo>
                      <a:pt x="1234" y="2034"/>
                    </a:lnTo>
                    <a:lnTo>
                      <a:pt x="1184" y="2042"/>
                    </a:lnTo>
                    <a:lnTo>
                      <a:pt x="1132" y="2048"/>
                    </a:lnTo>
                    <a:lnTo>
                      <a:pt x="1080" y="2052"/>
                    </a:lnTo>
                    <a:lnTo>
                      <a:pt x="1028" y="2054"/>
                    </a:lnTo>
                    <a:lnTo>
                      <a:pt x="1028" y="2054"/>
                    </a:lnTo>
                    <a:lnTo>
                      <a:pt x="974" y="2052"/>
                    </a:lnTo>
                    <a:lnTo>
                      <a:pt x="922" y="2048"/>
                    </a:lnTo>
                    <a:lnTo>
                      <a:pt x="870" y="2042"/>
                    </a:lnTo>
                    <a:lnTo>
                      <a:pt x="820" y="2034"/>
                    </a:lnTo>
                    <a:lnTo>
                      <a:pt x="770" y="2022"/>
                    </a:lnTo>
                    <a:lnTo>
                      <a:pt x="722" y="2008"/>
                    </a:lnTo>
                    <a:lnTo>
                      <a:pt x="674" y="1992"/>
                    </a:lnTo>
                    <a:lnTo>
                      <a:pt x="628" y="1974"/>
                    </a:lnTo>
                    <a:lnTo>
                      <a:pt x="582" y="1952"/>
                    </a:lnTo>
                    <a:lnTo>
                      <a:pt x="538" y="1930"/>
                    </a:lnTo>
                    <a:lnTo>
                      <a:pt x="494" y="1906"/>
                    </a:lnTo>
                    <a:lnTo>
                      <a:pt x="452" y="1878"/>
                    </a:lnTo>
                    <a:lnTo>
                      <a:pt x="412" y="1850"/>
                    </a:lnTo>
                    <a:lnTo>
                      <a:pt x="374" y="1820"/>
                    </a:lnTo>
                    <a:lnTo>
                      <a:pt x="336" y="1788"/>
                    </a:lnTo>
                    <a:lnTo>
                      <a:pt x="300" y="1754"/>
                    </a:lnTo>
                    <a:lnTo>
                      <a:pt x="266" y="1718"/>
                    </a:lnTo>
                    <a:lnTo>
                      <a:pt x="234" y="1680"/>
                    </a:lnTo>
                    <a:lnTo>
                      <a:pt x="204" y="1642"/>
                    </a:lnTo>
                    <a:lnTo>
                      <a:pt x="176" y="1602"/>
                    </a:lnTo>
                    <a:lnTo>
                      <a:pt x="148" y="1560"/>
                    </a:lnTo>
                    <a:lnTo>
                      <a:pt x="124" y="1516"/>
                    </a:lnTo>
                    <a:lnTo>
                      <a:pt x="102" y="1472"/>
                    </a:lnTo>
                    <a:lnTo>
                      <a:pt x="80" y="1426"/>
                    </a:lnTo>
                    <a:lnTo>
                      <a:pt x="62" y="1380"/>
                    </a:lnTo>
                    <a:lnTo>
                      <a:pt x="46" y="1332"/>
                    </a:lnTo>
                    <a:lnTo>
                      <a:pt x="32" y="1284"/>
                    </a:lnTo>
                    <a:lnTo>
                      <a:pt x="20" y="1234"/>
                    </a:lnTo>
                    <a:lnTo>
                      <a:pt x="12" y="1184"/>
                    </a:lnTo>
                    <a:lnTo>
                      <a:pt x="6" y="1132"/>
                    </a:lnTo>
                    <a:lnTo>
                      <a:pt x="2" y="1080"/>
                    </a:lnTo>
                    <a:lnTo>
                      <a:pt x="0" y="1028"/>
                    </a:lnTo>
                    <a:lnTo>
                      <a:pt x="0" y="1028"/>
                    </a:lnTo>
                    <a:lnTo>
                      <a:pt x="2" y="974"/>
                    </a:lnTo>
                    <a:lnTo>
                      <a:pt x="6" y="922"/>
                    </a:lnTo>
                    <a:lnTo>
                      <a:pt x="12" y="870"/>
                    </a:lnTo>
                    <a:lnTo>
                      <a:pt x="20" y="820"/>
                    </a:lnTo>
                    <a:lnTo>
                      <a:pt x="32" y="770"/>
                    </a:lnTo>
                    <a:lnTo>
                      <a:pt x="46" y="722"/>
                    </a:lnTo>
                    <a:lnTo>
                      <a:pt x="62" y="674"/>
                    </a:lnTo>
                    <a:lnTo>
                      <a:pt x="80" y="628"/>
                    </a:lnTo>
                    <a:lnTo>
                      <a:pt x="102" y="582"/>
                    </a:lnTo>
                    <a:lnTo>
                      <a:pt x="124" y="538"/>
                    </a:lnTo>
                    <a:lnTo>
                      <a:pt x="148" y="494"/>
                    </a:lnTo>
                    <a:lnTo>
                      <a:pt x="176" y="452"/>
                    </a:lnTo>
                    <a:lnTo>
                      <a:pt x="204" y="412"/>
                    </a:lnTo>
                    <a:lnTo>
                      <a:pt x="234" y="374"/>
                    </a:lnTo>
                    <a:lnTo>
                      <a:pt x="266" y="336"/>
                    </a:lnTo>
                    <a:lnTo>
                      <a:pt x="300" y="300"/>
                    </a:lnTo>
                    <a:lnTo>
                      <a:pt x="336" y="266"/>
                    </a:lnTo>
                    <a:lnTo>
                      <a:pt x="374" y="234"/>
                    </a:lnTo>
                    <a:lnTo>
                      <a:pt x="412" y="204"/>
                    </a:lnTo>
                    <a:lnTo>
                      <a:pt x="452" y="176"/>
                    </a:lnTo>
                    <a:lnTo>
                      <a:pt x="494" y="148"/>
                    </a:lnTo>
                    <a:lnTo>
                      <a:pt x="538" y="124"/>
                    </a:lnTo>
                    <a:lnTo>
                      <a:pt x="582" y="102"/>
                    </a:lnTo>
                    <a:lnTo>
                      <a:pt x="628" y="80"/>
                    </a:lnTo>
                    <a:lnTo>
                      <a:pt x="674" y="62"/>
                    </a:lnTo>
                    <a:lnTo>
                      <a:pt x="722" y="46"/>
                    </a:lnTo>
                    <a:lnTo>
                      <a:pt x="770" y="32"/>
                    </a:lnTo>
                    <a:lnTo>
                      <a:pt x="820" y="20"/>
                    </a:lnTo>
                    <a:lnTo>
                      <a:pt x="870" y="12"/>
                    </a:lnTo>
                    <a:lnTo>
                      <a:pt x="922" y="6"/>
                    </a:lnTo>
                    <a:lnTo>
                      <a:pt x="974" y="2"/>
                    </a:lnTo>
                    <a:lnTo>
                      <a:pt x="1028" y="0"/>
                    </a:lnTo>
                    <a:lnTo>
                      <a:pt x="1028" y="0"/>
                    </a:lnTo>
                    <a:close/>
                  </a:path>
                </a:pathLst>
              </a:custGeom>
              <a:solidFill>
                <a:srgbClr val="E7D1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37"/>
              <p:cNvSpPr>
                <a:spLocks/>
              </p:cNvSpPr>
              <p:nvPr/>
            </p:nvSpPr>
            <p:spPr bwMode="auto">
              <a:xfrm>
                <a:off x="-7948613" y="8748713"/>
                <a:ext cx="1565275" cy="1647825"/>
              </a:xfrm>
              <a:custGeom>
                <a:avLst/>
                <a:gdLst>
                  <a:gd name="T0" fmla="*/ 700 w 986"/>
                  <a:gd name="T1" fmla="*/ 22 h 1038"/>
                  <a:gd name="T2" fmla="*/ 744 w 986"/>
                  <a:gd name="T3" fmla="*/ 38 h 1038"/>
                  <a:gd name="T4" fmla="*/ 786 w 986"/>
                  <a:gd name="T5" fmla="*/ 60 h 1038"/>
                  <a:gd name="T6" fmla="*/ 824 w 986"/>
                  <a:gd name="T7" fmla="*/ 86 h 1038"/>
                  <a:gd name="T8" fmla="*/ 858 w 986"/>
                  <a:gd name="T9" fmla="*/ 118 h 1038"/>
                  <a:gd name="T10" fmla="*/ 888 w 986"/>
                  <a:gd name="T11" fmla="*/ 150 h 1038"/>
                  <a:gd name="T12" fmla="*/ 914 w 986"/>
                  <a:gd name="T13" fmla="*/ 188 h 1038"/>
                  <a:gd name="T14" fmla="*/ 936 w 986"/>
                  <a:gd name="T15" fmla="*/ 228 h 1038"/>
                  <a:gd name="T16" fmla="*/ 956 w 986"/>
                  <a:gd name="T17" fmla="*/ 270 h 1038"/>
                  <a:gd name="T18" fmla="*/ 980 w 986"/>
                  <a:gd name="T19" fmla="*/ 362 h 1038"/>
                  <a:gd name="T20" fmla="*/ 986 w 986"/>
                  <a:gd name="T21" fmla="*/ 460 h 1038"/>
                  <a:gd name="T22" fmla="*/ 972 w 986"/>
                  <a:gd name="T23" fmla="*/ 562 h 1038"/>
                  <a:gd name="T24" fmla="*/ 958 w 986"/>
                  <a:gd name="T25" fmla="*/ 614 h 1038"/>
                  <a:gd name="T26" fmla="*/ 940 w 986"/>
                  <a:gd name="T27" fmla="*/ 666 h 1038"/>
                  <a:gd name="T28" fmla="*/ 928 w 986"/>
                  <a:gd name="T29" fmla="*/ 690 h 1038"/>
                  <a:gd name="T30" fmla="*/ 888 w 986"/>
                  <a:gd name="T31" fmla="*/ 762 h 1038"/>
                  <a:gd name="T32" fmla="*/ 824 w 986"/>
                  <a:gd name="T33" fmla="*/ 848 h 1038"/>
                  <a:gd name="T34" fmla="*/ 748 w 986"/>
                  <a:gd name="T35" fmla="*/ 918 h 1038"/>
                  <a:gd name="T36" fmla="*/ 662 w 986"/>
                  <a:gd name="T37" fmla="*/ 974 h 1038"/>
                  <a:gd name="T38" fmla="*/ 570 w 986"/>
                  <a:gd name="T39" fmla="*/ 1014 h 1038"/>
                  <a:gd name="T40" fmla="*/ 500 w 986"/>
                  <a:gd name="T41" fmla="*/ 1032 h 1038"/>
                  <a:gd name="T42" fmla="*/ 452 w 986"/>
                  <a:gd name="T43" fmla="*/ 1036 h 1038"/>
                  <a:gd name="T44" fmla="*/ 404 w 986"/>
                  <a:gd name="T45" fmla="*/ 1038 h 1038"/>
                  <a:gd name="T46" fmla="*/ 356 w 986"/>
                  <a:gd name="T47" fmla="*/ 1034 h 1038"/>
                  <a:gd name="T48" fmla="*/ 308 w 986"/>
                  <a:gd name="T49" fmla="*/ 1024 h 1038"/>
                  <a:gd name="T50" fmla="*/ 286 w 986"/>
                  <a:gd name="T51" fmla="*/ 1016 h 1038"/>
                  <a:gd name="T52" fmla="*/ 240 w 986"/>
                  <a:gd name="T53" fmla="*/ 1000 h 1038"/>
                  <a:gd name="T54" fmla="*/ 200 w 986"/>
                  <a:gd name="T55" fmla="*/ 978 h 1038"/>
                  <a:gd name="T56" fmla="*/ 162 w 986"/>
                  <a:gd name="T57" fmla="*/ 952 h 1038"/>
                  <a:gd name="T58" fmla="*/ 128 w 986"/>
                  <a:gd name="T59" fmla="*/ 920 h 1038"/>
                  <a:gd name="T60" fmla="*/ 98 w 986"/>
                  <a:gd name="T61" fmla="*/ 888 h 1038"/>
                  <a:gd name="T62" fmla="*/ 70 w 986"/>
                  <a:gd name="T63" fmla="*/ 850 h 1038"/>
                  <a:gd name="T64" fmla="*/ 48 w 986"/>
                  <a:gd name="T65" fmla="*/ 810 h 1038"/>
                  <a:gd name="T66" fmla="*/ 30 w 986"/>
                  <a:gd name="T67" fmla="*/ 768 h 1038"/>
                  <a:gd name="T68" fmla="*/ 6 w 986"/>
                  <a:gd name="T69" fmla="*/ 676 h 1038"/>
                  <a:gd name="T70" fmla="*/ 0 w 986"/>
                  <a:gd name="T71" fmla="*/ 578 h 1038"/>
                  <a:gd name="T72" fmla="*/ 12 w 986"/>
                  <a:gd name="T73" fmla="*/ 476 h 1038"/>
                  <a:gd name="T74" fmla="*/ 26 w 986"/>
                  <a:gd name="T75" fmla="*/ 424 h 1038"/>
                  <a:gd name="T76" fmla="*/ 46 w 986"/>
                  <a:gd name="T77" fmla="*/ 372 h 1038"/>
                  <a:gd name="T78" fmla="*/ 56 w 986"/>
                  <a:gd name="T79" fmla="*/ 348 h 1038"/>
                  <a:gd name="T80" fmla="*/ 96 w 986"/>
                  <a:gd name="T81" fmla="*/ 276 h 1038"/>
                  <a:gd name="T82" fmla="*/ 162 w 986"/>
                  <a:gd name="T83" fmla="*/ 190 h 1038"/>
                  <a:gd name="T84" fmla="*/ 238 w 986"/>
                  <a:gd name="T85" fmla="*/ 120 h 1038"/>
                  <a:gd name="T86" fmla="*/ 324 w 986"/>
                  <a:gd name="T87" fmla="*/ 64 h 1038"/>
                  <a:gd name="T88" fmla="*/ 414 w 986"/>
                  <a:gd name="T89" fmla="*/ 24 h 1038"/>
                  <a:gd name="T90" fmla="*/ 486 w 986"/>
                  <a:gd name="T91" fmla="*/ 6 h 1038"/>
                  <a:gd name="T92" fmla="*/ 534 w 986"/>
                  <a:gd name="T93" fmla="*/ 2 h 1038"/>
                  <a:gd name="T94" fmla="*/ 582 w 986"/>
                  <a:gd name="T95" fmla="*/ 0 h 1038"/>
                  <a:gd name="T96" fmla="*/ 630 w 986"/>
                  <a:gd name="T97" fmla="*/ 4 h 1038"/>
                  <a:gd name="T98" fmla="*/ 676 w 986"/>
                  <a:gd name="T99" fmla="*/ 14 h 1038"/>
                  <a:gd name="T100" fmla="*/ 700 w 986"/>
                  <a:gd name="T101" fmla="*/ 22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86" h="1038">
                    <a:moveTo>
                      <a:pt x="700" y="22"/>
                    </a:moveTo>
                    <a:lnTo>
                      <a:pt x="700" y="22"/>
                    </a:lnTo>
                    <a:lnTo>
                      <a:pt x="722" y="30"/>
                    </a:lnTo>
                    <a:lnTo>
                      <a:pt x="744" y="38"/>
                    </a:lnTo>
                    <a:lnTo>
                      <a:pt x="766" y="50"/>
                    </a:lnTo>
                    <a:lnTo>
                      <a:pt x="786" y="60"/>
                    </a:lnTo>
                    <a:lnTo>
                      <a:pt x="806" y="74"/>
                    </a:lnTo>
                    <a:lnTo>
                      <a:pt x="824" y="86"/>
                    </a:lnTo>
                    <a:lnTo>
                      <a:pt x="842" y="102"/>
                    </a:lnTo>
                    <a:lnTo>
                      <a:pt x="858" y="118"/>
                    </a:lnTo>
                    <a:lnTo>
                      <a:pt x="874" y="134"/>
                    </a:lnTo>
                    <a:lnTo>
                      <a:pt x="888" y="150"/>
                    </a:lnTo>
                    <a:lnTo>
                      <a:pt x="902" y="168"/>
                    </a:lnTo>
                    <a:lnTo>
                      <a:pt x="914" y="188"/>
                    </a:lnTo>
                    <a:lnTo>
                      <a:pt x="926" y="208"/>
                    </a:lnTo>
                    <a:lnTo>
                      <a:pt x="936" y="228"/>
                    </a:lnTo>
                    <a:lnTo>
                      <a:pt x="946" y="248"/>
                    </a:lnTo>
                    <a:lnTo>
                      <a:pt x="956" y="270"/>
                    </a:lnTo>
                    <a:lnTo>
                      <a:pt x="970" y="316"/>
                    </a:lnTo>
                    <a:lnTo>
                      <a:pt x="980" y="362"/>
                    </a:lnTo>
                    <a:lnTo>
                      <a:pt x="984" y="410"/>
                    </a:lnTo>
                    <a:lnTo>
                      <a:pt x="986" y="460"/>
                    </a:lnTo>
                    <a:lnTo>
                      <a:pt x="982" y="510"/>
                    </a:lnTo>
                    <a:lnTo>
                      <a:pt x="972" y="562"/>
                    </a:lnTo>
                    <a:lnTo>
                      <a:pt x="966" y="588"/>
                    </a:lnTo>
                    <a:lnTo>
                      <a:pt x="958" y="614"/>
                    </a:lnTo>
                    <a:lnTo>
                      <a:pt x="950" y="640"/>
                    </a:lnTo>
                    <a:lnTo>
                      <a:pt x="940" y="666"/>
                    </a:lnTo>
                    <a:lnTo>
                      <a:pt x="940" y="666"/>
                    </a:lnTo>
                    <a:lnTo>
                      <a:pt x="928" y="690"/>
                    </a:lnTo>
                    <a:lnTo>
                      <a:pt x="916" y="716"/>
                    </a:lnTo>
                    <a:lnTo>
                      <a:pt x="888" y="762"/>
                    </a:lnTo>
                    <a:lnTo>
                      <a:pt x="858" y="806"/>
                    </a:lnTo>
                    <a:lnTo>
                      <a:pt x="824" y="848"/>
                    </a:lnTo>
                    <a:lnTo>
                      <a:pt x="786" y="884"/>
                    </a:lnTo>
                    <a:lnTo>
                      <a:pt x="748" y="918"/>
                    </a:lnTo>
                    <a:lnTo>
                      <a:pt x="706" y="948"/>
                    </a:lnTo>
                    <a:lnTo>
                      <a:pt x="662" y="974"/>
                    </a:lnTo>
                    <a:lnTo>
                      <a:pt x="616" y="996"/>
                    </a:lnTo>
                    <a:lnTo>
                      <a:pt x="570" y="1014"/>
                    </a:lnTo>
                    <a:lnTo>
                      <a:pt x="524" y="1026"/>
                    </a:lnTo>
                    <a:lnTo>
                      <a:pt x="500" y="1032"/>
                    </a:lnTo>
                    <a:lnTo>
                      <a:pt x="476" y="1034"/>
                    </a:lnTo>
                    <a:lnTo>
                      <a:pt x="452" y="1036"/>
                    </a:lnTo>
                    <a:lnTo>
                      <a:pt x="428" y="1038"/>
                    </a:lnTo>
                    <a:lnTo>
                      <a:pt x="404" y="1038"/>
                    </a:lnTo>
                    <a:lnTo>
                      <a:pt x="380" y="1036"/>
                    </a:lnTo>
                    <a:lnTo>
                      <a:pt x="356" y="1034"/>
                    </a:lnTo>
                    <a:lnTo>
                      <a:pt x="332" y="1030"/>
                    </a:lnTo>
                    <a:lnTo>
                      <a:pt x="308" y="1024"/>
                    </a:lnTo>
                    <a:lnTo>
                      <a:pt x="286" y="1016"/>
                    </a:lnTo>
                    <a:lnTo>
                      <a:pt x="286" y="1016"/>
                    </a:lnTo>
                    <a:lnTo>
                      <a:pt x="262" y="1008"/>
                    </a:lnTo>
                    <a:lnTo>
                      <a:pt x="240" y="1000"/>
                    </a:lnTo>
                    <a:lnTo>
                      <a:pt x="220" y="988"/>
                    </a:lnTo>
                    <a:lnTo>
                      <a:pt x="200" y="978"/>
                    </a:lnTo>
                    <a:lnTo>
                      <a:pt x="180" y="964"/>
                    </a:lnTo>
                    <a:lnTo>
                      <a:pt x="162" y="952"/>
                    </a:lnTo>
                    <a:lnTo>
                      <a:pt x="144" y="936"/>
                    </a:lnTo>
                    <a:lnTo>
                      <a:pt x="128" y="920"/>
                    </a:lnTo>
                    <a:lnTo>
                      <a:pt x="112" y="904"/>
                    </a:lnTo>
                    <a:lnTo>
                      <a:pt x="98" y="888"/>
                    </a:lnTo>
                    <a:lnTo>
                      <a:pt x="84" y="870"/>
                    </a:lnTo>
                    <a:lnTo>
                      <a:pt x="70" y="850"/>
                    </a:lnTo>
                    <a:lnTo>
                      <a:pt x="58" y="830"/>
                    </a:lnTo>
                    <a:lnTo>
                      <a:pt x="48" y="810"/>
                    </a:lnTo>
                    <a:lnTo>
                      <a:pt x="38" y="790"/>
                    </a:lnTo>
                    <a:lnTo>
                      <a:pt x="30" y="768"/>
                    </a:lnTo>
                    <a:lnTo>
                      <a:pt x="16" y="722"/>
                    </a:lnTo>
                    <a:lnTo>
                      <a:pt x="6" y="676"/>
                    </a:lnTo>
                    <a:lnTo>
                      <a:pt x="0" y="628"/>
                    </a:lnTo>
                    <a:lnTo>
                      <a:pt x="0" y="578"/>
                    </a:lnTo>
                    <a:lnTo>
                      <a:pt x="4" y="528"/>
                    </a:lnTo>
                    <a:lnTo>
                      <a:pt x="12" y="476"/>
                    </a:lnTo>
                    <a:lnTo>
                      <a:pt x="20" y="450"/>
                    </a:lnTo>
                    <a:lnTo>
                      <a:pt x="26" y="424"/>
                    </a:lnTo>
                    <a:lnTo>
                      <a:pt x="36" y="398"/>
                    </a:lnTo>
                    <a:lnTo>
                      <a:pt x="46" y="372"/>
                    </a:lnTo>
                    <a:lnTo>
                      <a:pt x="46" y="372"/>
                    </a:lnTo>
                    <a:lnTo>
                      <a:pt x="56" y="348"/>
                    </a:lnTo>
                    <a:lnTo>
                      <a:pt x="70" y="322"/>
                    </a:lnTo>
                    <a:lnTo>
                      <a:pt x="96" y="276"/>
                    </a:lnTo>
                    <a:lnTo>
                      <a:pt x="128" y="232"/>
                    </a:lnTo>
                    <a:lnTo>
                      <a:pt x="162" y="190"/>
                    </a:lnTo>
                    <a:lnTo>
                      <a:pt x="198" y="154"/>
                    </a:lnTo>
                    <a:lnTo>
                      <a:pt x="238" y="120"/>
                    </a:lnTo>
                    <a:lnTo>
                      <a:pt x="280" y="90"/>
                    </a:lnTo>
                    <a:lnTo>
                      <a:pt x="324" y="64"/>
                    </a:lnTo>
                    <a:lnTo>
                      <a:pt x="368" y="42"/>
                    </a:lnTo>
                    <a:lnTo>
                      <a:pt x="414" y="24"/>
                    </a:lnTo>
                    <a:lnTo>
                      <a:pt x="462" y="12"/>
                    </a:lnTo>
                    <a:lnTo>
                      <a:pt x="486" y="6"/>
                    </a:lnTo>
                    <a:lnTo>
                      <a:pt x="510" y="4"/>
                    </a:lnTo>
                    <a:lnTo>
                      <a:pt x="534" y="2"/>
                    </a:lnTo>
                    <a:lnTo>
                      <a:pt x="558" y="0"/>
                    </a:lnTo>
                    <a:lnTo>
                      <a:pt x="582" y="0"/>
                    </a:lnTo>
                    <a:lnTo>
                      <a:pt x="606" y="2"/>
                    </a:lnTo>
                    <a:lnTo>
                      <a:pt x="630" y="4"/>
                    </a:lnTo>
                    <a:lnTo>
                      <a:pt x="654" y="8"/>
                    </a:lnTo>
                    <a:lnTo>
                      <a:pt x="676" y="14"/>
                    </a:lnTo>
                    <a:lnTo>
                      <a:pt x="700" y="22"/>
                    </a:lnTo>
                    <a:lnTo>
                      <a:pt x="700" y="22"/>
                    </a:lnTo>
                    <a:close/>
                  </a:path>
                </a:pathLst>
              </a:custGeom>
              <a:solidFill>
                <a:srgbClr val="D5B2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38"/>
              <p:cNvSpPr>
                <a:spLocks/>
              </p:cNvSpPr>
              <p:nvPr/>
            </p:nvSpPr>
            <p:spPr bwMode="auto">
              <a:xfrm>
                <a:off x="-11071225" y="3914775"/>
                <a:ext cx="4183062" cy="5967413"/>
              </a:xfrm>
              <a:custGeom>
                <a:avLst/>
                <a:gdLst>
                  <a:gd name="T0" fmla="*/ 544 w 2635"/>
                  <a:gd name="T1" fmla="*/ 0 h 3759"/>
                  <a:gd name="T2" fmla="*/ 462 w 2635"/>
                  <a:gd name="T3" fmla="*/ 6 h 3759"/>
                  <a:gd name="T4" fmla="*/ 382 w 2635"/>
                  <a:gd name="T5" fmla="*/ 24 h 3759"/>
                  <a:gd name="T6" fmla="*/ 308 w 2635"/>
                  <a:gd name="T7" fmla="*/ 54 h 3759"/>
                  <a:gd name="T8" fmla="*/ 240 w 2635"/>
                  <a:gd name="T9" fmla="*/ 94 h 3759"/>
                  <a:gd name="T10" fmla="*/ 178 w 2635"/>
                  <a:gd name="T11" fmla="*/ 142 h 3759"/>
                  <a:gd name="T12" fmla="*/ 124 w 2635"/>
                  <a:gd name="T13" fmla="*/ 198 h 3759"/>
                  <a:gd name="T14" fmla="*/ 78 w 2635"/>
                  <a:gd name="T15" fmla="*/ 262 h 3759"/>
                  <a:gd name="T16" fmla="*/ 42 w 2635"/>
                  <a:gd name="T17" fmla="*/ 334 h 3759"/>
                  <a:gd name="T18" fmla="*/ 16 w 2635"/>
                  <a:gd name="T19" fmla="*/ 408 h 3759"/>
                  <a:gd name="T20" fmla="*/ 2 w 2635"/>
                  <a:gd name="T21" fmla="*/ 490 h 3759"/>
                  <a:gd name="T22" fmla="*/ 0 w 2635"/>
                  <a:gd name="T23" fmla="*/ 3215 h 3759"/>
                  <a:gd name="T24" fmla="*/ 2 w 2635"/>
                  <a:gd name="T25" fmla="*/ 3269 h 3759"/>
                  <a:gd name="T26" fmla="*/ 16 w 2635"/>
                  <a:gd name="T27" fmla="*/ 3351 h 3759"/>
                  <a:gd name="T28" fmla="*/ 42 w 2635"/>
                  <a:gd name="T29" fmla="*/ 3425 h 3759"/>
                  <a:gd name="T30" fmla="*/ 78 w 2635"/>
                  <a:gd name="T31" fmla="*/ 3497 h 3759"/>
                  <a:gd name="T32" fmla="*/ 124 w 2635"/>
                  <a:gd name="T33" fmla="*/ 3561 h 3759"/>
                  <a:gd name="T34" fmla="*/ 178 w 2635"/>
                  <a:gd name="T35" fmla="*/ 3617 h 3759"/>
                  <a:gd name="T36" fmla="*/ 240 w 2635"/>
                  <a:gd name="T37" fmla="*/ 3665 h 3759"/>
                  <a:gd name="T38" fmla="*/ 308 w 2635"/>
                  <a:gd name="T39" fmla="*/ 3705 h 3759"/>
                  <a:gd name="T40" fmla="*/ 382 w 2635"/>
                  <a:gd name="T41" fmla="*/ 3735 h 3759"/>
                  <a:gd name="T42" fmla="*/ 462 w 2635"/>
                  <a:gd name="T43" fmla="*/ 3753 h 3759"/>
                  <a:gd name="T44" fmla="*/ 544 w 2635"/>
                  <a:gd name="T45" fmla="*/ 3759 h 3759"/>
                  <a:gd name="T46" fmla="*/ 2119 w 2635"/>
                  <a:gd name="T47" fmla="*/ 3759 h 3759"/>
                  <a:gd name="T48" fmla="*/ 2199 w 2635"/>
                  <a:gd name="T49" fmla="*/ 3747 h 3759"/>
                  <a:gd name="T50" fmla="*/ 2277 w 2635"/>
                  <a:gd name="T51" fmla="*/ 3725 h 3759"/>
                  <a:gd name="T52" fmla="*/ 2349 w 2635"/>
                  <a:gd name="T53" fmla="*/ 3693 h 3759"/>
                  <a:gd name="T54" fmla="*/ 2415 w 2635"/>
                  <a:gd name="T55" fmla="*/ 3651 h 3759"/>
                  <a:gd name="T56" fmla="*/ 2475 w 2635"/>
                  <a:gd name="T57" fmla="*/ 3599 h 3759"/>
                  <a:gd name="T58" fmla="*/ 2527 w 2635"/>
                  <a:gd name="T59" fmla="*/ 3539 h 3759"/>
                  <a:gd name="T60" fmla="*/ 2569 w 2635"/>
                  <a:gd name="T61" fmla="*/ 3473 h 3759"/>
                  <a:gd name="T62" fmla="*/ 2601 w 2635"/>
                  <a:gd name="T63" fmla="*/ 3401 h 3759"/>
                  <a:gd name="T64" fmla="*/ 2625 w 2635"/>
                  <a:gd name="T65" fmla="*/ 3323 h 3759"/>
                  <a:gd name="T66" fmla="*/ 2635 w 2635"/>
                  <a:gd name="T67" fmla="*/ 3243 h 3759"/>
                  <a:gd name="T68" fmla="*/ 2635 w 2635"/>
                  <a:gd name="T69" fmla="*/ 544 h 3759"/>
                  <a:gd name="T70" fmla="*/ 2629 w 2635"/>
                  <a:gd name="T71" fmla="*/ 462 h 3759"/>
                  <a:gd name="T72" fmla="*/ 2611 w 2635"/>
                  <a:gd name="T73" fmla="*/ 384 h 3759"/>
                  <a:gd name="T74" fmla="*/ 2581 w 2635"/>
                  <a:gd name="T75" fmla="*/ 308 h 3759"/>
                  <a:gd name="T76" fmla="*/ 2541 w 2635"/>
                  <a:gd name="T77" fmla="*/ 240 h 3759"/>
                  <a:gd name="T78" fmla="*/ 2493 w 2635"/>
                  <a:gd name="T79" fmla="*/ 178 h 3759"/>
                  <a:gd name="T80" fmla="*/ 2437 w 2635"/>
                  <a:gd name="T81" fmla="*/ 124 h 3759"/>
                  <a:gd name="T82" fmla="*/ 2373 w 2635"/>
                  <a:gd name="T83" fmla="*/ 78 h 3759"/>
                  <a:gd name="T84" fmla="*/ 2301 w 2635"/>
                  <a:gd name="T85" fmla="*/ 42 h 3759"/>
                  <a:gd name="T86" fmla="*/ 2227 w 2635"/>
                  <a:gd name="T87" fmla="*/ 18 h 3759"/>
                  <a:gd name="T88" fmla="*/ 2145 w 2635"/>
                  <a:gd name="T89" fmla="*/ 2 h 3759"/>
                  <a:gd name="T90" fmla="*/ 2091 w 2635"/>
                  <a:gd name="T91" fmla="*/ 0 h 3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35" h="3759">
                    <a:moveTo>
                      <a:pt x="2091" y="0"/>
                    </a:moveTo>
                    <a:lnTo>
                      <a:pt x="544" y="0"/>
                    </a:lnTo>
                    <a:lnTo>
                      <a:pt x="544" y="0"/>
                    </a:lnTo>
                    <a:lnTo>
                      <a:pt x="516" y="0"/>
                    </a:lnTo>
                    <a:lnTo>
                      <a:pt x="488" y="2"/>
                    </a:lnTo>
                    <a:lnTo>
                      <a:pt x="462" y="6"/>
                    </a:lnTo>
                    <a:lnTo>
                      <a:pt x="434" y="10"/>
                    </a:lnTo>
                    <a:lnTo>
                      <a:pt x="408" y="18"/>
                    </a:lnTo>
                    <a:lnTo>
                      <a:pt x="382" y="24"/>
                    </a:lnTo>
                    <a:lnTo>
                      <a:pt x="358" y="34"/>
                    </a:lnTo>
                    <a:lnTo>
                      <a:pt x="332" y="42"/>
                    </a:lnTo>
                    <a:lnTo>
                      <a:pt x="308" y="54"/>
                    </a:lnTo>
                    <a:lnTo>
                      <a:pt x="286" y="66"/>
                    </a:lnTo>
                    <a:lnTo>
                      <a:pt x="262" y="78"/>
                    </a:lnTo>
                    <a:lnTo>
                      <a:pt x="240" y="94"/>
                    </a:lnTo>
                    <a:lnTo>
                      <a:pt x="220" y="108"/>
                    </a:lnTo>
                    <a:lnTo>
                      <a:pt x="198" y="124"/>
                    </a:lnTo>
                    <a:lnTo>
                      <a:pt x="178" y="142"/>
                    </a:lnTo>
                    <a:lnTo>
                      <a:pt x="160" y="160"/>
                    </a:lnTo>
                    <a:lnTo>
                      <a:pt x="142" y="178"/>
                    </a:lnTo>
                    <a:lnTo>
                      <a:pt x="124" y="198"/>
                    </a:lnTo>
                    <a:lnTo>
                      <a:pt x="108" y="220"/>
                    </a:lnTo>
                    <a:lnTo>
                      <a:pt x="94" y="240"/>
                    </a:lnTo>
                    <a:lnTo>
                      <a:pt x="78" y="262"/>
                    </a:lnTo>
                    <a:lnTo>
                      <a:pt x="66" y="286"/>
                    </a:lnTo>
                    <a:lnTo>
                      <a:pt x="54" y="308"/>
                    </a:lnTo>
                    <a:lnTo>
                      <a:pt x="42" y="334"/>
                    </a:lnTo>
                    <a:lnTo>
                      <a:pt x="32" y="358"/>
                    </a:lnTo>
                    <a:lnTo>
                      <a:pt x="24" y="384"/>
                    </a:lnTo>
                    <a:lnTo>
                      <a:pt x="16" y="408"/>
                    </a:lnTo>
                    <a:lnTo>
                      <a:pt x="10" y="436"/>
                    </a:lnTo>
                    <a:lnTo>
                      <a:pt x="6" y="462"/>
                    </a:lnTo>
                    <a:lnTo>
                      <a:pt x="2" y="490"/>
                    </a:lnTo>
                    <a:lnTo>
                      <a:pt x="0" y="516"/>
                    </a:lnTo>
                    <a:lnTo>
                      <a:pt x="0" y="544"/>
                    </a:lnTo>
                    <a:lnTo>
                      <a:pt x="0" y="3215"/>
                    </a:lnTo>
                    <a:lnTo>
                      <a:pt x="0" y="3215"/>
                    </a:lnTo>
                    <a:lnTo>
                      <a:pt x="0" y="3243"/>
                    </a:lnTo>
                    <a:lnTo>
                      <a:pt x="2" y="3269"/>
                    </a:lnTo>
                    <a:lnTo>
                      <a:pt x="6" y="3297"/>
                    </a:lnTo>
                    <a:lnTo>
                      <a:pt x="10" y="3323"/>
                    </a:lnTo>
                    <a:lnTo>
                      <a:pt x="16" y="3351"/>
                    </a:lnTo>
                    <a:lnTo>
                      <a:pt x="24" y="3375"/>
                    </a:lnTo>
                    <a:lnTo>
                      <a:pt x="32" y="3401"/>
                    </a:lnTo>
                    <a:lnTo>
                      <a:pt x="42" y="3425"/>
                    </a:lnTo>
                    <a:lnTo>
                      <a:pt x="54" y="3449"/>
                    </a:lnTo>
                    <a:lnTo>
                      <a:pt x="66" y="3473"/>
                    </a:lnTo>
                    <a:lnTo>
                      <a:pt x="78" y="3497"/>
                    </a:lnTo>
                    <a:lnTo>
                      <a:pt x="94" y="3519"/>
                    </a:lnTo>
                    <a:lnTo>
                      <a:pt x="108" y="3539"/>
                    </a:lnTo>
                    <a:lnTo>
                      <a:pt x="124" y="3561"/>
                    </a:lnTo>
                    <a:lnTo>
                      <a:pt x="142" y="3581"/>
                    </a:lnTo>
                    <a:lnTo>
                      <a:pt x="160" y="3599"/>
                    </a:lnTo>
                    <a:lnTo>
                      <a:pt x="178" y="3617"/>
                    </a:lnTo>
                    <a:lnTo>
                      <a:pt x="198" y="3635"/>
                    </a:lnTo>
                    <a:lnTo>
                      <a:pt x="220" y="3651"/>
                    </a:lnTo>
                    <a:lnTo>
                      <a:pt x="240" y="3665"/>
                    </a:lnTo>
                    <a:lnTo>
                      <a:pt x="262" y="3679"/>
                    </a:lnTo>
                    <a:lnTo>
                      <a:pt x="286" y="3693"/>
                    </a:lnTo>
                    <a:lnTo>
                      <a:pt x="308" y="3705"/>
                    </a:lnTo>
                    <a:lnTo>
                      <a:pt x="332" y="3717"/>
                    </a:lnTo>
                    <a:lnTo>
                      <a:pt x="358" y="3725"/>
                    </a:lnTo>
                    <a:lnTo>
                      <a:pt x="382" y="3735"/>
                    </a:lnTo>
                    <a:lnTo>
                      <a:pt x="408" y="3741"/>
                    </a:lnTo>
                    <a:lnTo>
                      <a:pt x="434" y="3747"/>
                    </a:lnTo>
                    <a:lnTo>
                      <a:pt x="462" y="3753"/>
                    </a:lnTo>
                    <a:lnTo>
                      <a:pt x="488" y="3757"/>
                    </a:lnTo>
                    <a:lnTo>
                      <a:pt x="516" y="3759"/>
                    </a:lnTo>
                    <a:lnTo>
                      <a:pt x="544" y="3759"/>
                    </a:lnTo>
                    <a:lnTo>
                      <a:pt x="2091" y="3759"/>
                    </a:lnTo>
                    <a:lnTo>
                      <a:pt x="2091" y="3759"/>
                    </a:lnTo>
                    <a:lnTo>
                      <a:pt x="2119" y="3759"/>
                    </a:lnTo>
                    <a:lnTo>
                      <a:pt x="2145" y="3757"/>
                    </a:lnTo>
                    <a:lnTo>
                      <a:pt x="2173" y="3753"/>
                    </a:lnTo>
                    <a:lnTo>
                      <a:pt x="2199" y="3747"/>
                    </a:lnTo>
                    <a:lnTo>
                      <a:pt x="2227" y="3741"/>
                    </a:lnTo>
                    <a:lnTo>
                      <a:pt x="2251" y="3735"/>
                    </a:lnTo>
                    <a:lnTo>
                      <a:pt x="2277" y="3725"/>
                    </a:lnTo>
                    <a:lnTo>
                      <a:pt x="2301" y="3717"/>
                    </a:lnTo>
                    <a:lnTo>
                      <a:pt x="2327" y="3705"/>
                    </a:lnTo>
                    <a:lnTo>
                      <a:pt x="2349" y="3693"/>
                    </a:lnTo>
                    <a:lnTo>
                      <a:pt x="2373" y="3679"/>
                    </a:lnTo>
                    <a:lnTo>
                      <a:pt x="2395" y="3665"/>
                    </a:lnTo>
                    <a:lnTo>
                      <a:pt x="2415" y="3651"/>
                    </a:lnTo>
                    <a:lnTo>
                      <a:pt x="2437" y="3635"/>
                    </a:lnTo>
                    <a:lnTo>
                      <a:pt x="2457" y="3617"/>
                    </a:lnTo>
                    <a:lnTo>
                      <a:pt x="2475" y="3599"/>
                    </a:lnTo>
                    <a:lnTo>
                      <a:pt x="2493" y="3581"/>
                    </a:lnTo>
                    <a:lnTo>
                      <a:pt x="2511" y="3561"/>
                    </a:lnTo>
                    <a:lnTo>
                      <a:pt x="2527" y="3539"/>
                    </a:lnTo>
                    <a:lnTo>
                      <a:pt x="2541" y="3519"/>
                    </a:lnTo>
                    <a:lnTo>
                      <a:pt x="2557" y="3497"/>
                    </a:lnTo>
                    <a:lnTo>
                      <a:pt x="2569" y="3473"/>
                    </a:lnTo>
                    <a:lnTo>
                      <a:pt x="2581" y="3449"/>
                    </a:lnTo>
                    <a:lnTo>
                      <a:pt x="2593" y="3425"/>
                    </a:lnTo>
                    <a:lnTo>
                      <a:pt x="2601" y="3401"/>
                    </a:lnTo>
                    <a:lnTo>
                      <a:pt x="2611" y="3375"/>
                    </a:lnTo>
                    <a:lnTo>
                      <a:pt x="2617" y="3351"/>
                    </a:lnTo>
                    <a:lnTo>
                      <a:pt x="2625" y="3323"/>
                    </a:lnTo>
                    <a:lnTo>
                      <a:pt x="2629" y="3297"/>
                    </a:lnTo>
                    <a:lnTo>
                      <a:pt x="2633" y="3269"/>
                    </a:lnTo>
                    <a:lnTo>
                      <a:pt x="2635" y="3243"/>
                    </a:lnTo>
                    <a:lnTo>
                      <a:pt x="2635" y="3215"/>
                    </a:lnTo>
                    <a:lnTo>
                      <a:pt x="2635" y="544"/>
                    </a:lnTo>
                    <a:lnTo>
                      <a:pt x="2635" y="544"/>
                    </a:lnTo>
                    <a:lnTo>
                      <a:pt x="2635" y="516"/>
                    </a:lnTo>
                    <a:lnTo>
                      <a:pt x="2633" y="490"/>
                    </a:lnTo>
                    <a:lnTo>
                      <a:pt x="2629" y="462"/>
                    </a:lnTo>
                    <a:lnTo>
                      <a:pt x="2625" y="436"/>
                    </a:lnTo>
                    <a:lnTo>
                      <a:pt x="2617" y="408"/>
                    </a:lnTo>
                    <a:lnTo>
                      <a:pt x="2611" y="384"/>
                    </a:lnTo>
                    <a:lnTo>
                      <a:pt x="2601" y="358"/>
                    </a:lnTo>
                    <a:lnTo>
                      <a:pt x="2593" y="334"/>
                    </a:lnTo>
                    <a:lnTo>
                      <a:pt x="2581" y="308"/>
                    </a:lnTo>
                    <a:lnTo>
                      <a:pt x="2569" y="286"/>
                    </a:lnTo>
                    <a:lnTo>
                      <a:pt x="2557" y="262"/>
                    </a:lnTo>
                    <a:lnTo>
                      <a:pt x="2541" y="240"/>
                    </a:lnTo>
                    <a:lnTo>
                      <a:pt x="2527" y="220"/>
                    </a:lnTo>
                    <a:lnTo>
                      <a:pt x="2511" y="198"/>
                    </a:lnTo>
                    <a:lnTo>
                      <a:pt x="2493" y="178"/>
                    </a:lnTo>
                    <a:lnTo>
                      <a:pt x="2475" y="160"/>
                    </a:lnTo>
                    <a:lnTo>
                      <a:pt x="2457" y="142"/>
                    </a:lnTo>
                    <a:lnTo>
                      <a:pt x="2437" y="124"/>
                    </a:lnTo>
                    <a:lnTo>
                      <a:pt x="2415" y="108"/>
                    </a:lnTo>
                    <a:lnTo>
                      <a:pt x="2395" y="94"/>
                    </a:lnTo>
                    <a:lnTo>
                      <a:pt x="2373" y="78"/>
                    </a:lnTo>
                    <a:lnTo>
                      <a:pt x="2349" y="66"/>
                    </a:lnTo>
                    <a:lnTo>
                      <a:pt x="2327" y="54"/>
                    </a:lnTo>
                    <a:lnTo>
                      <a:pt x="2301" y="42"/>
                    </a:lnTo>
                    <a:lnTo>
                      <a:pt x="2277" y="34"/>
                    </a:lnTo>
                    <a:lnTo>
                      <a:pt x="2251" y="24"/>
                    </a:lnTo>
                    <a:lnTo>
                      <a:pt x="2227" y="18"/>
                    </a:lnTo>
                    <a:lnTo>
                      <a:pt x="2199" y="10"/>
                    </a:lnTo>
                    <a:lnTo>
                      <a:pt x="2173" y="6"/>
                    </a:lnTo>
                    <a:lnTo>
                      <a:pt x="2145" y="2"/>
                    </a:lnTo>
                    <a:lnTo>
                      <a:pt x="2119" y="0"/>
                    </a:lnTo>
                    <a:lnTo>
                      <a:pt x="2091" y="0"/>
                    </a:lnTo>
                    <a:lnTo>
                      <a:pt x="2091" y="0"/>
                    </a:lnTo>
                    <a:close/>
                  </a:path>
                </a:pathLst>
              </a:custGeom>
              <a:solidFill>
                <a:srgbClr val="000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39"/>
              <p:cNvSpPr>
                <a:spLocks/>
              </p:cNvSpPr>
              <p:nvPr/>
            </p:nvSpPr>
            <p:spPr bwMode="auto">
              <a:xfrm>
                <a:off x="-11071225" y="3914775"/>
                <a:ext cx="2827337" cy="5091113"/>
              </a:xfrm>
              <a:custGeom>
                <a:avLst/>
                <a:gdLst>
                  <a:gd name="T0" fmla="*/ 1781 w 1781"/>
                  <a:gd name="T1" fmla="*/ 0 h 3207"/>
                  <a:gd name="T2" fmla="*/ 0 w 1781"/>
                  <a:gd name="T3" fmla="*/ 3207 h 3207"/>
                  <a:gd name="T4" fmla="*/ 0 w 1781"/>
                  <a:gd name="T5" fmla="*/ 544 h 3207"/>
                  <a:gd name="T6" fmla="*/ 0 w 1781"/>
                  <a:gd name="T7" fmla="*/ 544 h 3207"/>
                  <a:gd name="T8" fmla="*/ 0 w 1781"/>
                  <a:gd name="T9" fmla="*/ 516 h 3207"/>
                  <a:gd name="T10" fmla="*/ 2 w 1781"/>
                  <a:gd name="T11" fmla="*/ 490 h 3207"/>
                  <a:gd name="T12" fmla="*/ 6 w 1781"/>
                  <a:gd name="T13" fmla="*/ 462 h 3207"/>
                  <a:gd name="T14" fmla="*/ 10 w 1781"/>
                  <a:gd name="T15" fmla="*/ 436 h 3207"/>
                  <a:gd name="T16" fmla="*/ 16 w 1781"/>
                  <a:gd name="T17" fmla="*/ 408 h 3207"/>
                  <a:gd name="T18" fmla="*/ 24 w 1781"/>
                  <a:gd name="T19" fmla="*/ 384 h 3207"/>
                  <a:gd name="T20" fmla="*/ 32 w 1781"/>
                  <a:gd name="T21" fmla="*/ 358 h 3207"/>
                  <a:gd name="T22" fmla="*/ 42 w 1781"/>
                  <a:gd name="T23" fmla="*/ 334 h 3207"/>
                  <a:gd name="T24" fmla="*/ 54 w 1781"/>
                  <a:gd name="T25" fmla="*/ 308 h 3207"/>
                  <a:gd name="T26" fmla="*/ 66 w 1781"/>
                  <a:gd name="T27" fmla="*/ 286 h 3207"/>
                  <a:gd name="T28" fmla="*/ 78 w 1781"/>
                  <a:gd name="T29" fmla="*/ 262 h 3207"/>
                  <a:gd name="T30" fmla="*/ 94 w 1781"/>
                  <a:gd name="T31" fmla="*/ 240 h 3207"/>
                  <a:gd name="T32" fmla="*/ 108 w 1781"/>
                  <a:gd name="T33" fmla="*/ 220 h 3207"/>
                  <a:gd name="T34" fmla="*/ 124 w 1781"/>
                  <a:gd name="T35" fmla="*/ 198 h 3207"/>
                  <a:gd name="T36" fmla="*/ 142 w 1781"/>
                  <a:gd name="T37" fmla="*/ 178 h 3207"/>
                  <a:gd name="T38" fmla="*/ 160 w 1781"/>
                  <a:gd name="T39" fmla="*/ 160 h 3207"/>
                  <a:gd name="T40" fmla="*/ 178 w 1781"/>
                  <a:gd name="T41" fmla="*/ 142 h 3207"/>
                  <a:gd name="T42" fmla="*/ 198 w 1781"/>
                  <a:gd name="T43" fmla="*/ 124 h 3207"/>
                  <a:gd name="T44" fmla="*/ 220 w 1781"/>
                  <a:gd name="T45" fmla="*/ 108 h 3207"/>
                  <a:gd name="T46" fmla="*/ 240 w 1781"/>
                  <a:gd name="T47" fmla="*/ 94 h 3207"/>
                  <a:gd name="T48" fmla="*/ 262 w 1781"/>
                  <a:gd name="T49" fmla="*/ 78 h 3207"/>
                  <a:gd name="T50" fmla="*/ 286 w 1781"/>
                  <a:gd name="T51" fmla="*/ 66 h 3207"/>
                  <a:gd name="T52" fmla="*/ 308 w 1781"/>
                  <a:gd name="T53" fmla="*/ 54 h 3207"/>
                  <a:gd name="T54" fmla="*/ 332 w 1781"/>
                  <a:gd name="T55" fmla="*/ 42 h 3207"/>
                  <a:gd name="T56" fmla="*/ 358 w 1781"/>
                  <a:gd name="T57" fmla="*/ 34 h 3207"/>
                  <a:gd name="T58" fmla="*/ 382 w 1781"/>
                  <a:gd name="T59" fmla="*/ 24 h 3207"/>
                  <a:gd name="T60" fmla="*/ 408 w 1781"/>
                  <a:gd name="T61" fmla="*/ 18 h 3207"/>
                  <a:gd name="T62" fmla="*/ 434 w 1781"/>
                  <a:gd name="T63" fmla="*/ 10 h 3207"/>
                  <a:gd name="T64" fmla="*/ 462 w 1781"/>
                  <a:gd name="T65" fmla="*/ 6 h 3207"/>
                  <a:gd name="T66" fmla="*/ 488 w 1781"/>
                  <a:gd name="T67" fmla="*/ 2 h 3207"/>
                  <a:gd name="T68" fmla="*/ 516 w 1781"/>
                  <a:gd name="T69" fmla="*/ 0 h 3207"/>
                  <a:gd name="T70" fmla="*/ 544 w 1781"/>
                  <a:gd name="T71" fmla="*/ 0 h 3207"/>
                  <a:gd name="T72" fmla="*/ 1781 w 1781"/>
                  <a:gd name="T73" fmla="*/ 0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81" h="3207">
                    <a:moveTo>
                      <a:pt x="1781" y="0"/>
                    </a:moveTo>
                    <a:lnTo>
                      <a:pt x="0" y="3207"/>
                    </a:lnTo>
                    <a:lnTo>
                      <a:pt x="0" y="544"/>
                    </a:lnTo>
                    <a:lnTo>
                      <a:pt x="0" y="544"/>
                    </a:lnTo>
                    <a:lnTo>
                      <a:pt x="0" y="516"/>
                    </a:lnTo>
                    <a:lnTo>
                      <a:pt x="2" y="490"/>
                    </a:lnTo>
                    <a:lnTo>
                      <a:pt x="6" y="462"/>
                    </a:lnTo>
                    <a:lnTo>
                      <a:pt x="10" y="436"/>
                    </a:lnTo>
                    <a:lnTo>
                      <a:pt x="16" y="408"/>
                    </a:lnTo>
                    <a:lnTo>
                      <a:pt x="24" y="384"/>
                    </a:lnTo>
                    <a:lnTo>
                      <a:pt x="32" y="358"/>
                    </a:lnTo>
                    <a:lnTo>
                      <a:pt x="42" y="334"/>
                    </a:lnTo>
                    <a:lnTo>
                      <a:pt x="54" y="308"/>
                    </a:lnTo>
                    <a:lnTo>
                      <a:pt x="66" y="286"/>
                    </a:lnTo>
                    <a:lnTo>
                      <a:pt x="78" y="262"/>
                    </a:lnTo>
                    <a:lnTo>
                      <a:pt x="94" y="240"/>
                    </a:lnTo>
                    <a:lnTo>
                      <a:pt x="108" y="220"/>
                    </a:lnTo>
                    <a:lnTo>
                      <a:pt x="124" y="198"/>
                    </a:lnTo>
                    <a:lnTo>
                      <a:pt x="142" y="178"/>
                    </a:lnTo>
                    <a:lnTo>
                      <a:pt x="160" y="160"/>
                    </a:lnTo>
                    <a:lnTo>
                      <a:pt x="178" y="142"/>
                    </a:lnTo>
                    <a:lnTo>
                      <a:pt x="198" y="124"/>
                    </a:lnTo>
                    <a:lnTo>
                      <a:pt x="220" y="108"/>
                    </a:lnTo>
                    <a:lnTo>
                      <a:pt x="240" y="94"/>
                    </a:lnTo>
                    <a:lnTo>
                      <a:pt x="262" y="78"/>
                    </a:lnTo>
                    <a:lnTo>
                      <a:pt x="286" y="66"/>
                    </a:lnTo>
                    <a:lnTo>
                      <a:pt x="308" y="54"/>
                    </a:lnTo>
                    <a:lnTo>
                      <a:pt x="332" y="42"/>
                    </a:lnTo>
                    <a:lnTo>
                      <a:pt x="358" y="34"/>
                    </a:lnTo>
                    <a:lnTo>
                      <a:pt x="382" y="24"/>
                    </a:lnTo>
                    <a:lnTo>
                      <a:pt x="408" y="18"/>
                    </a:lnTo>
                    <a:lnTo>
                      <a:pt x="434" y="10"/>
                    </a:lnTo>
                    <a:lnTo>
                      <a:pt x="462" y="6"/>
                    </a:lnTo>
                    <a:lnTo>
                      <a:pt x="488" y="2"/>
                    </a:lnTo>
                    <a:lnTo>
                      <a:pt x="516" y="0"/>
                    </a:lnTo>
                    <a:lnTo>
                      <a:pt x="544" y="0"/>
                    </a:lnTo>
                    <a:lnTo>
                      <a:pt x="1781" y="0"/>
                    </a:lnTo>
                    <a:close/>
                  </a:path>
                </a:pathLst>
              </a:custGeom>
              <a:solidFill>
                <a:srgbClr val="5E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40"/>
              <p:cNvSpPr>
                <a:spLocks/>
              </p:cNvSpPr>
              <p:nvPr/>
            </p:nvSpPr>
            <p:spPr bwMode="auto">
              <a:xfrm>
                <a:off x="-10715625" y="4416425"/>
                <a:ext cx="3471862" cy="4776788"/>
              </a:xfrm>
              <a:custGeom>
                <a:avLst/>
                <a:gdLst>
                  <a:gd name="T0" fmla="*/ 2179 w 2187"/>
                  <a:gd name="T1" fmla="*/ 0 h 3009"/>
                  <a:gd name="T2" fmla="*/ 8 w 2187"/>
                  <a:gd name="T3" fmla="*/ 0 h 3009"/>
                  <a:gd name="T4" fmla="*/ 8 w 2187"/>
                  <a:gd name="T5" fmla="*/ 0 h 3009"/>
                  <a:gd name="T6" fmla="*/ 4 w 2187"/>
                  <a:gd name="T7" fmla="*/ 0 h 3009"/>
                  <a:gd name="T8" fmla="*/ 2 w 2187"/>
                  <a:gd name="T9" fmla="*/ 2 h 3009"/>
                  <a:gd name="T10" fmla="*/ 0 w 2187"/>
                  <a:gd name="T11" fmla="*/ 4 h 3009"/>
                  <a:gd name="T12" fmla="*/ 0 w 2187"/>
                  <a:gd name="T13" fmla="*/ 6 h 3009"/>
                  <a:gd name="T14" fmla="*/ 0 w 2187"/>
                  <a:gd name="T15" fmla="*/ 3001 h 3009"/>
                  <a:gd name="T16" fmla="*/ 0 w 2187"/>
                  <a:gd name="T17" fmla="*/ 3001 h 3009"/>
                  <a:gd name="T18" fmla="*/ 0 w 2187"/>
                  <a:gd name="T19" fmla="*/ 3005 h 3009"/>
                  <a:gd name="T20" fmla="*/ 2 w 2187"/>
                  <a:gd name="T21" fmla="*/ 3007 h 3009"/>
                  <a:gd name="T22" fmla="*/ 4 w 2187"/>
                  <a:gd name="T23" fmla="*/ 3009 h 3009"/>
                  <a:gd name="T24" fmla="*/ 8 w 2187"/>
                  <a:gd name="T25" fmla="*/ 3009 h 3009"/>
                  <a:gd name="T26" fmla="*/ 2179 w 2187"/>
                  <a:gd name="T27" fmla="*/ 3009 h 3009"/>
                  <a:gd name="T28" fmla="*/ 2179 w 2187"/>
                  <a:gd name="T29" fmla="*/ 3009 h 3009"/>
                  <a:gd name="T30" fmla="*/ 2183 w 2187"/>
                  <a:gd name="T31" fmla="*/ 3009 h 3009"/>
                  <a:gd name="T32" fmla="*/ 2185 w 2187"/>
                  <a:gd name="T33" fmla="*/ 3007 h 3009"/>
                  <a:gd name="T34" fmla="*/ 2187 w 2187"/>
                  <a:gd name="T35" fmla="*/ 3005 h 3009"/>
                  <a:gd name="T36" fmla="*/ 2187 w 2187"/>
                  <a:gd name="T37" fmla="*/ 3001 h 3009"/>
                  <a:gd name="T38" fmla="*/ 2187 w 2187"/>
                  <a:gd name="T39" fmla="*/ 6 h 3009"/>
                  <a:gd name="T40" fmla="*/ 2187 w 2187"/>
                  <a:gd name="T41" fmla="*/ 6 h 3009"/>
                  <a:gd name="T42" fmla="*/ 2187 w 2187"/>
                  <a:gd name="T43" fmla="*/ 4 h 3009"/>
                  <a:gd name="T44" fmla="*/ 2185 w 2187"/>
                  <a:gd name="T45" fmla="*/ 2 h 3009"/>
                  <a:gd name="T46" fmla="*/ 2183 w 2187"/>
                  <a:gd name="T47" fmla="*/ 0 h 3009"/>
                  <a:gd name="T48" fmla="*/ 2179 w 2187"/>
                  <a:gd name="T49" fmla="*/ 0 h 3009"/>
                  <a:gd name="T50" fmla="*/ 2179 w 2187"/>
                  <a:gd name="T51" fmla="*/ 0 h 3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87" h="3009">
                    <a:moveTo>
                      <a:pt x="2179" y="0"/>
                    </a:moveTo>
                    <a:lnTo>
                      <a:pt x="8" y="0"/>
                    </a:lnTo>
                    <a:lnTo>
                      <a:pt x="8" y="0"/>
                    </a:lnTo>
                    <a:lnTo>
                      <a:pt x="4" y="0"/>
                    </a:lnTo>
                    <a:lnTo>
                      <a:pt x="2" y="2"/>
                    </a:lnTo>
                    <a:lnTo>
                      <a:pt x="0" y="4"/>
                    </a:lnTo>
                    <a:lnTo>
                      <a:pt x="0" y="6"/>
                    </a:lnTo>
                    <a:lnTo>
                      <a:pt x="0" y="3001"/>
                    </a:lnTo>
                    <a:lnTo>
                      <a:pt x="0" y="3001"/>
                    </a:lnTo>
                    <a:lnTo>
                      <a:pt x="0" y="3005"/>
                    </a:lnTo>
                    <a:lnTo>
                      <a:pt x="2" y="3007"/>
                    </a:lnTo>
                    <a:lnTo>
                      <a:pt x="4" y="3009"/>
                    </a:lnTo>
                    <a:lnTo>
                      <a:pt x="8" y="3009"/>
                    </a:lnTo>
                    <a:lnTo>
                      <a:pt x="2179" y="3009"/>
                    </a:lnTo>
                    <a:lnTo>
                      <a:pt x="2179" y="3009"/>
                    </a:lnTo>
                    <a:lnTo>
                      <a:pt x="2183" y="3009"/>
                    </a:lnTo>
                    <a:lnTo>
                      <a:pt x="2185" y="3007"/>
                    </a:lnTo>
                    <a:lnTo>
                      <a:pt x="2187" y="3005"/>
                    </a:lnTo>
                    <a:lnTo>
                      <a:pt x="2187" y="3001"/>
                    </a:lnTo>
                    <a:lnTo>
                      <a:pt x="2187" y="6"/>
                    </a:lnTo>
                    <a:lnTo>
                      <a:pt x="2187" y="6"/>
                    </a:lnTo>
                    <a:lnTo>
                      <a:pt x="2187" y="4"/>
                    </a:lnTo>
                    <a:lnTo>
                      <a:pt x="2185" y="2"/>
                    </a:lnTo>
                    <a:lnTo>
                      <a:pt x="2183" y="0"/>
                    </a:lnTo>
                    <a:lnTo>
                      <a:pt x="2179" y="0"/>
                    </a:lnTo>
                    <a:lnTo>
                      <a:pt x="217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41"/>
              <p:cNvSpPr>
                <a:spLocks/>
              </p:cNvSpPr>
              <p:nvPr/>
            </p:nvSpPr>
            <p:spPr bwMode="auto">
              <a:xfrm>
                <a:off x="-10715625" y="4641850"/>
                <a:ext cx="2176462" cy="4144963"/>
              </a:xfrm>
              <a:custGeom>
                <a:avLst/>
                <a:gdLst>
                  <a:gd name="T0" fmla="*/ 0 w 1371"/>
                  <a:gd name="T1" fmla="*/ 0 h 2611"/>
                  <a:gd name="T2" fmla="*/ 144 w 1371"/>
                  <a:gd name="T3" fmla="*/ 28 h 2611"/>
                  <a:gd name="T4" fmla="*/ 284 w 1371"/>
                  <a:gd name="T5" fmla="*/ 66 h 2611"/>
                  <a:gd name="T6" fmla="*/ 418 w 1371"/>
                  <a:gd name="T7" fmla="*/ 110 h 2611"/>
                  <a:gd name="T8" fmla="*/ 546 w 1371"/>
                  <a:gd name="T9" fmla="*/ 162 h 2611"/>
                  <a:gd name="T10" fmla="*/ 668 w 1371"/>
                  <a:gd name="T11" fmla="*/ 220 h 2611"/>
                  <a:gd name="T12" fmla="*/ 780 w 1371"/>
                  <a:gd name="T13" fmla="*/ 286 h 2611"/>
                  <a:gd name="T14" fmla="*/ 885 w 1371"/>
                  <a:gd name="T15" fmla="*/ 356 h 2611"/>
                  <a:gd name="T16" fmla="*/ 981 w 1371"/>
                  <a:gd name="T17" fmla="*/ 434 h 2611"/>
                  <a:gd name="T18" fmla="*/ 1067 w 1371"/>
                  <a:gd name="T19" fmla="*/ 516 h 2611"/>
                  <a:gd name="T20" fmla="*/ 1145 w 1371"/>
                  <a:gd name="T21" fmla="*/ 602 h 2611"/>
                  <a:gd name="T22" fmla="*/ 1211 w 1371"/>
                  <a:gd name="T23" fmla="*/ 694 h 2611"/>
                  <a:gd name="T24" fmla="*/ 1267 w 1371"/>
                  <a:gd name="T25" fmla="*/ 790 h 2611"/>
                  <a:gd name="T26" fmla="*/ 1313 w 1371"/>
                  <a:gd name="T27" fmla="*/ 890 h 2611"/>
                  <a:gd name="T28" fmla="*/ 1345 w 1371"/>
                  <a:gd name="T29" fmla="*/ 992 h 2611"/>
                  <a:gd name="T30" fmla="*/ 1365 w 1371"/>
                  <a:gd name="T31" fmla="*/ 1098 h 2611"/>
                  <a:gd name="T32" fmla="*/ 1371 w 1371"/>
                  <a:gd name="T33" fmla="*/ 1206 h 2611"/>
                  <a:gd name="T34" fmla="*/ 1371 w 1371"/>
                  <a:gd name="T35" fmla="*/ 1244 h 2611"/>
                  <a:gd name="T36" fmla="*/ 1365 w 1371"/>
                  <a:gd name="T37" fmla="*/ 1316 h 2611"/>
                  <a:gd name="T38" fmla="*/ 1353 w 1371"/>
                  <a:gd name="T39" fmla="*/ 1388 h 2611"/>
                  <a:gd name="T40" fmla="*/ 1335 w 1371"/>
                  <a:gd name="T41" fmla="*/ 1458 h 2611"/>
                  <a:gd name="T42" fmla="*/ 1311 w 1371"/>
                  <a:gd name="T43" fmla="*/ 1526 h 2611"/>
                  <a:gd name="T44" fmla="*/ 1283 w 1371"/>
                  <a:gd name="T45" fmla="*/ 1594 h 2611"/>
                  <a:gd name="T46" fmla="*/ 1249 w 1371"/>
                  <a:gd name="T47" fmla="*/ 1660 h 2611"/>
                  <a:gd name="T48" fmla="*/ 1209 w 1371"/>
                  <a:gd name="T49" fmla="*/ 1724 h 2611"/>
                  <a:gd name="T50" fmla="*/ 1165 w 1371"/>
                  <a:gd name="T51" fmla="*/ 1786 h 2611"/>
                  <a:gd name="T52" fmla="*/ 1115 w 1371"/>
                  <a:gd name="T53" fmla="*/ 1846 h 2611"/>
                  <a:gd name="T54" fmla="*/ 1033 w 1371"/>
                  <a:gd name="T55" fmla="*/ 1932 h 2611"/>
                  <a:gd name="T56" fmla="*/ 909 w 1371"/>
                  <a:gd name="T57" fmla="*/ 2037 h 2611"/>
                  <a:gd name="T58" fmla="*/ 770 w 1371"/>
                  <a:gd name="T59" fmla="*/ 2133 h 2611"/>
                  <a:gd name="T60" fmla="*/ 694 w 1371"/>
                  <a:gd name="T61" fmla="*/ 2177 h 2611"/>
                  <a:gd name="T62" fmla="*/ 732 w 1371"/>
                  <a:gd name="T63" fmla="*/ 2245 h 2611"/>
                  <a:gd name="T64" fmla="*/ 780 w 1371"/>
                  <a:gd name="T65" fmla="*/ 2311 h 2611"/>
                  <a:gd name="T66" fmla="*/ 835 w 1371"/>
                  <a:gd name="T67" fmla="*/ 2373 h 2611"/>
                  <a:gd name="T68" fmla="*/ 899 w 1371"/>
                  <a:gd name="T69" fmla="*/ 2431 h 2611"/>
                  <a:gd name="T70" fmla="*/ 971 w 1371"/>
                  <a:gd name="T71" fmla="*/ 2483 h 2611"/>
                  <a:gd name="T72" fmla="*/ 1051 w 1371"/>
                  <a:gd name="T73" fmla="*/ 2531 h 2611"/>
                  <a:gd name="T74" fmla="*/ 1135 w 1371"/>
                  <a:gd name="T75" fmla="*/ 2573 h 2611"/>
                  <a:gd name="T76" fmla="*/ 1227 w 1371"/>
                  <a:gd name="T77" fmla="*/ 2611 h 2611"/>
                  <a:gd name="T78" fmla="*/ 1209 w 1371"/>
                  <a:gd name="T79" fmla="*/ 2611 h 2611"/>
                  <a:gd name="T80" fmla="*/ 1145 w 1371"/>
                  <a:gd name="T81" fmla="*/ 2609 h 2611"/>
                  <a:gd name="T82" fmla="*/ 1019 w 1371"/>
                  <a:gd name="T83" fmla="*/ 2599 h 2611"/>
                  <a:gd name="T84" fmla="*/ 897 w 1371"/>
                  <a:gd name="T85" fmla="*/ 2579 h 2611"/>
                  <a:gd name="T86" fmla="*/ 782 w 1371"/>
                  <a:gd name="T87" fmla="*/ 2551 h 2611"/>
                  <a:gd name="T88" fmla="*/ 672 w 1371"/>
                  <a:gd name="T89" fmla="*/ 2513 h 2611"/>
                  <a:gd name="T90" fmla="*/ 570 w 1371"/>
                  <a:gd name="T91" fmla="*/ 2469 h 2611"/>
                  <a:gd name="T92" fmla="*/ 478 w 1371"/>
                  <a:gd name="T93" fmla="*/ 2415 h 2611"/>
                  <a:gd name="T94" fmla="*/ 392 w 1371"/>
                  <a:gd name="T95" fmla="*/ 2357 h 2611"/>
                  <a:gd name="T96" fmla="*/ 354 w 1371"/>
                  <a:gd name="T97" fmla="*/ 2325 h 2611"/>
                  <a:gd name="T98" fmla="*/ 180 w 1371"/>
                  <a:gd name="T99" fmla="*/ 2375 h 2611"/>
                  <a:gd name="T100" fmla="*/ 0 w 1371"/>
                  <a:gd name="T101" fmla="*/ 2411 h 2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71" h="2611">
                    <a:moveTo>
                      <a:pt x="0" y="0"/>
                    </a:moveTo>
                    <a:lnTo>
                      <a:pt x="0" y="0"/>
                    </a:lnTo>
                    <a:lnTo>
                      <a:pt x="72" y="14"/>
                    </a:lnTo>
                    <a:lnTo>
                      <a:pt x="144" y="28"/>
                    </a:lnTo>
                    <a:lnTo>
                      <a:pt x="216" y="46"/>
                    </a:lnTo>
                    <a:lnTo>
                      <a:pt x="284" y="66"/>
                    </a:lnTo>
                    <a:lnTo>
                      <a:pt x="352" y="88"/>
                    </a:lnTo>
                    <a:lnTo>
                      <a:pt x="418" y="110"/>
                    </a:lnTo>
                    <a:lnTo>
                      <a:pt x="484" y="136"/>
                    </a:lnTo>
                    <a:lnTo>
                      <a:pt x="546" y="162"/>
                    </a:lnTo>
                    <a:lnTo>
                      <a:pt x="608" y="190"/>
                    </a:lnTo>
                    <a:lnTo>
                      <a:pt x="668" y="220"/>
                    </a:lnTo>
                    <a:lnTo>
                      <a:pt x="724" y="252"/>
                    </a:lnTo>
                    <a:lnTo>
                      <a:pt x="780" y="286"/>
                    </a:lnTo>
                    <a:lnTo>
                      <a:pt x="833" y="320"/>
                    </a:lnTo>
                    <a:lnTo>
                      <a:pt x="885" y="356"/>
                    </a:lnTo>
                    <a:lnTo>
                      <a:pt x="933" y="394"/>
                    </a:lnTo>
                    <a:lnTo>
                      <a:pt x="981" y="434"/>
                    </a:lnTo>
                    <a:lnTo>
                      <a:pt x="1025" y="474"/>
                    </a:lnTo>
                    <a:lnTo>
                      <a:pt x="1067" y="516"/>
                    </a:lnTo>
                    <a:lnTo>
                      <a:pt x="1107" y="558"/>
                    </a:lnTo>
                    <a:lnTo>
                      <a:pt x="1145" y="602"/>
                    </a:lnTo>
                    <a:lnTo>
                      <a:pt x="1179" y="648"/>
                    </a:lnTo>
                    <a:lnTo>
                      <a:pt x="1211" y="694"/>
                    </a:lnTo>
                    <a:lnTo>
                      <a:pt x="1241" y="742"/>
                    </a:lnTo>
                    <a:lnTo>
                      <a:pt x="1267" y="790"/>
                    </a:lnTo>
                    <a:lnTo>
                      <a:pt x="1291" y="840"/>
                    </a:lnTo>
                    <a:lnTo>
                      <a:pt x="1313" y="890"/>
                    </a:lnTo>
                    <a:lnTo>
                      <a:pt x="1331" y="940"/>
                    </a:lnTo>
                    <a:lnTo>
                      <a:pt x="1345" y="992"/>
                    </a:lnTo>
                    <a:lnTo>
                      <a:pt x="1357" y="1044"/>
                    </a:lnTo>
                    <a:lnTo>
                      <a:pt x="1365" y="1098"/>
                    </a:lnTo>
                    <a:lnTo>
                      <a:pt x="1369" y="1152"/>
                    </a:lnTo>
                    <a:lnTo>
                      <a:pt x="1371" y="1206"/>
                    </a:lnTo>
                    <a:lnTo>
                      <a:pt x="1371" y="1206"/>
                    </a:lnTo>
                    <a:lnTo>
                      <a:pt x="1371" y="1244"/>
                    </a:lnTo>
                    <a:lnTo>
                      <a:pt x="1369" y="1280"/>
                    </a:lnTo>
                    <a:lnTo>
                      <a:pt x="1365" y="1316"/>
                    </a:lnTo>
                    <a:lnTo>
                      <a:pt x="1359" y="1352"/>
                    </a:lnTo>
                    <a:lnTo>
                      <a:pt x="1353" y="1388"/>
                    </a:lnTo>
                    <a:lnTo>
                      <a:pt x="1345" y="1422"/>
                    </a:lnTo>
                    <a:lnTo>
                      <a:pt x="1335" y="1458"/>
                    </a:lnTo>
                    <a:lnTo>
                      <a:pt x="1323" y="1492"/>
                    </a:lnTo>
                    <a:lnTo>
                      <a:pt x="1311" y="1526"/>
                    </a:lnTo>
                    <a:lnTo>
                      <a:pt x="1297" y="1560"/>
                    </a:lnTo>
                    <a:lnTo>
                      <a:pt x="1283" y="1594"/>
                    </a:lnTo>
                    <a:lnTo>
                      <a:pt x="1265" y="1626"/>
                    </a:lnTo>
                    <a:lnTo>
                      <a:pt x="1249" y="1660"/>
                    </a:lnTo>
                    <a:lnTo>
                      <a:pt x="1229" y="1692"/>
                    </a:lnTo>
                    <a:lnTo>
                      <a:pt x="1209" y="1724"/>
                    </a:lnTo>
                    <a:lnTo>
                      <a:pt x="1187" y="1754"/>
                    </a:lnTo>
                    <a:lnTo>
                      <a:pt x="1165" y="1786"/>
                    </a:lnTo>
                    <a:lnTo>
                      <a:pt x="1141" y="1816"/>
                    </a:lnTo>
                    <a:lnTo>
                      <a:pt x="1115" y="1846"/>
                    </a:lnTo>
                    <a:lnTo>
                      <a:pt x="1089" y="1874"/>
                    </a:lnTo>
                    <a:lnTo>
                      <a:pt x="1033" y="1932"/>
                    </a:lnTo>
                    <a:lnTo>
                      <a:pt x="973" y="1986"/>
                    </a:lnTo>
                    <a:lnTo>
                      <a:pt x="909" y="2037"/>
                    </a:lnTo>
                    <a:lnTo>
                      <a:pt x="841" y="2087"/>
                    </a:lnTo>
                    <a:lnTo>
                      <a:pt x="770" y="2133"/>
                    </a:lnTo>
                    <a:lnTo>
                      <a:pt x="694" y="2177"/>
                    </a:lnTo>
                    <a:lnTo>
                      <a:pt x="694" y="2177"/>
                    </a:lnTo>
                    <a:lnTo>
                      <a:pt x="712" y="2211"/>
                    </a:lnTo>
                    <a:lnTo>
                      <a:pt x="732" y="2245"/>
                    </a:lnTo>
                    <a:lnTo>
                      <a:pt x="754" y="2279"/>
                    </a:lnTo>
                    <a:lnTo>
                      <a:pt x="780" y="2311"/>
                    </a:lnTo>
                    <a:lnTo>
                      <a:pt x="805" y="2343"/>
                    </a:lnTo>
                    <a:lnTo>
                      <a:pt x="835" y="2373"/>
                    </a:lnTo>
                    <a:lnTo>
                      <a:pt x="867" y="2403"/>
                    </a:lnTo>
                    <a:lnTo>
                      <a:pt x="899" y="2431"/>
                    </a:lnTo>
                    <a:lnTo>
                      <a:pt x="935" y="2457"/>
                    </a:lnTo>
                    <a:lnTo>
                      <a:pt x="971" y="2483"/>
                    </a:lnTo>
                    <a:lnTo>
                      <a:pt x="1011" y="2507"/>
                    </a:lnTo>
                    <a:lnTo>
                      <a:pt x="1051" y="2531"/>
                    </a:lnTo>
                    <a:lnTo>
                      <a:pt x="1093" y="2553"/>
                    </a:lnTo>
                    <a:lnTo>
                      <a:pt x="1135" y="2573"/>
                    </a:lnTo>
                    <a:lnTo>
                      <a:pt x="1181" y="2593"/>
                    </a:lnTo>
                    <a:lnTo>
                      <a:pt x="1227" y="2611"/>
                    </a:lnTo>
                    <a:lnTo>
                      <a:pt x="1227" y="2611"/>
                    </a:lnTo>
                    <a:lnTo>
                      <a:pt x="1209" y="2611"/>
                    </a:lnTo>
                    <a:lnTo>
                      <a:pt x="1209" y="2611"/>
                    </a:lnTo>
                    <a:lnTo>
                      <a:pt x="1145" y="2609"/>
                    </a:lnTo>
                    <a:lnTo>
                      <a:pt x="1081" y="2605"/>
                    </a:lnTo>
                    <a:lnTo>
                      <a:pt x="1019" y="2599"/>
                    </a:lnTo>
                    <a:lnTo>
                      <a:pt x="957" y="2591"/>
                    </a:lnTo>
                    <a:lnTo>
                      <a:pt x="897" y="2579"/>
                    </a:lnTo>
                    <a:lnTo>
                      <a:pt x="839" y="2565"/>
                    </a:lnTo>
                    <a:lnTo>
                      <a:pt x="782" y="2551"/>
                    </a:lnTo>
                    <a:lnTo>
                      <a:pt x="726" y="2533"/>
                    </a:lnTo>
                    <a:lnTo>
                      <a:pt x="672" y="2513"/>
                    </a:lnTo>
                    <a:lnTo>
                      <a:pt x="620" y="2491"/>
                    </a:lnTo>
                    <a:lnTo>
                      <a:pt x="570" y="2469"/>
                    </a:lnTo>
                    <a:lnTo>
                      <a:pt x="522" y="2443"/>
                    </a:lnTo>
                    <a:lnTo>
                      <a:pt x="478" y="2415"/>
                    </a:lnTo>
                    <a:lnTo>
                      <a:pt x="434" y="2387"/>
                    </a:lnTo>
                    <a:lnTo>
                      <a:pt x="392" y="2357"/>
                    </a:lnTo>
                    <a:lnTo>
                      <a:pt x="354" y="2325"/>
                    </a:lnTo>
                    <a:lnTo>
                      <a:pt x="354" y="2325"/>
                    </a:lnTo>
                    <a:lnTo>
                      <a:pt x="268" y="2351"/>
                    </a:lnTo>
                    <a:lnTo>
                      <a:pt x="180" y="2375"/>
                    </a:lnTo>
                    <a:lnTo>
                      <a:pt x="92" y="2395"/>
                    </a:lnTo>
                    <a:lnTo>
                      <a:pt x="0" y="2411"/>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42"/>
              <p:cNvSpPr>
                <a:spLocks/>
              </p:cNvSpPr>
              <p:nvPr/>
            </p:nvSpPr>
            <p:spPr bwMode="auto">
              <a:xfrm>
                <a:off x="-8269288" y="7092950"/>
                <a:ext cx="1025525" cy="2100263"/>
              </a:xfrm>
              <a:custGeom>
                <a:avLst/>
                <a:gdLst>
                  <a:gd name="T0" fmla="*/ 102 w 646"/>
                  <a:gd name="T1" fmla="*/ 48 h 1323"/>
                  <a:gd name="T2" fmla="*/ 102 w 646"/>
                  <a:gd name="T3" fmla="*/ 48 h 1323"/>
                  <a:gd name="T4" fmla="*/ 116 w 646"/>
                  <a:gd name="T5" fmla="*/ 36 h 1323"/>
                  <a:gd name="T6" fmla="*/ 128 w 646"/>
                  <a:gd name="T7" fmla="*/ 26 h 1323"/>
                  <a:gd name="T8" fmla="*/ 144 w 646"/>
                  <a:gd name="T9" fmla="*/ 18 h 1323"/>
                  <a:gd name="T10" fmla="*/ 158 w 646"/>
                  <a:gd name="T11" fmla="*/ 12 h 1323"/>
                  <a:gd name="T12" fmla="*/ 174 w 646"/>
                  <a:gd name="T13" fmla="*/ 6 h 1323"/>
                  <a:gd name="T14" fmla="*/ 190 w 646"/>
                  <a:gd name="T15" fmla="*/ 4 h 1323"/>
                  <a:gd name="T16" fmla="*/ 206 w 646"/>
                  <a:gd name="T17" fmla="*/ 2 h 1323"/>
                  <a:gd name="T18" fmla="*/ 222 w 646"/>
                  <a:gd name="T19" fmla="*/ 0 h 1323"/>
                  <a:gd name="T20" fmla="*/ 238 w 646"/>
                  <a:gd name="T21" fmla="*/ 2 h 1323"/>
                  <a:gd name="T22" fmla="*/ 254 w 646"/>
                  <a:gd name="T23" fmla="*/ 4 h 1323"/>
                  <a:gd name="T24" fmla="*/ 268 w 646"/>
                  <a:gd name="T25" fmla="*/ 8 h 1323"/>
                  <a:gd name="T26" fmla="*/ 284 w 646"/>
                  <a:gd name="T27" fmla="*/ 14 h 1323"/>
                  <a:gd name="T28" fmla="*/ 298 w 646"/>
                  <a:gd name="T29" fmla="*/ 20 h 1323"/>
                  <a:gd name="T30" fmla="*/ 312 w 646"/>
                  <a:gd name="T31" fmla="*/ 28 h 1323"/>
                  <a:gd name="T32" fmla="*/ 326 w 646"/>
                  <a:gd name="T33" fmla="*/ 38 h 1323"/>
                  <a:gd name="T34" fmla="*/ 338 w 646"/>
                  <a:gd name="T35" fmla="*/ 50 h 1323"/>
                  <a:gd name="T36" fmla="*/ 646 w 646"/>
                  <a:gd name="T37" fmla="*/ 366 h 1323"/>
                  <a:gd name="T38" fmla="*/ 646 w 646"/>
                  <a:gd name="T39" fmla="*/ 1315 h 1323"/>
                  <a:gd name="T40" fmla="*/ 646 w 646"/>
                  <a:gd name="T41" fmla="*/ 1315 h 1323"/>
                  <a:gd name="T42" fmla="*/ 646 w 646"/>
                  <a:gd name="T43" fmla="*/ 1319 h 1323"/>
                  <a:gd name="T44" fmla="*/ 644 w 646"/>
                  <a:gd name="T45" fmla="*/ 1321 h 1323"/>
                  <a:gd name="T46" fmla="*/ 642 w 646"/>
                  <a:gd name="T47" fmla="*/ 1323 h 1323"/>
                  <a:gd name="T48" fmla="*/ 638 w 646"/>
                  <a:gd name="T49" fmla="*/ 1323 h 1323"/>
                  <a:gd name="T50" fmla="*/ 344 w 646"/>
                  <a:gd name="T51" fmla="*/ 1323 h 1323"/>
                  <a:gd name="T52" fmla="*/ 344 w 646"/>
                  <a:gd name="T53" fmla="*/ 1323 h 1323"/>
                  <a:gd name="T54" fmla="*/ 368 w 646"/>
                  <a:gd name="T55" fmla="*/ 1289 h 1323"/>
                  <a:gd name="T56" fmla="*/ 392 w 646"/>
                  <a:gd name="T57" fmla="*/ 1259 h 1323"/>
                  <a:gd name="T58" fmla="*/ 416 w 646"/>
                  <a:gd name="T59" fmla="*/ 1229 h 1323"/>
                  <a:gd name="T60" fmla="*/ 444 w 646"/>
                  <a:gd name="T61" fmla="*/ 1201 h 1323"/>
                  <a:gd name="T62" fmla="*/ 472 w 646"/>
                  <a:gd name="T63" fmla="*/ 1175 h 1323"/>
                  <a:gd name="T64" fmla="*/ 500 w 646"/>
                  <a:gd name="T65" fmla="*/ 1149 h 1323"/>
                  <a:gd name="T66" fmla="*/ 530 w 646"/>
                  <a:gd name="T67" fmla="*/ 1127 h 1323"/>
                  <a:gd name="T68" fmla="*/ 560 w 646"/>
                  <a:gd name="T69" fmla="*/ 1107 h 1323"/>
                  <a:gd name="T70" fmla="*/ 138 w 646"/>
                  <a:gd name="T71" fmla="*/ 673 h 1323"/>
                  <a:gd name="T72" fmla="*/ 138 w 646"/>
                  <a:gd name="T73" fmla="*/ 673 h 1323"/>
                  <a:gd name="T74" fmla="*/ 122 w 646"/>
                  <a:gd name="T75" fmla="*/ 655 h 1323"/>
                  <a:gd name="T76" fmla="*/ 106 w 646"/>
                  <a:gd name="T77" fmla="*/ 637 h 1323"/>
                  <a:gd name="T78" fmla="*/ 80 w 646"/>
                  <a:gd name="T79" fmla="*/ 599 h 1323"/>
                  <a:gd name="T80" fmla="*/ 56 w 646"/>
                  <a:gd name="T81" fmla="*/ 559 h 1323"/>
                  <a:gd name="T82" fmla="*/ 36 w 646"/>
                  <a:gd name="T83" fmla="*/ 517 h 1323"/>
                  <a:gd name="T84" fmla="*/ 22 w 646"/>
                  <a:gd name="T85" fmla="*/ 473 h 1323"/>
                  <a:gd name="T86" fmla="*/ 10 w 646"/>
                  <a:gd name="T87" fmla="*/ 430 h 1323"/>
                  <a:gd name="T88" fmla="*/ 4 w 646"/>
                  <a:gd name="T89" fmla="*/ 386 h 1323"/>
                  <a:gd name="T90" fmla="*/ 0 w 646"/>
                  <a:gd name="T91" fmla="*/ 344 h 1323"/>
                  <a:gd name="T92" fmla="*/ 0 w 646"/>
                  <a:gd name="T93" fmla="*/ 300 h 1323"/>
                  <a:gd name="T94" fmla="*/ 4 w 646"/>
                  <a:gd name="T95" fmla="*/ 258 h 1323"/>
                  <a:gd name="T96" fmla="*/ 12 w 646"/>
                  <a:gd name="T97" fmla="*/ 216 h 1323"/>
                  <a:gd name="T98" fmla="*/ 24 w 646"/>
                  <a:gd name="T99" fmla="*/ 178 h 1323"/>
                  <a:gd name="T100" fmla="*/ 38 w 646"/>
                  <a:gd name="T101" fmla="*/ 140 h 1323"/>
                  <a:gd name="T102" fmla="*/ 56 w 646"/>
                  <a:gd name="T103" fmla="*/ 106 h 1323"/>
                  <a:gd name="T104" fmla="*/ 78 w 646"/>
                  <a:gd name="T105" fmla="*/ 76 h 1323"/>
                  <a:gd name="T106" fmla="*/ 90 w 646"/>
                  <a:gd name="T107" fmla="*/ 62 h 1323"/>
                  <a:gd name="T108" fmla="*/ 102 w 646"/>
                  <a:gd name="T109" fmla="*/ 48 h 1323"/>
                  <a:gd name="T110" fmla="*/ 102 w 646"/>
                  <a:gd name="T111" fmla="*/ 48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46" h="1323">
                    <a:moveTo>
                      <a:pt x="102" y="48"/>
                    </a:moveTo>
                    <a:lnTo>
                      <a:pt x="102" y="48"/>
                    </a:lnTo>
                    <a:lnTo>
                      <a:pt x="116" y="36"/>
                    </a:lnTo>
                    <a:lnTo>
                      <a:pt x="128" y="26"/>
                    </a:lnTo>
                    <a:lnTo>
                      <a:pt x="144" y="18"/>
                    </a:lnTo>
                    <a:lnTo>
                      <a:pt x="158" y="12"/>
                    </a:lnTo>
                    <a:lnTo>
                      <a:pt x="174" y="6"/>
                    </a:lnTo>
                    <a:lnTo>
                      <a:pt x="190" y="4"/>
                    </a:lnTo>
                    <a:lnTo>
                      <a:pt x="206" y="2"/>
                    </a:lnTo>
                    <a:lnTo>
                      <a:pt x="222" y="0"/>
                    </a:lnTo>
                    <a:lnTo>
                      <a:pt x="238" y="2"/>
                    </a:lnTo>
                    <a:lnTo>
                      <a:pt x="254" y="4"/>
                    </a:lnTo>
                    <a:lnTo>
                      <a:pt x="268" y="8"/>
                    </a:lnTo>
                    <a:lnTo>
                      <a:pt x="284" y="14"/>
                    </a:lnTo>
                    <a:lnTo>
                      <a:pt x="298" y="20"/>
                    </a:lnTo>
                    <a:lnTo>
                      <a:pt x="312" y="28"/>
                    </a:lnTo>
                    <a:lnTo>
                      <a:pt x="326" y="38"/>
                    </a:lnTo>
                    <a:lnTo>
                      <a:pt x="338" y="50"/>
                    </a:lnTo>
                    <a:lnTo>
                      <a:pt x="646" y="366"/>
                    </a:lnTo>
                    <a:lnTo>
                      <a:pt x="646" y="1315"/>
                    </a:lnTo>
                    <a:lnTo>
                      <a:pt x="646" y="1315"/>
                    </a:lnTo>
                    <a:lnTo>
                      <a:pt x="646" y="1319"/>
                    </a:lnTo>
                    <a:lnTo>
                      <a:pt x="644" y="1321"/>
                    </a:lnTo>
                    <a:lnTo>
                      <a:pt x="642" y="1323"/>
                    </a:lnTo>
                    <a:lnTo>
                      <a:pt x="638" y="1323"/>
                    </a:lnTo>
                    <a:lnTo>
                      <a:pt x="344" y="1323"/>
                    </a:lnTo>
                    <a:lnTo>
                      <a:pt x="344" y="1323"/>
                    </a:lnTo>
                    <a:lnTo>
                      <a:pt x="368" y="1289"/>
                    </a:lnTo>
                    <a:lnTo>
                      <a:pt x="392" y="1259"/>
                    </a:lnTo>
                    <a:lnTo>
                      <a:pt x="416" y="1229"/>
                    </a:lnTo>
                    <a:lnTo>
                      <a:pt x="444" y="1201"/>
                    </a:lnTo>
                    <a:lnTo>
                      <a:pt x="472" y="1175"/>
                    </a:lnTo>
                    <a:lnTo>
                      <a:pt x="500" y="1149"/>
                    </a:lnTo>
                    <a:lnTo>
                      <a:pt x="530" y="1127"/>
                    </a:lnTo>
                    <a:lnTo>
                      <a:pt x="560" y="1107"/>
                    </a:lnTo>
                    <a:lnTo>
                      <a:pt x="138" y="673"/>
                    </a:lnTo>
                    <a:lnTo>
                      <a:pt x="138" y="673"/>
                    </a:lnTo>
                    <a:lnTo>
                      <a:pt x="122" y="655"/>
                    </a:lnTo>
                    <a:lnTo>
                      <a:pt x="106" y="637"/>
                    </a:lnTo>
                    <a:lnTo>
                      <a:pt x="80" y="599"/>
                    </a:lnTo>
                    <a:lnTo>
                      <a:pt x="56" y="559"/>
                    </a:lnTo>
                    <a:lnTo>
                      <a:pt x="36" y="517"/>
                    </a:lnTo>
                    <a:lnTo>
                      <a:pt x="22" y="473"/>
                    </a:lnTo>
                    <a:lnTo>
                      <a:pt x="10" y="430"/>
                    </a:lnTo>
                    <a:lnTo>
                      <a:pt x="4" y="386"/>
                    </a:lnTo>
                    <a:lnTo>
                      <a:pt x="0" y="344"/>
                    </a:lnTo>
                    <a:lnTo>
                      <a:pt x="0" y="300"/>
                    </a:lnTo>
                    <a:lnTo>
                      <a:pt x="4" y="258"/>
                    </a:lnTo>
                    <a:lnTo>
                      <a:pt x="12" y="216"/>
                    </a:lnTo>
                    <a:lnTo>
                      <a:pt x="24" y="178"/>
                    </a:lnTo>
                    <a:lnTo>
                      <a:pt x="38" y="140"/>
                    </a:lnTo>
                    <a:lnTo>
                      <a:pt x="56" y="106"/>
                    </a:lnTo>
                    <a:lnTo>
                      <a:pt x="78" y="76"/>
                    </a:lnTo>
                    <a:lnTo>
                      <a:pt x="90" y="62"/>
                    </a:lnTo>
                    <a:lnTo>
                      <a:pt x="102" y="48"/>
                    </a:lnTo>
                    <a:lnTo>
                      <a:pt x="102" y="48"/>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43"/>
              <p:cNvSpPr>
                <a:spLocks/>
              </p:cNvSpPr>
              <p:nvPr/>
            </p:nvSpPr>
            <p:spPr bwMode="auto">
              <a:xfrm>
                <a:off x="-9483725" y="4108450"/>
                <a:ext cx="1008062" cy="123825"/>
              </a:xfrm>
              <a:custGeom>
                <a:avLst/>
                <a:gdLst>
                  <a:gd name="T0" fmla="*/ 595 w 635"/>
                  <a:gd name="T1" fmla="*/ 0 h 78"/>
                  <a:gd name="T2" fmla="*/ 39 w 635"/>
                  <a:gd name="T3" fmla="*/ 0 h 78"/>
                  <a:gd name="T4" fmla="*/ 39 w 635"/>
                  <a:gd name="T5" fmla="*/ 0 h 78"/>
                  <a:gd name="T6" fmla="*/ 31 w 635"/>
                  <a:gd name="T7" fmla="*/ 0 h 78"/>
                  <a:gd name="T8" fmla="*/ 24 w 635"/>
                  <a:gd name="T9" fmla="*/ 4 h 78"/>
                  <a:gd name="T10" fmla="*/ 18 w 635"/>
                  <a:gd name="T11" fmla="*/ 6 h 78"/>
                  <a:gd name="T12" fmla="*/ 12 w 635"/>
                  <a:gd name="T13" fmla="*/ 12 h 78"/>
                  <a:gd name="T14" fmla="*/ 6 w 635"/>
                  <a:gd name="T15" fmla="*/ 18 h 78"/>
                  <a:gd name="T16" fmla="*/ 4 w 635"/>
                  <a:gd name="T17" fmla="*/ 24 h 78"/>
                  <a:gd name="T18" fmla="*/ 2 w 635"/>
                  <a:gd name="T19" fmla="*/ 32 h 78"/>
                  <a:gd name="T20" fmla="*/ 0 w 635"/>
                  <a:gd name="T21" fmla="*/ 38 h 78"/>
                  <a:gd name="T22" fmla="*/ 0 w 635"/>
                  <a:gd name="T23" fmla="*/ 38 h 78"/>
                  <a:gd name="T24" fmla="*/ 0 w 635"/>
                  <a:gd name="T25" fmla="*/ 38 h 78"/>
                  <a:gd name="T26" fmla="*/ 2 w 635"/>
                  <a:gd name="T27" fmla="*/ 46 h 78"/>
                  <a:gd name="T28" fmla="*/ 4 w 635"/>
                  <a:gd name="T29" fmla="*/ 54 h 78"/>
                  <a:gd name="T30" fmla="*/ 6 w 635"/>
                  <a:gd name="T31" fmla="*/ 60 h 78"/>
                  <a:gd name="T32" fmla="*/ 12 w 635"/>
                  <a:gd name="T33" fmla="*/ 66 h 78"/>
                  <a:gd name="T34" fmla="*/ 18 w 635"/>
                  <a:gd name="T35" fmla="*/ 72 h 78"/>
                  <a:gd name="T36" fmla="*/ 24 w 635"/>
                  <a:gd name="T37" fmla="*/ 74 h 78"/>
                  <a:gd name="T38" fmla="*/ 31 w 635"/>
                  <a:gd name="T39" fmla="*/ 78 h 78"/>
                  <a:gd name="T40" fmla="*/ 39 w 635"/>
                  <a:gd name="T41" fmla="*/ 78 h 78"/>
                  <a:gd name="T42" fmla="*/ 595 w 635"/>
                  <a:gd name="T43" fmla="*/ 78 h 78"/>
                  <a:gd name="T44" fmla="*/ 595 w 635"/>
                  <a:gd name="T45" fmla="*/ 78 h 78"/>
                  <a:gd name="T46" fmla="*/ 603 w 635"/>
                  <a:gd name="T47" fmla="*/ 78 h 78"/>
                  <a:gd name="T48" fmla="*/ 611 w 635"/>
                  <a:gd name="T49" fmla="*/ 74 h 78"/>
                  <a:gd name="T50" fmla="*/ 617 w 635"/>
                  <a:gd name="T51" fmla="*/ 72 h 78"/>
                  <a:gd name="T52" fmla="*/ 623 w 635"/>
                  <a:gd name="T53" fmla="*/ 66 h 78"/>
                  <a:gd name="T54" fmla="*/ 627 w 635"/>
                  <a:gd name="T55" fmla="*/ 60 h 78"/>
                  <a:gd name="T56" fmla="*/ 631 w 635"/>
                  <a:gd name="T57" fmla="*/ 54 h 78"/>
                  <a:gd name="T58" fmla="*/ 633 w 635"/>
                  <a:gd name="T59" fmla="*/ 46 h 78"/>
                  <a:gd name="T60" fmla="*/ 635 w 635"/>
                  <a:gd name="T61" fmla="*/ 38 h 78"/>
                  <a:gd name="T62" fmla="*/ 635 w 635"/>
                  <a:gd name="T63" fmla="*/ 38 h 78"/>
                  <a:gd name="T64" fmla="*/ 635 w 635"/>
                  <a:gd name="T65" fmla="*/ 38 h 78"/>
                  <a:gd name="T66" fmla="*/ 633 w 635"/>
                  <a:gd name="T67" fmla="*/ 32 h 78"/>
                  <a:gd name="T68" fmla="*/ 631 w 635"/>
                  <a:gd name="T69" fmla="*/ 24 h 78"/>
                  <a:gd name="T70" fmla="*/ 627 w 635"/>
                  <a:gd name="T71" fmla="*/ 18 h 78"/>
                  <a:gd name="T72" fmla="*/ 623 w 635"/>
                  <a:gd name="T73" fmla="*/ 12 h 78"/>
                  <a:gd name="T74" fmla="*/ 617 w 635"/>
                  <a:gd name="T75" fmla="*/ 6 h 78"/>
                  <a:gd name="T76" fmla="*/ 611 w 635"/>
                  <a:gd name="T77" fmla="*/ 4 h 78"/>
                  <a:gd name="T78" fmla="*/ 603 w 635"/>
                  <a:gd name="T79" fmla="*/ 0 h 78"/>
                  <a:gd name="T80" fmla="*/ 595 w 635"/>
                  <a:gd name="T81" fmla="*/ 0 h 78"/>
                  <a:gd name="T82" fmla="*/ 595 w 635"/>
                  <a:gd name="T8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35" h="78">
                    <a:moveTo>
                      <a:pt x="595" y="0"/>
                    </a:moveTo>
                    <a:lnTo>
                      <a:pt x="39" y="0"/>
                    </a:lnTo>
                    <a:lnTo>
                      <a:pt x="39" y="0"/>
                    </a:lnTo>
                    <a:lnTo>
                      <a:pt x="31" y="0"/>
                    </a:lnTo>
                    <a:lnTo>
                      <a:pt x="24" y="4"/>
                    </a:lnTo>
                    <a:lnTo>
                      <a:pt x="18" y="6"/>
                    </a:lnTo>
                    <a:lnTo>
                      <a:pt x="12" y="12"/>
                    </a:lnTo>
                    <a:lnTo>
                      <a:pt x="6" y="18"/>
                    </a:lnTo>
                    <a:lnTo>
                      <a:pt x="4" y="24"/>
                    </a:lnTo>
                    <a:lnTo>
                      <a:pt x="2" y="32"/>
                    </a:lnTo>
                    <a:lnTo>
                      <a:pt x="0" y="38"/>
                    </a:lnTo>
                    <a:lnTo>
                      <a:pt x="0" y="38"/>
                    </a:lnTo>
                    <a:lnTo>
                      <a:pt x="0" y="38"/>
                    </a:lnTo>
                    <a:lnTo>
                      <a:pt x="2" y="46"/>
                    </a:lnTo>
                    <a:lnTo>
                      <a:pt x="4" y="54"/>
                    </a:lnTo>
                    <a:lnTo>
                      <a:pt x="6" y="60"/>
                    </a:lnTo>
                    <a:lnTo>
                      <a:pt x="12" y="66"/>
                    </a:lnTo>
                    <a:lnTo>
                      <a:pt x="18" y="72"/>
                    </a:lnTo>
                    <a:lnTo>
                      <a:pt x="24" y="74"/>
                    </a:lnTo>
                    <a:lnTo>
                      <a:pt x="31" y="78"/>
                    </a:lnTo>
                    <a:lnTo>
                      <a:pt x="39" y="78"/>
                    </a:lnTo>
                    <a:lnTo>
                      <a:pt x="595" y="78"/>
                    </a:lnTo>
                    <a:lnTo>
                      <a:pt x="595" y="78"/>
                    </a:lnTo>
                    <a:lnTo>
                      <a:pt x="603" y="78"/>
                    </a:lnTo>
                    <a:lnTo>
                      <a:pt x="611" y="74"/>
                    </a:lnTo>
                    <a:lnTo>
                      <a:pt x="617" y="72"/>
                    </a:lnTo>
                    <a:lnTo>
                      <a:pt x="623" y="66"/>
                    </a:lnTo>
                    <a:lnTo>
                      <a:pt x="627" y="60"/>
                    </a:lnTo>
                    <a:lnTo>
                      <a:pt x="631" y="54"/>
                    </a:lnTo>
                    <a:lnTo>
                      <a:pt x="633" y="46"/>
                    </a:lnTo>
                    <a:lnTo>
                      <a:pt x="635" y="38"/>
                    </a:lnTo>
                    <a:lnTo>
                      <a:pt x="635" y="38"/>
                    </a:lnTo>
                    <a:lnTo>
                      <a:pt x="635" y="38"/>
                    </a:lnTo>
                    <a:lnTo>
                      <a:pt x="633" y="32"/>
                    </a:lnTo>
                    <a:lnTo>
                      <a:pt x="631" y="24"/>
                    </a:lnTo>
                    <a:lnTo>
                      <a:pt x="627" y="18"/>
                    </a:lnTo>
                    <a:lnTo>
                      <a:pt x="623" y="12"/>
                    </a:lnTo>
                    <a:lnTo>
                      <a:pt x="617" y="6"/>
                    </a:lnTo>
                    <a:lnTo>
                      <a:pt x="611" y="4"/>
                    </a:lnTo>
                    <a:lnTo>
                      <a:pt x="603" y="0"/>
                    </a:lnTo>
                    <a:lnTo>
                      <a:pt x="595" y="0"/>
                    </a:lnTo>
                    <a:lnTo>
                      <a:pt x="595" y="0"/>
                    </a:lnTo>
                    <a:close/>
                  </a:path>
                </a:pathLst>
              </a:custGeom>
              <a:solidFill>
                <a:srgbClr val="000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44"/>
              <p:cNvSpPr>
                <a:spLocks/>
              </p:cNvSpPr>
              <p:nvPr/>
            </p:nvSpPr>
            <p:spPr bwMode="auto">
              <a:xfrm>
                <a:off x="-9132888" y="9444038"/>
                <a:ext cx="304800" cy="307975"/>
              </a:xfrm>
              <a:custGeom>
                <a:avLst/>
                <a:gdLst>
                  <a:gd name="T0" fmla="*/ 96 w 192"/>
                  <a:gd name="T1" fmla="*/ 0 h 194"/>
                  <a:gd name="T2" fmla="*/ 96 w 192"/>
                  <a:gd name="T3" fmla="*/ 0 h 194"/>
                  <a:gd name="T4" fmla="*/ 76 w 192"/>
                  <a:gd name="T5" fmla="*/ 2 h 194"/>
                  <a:gd name="T6" fmla="*/ 58 w 192"/>
                  <a:gd name="T7" fmla="*/ 8 h 194"/>
                  <a:gd name="T8" fmla="*/ 42 w 192"/>
                  <a:gd name="T9" fmla="*/ 18 h 194"/>
                  <a:gd name="T10" fmla="*/ 28 w 192"/>
                  <a:gd name="T11" fmla="*/ 30 h 194"/>
                  <a:gd name="T12" fmla="*/ 16 w 192"/>
                  <a:gd name="T13" fmla="*/ 44 h 194"/>
                  <a:gd name="T14" fmla="*/ 8 w 192"/>
                  <a:gd name="T15" fmla="*/ 60 h 194"/>
                  <a:gd name="T16" fmla="*/ 2 w 192"/>
                  <a:gd name="T17" fmla="*/ 78 h 194"/>
                  <a:gd name="T18" fmla="*/ 0 w 192"/>
                  <a:gd name="T19" fmla="*/ 98 h 194"/>
                  <a:gd name="T20" fmla="*/ 0 w 192"/>
                  <a:gd name="T21" fmla="*/ 98 h 194"/>
                  <a:gd name="T22" fmla="*/ 2 w 192"/>
                  <a:gd name="T23" fmla="*/ 116 h 194"/>
                  <a:gd name="T24" fmla="*/ 8 w 192"/>
                  <a:gd name="T25" fmla="*/ 134 h 194"/>
                  <a:gd name="T26" fmla="*/ 16 w 192"/>
                  <a:gd name="T27" fmla="*/ 152 h 194"/>
                  <a:gd name="T28" fmla="*/ 28 w 192"/>
                  <a:gd name="T29" fmla="*/ 166 h 194"/>
                  <a:gd name="T30" fmla="*/ 42 w 192"/>
                  <a:gd name="T31" fmla="*/ 178 h 194"/>
                  <a:gd name="T32" fmla="*/ 58 w 192"/>
                  <a:gd name="T33" fmla="*/ 186 h 194"/>
                  <a:gd name="T34" fmla="*/ 76 w 192"/>
                  <a:gd name="T35" fmla="*/ 192 h 194"/>
                  <a:gd name="T36" fmla="*/ 96 w 192"/>
                  <a:gd name="T37" fmla="*/ 194 h 194"/>
                  <a:gd name="T38" fmla="*/ 96 w 192"/>
                  <a:gd name="T39" fmla="*/ 194 h 194"/>
                  <a:gd name="T40" fmla="*/ 116 w 192"/>
                  <a:gd name="T41" fmla="*/ 192 h 194"/>
                  <a:gd name="T42" fmla="*/ 134 w 192"/>
                  <a:gd name="T43" fmla="*/ 186 h 194"/>
                  <a:gd name="T44" fmla="*/ 150 w 192"/>
                  <a:gd name="T45" fmla="*/ 178 h 194"/>
                  <a:gd name="T46" fmla="*/ 164 w 192"/>
                  <a:gd name="T47" fmla="*/ 166 h 194"/>
                  <a:gd name="T48" fmla="*/ 176 w 192"/>
                  <a:gd name="T49" fmla="*/ 152 h 194"/>
                  <a:gd name="T50" fmla="*/ 184 w 192"/>
                  <a:gd name="T51" fmla="*/ 134 h 194"/>
                  <a:gd name="T52" fmla="*/ 190 w 192"/>
                  <a:gd name="T53" fmla="*/ 116 h 194"/>
                  <a:gd name="T54" fmla="*/ 192 w 192"/>
                  <a:gd name="T55" fmla="*/ 98 h 194"/>
                  <a:gd name="T56" fmla="*/ 192 w 192"/>
                  <a:gd name="T57" fmla="*/ 98 h 194"/>
                  <a:gd name="T58" fmla="*/ 190 w 192"/>
                  <a:gd name="T59" fmla="*/ 78 h 194"/>
                  <a:gd name="T60" fmla="*/ 184 w 192"/>
                  <a:gd name="T61" fmla="*/ 60 h 194"/>
                  <a:gd name="T62" fmla="*/ 176 w 192"/>
                  <a:gd name="T63" fmla="*/ 44 h 194"/>
                  <a:gd name="T64" fmla="*/ 164 w 192"/>
                  <a:gd name="T65" fmla="*/ 30 h 194"/>
                  <a:gd name="T66" fmla="*/ 150 w 192"/>
                  <a:gd name="T67" fmla="*/ 18 h 194"/>
                  <a:gd name="T68" fmla="*/ 134 w 192"/>
                  <a:gd name="T69" fmla="*/ 8 h 194"/>
                  <a:gd name="T70" fmla="*/ 116 w 192"/>
                  <a:gd name="T71" fmla="*/ 2 h 194"/>
                  <a:gd name="T72" fmla="*/ 96 w 192"/>
                  <a:gd name="T73" fmla="*/ 0 h 194"/>
                  <a:gd name="T74" fmla="*/ 96 w 192"/>
                  <a:gd name="T75"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94">
                    <a:moveTo>
                      <a:pt x="96" y="0"/>
                    </a:moveTo>
                    <a:lnTo>
                      <a:pt x="96" y="0"/>
                    </a:lnTo>
                    <a:lnTo>
                      <a:pt x="76" y="2"/>
                    </a:lnTo>
                    <a:lnTo>
                      <a:pt x="58" y="8"/>
                    </a:lnTo>
                    <a:lnTo>
                      <a:pt x="42" y="18"/>
                    </a:lnTo>
                    <a:lnTo>
                      <a:pt x="28" y="30"/>
                    </a:lnTo>
                    <a:lnTo>
                      <a:pt x="16" y="44"/>
                    </a:lnTo>
                    <a:lnTo>
                      <a:pt x="8" y="60"/>
                    </a:lnTo>
                    <a:lnTo>
                      <a:pt x="2" y="78"/>
                    </a:lnTo>
                    <a:lnTo>
                      <a:pt x="0" y="98"/>
                    </a:lnTo>
                    <a:lnTo>
                      <a:pt x="0" y="98"/>
                    </a:lnTo>
                    <a:lnTo>
                      <a:pt x="2" y="116"/>
                    </a:lnTo>
                    <a:lnTo>
                      <a:pt x="8" y="134"/>
                    </a:lnTo>
                    <a:lnTo>
                      <a:pt x="16" y="152"/>
                    </a:lnTo>
                    <a:lnTo>
                      <a:pt x="28" y="166"/>
                    </a:lnTo>
                    <a:lnTo>
                      <a:pt x="42" y="178"/>
                    </a:lnTo>
                    <a:lnTo>
                      <a:pt x="58" y="186"/>
                    </a:lnTo>
                    <a:lnTo>
                      <a:pt x="76" y="192"/>
                    </a:lnTo>
                    <a:lnTo>
                      <a:pt x="96" y="194"/>
                    </a:lnTo>
                    <a:lnTo>
                      <a:pt x="96" y="194"/>
                    </a:lnTo>
                    <a:lnTo>
                      <a:pt x="116" y="192"/>
                    </a:lnTo>
                    <a:lnTo>
                      <a:pt x="134" y="186"/>
                    </a:lnTo>
                    <a:lnTo>
                      <a:pt x="150" y="178"/>
                    </a:lnTo>
                    <a:lnTo>
                      <a:pt x="164" y="166"/>
                    </a:lnTo>
                    <a:lnTo>
                      <a:pt x="176" y="152"/>
                    </a:lnTo>
                    <a:lnTo>
                      <a:pt x="184" y="134"/>
                    </a:lnTo>
                    <a:lnTo>
                      <a:pt x="190" y="116"/>
                    </a:lnTo>
                    <a:lnTo>
                      <a:pt x="192" y="98"/>
                    </a:lnTo>
                    <a:lnTo>
                      <a:pt x="192" y="98"/>
                    </a:lnTo>
                    <a:lnTo>
                      <a:pt x="190" y="78"/>
                    </a:lnTo>
                    <a:lnTo>
                      <a:pt x="184" y="60"/>
                    </a:lnTo>
                    <a:lnTo>
                      <a:pt x="176" y="44"/>
                    </a:lnTo>
                    <a:lnTo>
                      <a:pt x="164" y="30"/>
                    </a:lnTo>
                    <a:lnTo>
                      <a:pt x="150" y="18"/>
                    </a:lnTo>
                    <a:lnTo>
                      <a:pt x="134" y="8"/>
                    </a:lnTo>
                    <a:lnTo>
                      <a:pt x="116" y="2"/>
                    </a:lnTo>
                    <a:lnTo>
                      <a:pt x="96" y="0"/>
                    </a:lnTo>
                    <a:lnTo>
                      <a:pt x="96" y="0"/>
                    </a:lnTo>
                    <a:close/>
                  </a:path>
                </a:pathLst>
              </a:custGeom>
              <a:solidFill>
                <a:srgbClr val="5E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45"/>
              <p:cNvSpPr>
                <a:spLocks/>
              </p:cNvSpPr>
              <p:nvPr/>
            </p:nvSpPr>
            <p:spPr bwMode="auto">
              <a:xfrm>
                <a:off x="-8158163" y="7038975"/>
                <a:ext cx="1984375" cy="2252663"/>
              </a:xfrm>
              <a:custGeom>
                <a:avLst/>
                <a:gdLst>
                  <a:gd name="T0" fmla="*/ 102 w 1250"/>
                  <a:gd name="T1" fmla="*/ 46 h 1419"/>
                  <a:gd name="T2" fmla="*/ 130 w 1250"/>
                  <a:gd name="T3" fmla="*/ 26 h 1419"/>
                  <a:gd name="T4" fmla="*/ 158 w 1250"/>
                  <a:gd name="T5" fmla="*/ 10 h 1419"/>
                  <a:gd name="T6" fmla="*/ 190 w 1250"/>
                  <a:gd name="T7" fmla="*/ 2 h 1419"/>
                  <a:gd name="T8" fmla="*/ 222 w 1250"/>
                  <a:gd name="T9" fmla="*/ 0 h 1419"/>
                  <a:gd name="T10" fmla="*/ 254 w 1250"/>
                  <a:gd name="T11" fmla="*/ 2 h 1419"/>
                  <a:gd name="T12" fmla="*/ 284 w 1250"/>
                  <a:gd name="T13" fmla="*/ 12 h 1419"/>
                  <a:gd name="T14" fmla="*/ 314 w 1250"/>
                  <a:gd name="T15" fmla="*/ 28 h 1419"/>
                  <a:gd name="T16" fmla="*/ 340 w 1250"/>
                  <a:gd name="T17" fmla="*/ 50 h 1419"/>
                  <a:gd name="T18" fmla="*/ 1122 w 1250"/>
                  <a:gd name="T19" fmla="*/ 849 h 1419"/>
                  <a:gd name="T20" fmla="*/ 1162 w 1250"/>
                  <a:gd name="T21" fmla="*/ 899 h 1419"/>
                  <a:gd name="T22" fmla="*/ 1196 w 1250"/>
                  <a:gd name="T23" fmla="*/ 959 h 1419"/>
                  <a:gd name="T24" fmla="*/ 1224 w 1250"/>
                  <a:gd name="T25" fmla="*/ 1025 h 1419"/>
                  <a:gd name="T26" fmla="*/ 1242 w 1250"/>
                  <a:gd name="T27" fmla="*/ 1095 h 1419"/>
                  <a:gd name="T28" fmla="*/ 1250 w 1250"/>
                  <a:gd name="T29" fmla="*/ 1165 h 1419"/>
                  <a:gd name="T30" fmla="*/ 1244 w 1250"/>
                  <a:gd name="T31" fmla="*/ 1231 h 1419"/>
                  <a:gd name="T32" fmla="*/ 1226 w 1250"/>
                  <a:gd name="T33" fmla="*/ 1289 h 1419"/>
                  <a:gd name="T34" fmla="*/ 1212 w 1250"/>
                  <a:gd name="T35" fmla="*/ 1315 h 1419"/>
                  <a:gd name="T36" fmla="*/ 1192 w 1250"/>
                  <a:gd name="T37" fmla="*/ 1337 h 1419"/>
                  <a:gd name="T38" fmla="*/ 1192 w 1250"/>
                  <a:gd name="T39" fmla="*/ 1337 h 1419"/>
                  <a:gd name="T40" fmla="*/ 1146 w 1250"/>
                  <a:gd name="T41" fmla="*/ 1373 h 1419"/>
                  <a:gd name="T42" fmla="*/ 1096 w 1250"/>
                  <a:gd name="T43" fmla="*/ 1399 h 1419"/>
                  <a:gd name="T44" fmla="*/ 1042 w 1250"/>
                  <a:gd name="T45" fmla="*/ 1415 h 1419"/>
                  <a:gd name="T46" fmla="*/ 986 w 1250"/>
                  <a:gd name="T47" fmla="*/ 1419 h 1419"/>
                  <a:gd name="T48" fmla="*/ 930 w 1250"/>
                  <a:gd name="T49" fmla="*/ 1415 h 1419"/>
                  <a:gd name="T50" fmla="*/ 878 w 1250"/>
                  <a:gd name="T51" fmla="*/ 1397 h 1419"/>
                  <a:gd name="T52" fmla="*/ 828 w 1250"/>
                  <a:gd name="T53" fmla="*/ 1371 h 1419"/>
                  <a:gd name="T54" fmla="*/ 782 w 1250"/>
                  <a:gd name="T55" fmla="*/ 1333 h 1419"/>
                  <a:gd name="T56" fmla="*/ 140 w 1250"/>
                  <a:gd name="T57" fmla="*/ 673 h 1419"/>
                  <a:gd name="T58" fmla="*/ 108 w 1250"/>
                  <a:gd name="T59" fmla="*/ 637 h 1419"/>
                  <a:gd name="T60" fmla="*/ 56 w 1250"/>
                  <a:gd name="T61" fmla="*/ 557 h 1419"/>
                  <a:gd name="T62" fmla="*/ 22 w 1250"/>
                  <a:gd name="T63" fmla="*/ 474 h 1419"/>
                  <a:gd name="T64" fmla="*/ 4 w 1250"/>
                  <a:gd name="T65" fmla="*/ 386 h 1419"/>
                  <a:gd name="T66" fmla="*/ 0 w 1250"/>
                  <a:gd name="T67" fmla="*/ 298 h 1419"/>
                  <a:gd name="T68" fmla="*/ 12 w 1250"/>
                  <a:gd name="T69" fmla="*/ 216 h 1419"/>
                  <a:gd name="T70" fmla="*/ 38 w 1250"/>
                  <a:gd name="T71" fmla="*/ 140 h 1419"/>
                  <a:gd name="T72" fmla="*/ 78 w 1250"/>
                  <a:gd name="T73" fmla="*/ 74 h 1419"/>
                  <a:gd name="T74" fmla="*/ 102 w 1250"/>
                  <a:gd name="T75" fmla="*/ 46 h 1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50" h="1419">
                    <a:moveTo>
                      <a:pt x="102" y="46"/>
                    </a:moveTo>
                    <a:lnTo>
                      <a:pt x="102" y="46"/>
                    </a:lnTo>
                    <a:lnTo>
                      <a:pt x="116" y="36"/>
                    </a:lnTo>
                    <a:lnTo>
                      <a:pt x="130" y="26"/>
                    </a:lnTo>
                    <a:lnTo>
                      <a:pt x="144" y="18"/>
                    </a:lnTo>
                    <a:lnTo>
                      <a:pt x="158" y="10"/>
                    </a:lnTo>
                    <a:lnTo>
                      <a:pt x="174" y="6"/>
                    </a:lnTo>
                    <a:lnTo>
                      <a:pt x="190" y="2"/>
                    </a:lnTo>
                    <a:lnTo>
                      <a:pt x="206" y="0"/>
                    </a:lnTo>
                    <a:lnTo>
                      <a:pt x="222" y="0"/>
                    </a:lnTo>
                    <a:lnTo>
                      <a:pt x="238" y="0"/>
                    </a:lnTo>
                    <a:lnTo>
                      <a:pt x="254" y="2"/>
                    </a:lnTo>
                    <a:lnTo>
                      <a:pt x="270" y="6"/>
                    </a:lnTo>
                    <a:lnTo>
                      <a:pt x="284" y="12"/>
                    </a:lnTo>
                    <a:lnTo>
                      <a:pt x="300" y="20"/>
                    </a:lnTo>
                    <a:lnTo>
                      <a:pt x="314" y="28"/>
                    </a:lnTo>
                    <a:lnTo>
                      <a:pt x="326" y="38"/>
                    </a:lnTo>
                    <a:lnTo>
                      <a:pt x="340" y="50"/>
                    </a:lnTo>
                    <a:lnTo>
                      <a:pt x="1122" y="849"/>
                    </a:lnTo>
                    <a:lnTo>
                      <a:pt x="1122" y="849"/>
                    </a:lnTo>
                    <a:lnTo>
                      <a:pt x="1142" y="873"/>
                    </a:lnTo>
                    <a:lnTo>
                      <a:pt x="1162" y="899"/>
                    </a:lnTo>
                    <a:lnTo>
                      <a:pt x="1180" y="927"/>
                    </a:lnTo>
                    <a:lnTo>
                      <a:pt x="1196" y="959"/>
                    </a:lnTo>
                    <a:lnTo>
                      <a:pt x="1210" y="991"/>
                    </a:lnTo>
                    <a:lnTo>
                      <a:pt x="1224" y="1025"/>
                    </a:lnTo>
                    <a:lnTo>
                      <a:pt x="1234" y="1059"/>
                    </a:lnTo>
                    <a:lnTo>
                      <a:pt x="1242" y="1095"/>
                    </a:lnTo>
                    <a:lnTo>
                      <a:pt x="1246" y="1129"/>
                    </a:lnTo>
                    <a:lnTo>
                      <a:pt x="1250" y="1165"/>
                    </a:lnTo>
                    <a:lnTo>
                      <a:pt x="1248" y="1197"/>
                    </a:lnTo>
                    <a:lnTo>
                      <a:pt x="1244" y="1231"/>
                    </a:lnTo>
                    <a:lnTo>
                      <a:pt x="1238" y="1261"/>
                    </a:lnTo>
                    <a:lnTo>
                      <a:pt x="1226" y="1289"/>
                    </a:lnTo>
                    <a:lnTo>
                      <a:pt x="1220" y="1303"/>
                    </a:lnTo>
                    <a:lnTo>
                      <a:pt x="1212" y="1315"/>
                    </a:lnTo>
                    <a:lnTo>
                      <a:pt x="1202" y="1327"/>
                    </a:lnTo>
                    <a:lnTo>
                      <a:pt x="1192" y="1337"/>
                    </a:lnTo>
                    <a:lnTo>
                      <a:pt x="1192" y="1337"/>
                    </a:lnTo>
                    <a:lnTo>
                      <a:pt x="1192" y="1337"/>
                    </a:lnTo>
                    <a:lnTo>
                      <a:pt x="1170" y="1357"/>
                    </a:lnTo>
                    <a:lnTo>
                      <a:pt x="1146" y="1373"/>
                    </a:lnTo>
                    <a:lnTo>
                      <a:pt x="1122" y="1389"/>
                    </a:lnTo>
                    <a:lnTo>
                      <a:pt x="1096" y="1399"/>
                    </a:lnTo>
                    <a:lnTo>
                      <a:pt x="1070" y="1409"/>
                    </a:lnTo>
                    <a:lnTo>
                      <a:pt x="1042" y="1415"/>
                    </a:lnTo>
                    <a:lnTo>
                      <a:pt x="1014" y="1419"/>
                    </a:lnTo>
                    <a:lnTo>
                      <a:pt x="986" y="1419"/>
                    </a:lnTo>
                    <a:lnTo>
                      <a:pt x="958" y="1419"/>
                    </a:lnTo>
                    <a:lnTo>
                      <a:pt x="930" y="1415"/>
                    </a:lnTo>
                    <a:lnTo>
                      <a:pt x="904" y="1407"/>
                    </a:lnTo>
                    <a:lnTo>
                      <a:pt x="878" y="1397"/>
                    </a:lnTo>
                    <a:lnTo>
                      <a:pt x="852" y="1385"/>
                    </a:lnTo>
                    <a:lnTo>
                      <a:pt x="828" y="1371"/>
                    </a:lnTo>
                    <a:lnTo>
                      <a:pt x="804" y="1353"/>
                    </a:lnTo>
                    <a:lnTo>
                      <a:pt x="782" y="1333"/>
                    </a:lnTo>
                    <a:lnTo>
                      <a:pt x="140" y="673"/>
                    </a:lnTo>
                    <a:lnTo>
                      <a:pt x="140" y="673"/>
                    </a:lnTo>
                    <a:lnTo>
                      <a:pt x="122" y="655"/>
                    </a:lnTo>
                    <a:lnTo>
                      <a:pt x="108" y="637"/>
                    </a:lnTo>
                    <a:lnTo>
                      <a:pt x="80" y="597"/>
                    </a:lnTo>
                    <a:lnTo>
                      <a:pt x="56" y="557"/>
                    </a:lnTo>
                    <a:lnTo>
                      <a:pt x="38" y="515"/>
                    </a:lnTo>
                    <a:lnTo>
                      <a:pt x="22" y="474"/>
                    </a:lnTo>
                    <a:lnTo>
                      <a:pt x="12" y="430"/>
                    </a:lnTo>
                    <a:lnTo>
                      <a:pt x="4" y="386"/>
                    </a:lnTo>
                    <a:lnTo>
                      <a:pt x="0" y="342"/>
                    </a:lnTo>
                    <a:lnTo>
                      <a:pt x="0" y="298"/>
                    </a:lnTo>
                    <a:lnTo>
                      <a:pt x="6" y="256"/>
                    </a:lnTo>
                    <a:lnTo>
                      <a:pt x="12" y="216"/>
                    </a:lnTo>
                    <a:lnTo>
                      <a:pt x="24" y="176"/>
                    </a:lnTo>
                    <a:lnTo>
                      <a:pt x="38" y="140"/>
                    </a:lnTo>
                    <a:lnTo>
                      <a:pt x="56" y="106"/>
                    </a:lnTo>
                    <a:lnTo>
                      <a:pt x="78" y="74"/>
                    </a:lnTo>
                    <a:lnTo>
                      <a:pt x="90" y="60"/>
                    </a:lnTo>
                    <a:lnTo>
                      <a:pt x="102" y="46"/>
                    </a:lnTo>
                    <a:lnTo>
                      <a:pt x="102" y="46"/>
                    </a:lnTo>
                    <a:close/>
                  </a:path>
                </a:pathLst>
              </a:custGeom>
              <a:solidFill>
                <a:srgbClr val="E7D1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46"/>
              <p:cNvSpPr>
                <a:spLocks/>
              </p:cNvSpPr>
              <p:nvPr/>
            </p:nvSpPr>
            <p:spPr bwMode="auto">
              <a:xfrm>
                <a:off x="-7802563" y="8659813"/>
                <a:ext cx="1587500" cy="1800225"/>
              </a:xfrm>
              <a:custGeom>
                <a:avLst/>
                <a:gdLst>
                  <a:gd name="T0" fmla="*/ 742 w 1000"/>
                  <a:gd name="T1" fmla="*/ 22 h 1134"/>
                  <a:gd name="T2" fmla="*/ 786 w 1000"/>
                  <a:gd name="T3" fmla="*/ 42 h 1134"/>
                  <a:gd name="T4" fmla="*/ 824 w 1000"/>
                  <a:gd name="T5" fmla="*/ 66 h 1134"/>
                  <a:gd name="T6" fmla="*/ 860 w 1000"/>
                  <a:gd name="T7" fmla="*/ 94 h 1134"/>
                  <a:gd name="T8" fmla="*/ 892 w 1000"/>
                  <a:gd name="T9" fmla="*/ 128 h 1134"/>
                  <a:gd name="T10" fmla="*/ 920 w 1000"/>
                  <a:gd name="T11" fmla="*/ 164 h 1134"/>
                  <a:gd name="T12" fmla="*/ 944 w 1000"/>
                  <a:gd name="T13" fmla="*/ 206 h 1134"/>
                  <a:gd name="T14" fmla="*/ 964 w 1000"/>
                  <a:gd name="T15" fmla="*/ 248 h 1134"/>
                  <a:gd name="T16" fmla="*/ 980 w 1000"/>
                  <a:gd name="T17" fmla="*/ 296 h 1134"/>
                  <a:gd name="T18" fmla="*/ 990 w 1000"/>
                  <a:gd name="T19" fmla="*/ 344 h 1134"/>
                  <a:gd name="T20" fmla="*/ 1000 w 1000"/>
                  <a:gd name="T21" fmla="*/ 448 h 1134"/>
                  <a:gd name="T22" fmla="*/ 988 w 1000"/>
                  <a:gd name="T23" fmla="*/ 558 h 1134"/>
                  <a:gd name="T24" fmla="*/ 960 w 1000"/>
                  <a:gd name="T25" fmla="*/ 670 h 1134"/>
                  <a:gd name="T26" fmla="*/ 936 w 1000"/>
                  <a:gd name="T27" fmla="*/ 726 h 1134"/>
                  <a:gd name="T28" fmla="*/ 924 w 1000"/>
                  <a:gd name="T29" fmla="*/ 754 h 1134"/>
                  <a:gd name="T30" fmla="*/ 878 w 1000"/>
                  <a:gd name="T31" fmla="*/ 832 h 1134"/>
                  <a:gd name="T32" fmla="*/ 808 w 1000"/>
                  <a:gd name="T33" fmla="*/ 926 h 1134"/>
                  <a:gd name="T34" fmla="*/ 726 w 1000"/>
                  <a:gd name="T35" fmla="*/ 1002 h 1134"/>
                  <a:gd name="T36" fmla="*/ 638 w 1000"/>
                  <a:gd name="T37" fmla="*/ 1064 h 1134"/>
                  <a:gd name="T38" fmla="*/ 544 w 1000"/>
                  <a:gd name="T39" fmla="*/ 1106 h 1134"/>
                  <a:gd name="T40" fmla="*/ 494 w 1000"/>
                  <a:gd name="T41" fmla="*/ 1120 h 1134"/>
                  <a:gd name="T42" fmla="*/ 446 w 1000"/>
                  <a:gd name="T43" fmla="*/ 1130 h 1134"/>
                  <a:gd name="T44" fmla="*/ 398 w 1000"/>
                  <a:gd name="T45" fmla="*/ 1134 h 1134"/>
                  <a:gd name="T46" fmla="*/ 350 w 1000"/>
                  <a:gd name="T47" fmla="*/ 1132 h 1134"/>
                  <a:gd name="T48" fmla="*/ 304 w 1000"/>
                  <a:gd name="T49" fmla="*/ 1124 h 1134"/>
                  <a:gd name="T50" fmla="*/ 258 w 1000"/>
                  <a:gd name="T51" fmla="*/ 1110 h 1134"/>
                  <a:gd name="T52" fmla="*/ 236 w 1000"/>
                  <a:gd name="T53" fmla="*/ 1102 h 1134"/>
                  <a:gd name="T54" fmla="*/ 194 w 1000"/>
                  <a:gd name="T55" fmla="*/ 1080 h 1134"/>
                  <a:gd name="T56" fmla="*/ 156 w 1000"/>
                  <a:gd name="T57" fmla="*/ 1054 h 1134"/>
                  <a:gd name="T58" fmla="*/ 122 w 1000"/>
                  <a:gd name="T59" fmla="*/ 1022 h 1134"/>
                  <a:gd name="T60" fmla="*/ 92 w 1000"/>
                  <a:gd name="T61" fmla="*/ 988 h 1134"/>
                  <a:gd name="T62" fmla="*/ 66 w 1000"/>
                  <a:gd name="T63" fmla="*/ 948 h 1134"/>
                  <a:gd name="T64" fmla="*/ 44 w 1000"/>
                  <a:gd name="T65" fmla="*/ 906 h 1134"/>
                  <a:gd name="T66" fmla="*/ 26 w 1000"/>
                  <a:gd name="T67" fmla="*/ 862 h 1134"/>
                  <a:gd name="T68" fmla="*/ 14 w 1000"/>
                  <a:gd name="T69" fmla="*/ 814 h 1134"/>
                  <a:gd name="T70" fmla="*/ 2 w 1000"/>
                  <a:gd name="T71" fmla="*/ 738 h 1134"/>
                  <a:gd name="T72" fmla="*/ 2 w 1000"/>
                  <a:gd name="T73" fmla="*/ 632 h 1134"/>
                  <a:gd name="T74" fmla="*/ 22 w 1000"/>
                  <a:gd name="T75" fmla="*/ 520 h 1134"/>
                  <a:gd name="T76" fmla="*/ 52 w 1000"/>
                  <a:gd name="T77" fmla="*/ 436 h 1134"/>
                  <a:gd name="T78" fmla="*/ 62 w 1000"/>
                  <a:gd name="T79" fmla="*/ 408 h 1134"/>
                  <a:gd name="T80" fmla="*/ 90 w 1000"/>
                  <a:gd name="T81" fmla="*/ 352 h 1134"/>
                  <a:gd name="T82" fmla="*/ 154 w 1000"/>
                  <a:gd name="T83" fmla="*/ 252 h 1134"/>
                  <a:gd name="T84" fmla="*/ 232 w 1000"/>
                  <a:gd name="T85" fmla="*/ 168 h 1134"/>
                  <a:gd name="T86" fmla="*/ 316 w 1000"/>
                  <a:gd name="T87" fmla="*/ 98 h 1134"/>
                  <a:gd name="T88" fmla="*/ 408 w 1000"/>
                  <a:gd name="T89" fmla="*/ 46 h 1134"/>
                  <a:gd name="T90" fmla="*/ 480 w 1000"/>
                  <a:gd name="T91" fmla="*/ 18 h 1134"/>
                  <a:gd name="T92" fmla="*/ 528 w 1000"/>
                  <a:gd name="T93" fmla="*/ 8 h 1134"/>
                  <a:gd name="T94" fmla="*/ 578 w 1000"/>
                  <a:gd name="T95" fmla="*/ 2 h 1134"/>
                  <a:gd name="T96" fmla="*/ 626 w 1000"/>
                  <a:gd name="T97" fmla="*/ 0 h 1134"/>
                  <a:gd name="T98" fmla="*/ 672 w 1000"/>
                  <a:gd name="T99" fmla="*/ 4 h 1134"/>
                  <a:gd name="T100" fmla="*/ 720 w 1000"/>
                  <a:gd name="T101" fmla="*/ 16 h 1134"/>
                  <a:gd name="T102" fmla="*/ 742 w 1000"/>
                  <a:gd name="T103" fmla="*/ 2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0" h="1134">
                    <a:moveTo>
                      <a:pt x="742" y="22"/>
                    </a:moveTo>
                    <a:lnTo>
                      <a:pt x="742" y="22"/>
                    </a:lnTo>
                    <a:lnTo>
                      <a:pt x="764" y="32"/>
                    </a:lnTo>
                    <a:lnTo>
                      <a:pt x="786" y="42"/>
                    </a:lnTo>
                    <a:lnTo>
                      <a:pt x="806" y="54"/>
                    </a:lnTo>
                    <a:lnTo>
                      <a:pt x="824" y="66"/>
                    </a:lnTo>
                    <a:lnTo>
                      <a:pt x="844" y="80"/>
                    </a:lnTo>
                    <a:lnTo>
                      <a:pt x="860" y="94"/>
                    </a:lnTo>
                    <a:lnTo>
                      <a:pt x="878" y="110"/>
                    </a:lnTo>
                    <a:lnTo>
                      <a:pt x="892" y="128"/>
                    </a:lnTo>
                    <a:lnTo>
                      <a:pt x="908" y="146"/>
                    </a:lnTo>
                    <a:lnTo>
                      <a:pt x="920" y="164"/>
                    </a:lnTo>
                    <a:lnTo>
                      <a:pt x="934" y="184"/>
                    </a:lnTo>
                    <a:lnTo>
                      <a:pt x="944" y="206"/>
                    </a:lnTo>
                    <a:lnTo>
                      <a:pt x="956" y="226"/>
                    </a:lnTo>
                    <a:lnTo>
                      <a:pt x="964" y="248"/>
                    </a:lnTo>
                    <a:lnTo>
                      <a:pt x="972" y="272"/>
                    </a:lnTo>
                    <a:lnTo>
                      <a:pt x="980" y="296"/>
                    </a:lnTo>
                    <a:lnTo>
                      <a:pt x="986" y="320"/>
                    </a:lnTo>
                    <a:lnTo>
                      <a:pt x="990" y="344"/>
                    </a:lnTo>
                    <a:lnTo>
                      <a:pt x="998" y="394"/>
                    </a:lnTo>
                    <a:lnTo>
                      <a:pt x="1000" y="448"/>
                    </a:lnTo>
                    <a:lnTo>
                      <a:pt x="996" y="502"/>
                    </a:lnTo>
                    <a:lnTo>
                      <a:pt x="988" y="558"/>
                    </a:lnTo>
                    <a:lnTo>
                      <a:pt x="976" y="614"/>
                    </a:lnTo>
                    <a:lnTo>
                      <a:pt x="960" y="670"/>
                    </a:lnTo>
                    <a:lnTo>
                      <a:pt x="948" y="698"/>
                    </a:lnTo>
                    <a:lnTo>
                      <a:pt x="936" y="726"/>
                    </a:lnTo>
                    <a:lnTo>
                      <a:pt x="936" y="726"/>
                    </a:lnTo>
                    <a:lnTo>
                      <a:pt x="924" y="754"/>
                    </a:lnTo>
                    <a:lnTo>
                      <a:pt x="910" y="782"/>
                    </a:lnTo>
                    <a:lnTo>
                      <a:pt x="878" y="832"/>
                    </a:lnTo>
                    <a:lnTo>
                      <a:pt x="844" y="880"/>
                    </a:lnTo>
                    <a:lnTo>
                      <a:pt x="808" y="926"/>
                    </a:lnTo>
                    <a:lnTo>
                      <a:pt x="768" y="966"/>
                    </a:lnTo>
                    <a:lnTo>
                      <a:pt x="726" y="1002"/>
                    </a:lnTo>
                    <a:lnTo>
                      <a:pt x="682" y="1036"/>
                    </a:lnTo>
                    <a:lnTo>
                      <a:pt x="638" y="1064"/>
                    </a:lnTo>
                    <a:lnTo>
                      <a:pt x="590" y="1088"/>
                    </a:lnTo>
                    <a:lnTo>
                      <a:pt x="544" y="1106"/>
                    </a:lnTo>
                    <a:lnTo>
                      <a:pt x="520" y="1114"/>
                    </a:lnTo>
                    <a:lnTo>
                      <a:pt x="494" y="1120"/>
                    </a:lnTo>
                    <a:lnTo>
                      <a:pt x="470" y="1126"/>
                    </a:lnTo>
                    <a:lnTo>
                      <a:pt x="446" y="1130"/>
                    </a:lnTo>
                    <a:lnTo>
                      <a:pt x="422" y="1132"/>
                    </a:lnTo>
                    <a:lnTo>
                      <a:pt x="398" y="1134"/>
                    </a:lnTo>
                    <a:lnTo>
                      <a:pt x="374" y="1134"/>
                    </a:lnTo>
                    <a:lnTo>
                      <a:pt x="350" y="1132"/>
                    </a:lnTo>
                    <a:lnTo>
                      <a:pt x="326" y="1128"/>
                    </a:lnTo>
                    <a:lnTo>
                      <a:pt x="304" y="1124"/>
                    </a:lnTo>
                    <a:lnTo>
                      <a:pt x="280" y="1118"/>
                    </a:lnTo>
                    <a:lnTo>
                      <a:pt x="258" y="1110"/>
                    </a:lnTo>
                    <a:lnTo>
                      <a:pt x="258" y="1110"/>
                    </a:lnTo>
                    <a:lnTo>
                      <a:pt x="236" y="1102"/>
                    </a:lnTo>
                    <a:lnTo>
                      <a:pt x="214" y="1092"/>
                    </a:lnTo>
                    <a:lnTo>
                      <a:pt x="194" y="1080"/>
                    </a:lnTo>
                    <a:lnTo>
                      <a:pt x="174" y="1068"/>
                    </a:lnTo>
                    <a:lnTo>
                      <a:pt x="156" y="1054"/>
                    </a:lnTo>
                    <a:lnTo>
                      <a:pt x="138" y="1038"/>
                    </a:lnTo>
                    <a:lnTo>
                      <a:pt x="122" y="1022"/>
                    </a:lnTo>
                    <a:lnTo>
                      <a:pt x="106" y="1006"/>
                    </a:lnTo>
                    <a:lnTo>
                      <a:pt x="92" y="988"/>
                    </a:lnTo>
                    <a:lnTo>
                      <a:pt x="78" y="968"/>
                    </a:lnTo>
                    <a:lnTo>
                      <a:pt x="66" y="948"/>
                    </a:lnTo>
                    <a:lnTo>
                      <a:pt x="54" y="928"/>
                    </a:lnTo>
                    <a:lnTo>
                      <a:pt x="44" y="906"/>
                    </a:lnTo>
                    <a:lnTo>
                      <a:pt x="36" y="884"/>
                    </a:lnTo>
                    <a:lnTo>
                      <a:pt x="26" y="862"/>
                    </a:lnTo>
                    <a:lnTo>
                      <a:pt x="20" y="838"/>
                    </a:lnTo>
                    <a:lnTo>
                      <a:pt x="14" y="814"/>
                    </a:lnTo>
                    <a:lnTo>
                      <a:pt x="8" y="790"/>
                    </a:lnTo>
                    <a:lnTo>
                      <a:pt x="2" y="738"/>
                    </a:lnTo>
                    <a:lnTo>
                      <a:pt x="0" y="686"/>
                    </a:lnTo>
                    <a:lnTo>
                      <a:pt x="2" y="632"/>
                    </a:lnTo>
                    <a:lnTo>
                      <a:pt x="10" y="576"/>
                    </a:lnTo>
                    <a:lnTo>
                      <a:pt x="22" y="520"/>
                    </a:lnTo>
                    <a:lnTo>
                      <a:pt x="40" y="464"/>
                    </a:lnTo>
                    <a:lnTo>
                      <a:pt x="52" y="436"/>
                    </a:lnTo>
                    <a:lnTo>
                      <a:pt x="62" y="408"/>
                    </a:lnTo>
                    <a:lnTo>
                      <a:pt x="62" y="408"/>
                    </a:lnTo>
                    <a:lnTo>
                      <a:pt x="76" y="380"/>
                    </a:lnTo>
                    <a:lnTo>
                      <a:pt x="90" y="352"/>
                    </a:lnTo>
                    <a:lnTo>
                      <a:pt x="120" y="300"/>
                    </a:lnTo>
                    <a:lnTo>
                      <a:pt x="154" y="252"/>
                    </a:lnTo>
                    <a:lnTo>
                      <a:pt x="192" y="208"/>
                    </a:lnTo>
                    <a:lnTo>
                      <a:pt x="232" y="168"/>
                    </a:lnTo>
                    <a:lnTo>
                      <a:pt x="272" y="130"/>
                    </a:lnTo>
                    <a:lnTo>
                      <a:pt x="316" y="98"/>
                    </a:lnTo>
                    <a:lnTo>
                      <a:pt x="362" y="70"/>
                    </a:lnTo>
                    <a:lnTo>
                      <a:pt x="408" y="46"/>
                    </a:lnTo>
                    <a:lnTo>
                      <a:pt x="456" y="26"/>
                    </a:lnTo>
                    <a:lnTo>
                      <a:pt x="480" y="18"/>
                    </a:lnTo>
                    <a:lnTo>
                      <a:pt x="504" y="12"/>
                    </a:lnTo>
                    <a:lnTo>
                      <a:pt x="528" y="8"/>
                    </a:lnTo>
                    <a:lnTo>
                      <a:pt x="552" y="4"/>
                    </a:lnTo>
                    <a:lnTo>
                      <a:pt x="578" y="2"/>
                    </a:lnTo>
                    <a:lnTo>
                      <a:pt x="602" y="0"/>
                    </a:lnTo>
                    <a:lnTo>
                      <a:pt x="626" y="0"/>
                    </a:lnTo>
                    <a:lnTo>
                      <a:pt x="648" y="2"/>
                    </a:lnTo>
                    <a:lnTo>
                      <a:pt x="672" y="4"/>
                    </a:lnTo>
                    <a:lnTo>
                      <a:pt x="696" y="10"/>
                    </a:lnTo>
                    <a:lnTo>
                      <a:pt x="720" y="16"/>
                    </a:lnTo>
                    <a:lnTo>
                      <a:pt x="742" y="22"/>
                    </a:lnTo>
                    <a:lnTo>
                      <a:pt x="742" y="22"/>
                    </a:lnTo>
                    <a:close/>
                  </a:path>
                </a:pathLst>
              </a:custGeom>
              <a:solidFill>
                <a:srgbClr val="E7D1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47"/>
              <p:cNvSpPr>
                <a:spLocks/>
              </p:cNvSpPr>
              <p:nvPr/>
            </p:nvSpPr>
            <p:spPr bwMode="auto">
              <a:xfrm>
                <a:off x="-7783513" y="7086600"/>
                <a:ext cx="517525" cy="571500"/>
              </a:xfrm>
              <a:custGeom>
                <a:avLst/>
                <a:gdLst>
                  <a:gd name="T0" fmla="*/ 326 w 326"/>
                  <a:gd name="T1" fmla="*/ 248 h 360"/>
                  <a:gd name="T2" fmla="*/ 326 w 326"/>
                  <a:gd name="T3" fmla="*/ 248 h 360"/>
                  <a:gd name="T4" fmla="*/ 254 w 326"/>
                  <a:gd name="T5" fmla="*/ 290 h 360"/>
                  <a:gd name="T6" fmla="*/ 222 w 326"/>
                  <a:gd name="T7" fmla="*/ 306 h 360"/>
                  <a:gd name="T8" fmla="*/ 192 w 326"/>
                  <a:gd name="T9" fmla="*/ 320 h 360"/>
                  <a:gd name="T10" fmla="*/ 164 w 326"/>
                  <a:gd name="T11" fmla="*/ 332 h 360"/>
                  <a:gd name="T12" fmla="*/ 134 w 326"/>
                  <a:gd name="T13" fmla="*/ 342 h 360"/>
                  <a:gd name="T14" fmla="*/ 104 w 326"/>
                  <a:gd name="T15" fmla="*/ 352 h 360"/>
                  <a:gd name="T16" fmla="*/ 70 w 326"/>
                  <a:gd name="T17" fmla="*/ 360 h 360"/>
                  <a:gd name="T18" fmla="*/ 70 w 326"/>
                  <a:gd name="T19" fmla="*/ 360 h 360"/>
                  <a:gd name="T20" fmla="*/ 52 w 326"/>
                  <a:gd name="T21" fmla="*/ 338 h 360"/>
                  <a:gd name="T22" fmla="*/ 38 w 326"/>
                  <a:gd name="T23" fmla="*/ 314 h 360"/>
                  <a:gd name="T24" fmla="*/ 24 w 326"/>
                  <a:gd name="T25" fmla="*/ 290 h 360"/>
                  <a:gd name="T26" fmla="*/ 14 w 326"/>
                  <a:gd name="T27" fmla="*/ 264 h 360"/>
                  <a:gd name="T28" fmla="*/ 6 w 326"/>
                  <a:gd name="T29" fmla="*/ 238 h 360"/>
                  <a:gd name="T30" fmla="*/ 2 w 326"/>
                  <a:gd name="T31" fmla="*/ 210 h 360"/>
                  <a:gd name="T32" fmla="*/ 0 w 326"/>
                  <a:gd name="T33" fmla="*/ 184 h 360"/>
                  <a:gd name="T34" fmla="*/ 0 w 326"/>
                  <a:gd name="T35" fmla="*/ 156 h 360"/>
                  <a:gd name="T36" fmla="*/ 2 w 326"/>
                  <a:gd name="T37" fmla="*/ 130 h 360"/>
                  <a:gd name="T38" fmla="*/ 6 w 326"/>
                  <a:gd name="T39" fmla="*/ 106 h 360"/>
                  <a:gd name="T40" fmla="*/ 12 w 326"/>
                  <a:gd name="T41" fmla="*/ 82 h 360"/>
                  <a:gd name="T42" fmla="*/ 22 w 326"/>
                  <a:gd name="T43" fmla="*/ 60 h 360"/>
                  <a:gd name="T44" fmla="*/ 34 w 326"/>
                  <a:gd name="T45" fmla="*/ 42 h 360"/>
                  <a:gd name="T46" fmla="*/ 46 w 326"/>
                  <a:gd name="T47" fmla="*/ 24 h 360"/>
                  <a:gd name="T48" fmla="*/ 62 w 326"/>
                  <a:gd name="T49" fmla="*/ 10 h 360"/>
                  <a:gd name="T50" fmla="*/ 80 w 326"/>
                  <a:gd name="T51" fmla="*/ 0 h 360"/>
                  <a:gd name="T52" fmla="*/ 80 w 326"/>
                  <a:gd name="T53" fmla="*/ 0 h 360"/>
                  <a:gd name="T54" fmla="*/ 92 w 326"/>
                  <a:gd name="T55" fmla="*/ 6 h 360"/>
                  <a:gd name="T56" fmla="*/ 106 w 326"/>
                  <a:gd name="T57" fmla="*/ 14 h 360"/>
                  <a:gd name="T58" fmla="*/ 136 w 326"/>
                  <a:gd name="T59" fmla="*/ 40 h 360"/>
                  <a:gd name="T60" fmla="*/ 170 w 326"/>
                  <a:gd name="T61" fmla="*/ 74 h 360"/>
                  <a:gd name="T62" fmla="*/ 206 w 326"/>
                  <a:gd name="T63" fmla="*/ 112 h 360"/>
                  <a:gd name="T64" fmla="*/ 276 w 326"/>
                  <a:gd name="T65" fmla="*/ 190 h 360"/>
                  <a:gd name="T66" fmla="*/ 326 w 326"/>
                  <a:gd name="T67" fmla="*/ 248 h 360"/>
                  <a:gd name="T68" fmla="*/ 326 w 326"/>
                  <a:gd name="T69" fmla="*/ 24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360">
                    <a:moveTo>
                      <a:pt x="326" y="248"/>
                    </a:moveTo>
                    <a:lnTo>
                      <a:pt x="326" y="248"/>
                    </a:lnTo>
                    <a:lnTo>
                      <a:pt x="254" y="290"/>
                    </a:lnTo>
                    <a:lnTo>
                      <a:pt x="222" y="306"/>
                    </a:lnTo>
                    <a:lnTo>
                      <a:pt x="192" y="320"/>
                    </a:lnTo>
                    <a:lnTo>
                      <a:pt x="164" y="332"/>
                    </a:lnTo>
                    <a:lnTo>
                      <a:pt x="134" y="342"/>
                    </a:lnTo>
                    <a:lnTo>
                      <a:pt x="104" y="352"/>
                    </a:lnTo>
                    <a:lnTo>
                      <a:pt x="70" y="360"/>
                    </a:lnTo>
                    <a:lnTo>
                      <a:pt x="70" y="360"/>
                    </a:lnTo>
                    <a:lnTo>
                      <a:pt x="52" y="338"/>
                    </a:lnTo>
                    <a:lnTo>
                      <a:pt x="38" y="314"/>
                    </a:lnTo>
                    <a:lnTo>
                      <a:pt x="24" y="290"/>
                    </a:lnTo>
                    <a:lnTo>
                      <a:pt x="14" y="264"/>
                    </a:lnTo>
                    <a:lnTo>
                      <a:pt x="6" y="238"/>
                    </a:lnTo>
                    <a:lnTo>
                      <a:pt x="2" y="210"/>
                    </a:lnTo>
                    <a:lnTo>
                      <a:pt x="0" y="184"/>
                    </a:lnTo>
                    <a:lnTo>
                      <a:pt x="0" y="156"/>
                    </a:lnTo>
                    <a:lnTo>
                      <a:pt x="2" y="130"/>
                    </a:lnTo>
                    <a:lnTo>
                      <a:pt x="6" y="106"/>
                    </a:lnTo>
                    <a:lnTo>
                      <a:pt x="12" y="82"/>
                    </a:lnTo>
                    <a:lnTo>
                      <a:pt x="22" y="60"/>
                    </a:lnTo>
                    <a:lnTo>
                      <a:pt x="34" y="42"/>
                    </a:lnTo>
                    <a:lnTo>
                      <a:pt x="46" y="24"/>
                    </a:lnTo>
                    <a:lnTo>
                      <a:pt x="62" y="10"/>
                    </a:lnTo>
                    <a:lnTo>
                      <a:pt x="80" y="0"/>
                    </a:lnTo>
                    <a:lnTo>
                      <a:pt x="80" y="0"/>
                    </a:lnTo>
                    <a:lnTo>
                      <a:pt x="92" y="6"/>
                    </a:lnTo>
                    <a:lnTo>
                      <a:pt x="106" y="14"/>
                    </a:lnTo>
                    <a:lnTo>
                      <a:pt x="136" y="40"/>
                    </a:lnTo>
                    <a:lnTo>
                      <a:pt x="170" y="74"/>
                    </a:lnTo>
                    <a:lnTo>
                      <a:pt x="206" y="112"/>
                    </a:lnTo>
                    <a:lnTo>
                      <a:pt x="276" y="190"/>
                    </a:lnTo>
                    <a:lnTo>
                      <a:pt x="326" y="248"/>
                    </a:lnTo>
                    <a:lnTo>
                      <a:pt x="326" y="248"/>
                    </a:lnTo>
                    <a:close/>
                  </a:path>
                </a:pathLst>
              </a:custGeom>
              <a:solidFill>
                <a:srgbClr val="F7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48"/>
              <p:cNvSpPr>
                <a:spLocks/>
              </p:cNvSpPr>
              <p:nvPr/>
            </p:nvSpPr>
            <p:spPr bwMode="auto">
              <a:xfrm>
                <a:off x="-14065250" y="4514850"/>
                <a:ext cx="5707062" cy="4202113"/>
              </a:xfrm>
              <a:custGeom>
                <a:avLst/>
                <a:gdLst>
                  <a:gd name="T0" fmla="*/ 1890 w 3595"/>
                  <a:gd name="T1" fmla="*/ 2 h 2647"/>
                  <a:gd name="T2" fmla="*/ 2160 w 3595"/>
                  <a:gd name="T3" fmla="*/ 26 h 2647"/>
                  <a:gd name="T4" fmla="*/ 2416 w 3595"/>
                  <a:gd name="T5" fmla="*/ 76 h 2647"/>
                  <a:gd name="T6" fmla="*/ 2656 w 3595"/>
                  <a:gd name="T7" fmla="*/ 150 h 2647"/>
                  <a:gd name="T8" fmla="*/ 2874 w 3595"/>
                  <a:gd name="T9" fmla="*/ 248 h 2647"/>
                  <a:gd name="T10" fmla="*/ 3069 w 3595"/>
                  <a:gd name="T11" fmla="*/ 364 h 2647"/>
                  <a:gd name="T12" fmla="*/ 3239 w 3595"/>
                  <a:gd name="T13" fmla="*/ 500 h 2647"/>
                  <a:gd name="T14" fmla="*/ 3379 w 3595"/>
                  <a:gd name="T15" fmla="*/ 650 h 2647"/>
                  <a:gd name="T16" fmla="*/ 3487 w 3595"/>
                  <a:gd name="T17" fmla="*/ 816 h 2647"/>
                  <a:gd name="T18" fmla="*/ 3559 w 3595"/>
                  <a:gd name="T19" fmla="*/ 992 h 2647"/>
                  <a:gd name="T20" fmla="*/ 3593 w 3595"/>
                  <a:gd name="T21" fmla="*/ 1178 h 2647"/>
                  <a:gd name="T22" fmla="*/ 3595 w 3595"/>
                  <a:gd name="T23" fmla="*/ 1280 h 2647"/>
                  <a:gd name="T24" fmla="*/ 3583 w 3595"/>
                  <a:gd name="T25" fmla="*/ 1388 h 2647"/>
                  <a:gd name="T26" fmla="*/ 3559 w 3595"/>
                  <a:gd name="T27" fmla="*/ 1494 h 2647"/>
                  <a:gd name="T28" fmla="*/ 3521 w 3595"/>
                  <a:gd name="T29" fmla="*/ 1596 h 2647"/>
                  <a:gd name="T30" fmla="*/ 3473 w 3595"/>
                  <a:gd name="T31" fmla="*/ 1696 h 2647"/>
                  <a:gd name="T32" fmla="*/ 3411 w 3595"/>
                  <a:gd name="T33" fmla="*/ 1790 h 2647"/>
                  <a:gd name="T34" fmla="*/ 3339 w 3595"/>
                  <a:gd name="T35" fmla="*/ 1882 h 2647"/>
                  <a:gd name="T36" fmla="*/ 3197 w 3595"/>
                  <a:gd name="T37" fmla="*/ 2022 h 2647"/>
                  <a:gd name="T38" fmla="*/ 2993 w 3595"/>
                  <a:gd name="T39" fmla="*/ 2169 h 2647"/>
                  <a:gd name="T40" fmla="*/ 2935 w 3595"/>
                  <a:gd name="T41" fmla="*/ 2247 h 2647"/>
                  <a:gd name="T42" fmla="*/ 3003 w 3595"/>
                  <a:gd name="T43" fmla="*/ 2347 h 2647"/>
                  <a:gd name="T44" fmla="*/ 3091 w 3595"/>
                  <a:gd name="T45" fmla="*/ 2439 h 2647"/>
                  <a:gd name="T46" fmla="*/ 3195 w 3595"/>
                  <a:gd name="T47" fmla="*/ 2519 h 2647"/>
                  <a:gd name="T48" fmla="*/ 3317 w 3595"/>
                  <a:gd name="T49" fmla="*/ 2589 h 2647"/>
                  <a:gd name="T50" fmla="*/ 3451 w 3595"/>
                  <a:gd name="T51" fmla="*/ 2647 h 2647"/>
                  <a:gd name="T52" fmla="*/ 3433 w 3595"/>
                  <a:gd name="T53" fmla="*/ 2647 h 2647"/>
                  <a:gd name="T54" fmla="*/ 3243 w 3595"/>
                  <a:gd name="T55" fmla="*/ 2635 h 2647"/>
                  <a:gd name="T56" fmla="*/ 3063 w 3595"/>
                  <a:gd name="T57" fmla="*/ 2603 h 2647"/>
                  <a:gd name="T58" fmla="*/ 2898 w 3595"/>
                  <a:gd name="T59" fmla="*/ 2549 h 2647"/>
                  <a:gd name="T60" fmla="*/ 2748 w 3595"/>
                  <a:gd name="T61" fmla="*/ 2479 h 2647"/>
                  <a:gd name="T62" fmla="*/ 2616 w 3595"/>
                  <a:gd name="T63" fmla="*/ 2393 h 2647"/>
                  <a:gd name="T64" fmla="*/ 2488 w 3595"/>
                  <a:gd name="T65" fmla="*/ 2389 h 2647"/>
                  <a:gd name="T66" fmla="*/ 2204 w 3595"/>
                  <a:gd name="T67" fmla="*/ 2451 h 2647"/>
                  <a:gd name="T68" fmla="*/ 1902 w 3595"/>
                  <a:gd name="T69" fmla="*/ 2481 h 2647"/>
                  <a:gd name="T70" fmla="*/ 1706 w 3595"/>
                  <a:gd name="T71" fmla="*/ 2481 h 2647"/>
                  <a:gd name="T72" fmla="*/ 1436 w 3595"/>
                  <a:gd name="T73" fmla="*/ 2457 h 2647"/>
                  <a:gd name="T74" fmla="*/ 1180 w 3595"/>
                  <a:gd name="T75" fmla="*/ 2407 h 2647"/>
                  <a:gd name="T76" fmla="*/ 940 w 3595"/>
                  <a:gd name="T77" fmla="*/ 2333 h 2647"/>
                  <a:gd name="T78" fmla="*/ 722 w 3595"/>
                  <a:gd name="T79" fmla="*/ 2237 h 2647"/>
                  <a:gd name="T80" fmla="*/ 526 w 3595"/>
                  <a:gd name="T81" fmla="*/ 2119 h 2647"/>
                  <a:gd name="T82" fmla="*/ 356 w 3595"/>
                  <a:gd name="T83" fmla="*/ 1986 h 2647"/>
                  <a:gd name="T84" fmla="*/ 216 w 3595"/>
                  <a:gd name="T85" fmla="*/ 1834 h 2647"/>
                  <a:gd name="T86" fmla="*/ 108 w 3595"/>
                  <a:gd name="T87" fmla="*/ 1670 h 2647"/>
                  <a:gd name="T88" fmla="*/ 36 w 3595"/>
                  <a:gd name="T89" fmla="*/ 1492 h 2647"/>
                  <a:gd name="T90" fmla="*/ 2 w 3595"/>
                  <a:gd name="T91" fmla="*/ 1306 h 2647"/>
                  <a:gd name="T92" fmla="*/ 2 w 3595"/>
                  <a:gd name="T93" fmla="*/ 1178 h 2647"/>
                  <a:gd name="T94" fmla="*/ 36 w 3595"/>
                  <a:gd name="T95" fmla="*/ 992 h 2647"/>
                  <a:gd name="T96" fmla="*/ 108 w 3595"/>
                  <a:gd name="T97" fmla="*/ 816 h 2647"/>
                  <a:gd name="T98" fmla="*/ 216 w 3595"/>
                  <a:gd name="T99" fmla="*/ 650 h 2647"/>
                  <a:gd name="T100" fmla="*/ 356 w 3595"/>
                  <a:gd name="T101" fmla="*/ 500 h 2647"/>
                  <a:gd name="T102" fmla="*/ 526 w 3595"/>
                  <a:gd name="T103" fmla="*/ 364 h 2647"/>
                  <a:gd name="T104" fmla="*/ 722 w 3595"/>
                  <a:gd name="T105" fmla="*/ 248 h 2647"/>
                  <a:gd name="T106" fmla="*/ 940 w 3595"/>
                  <a:gd name="T107" fmla="*/ 150 h 2647"/>
                  <a:gd name="T108" fmla="*/ 1180 w 3595"/>
                  <a:gd name="T109" fmla="*/ 76 h 2647"/>
                  <a:gd name="T110" fmla="*/ 1436 w 3595"/>
                  <a:gd name="T111" fmla="*/ 26 h 2647"/>
                  <a:gd name="T112" fmla="*/ 1706 w 3595"/>
                  <a:gd name="T113" fmla="*/ 2 h 2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95" h="2647">
                    <a:moveTo>
                      <a:pt x="1798" y="0"/>
                    </a:moveTo>
                    <a:lnTo>
                      <a:pt x="1798" y="0"/>
                    </a:lnTo>
                    <a:lnTo>
                      <a:pt x="1890" y="2"/>
                    </a:lnTo>
                    <a:lnTo>
                      <a:pt x="1982" y="8"/>
                    </a:lnTo>
                    <a:lnTo>
                      <a:pt x="2072" y="16"/>
                    </a:lnTo>
                    <a:lnTo>
                      <a:pt x="2160" y="26"/>
                    </a:lnTo>
                    <a:lnTo>
                      <a:pt x="2248" y="40"/>
                    </a:lnTo>
                    <a:lnTo>
                      <a:pt x="2332" y="56"/>
                    </a:lnTo>
                    <a:lnTo>
                      <a:pt x="2416" y="76"/>
                    </a:lnTo>
                    <a:lnTo>
                      <a:pt x="2498" y="98"/>
                    </a:lnTo>
                    <a:lnTo>
                      <a:pt x="2578" y="124"/>
                    </a:lnTo>
                    <a:lnTo>
                      <a:pt x="2656" y="150"/>
                    </a:lnTo>
                    <a:lnTo>
                      <a:pt x="2730" y="180"/>
                    </a:lnTo>
                    <a:lnTo>
                      <a:pt x="2804" y="212"/>
                    </a:lnTo>
                    <a:lnTo>
                      <a:pt x="2874" y="248"/>
                    </a:lnTo>
                    <a:lnTo>
                      <a:pt x="2941" y="284"/>
                    </a:lnTo>
                    <a:lnTo>
                      <a:pt x="3007" y="324"/>
                    </a:lnTo>
                    <a:lnTo>
                      <a:pt x="3069" y="364"/>
                    </a:lnTo>
                    <a:lnTo>
                      <a:pt x="3129" y="408"/>
                    </a:lnTo>
                    <a:lnTo>
                      <a:pt x="3185" y="452"/>
                    </a:lnTo>
                    <a:lnTo>
                      <a:pt x="3239" y="500"/>
                    </a:lnTo>
                    <a:lnTo>
                      <a:pt x="3289" y="548"/>
                    </a:lnTo>
                    <a:lnTo>
                      <a:pt x="3335" y="598"/>
                    </a:lnTo>
                    <a:lnTo>
                      <a:pt x="3379" y="650"/>
                    </a:lnTo>
                    <a:lnTo>
                      <a:pt x="3419" y="704"/>
                    </a:lnTo>
                    <a:lnTo>
                      <a:pt x="3455" y="760"/>
                    </a:lnTo>
                    <a:lnTo>
                      <a:pt x="3487" y="816"/>
                    </a:lnTo>
                    <a:lnTo>
                      <a:pt x="3515" y="874"/>
                    </a:lnTo>
                    <a:lnTo>
                      <a:pt x="3539" y="932"/>
                    </a:lnTo>
                    <a:lnTo>
                      <a:pt x="3559" y="992"/>
                    </a:lnTo>
                    <a:lnTo>
                      <a:pt x="3575" y="1054"/>
                    </a:lnTo>
                    <a:lnTo>
                      <a:pt x="3587" y="1116"/>
                    </a:lnTo>
                    <a:lnTo>
                      <a:pt x="3593" y="1178"/>
                    </a:lnTo>
                    <a:lnTo>
                      <a:pt x="3595" y="1242"/>
                    </a:lnTo>
                    <a:lnTo>
                      <a:pt x="3595" y="1242"/>
                    </a:lnTo>
                    <a:lnTo>
                      <a:pt x="3595" y="1280"/>
                    </a:lnTo>
                    <a:lnTo>
                      <a:pt x="3593" y="1316"/>
                    </a:lnTo>
                    <a:lnTo>
                      <a:pt x="3589" y="1352"/>
                    </a:lnTo>
                    <a:lnTo>
                      <a:pt x="3583" y="1388"/>
                    </a:lnTo>
                    <a:lnTo>
                      <a:pt x="3577" y="1424"/>
                    </a:lnTo>
                    <a:lnTo>
                      <a:pt x="3569" y="1458"/>
                    </a:lnTo>
                    <a:lnTo>
                      <a:pt x="3559" y="1494"/>
                    </a:lnTo>
                    <a:lnTo>
                      <a:pt x="3547" y="1528"/>
                    </a:lnTo>
                    <a:lnTo>
                      <a:pt x="3535" y="1562"/>
                    </a:lnTo>
                    <a:lnTo>
                      <a:pt x="3521" y="1596"/>
                    </a:lnTo>
                    <a:lnTo>
                      <a:pt x="3507" y="1630"/>
                    </a:lnTo>
                    <a:lnTo>
                      <a:pt x="3491" y="1662"/>
                    </a:lnTo>
                    <a:lnTo>
                      <a:pt x="3473" y="1696"/>
                    </a:lnTo>
                    <a:lnTo>
                      <a:pt x="3453" y="1728"/>
                    </a:lnTo>
                    <a:lnTo>
                      <a:pt x="3433" y="1760"/>
                    </a:lnTo>
                    <a:lnTo>
                      <a:pt x="3411" y="1790"/>
                    </a:lnTo>
                    <a:lnTo>
                      <a:pt x="3389" y="1822"/>
                    </a:lnTo>
                    <a:lnTo>
                      <a:pt x="3365" y="1852"/>
                    </a:lnTo>
                    <a:lnTo>
                      <a:pt x="3339" y="1882"/>
                    </a:lnTo>
                    <a:lnTo>
                      <a:pt x="3313" y="1910"/>
                    </a:lnTo>
                    <a:lnTo>
                      <a:pt x="3257" y="1968"/>
                    </a:lnTo>
                    <a:lnTo>
                      <a:pt x="3197" y="2022"/>
                    </a:lnTo>
                    <a:lnTo>
                      <a:pt x="3133" y="2073"/>
                    </a:lnTo>
                    <a:lnTo>
                      <a:pt x="3065" y="2123"/>
                    </a:lnTo>
                    <a:lnTo>
                      <a:pt x="2993" y="2169"/>
                    </a:lnTo>
                    <a:lnTo>
                      <a:pt x="2917" y="2213"/>
                    </a:lnTo>
                    <a:lnTo>
                      <a:pt x="2917" y="2213"/>
                    </a:lnTo>
                    <a:lnTo>
                      <a:pt x="2935" y="2247"/>
                    </a:lnTo>
                    <a:lnTo>
                      <a:pt x="2955" y="2281"/>
                    </a:lnTo>
                    <a:lnTo>
                      <a:pt x="2979" y="2315"/>
                    </a:lnTo>
                    <a:lnTo>
                      <a:pt x="3003" y="2347"/>
                    </a:lnTo>
                    <a:lnTo>
                      <a:pt x="3031" y="2379"/>
                    </a:lnTo>
                    <a:lnTo>
                      <a:pt x="3059" y="2409"/>
                    </a:lnTo>
                    <a:lnTo>
                      <a:pt x="3091" y="2439"/>
                    </a:lnTo>
                    <a:lnTo>
                      <a:pt x="3123" y="2467"/>
                    </a:lnTo>
                    <a:lnTo>
                      <a:pt x="3159" y="2493"/>
                    </a:lnTo>
                    <a:lnTo>
                      <a:pt x="3195" y="2519"/>
                    </a:lnTo>
                    <a:lnTo>
                      <a:pt x="3235" y="2543"/>
                    </a:lnTo>
                    <a:lnTo>
                      <a:pt x="3275" y="2567"/>
                    </a:lnTo>
                    <a:lnTo>
                      <a:pt x="3317" y="2589"/>
                    </a:lnTo>
                    <a:lnTo>
                      <a:pt x="3361" y="2609"/>
                    </a:lnTo>
                    <a:lnTo>
                      <a:pt x="3405" y="2629"/>
                    </a:lnTo>
                    <a:lnTo>
                      <a:pt x="3451" y="2647"/>
                    </a:lnTo>
                    <a:lnTo>
                      <a:pt x="3451" y="2647"/>
                    </a:lnTo>
                    <a:lnTo>
                      <a:pt x="3433" y="2647"/>
                    </a:lnTo>
                    <a:lnTo>
                      <a:pt x="3433" y="2647"/>
                    </a:lnTo>
                    <a:lnTo>
                      <a:pt x="3369" y="2645"/>
                    </a:lnTo>
                    <a:lnTo>
                      <a:pt x="3305" y="2641"/>
                    </a:lnTo>
                    <a:lnTo>
                      <a:pt x="3243" y="2635"/>
                    </a:lnTo>
                    <a:lnTo>
                      <a:pt x="3181" y="2627"/>
                    </a:lnTo>
                    <a:lnTo>
                      <a:pt x="3121" y="2615"/>
                    </a:lnTo>
                    <a:lnTo>
                      <a:pt x="3063" y="2603"/>
                    </a:lnTo>
                    <a:lnTo>
                      <a:pt x="3005" y="2587"/>
                    </a:lnTo>
                    <a:lnTo>
                      <a:pt x="2949" y="2569"/>
                    </a:lnTo>
                    <a:lnTo>
                      <a:pt x="2898" y="2549"/>
                    </a:lnTo>
                    <a:lnTo>
                      <a:pt x="2846" y="2527"/>
                    </a:lnTo>
                    <a:lnTo>
                      <a:pt x="2796" y="2505"/>
                    </a:lnTo>
                    <a:lnTo>
                      <a:pt x="2748" y="2479"/>
                    </a:lnTo>
                    <a:lnTo>
                      <a:pt x="2702" y="2451"/>
                    </a:lnTo>
                    <a:lnTo>
                      <a:pt x="2658" y="2423"/>
                    </a:lnTo>
                    <a:lnTo>
                      <a:pt x="2616" y="2393"/>
                    </a:lnTo>
                    <a:lnTo>
                      <a:pt x="2578" y="2361"/>
                    </a:lnTo>
                    <a:lnTo>
                      <a:pt x="2578" y="2361"/>
                    </a:lnTo>
                    <a:lnTo>
                      <a:pt x="2488" y="2389"/>
                    </a:lnTo>
                    <a:lnTo>
                      <a:pt x="2396" y="2413"/>
                    </a:lnTo>
                    <a:lnTo>
                      <a:pt x="2300" y="2433"/>
                    </a:lnTo>
                    <a:lnTo>
                      <a:pt x="2204" y="2451"/>
                    </a:lnTo>
                    <a:lnTo>
                      <a:pt x="2106" y="2465"/>
                    </a:lnTo>
                    <a:lnTo>
                      <a:pt x="2004" y="2475"/>
                    </a:lnTo>
                    <a:lnTo>
                      <a:pt x="1902" y="2481"/>
                    </a:lnTo>
                    <a:lnTo>
                      <a:pt x="1798" y="2483"/>
                    </a:lnTo>
                    <a:lnTo>
                      <a:pt x="1798" y="2483"/>
                    </a:lnTo>
                    <a:lnTo>
                      <a:pt x="1706" y="2481"/>
                    </a:lnTo>
                    <a:lnTo>
                      <a:pt x="1614" y="2477"/>
                    </a:lnTo>
                    <a:lnTo>
                      <a:pt x="1524" y="2469"/>
                    </a:lnTo>
                    <a:lnTo>
                      <a:pt x="1436" y="2457"/>
                    </a:lnTo>
                    <a:lnTo>
                      <a:pt x="1348" y="2443"/>
                    </a:lnTo>
                    <a:lnTo>
                      <a:pt x="1262" y="2427"/>
                    </a:lnTo>
                    <a:lnTo>
                      <a:pt x="1180" y="2407"/>
                    </a:lnTo>
                    <a:lnTo>
                      <a:pt x="1098" y="2385"/>
                    </a:lnTo>
                    <a:lnTo>
                      <a:pt x="1018" y="2361"/>
                    </a:lnTo>
                    <a:lnTo>
                      <a:pt x="940" y="2333"/>
                    </a:lnTo>
                    <a:lnTo>
                      <a:pt x="866" y="2303"/>
                    </a:lnTo>
                    <a:lnTo>
                      <a:pt x="792" y="2271"/>
                    </a:lnTo>
                    <a:lnTo>
                      <a:pt x="722" y="2237"/>
                    </a:lnTo>
                    <a:lnTo>
                      <a:pt x="654" y="2199"/>
                    </a:lnTo>
                    <a:lnTo>
                      <a:pt x="588" y="2161"/>
                    </a:lnTo>
                    <a:lnTo>
                      <a:pt x="526" y="2119"/>
                    </a:lnTo>
                    <a:lnTo>
                      <a:pt x="466" y="2077"/>
                    </a:lnTo>
                    <a:lnTo>
                      <a:pt x="410" y="2032"/>
                    </a:lnTo>
                    <a:lnTo>
                      <a:pt x="356" y="1986"/>
                    </a:lnTo>
                    <a:lnTo>
                      <a:pt x="306" y="1936"/>
                    </a:lnTo>
                    <a:lnTo>
                      <a:pt x="260" y="1886"/>
                    </a:lnTo>
                    <a:lnTo>
                      <a:pt x="216" y="1834"/>
                    </a:lnTo>
                    <a:lnTo>
                      <a:pt x="176" y="1780"/>
                    </a:lnTo>
                    <a:lnTo>
                      <a:pt x="140" y="1726"/>
                    </a:lnTo>
                    <a:lnTo>
                      <a:pt x="108" y="1670"/>
                    </a:lnTo>
                    <a:lnTo>
                      <a:pt x="80" y="1612"/>
                    </a:lnTo>
                    <a:lnTo>
                      <a:pt x="56" y="1552"/>
                    </a:lnTo>
                    <a:lnTo>
                      <a:pt x="36" y="1492"/>
                    </a:lnTo>
                    <a:lnTo>
                      <a:pt x="20" y="1432"/>
                    </a:lnTo>
                    <a:lnTo>
                      <a:pt x="8" y="1370"/>
                    </a:lnTo>
                    <a:lnTo>
                      <a:pt x="2" y="1306"/>
                    </a:lnTo>
                    <a:lnTo>
                      <a:pt x="0" y="1242"/>
                    </a:lnTo>
                    <a:lnTo>
                      <a:pt x="0" y="1242"/>
                    </a:lnTo>
                    <a:lnTo>
                      <a:pt x="2" y="1178"/>
                    </a:lnTo>
                    <a:lnTo>
                      <a:pt x="8" y="1116"/>
                    </a:lnTo>
                    <a:lnTo>
                      <a:pt x="20" y="1054"/>
                    </a:lnTo>
                    <a:lnTo>
                      <a:pt x="36" y="992"/>
                    </a:lnTo>
                    <a:lnTo>
                      <a:pt x="56" y="932"/>
                    </a:lnTo>
                    <a:lnTo>
                      <a:pt x="80" y="874"/>
                    </a:lnTo>
                    <a:lnTo>
                      <a:pt x="108" y="816"/>
                    </a:lnTo>
                    <a:lnTo>
                      <a:pt x="140" y="760"/>
                    </a:lnTo>
                    <a:lnTo>
                      <a:pt x="176" y="704"/>
                    </a:lnTo>
                    <a:lnTo>
                      <a:pt x="216" y="650"/>
                    </a:lnTo>
                    <a:lnTo>
                      <a:pt x="260" y="598"/>
                    </a:lnTo>
                    <a:lnTo>
                      <a:pt x="306" y="548"/>
                    </a:lnTo>
                    <a:lnTo>
                      <a:pt x="356" y="500"/>
                    </a:lnTo>
                    <a:lnTo>
                      <a:pt x="410" y="452"/>
                    </a:lnTo>
                    <a:lnTo>
                      <a:pt x="466" y="408"/>
                    </a:lnTo>
                    <a:lnTo>
                      <a:pt x="526" y="364"/>
                    </a:lnTo>
                    <a:lnTo>
                      <a:pt x="588" y="324"/>
                    </a:lnTo>
                    <a:lnTo>
                      <a:pt x="654" y="284"/>
                    </a:lnTo>
                    <a:lnTo>
                      <a:pt x="722" y="248"/>
                    </a:lnTo>
                    <a:lnTo>
                      <a:pt x="792" y="212"/>
                    </a:lnTo>
                    <a:lnTo>
                      <a:pt x="866" y="180"/>
                    </a:lnTo>
                    <a:lnTo>
                      <a:pt x="940" y="150"/>
                    </a:lnTo>
                    <a:lnTo>
                      <a:pt x="1018" y="124"/>
                    </a:lnTo>
                    <a:lnTo>
                      <a:pt x="1098" y="98"/>
                    </a:lnTo>
                    <a:lnTo>
                      <a:pt x="1180" y="76"/>
                    </a:lnTo>
                    <a:lnTo>
                      <a:pt x="1262" y="56"/>
                    </a:lnTo>
                    <a:lnTo>
                      <a:pt x="1348" y="40"/>
                    </a:lnTo>
                    <a:lnTo>
                      <a:pt x="1436" y="26"/>
                    </a:lnTo>
                    <a:lnTo>
                      <a:pt x="1524" y="16"/>
                    </a:lnTo>
                    <a:lnTo>
                      <a:pt x="1614" y="8"/>
                    </a:lnTo>
                    <a:lnTo>
                      <a:pt x="1706" y="2"/>
                    </a:lnTo>
                    <a:lnTo>
                      <a:pt x="1798" y="0"/>
                    </a:lnTo>
                    <a:lnTo>
                      <a:pt x="1798"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49"/>
              <p:cNvSpPr>
                <a:spLocks/>
              </p:cNvSpPr>
              <p:nvPr/>
            </p:nvSpPr>
            <p:spPr bwMode="auto">
              <a:xfrm>
                <a:off x="-6907213" y="10063163"/>
                <a:ext cx="2546350" cy="2809875"/>
              </a:xfrm>
              <a:custGeom>
                <a:avLst/>
                <a:gdLst>
                  <a:gd name="T0" fmla="*/ 844 w 1604"/>
                  <a:gd name="T1" fmla="*/ 0 h 1770"/>
                  <a:gd name="T2" fmla="*/ 1604 w 1604"/>
                  <a:gd name="T3" fmla="*/ 780 h 1770"/>
                  <a:gd name="T4" fmla="*/ 1604 w 1604"/>
                  <a:gd name="T5" fmla="*/ 1770 h 1770"/>
                  <a:gd name="T6" fmla="*/ 780 w 1604"/>
                  <a:gd name="T7" fmla="*/ 1770 h 1770"/>
                  <a:gd name="T8" fmla="*/ 0 w 1604"/>
                  <a:gd name="T9" fmla="*/ 970 h 1770"/>
                  <a:gd name="T10" fmla="*/ 0 w 1604"/>
                  <a:gd name="T11" fmla="*/ 970 h 1770"/>
                  <a:gd name="T12" fmla="*/ 48 w 1604"/>
                  <a:gd name="T13" fmla="*/ 954 h 1770"/>
                  <a:gd name="T14" fmla="*/ 94 w 1604"/>
                  <a:gd name="T15" fmla="*/ 936 h 1770"/>
                  <a:gd name="T16" fmla="*/ 138 w 1604"/>
                  <a:gd name="T17" fmla="*/ 918 h 1770"/>
                  <a:gd name="T18" fmla="*/ 180 w 1604"/>
                  <a:gd name="T19" fmla="*/ 898 h 1770"/>
                  <a:gd name="T20" fmla="*/ 222 w 1604"/>
                  <a:gd name="T21" fmla="*/ 878 h 1770"/>
                  <a:gd name="T22" fmla="*/ 262 w 1604"/>
                  <a:gd name="T23" fmla="*/ 856 h 1770"/>
                  <a:gd name="T24" fmla="*/ 300 w 1604"/>
                  <a:gd name="T25" fmla="*/ 834 h 1770"/>
                  <a:gd name="T26" fmla="*/ 338 w 1604"/>
                  <a:gd name="T27" fmla="*/ 812 h 1770"/>
                  <a:gd name="T28" fmla="*/ 374 w 1604"/>
                  <a:gd name="T29" fmla="*/ 786 h 1770"/>
                  <a:gd name="T30" fmla="*/ 408 w 1604"/>
                  <a:gd name="T31" fmla="*/ 762 h 1770"/>
                  <a:gd name="T32" fmla="*/ 442 w 1604"/>
                  <a:gd name="T33" fmla="*/ 736 h 1770"/>
                  <a:gd name="T34" fmla="*/ 474 w 1604"/>
                  <a:gd name="T35" fmla="*/ 710 h 1770"/>
                  <a:gd name="T36" fmla="*/ 506 w 1604"/>
                  <a:gd name="T37" fmla="*/ 682 h 1770"/>
                  <a:gd name="T38" fmla="*/ 534 w 1604"/>
                  <a:gd name="T39" fmla="*/ 652 h 1770"/>
                  <a:gd name="T40" fmla="*/ 562 w 1604"/>
                  <a:gd name="T41" fmla="*/ 624 h 1770"/>
                  <a:gd name="T42" fmla="*/ 590 w 1604"/>
                  <a:gd name="T43" fmla="*/ 592 h 1770"/>
                  <a:gd name="T44" fmla="*/ 590 w 1604"/>
                  <a:gd name="T45" fmla="*/ 592 h 1770"/>
                  <a:gd name="T46" fmla="*/ 614 w 1604"/>
                  <a:gd name="T47" fmla="*/ 562 h 1770"/>
                  <a:gd name="T48" fmla="*/ 638 w 1604"/>
                  <a:gd name="T49" fmla="*/ 530 h 1770"/>
                  <a:gd name="T50" fmla="*/ 662 w 1604"/>
                  <a:gd name="T51" fmla="*/ 498 h 1770"/>
                  <a:gd name="T52" fmla="*/ 682 w 1604"/>
                  <a:gd name="T53" fmla="*/ 464 h 1770"/>
                  <a:gd name="T54" fmla="*/ 702 w 1604"/>
                  <a:gd name="T55" fmla="*/ 430 h 1770"/>
                  <a:gd name="T56" fmla="*/ 722 w 1604"/>
                  <a:gd name="T57" fmla="*/ 396 h 1770"/>
                  <a:gd name="T58" fmla="*/ 740 w 1604"/>
                  <a:gd name="T59" fmla="*/ 360 h 1770"/>
                  <a:gd name="T60" fmla="*/ 756 w 1604"/>
                  <a:gd name="T61" fmla="*/ 324 h 1770"/>
                  <a:gd name="T62" fmla="*/ 770 w 1604"/>
                  <a:gd name="T63" fmla="*/ 286 h 1770"/>
                  <a:gd name="T64" fmla="*/ 784 w 1604"/>
                  <a:gd name="T65" fmla="*/ 248 h 1770"/>
                  <a:gd name="T66" fmla="*/ 798 w 1604"/>
                  <a:gd name="T67" fmla="*/ 208 h 1770"/>
                  <a:gd name="T68" fmla="*/ 810 w 1604"/>
                  <a:gd name="T69" fmla="*/ 168 h 1770"/>
                  <a:gd name="T70" fmla="*/ 820 w 1604"/>
                  <a:gd name="T71" fmla="*/ 128 h 1770"/>
                  <a:gd name="T72" fmla="*/ 830 w 1604"/>
                  <a:gd name="T73" fmla="*/ 86 h 1770"/>
                  <a:gd name="T74" fmla="*/ 838 w 1604"/>
                  <a:gd name="T75" fmla="*/ 44 h 1770"/>
                  <a:gd name="T76" fmla="*/ 844 w 1604"/>
                  <a:gd name="T77" fmla="*/ 0 h 1770"/>
                  <a:gd name="T78" fmla="*/ 844 w 1604"/>
                  <a:gd name="T79" fmla="*/ 0 h 1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4" h="1770">
                    <a:moveTo>
                      <a:pt x="844" y="0"/>
                    </a:moveTo>
                    <a:lnTo>
                      <a:pt x="1604" y="780"/>
                    </a:lnTo>
                    <a:lnTo>
                      <a:pt x="1604" y="1770"/>
                    </a:lnTo>
                    <a:lnTo>
                      <a:pt x="780" y="1770"/>
                    </a:lnTo>
                    <a:lnTo>
                      <a:pt x="0" y="970"/>
                    </a:lnTo>
                    <a:lnTo>
                      <a:pt x="0" y="970"/>
                    </a:lnTo>
                    <a:lnTo>
                      <a:pt x="48" y="954"/>
                    </a:lnTo>
                    <a:lnTo>
                      <a:pt x="94" y="936"/>
                    </a:lnTo>
                    <a:lnTo>
                      <a:pt x="138" y="918"/>
                    </a:lnTo>
                    <a:lnTo>
                      <a:pt x="180" y="898"/>
                    </a:lnTo>
                    <a:lnTo>
                      <a:pt x="222" y="878"/>
                    </a:lnTo>
                    <a:lnTo>
                      <a:pt x="262" y="856"/>
                    </a:lnTo>
                    <a:lnTo>
                      <a:pt x="300" y="834"/>
                    </a:lnTo>
                    <a:lnTo>
                      <a:pt x="338" y="812"/>
                    </a:lnTo>
                    <a:lnTo>
                      <a:pt x="374" y="786"/>
                    </a:lnTo>
                    <a:lnTo>
                      <a:pt x="408" y="762"/>
                    </a:lnTo>
                    <a:lnTo>
                      <a:pt x="442" y="736"/>
                    </a:lnTo>
                    <a:lnTo>
                      <a:pt x="474" y="710"/>
                    </a:lnTo>
                    <a:lnTo>
                      <a:pt x="506" y="682"/>
                    </a:lnTo>
                    <a:lnTo>
                      <a:pt x="534" y="652"/>
                    </a:lnTo>
                    <a:lnTo>
                      <a:pt x="562" y="624"/>
                    </a:lnTo>
                    <a:lnTo>
                      <a:pt x="590" y="592"/>
                    </a:lnTo>
                    <a:lnTo>
                      <a:pt x="590" y="592"/>
                    </a:lnTo>
                    <a:lnTo>
                      <a:pt x="614" y="562"/>
                    </a:lnTo>
                    <a:lnTo>
                      <a:pt x="638" y="530"/>
                    </a:lnTo>
                    <a:lnTo>
                      <a:pt x="662" y="498"/>
                    </a:lnTo>
                    <a:lnTo>
                      <a:pt x="682" y="464"/>
                    </a:lnTo>
                    <a:lnTo>
                      <a:pt x="702" y="430"/>
                    </a:lnTo>
                    <a:lnTo>
                      <a:pt x="722" y="396"/>
                    </a:lnTo>
                    <a:lnTo>
                      <a:pt x="740" y="360"/>
                    </a:lnTo>
                    <a:lnTo>
                      <a:pt x="756" y="324"/>
                    </a:lnTo>
                    <a:lnTo>
                      <a:pt x="770" y="286"/>
                    </a:lnTo>
                    <a:lnTo>
                      <a:pt x="784" y="248"/>
                    </a:lnTo>
                    <a:lnTo>
                      <a:pt x="798" y="208"/>
                    </a:lnTo>
                    <a:lnTo>
                      <a:pt x="810" y="168"/>
                    </a:lnTo>
                    <a:lnTo>
                      <a:pt x="820" y="128"/>
                    </a:lnTo>
                    <a:lnTo>
                      <a:pt x="830" y="86"/>
                    </a:lnTo>
                    <a:lnTo>
                      <a:pt x="838" y="44"/>
                    </a:lnTo>
                    <a:lnTo>
                      <a:pt x="844" y="0"/>
                    </a:lnTo>
                    <a:lnTo>
                      <a:pt x="844" y="0"/>
                    </a:lnTo>
                    <a:close/>
                  </a:path>
                </a:pathLst>
              </a:custGeom>
              <a:solidFill>
                <a:srgbClr val="CFD0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50"/>
              <p:cNvSpPr>
                <a:spLocks/>
              </p:cNvSpPr>
              <p:nvPr/>
            </p:nvSpPr>
            <p:spPr bwMode="auto">
              <a:xfrm>
                <a:off x="-6732588" y="10260013"/>
                <a:ext cx="2371725" cy="2613025"/>
              </a:xfrm>
              <a:custGeom>
                <a:avLst/>
                <a:gdLst>
                  <a:gd name="T0" fmla="*/ 910 w 1494"/>
                  <a:gd name="T1" fmla="*/ 0 h 1646"/>
                  <a:gd name="T2" fmla="*/ 1494 w 1494"/>
                  <a:gd name="T3" fmla="*/ 598 h 1646"/>
                  <a:gd name="T4" fmla="*/ 1494 w 1494"/>
                  <a:gd name="T5" fmla="*/ 1646 h 1646"/>
                  <a:gd name="T6" fmla="*/ 586 w 1494"/>
                  <a:gd name="T7" fmla="*/ 1646 h 1646"/>
                  <a:gd name="T8" fmla="*/ 0 w 1494"/>
                  <a:gd name="T9" fmla="*/ 1044 h 1646"/>
                  <a:gd name="T10" fmla="*/ 0 w 1494"/>
                  <a:gd name="T11" fmla="*/ 1044 h 1646"/>
                  <a:gd name="T12" fmla="*/ 52 w 1494"/>
                  <a:gd name="T13" fmla="*/ 1026 h 1646"/>
                  <a:gd name="T14" fmla="*/ 100 w 1494"/>
                  <a:gd name="T15" fmla="*/ 1008 h 1646"/>
                  <a:gd name="T16" fmla="*/ 148 w 1494"/>
                  <a:gd name="T17" fmla="*/ 988 h 1646"/>
                  <a:gd name="T18" fmla="*/ 194 w 1494"/>
                  <a:gd name="T19" fmla="*/ 966 h 1646"/>
                  <a:gd name="T20" fmla="*/ 240 w 1494"/>
                  <a:gd name="T21" fmla="*/ 944 h 1646"/>
                  <a:gd name="T22" fmla="*/ 282 w 1494"/>
                  <a:gd name="T23" fmla="*/ 922 h 1646"/>
                  <a:gd name="T24" fmla="*/ 324 w 1494"/>
                  <a:gd name="T25" fmla="*/ 898 h 1646"/>
                  <a:gd name="T26" fmla="*/ 364 w 1494"/>
                  <a:gd name="T27" fmla="*/ 874 h 1646"/>
                  <a:gd name="T28" fmla="*/ 404 w 1494"/>
                  <a:gd name="T29" fmla="*/ 848 h 1646"/>
                  <a:gd name="T30" fmla="*/ 442 w 1494"/>
                  <a:gd name="T31" fmla="*/ 820 h 1646"/>
                  <a:gd name="T32" fmla="*/ 478 w 1494"/>
                  <a:gd name="T33" fmla="*/ 792 h 1646"/>
                  <a:gd name="T34" fmla="*/ 512 w 1494"/>
                  <a:gd name="T35" fmla="*/ 764 h 1646"/>
                  <a:gd name="T36" fmla="*/ 544 w 1494"/>
                  <a:gd name="T37" fmla="*/ 734 h 1646"/>
                  <a:gd name="T38" fmla="*/ 576 w 1494"/>
                  <a:gd name="T39" fmla="*/ 702 h 1646"/>
                  <a:gd name="T40" fmla="*/ 608 w 1494"/>
                  <a:gd name="T41" fmla="*/ 670 h 1646"/>
                  <a:gd name="T42" fmla="*/ 636 w 1494"/>
                  <a:gd name="T43" fmla="*/ 638 h 1646"/>
                  <a:gd name="T44" fmla="*/ 636 w 1494"/>
                  <a:gd name="T45" fmla="*/ 638 h 1646"/>
                  <a:gd name="T46" fmla="*/ 662 w 1494"/>
                  <a:gd name="T47" fmla="*/ 604 h 1646"/>
                  <a:gd name="T48" fmla="*/ 688 w 1494"/>
                  <a:gd name="T49" fmla="*/ 570 h 1646"/>
                  <a:gd name="T50" fmla="*/ 712 w 1494"/>
                  <a:gd name="T51" fmla="*/ 536 h 1646"/>
                  <a:gd name="T52" fmla="*/ 736 w 1494"/>
                  <a:gd name="T53" fmla="*/ 500 h 1646"/>
                  <a:gd name="T54" fmla="*/ 758 w 1494"/>
                  <a:gd name="T55" fmla="*/ 464 h 1646"/>
                  <a:gd name="T56" fmla="*/ 778 w 1494"/>
                  <a:gd name="T57" fmla="*/ 426 h 1646"/>
                  <a:gd name="T58" fmla="*/ 798 w 1494"/>
                  <a:gd name="T59" fmla="*/ 386 h 1646"/>
                  <a:gd name="T60" fmla="*/ 814 w 1494"/>
                  <a:gd name="T61" fmla="*/ 348 h 1646"/>
                  <a:gd name="T62" fmla="*/ 832 w 1494"/>
                  <a:gd name="T63" fmla="*/ 308 h 1646"/>
                  <a:gd name="T64" fmla="*/ 846 w 1494"/>
                  <a:gd name="T65" fmla="*/ 266 h 1646"/>
                  <a:gd name="T66" fmla="*/ 860 w 1494"/>
                  <a:gd name="T67" fmla="*/ 224 h 1646"/>
                  <a:gd name="T68" fmla="*/ 872 w 1494"/>
                  <a:gd name="T69" fmla="*/ 180 h 1646"/>
                  <a:gd name="T70" fmla="*/ 884 w 1494"/>
                  <a:gd name="T71" fmla="*/ 136 h 1646"/>
                  <a:gd name="T72" fmla="*/ 894 w 1494"/>
                  <a:gd name="T73" fmla="*/ 92 h 1646"/>
                  <a:gd name="T74" fmla="*/ 904 w 1494"/>
                  <a:gd name="T75" fmla="*/ 46 h 1646"/>
                  <a:gd name="T76" fmla="*/ 910 w 1494"/>
                  <a:gd name="T77" fmla="*/ 0 h 1646"/>
                  <a:gd name="T78" fmla="*/ 910 w 1494"/>
                  <a:gd name="T79" fmla="*/ 0 h 1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94" h="1646">
                    <a:moveTo>
                      <a:pt x="910" y="0"/>
                    </a:moveTo>
                    <a:lnTo>
                      <a:pt x="1494" y="598"/>
                    </a:lnTo>
                    <a:lnTo>
                      <a:pt x="1494" y="1646"/>
                    </a:lnTo>
                    <a:lnTo>
                      <a:pt x="586" y="1646"/>
                    </a:lnTo>
                    <a:lnTo>
                      <a:pt x="0" y="1044"/>
                    </a:lnTo>
                    <a:lnTo>
                      <a:pt x="0" y="1044"/>
                    </a:lnTo>
                    <a:lnTo>
                      <a:pt x="52" y="1026"/>
                    </a:lnTo>
                    <a:lnTo>
                      <a:pt x="100" y="1008"/>
                    </a:lnTo>
                    <a:lnTo>
                      <a:pt x="148" y="988"/>
                    </a:lnTo>
                    <a:lnTo>
                      <a:pt x="194" y="966"/>
                    </a:lnTo>
                    <a:lnTo>
                      <a:pt x="240" y="944"/>
                    </a:lnTo>
                    <a:lnTo>
                      <a:pt x="282" y="922"/>
                    </a:lnTo>
                    <a:lnTo>
                      <a:pt x="324" y="898"/>
                    </a:lnTo>
                    <a:lnTo>
                      <a:pt x="364" y="874"/>
                    </a:lnTo>
                    <a:lnTo>
                      <a:pt x="404" y="848"/>
                    </a:lnTo>
                    <a:lnTo>
                      <a:pt x="442" y="820"/>
                    </a:lnTo>
                    <a:lnTo>
                      <a:pt x="478" y="792"/>
                    </a:lnTo>
                    <a:lnTo>
                      <a:pt x="512" y="764"/>
                    </a:lnTo>
                    <a:lnTo>
                      <a:pt x="544" y="734"/>
                    </a:lnTo>
                    <a:lnTo>
                      <a:pt x="576" y="702"/>
                    </a:lnTo>
                    <a:lnTo>
                      <a:pt x="608" y="670"/>
                    </a:lnTo>
                    <a:lnTo>
                      <a:pt x="636" y="638"/>
                    </a:lnTo>
                    <a:lnTo>
                      <a:pt x="636" y="638"/>
                    </a:lnTo>
                    <a:lnTo>
                      <a:pt x="662" y="604"/>
                    </a:lnTo>
                    <a:lnTo>
                      <a:pt x="688" y="570"/>
                    </a:lnTo>
                    <a:lnTo>
                      <a:pt x="712" y="536"/>
                    </a:lnTo>
                    <a:lnTo>
                      <a:pt x="736" y="500"/>
                    </a:lnTo>
                    <a:lnTo>
                      <a:pt x="758" y="464"/>
                    </a:lnTo>
                    <a:lnTo>
                      <a:pt x="778" y="426"/>
                    </a:lnTo>
                    <a:lnTo>
                      <a:pt x="798" y="386"/>
                    </a:lnTo>
                    <a:lnTo>
                      <a:pt x="814" y="348"/>
                    </a:lnTo>
                    <a:lnTo>
                      <a:pt x="832" y="308"/>
                    </a:lnTo>
                    <a:lnTo>
                      <a:pt x="846" y="266"/>
                    </a:lnTo>
                    <a:lnTo>
                      <a:pt x="860" y="224"/>
                    </a:lnTo>
                    <a:lnTo>
                      <a:pt x="872" y="180"/>
                    </a:lnTo>
                    <a:lnTo>
                      <a:pt x="884" y="136"/>
                    </a:lnTo>
                    <a:lnTo>
                      <a:pt x="894" y="92"/>
                    </a:lnTo>
                    <a:lnTo>
                      <a:pt x="904" y="46"/>
                    </a:lnTo>
                    <a:lnTo>
                      <a:pt x="910" y="0"/>
                    </a:lnTo>
                    <a:lnTo>
                      <a:pt x="910" y="0"/>
                    </a:lnTo>
                    <a:close/>
                  </a:path>
                </a:pathLst>
              </a:custGeom>
              <a:solidFill>
                <a:srgbClr val="545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70" name="TextBox 69"/>
            <p:cNvSpPr txBox="1"/>
            <p:nvPr/>
          </p:nvSpPr>
          <p:spPr>
            <a:xfrm>
              <a:off x="3150713" y="2702604"/>
              <a:ext cx="1853906"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44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+ 18 K</a:t>
              </a:r>
              <a:endParaRPr kumimoji="0" lang="en-US" sz="44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endParaRPr>
            </a:p>
          </p:txBody>
        </p:sp>
        <p:sp>
          <p:nvSpPr>
            <p:cNvPr id="71" name="TextBox 70"/>
            <p:cNvSpPr txBox="1"/>
            <p:nvPr/>
          </p:nvSpPr>
          <p:spPr>
            <a:xfrm>
              <a:off x="3217941" y="3404066"/>
              <a:ext cx="1732845"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Begin with awesome target focus.</a:t>
              </a:r>
              <a:r>
                <a:rPr kumimoji="0" lang="en-US" sz="12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a:t>
              </a:r>
              <a:endParaRPr kumimoji="0" lang="en-US" sz="1200" b="0"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endParaRPr>
            </a:p>
          </p:txBody>
        </p:sp>
      </p:grpSp>
      <p:sp>
        <p:nvSpPr>
          <p:cNvPr id="73" name="TextBox 72"/>
          <p:cNvSpPr txBox="1"/>
          <p:nvPr/>
        </p:nvSpPr>
        <p:spPr>
          <a:xfrm>
            <a:off x="6951517" y="2738112"/>
            <a:ext cx="3868711" cy="18158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We are placing great text in this text frames. Lorem ipsum will be replaced soon. The dummy sentences does not contain any meanings att all so are the other made up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The dummy sentences does not contain any meanings att all so are the other made up sentences. </a:t>
            </a:r>
            <a:endParaRPr kumimoji="0" lang="en-AU"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p:txBody>
      </p:sp>
      <p:grpSp>
        <p:nvGrpSpPr>
          <p:cNvPr id="5" name="Group 4"/>
          <p:cNvGrpSpPr/>
          <p:nvPr/>
        </p:nvGrpSpPr>
        <p:grpSpPr>
          <a:xfrm>
            <a:off x="6456258" y="2071811"/>
            <a:ext cx="4363970" cy="597062"/>
            <a:chOff x="6456258" y="2071811"/>
            <a:chExt cx="4363970" cy="597062"/>
          </a:xfrm>
        </p:grpSpPr>
        <p:sp>
          <p:nvSpPr>
            <p:cNvPr id="72" name="TextBox 71"/>
            <p:cNvSpPr txBox="1"/>
            <p:nvPr/>
          </p:nvSpPr>
          <p:spPr>
            <a:xfrm>
              <a:off x="6951517" y="2071811"/>
              <a:ext cx="3868711" cy="597062"/>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5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Begin with awesome and great  perhaps here please orend denim.</a:t>
              </a:r>
            </a:p>
          </p:txBody>
        </p:sp>
        <p:sp>
          <p:nvSpPr>
            <p:cNvPr id="74" name="Freeform 73"/>
            <p:cNvSpPr/>
            <p:nvPr/>
          </p:nvSpPr>
          <p:spPr>
            <a:xfrm rot="20280238">
              <a:off x="6456258" y="2163687"/>
              <a:ext cx="416034" cy="424716"/>
            </a:xfrm>
            <a:custGeom>
              <a:avLst/>
              <a:gdLst/>
              <a:ahLst/>
              <a:cxnLst/>
              <a:rect l="l" t="t" r="r" b="b"/>
              <a:pathLst>
                <a:path w="210312" h="214701">
                  <a:moveTo>
                    <a:pt x="189053" y="194356"/>
                  </a:moveTo>
                  <a:cubicBezTo>
                    <a:pt x="189967" y="194204"/>
                    <a:pt x="190767" y="194394"/>
                    <a:pt x="191453" y="194928"/>
                  </a:cubicBezTo>
                  <a:cubicBezTo>
                    <a:pt x="192139" y="195461"/>
                    <a:pt x="192558" y="196185"/>
                    <a:pt x="192710" y="197099"/>
                  </a:cubicBezTo>
                  <a:cubicBezTo>
                    <a:pt x="192863" y="198014"/>
                    <a:pt x="192672" y="198814"/>
                    <a:pt x="192139" y="199500"/>
                  </a:cubicBezTo>
                  <a:cubicBezTo>
                    <a:pt x="191605" y="200185"/>
                    <a:pt x="190881" y="200604"/>
                    <a:pt x="189967" y="200757"/>
                  </a:cubicBezTo>
                  <a:cubicBezTo>
                    <a:pt x="179147" y="202281"/>
                    <a:pt x="167107" y="203386"/>
                    <a:pt x="153848" y="204072"/>
                  </a:cubicBezTo>
                  <a:cubicBezTo>
                    <a:pt x="140589" y="204757"/>
                    <a:pt x="129274" y="205100"/>
                    <a:pt x="119901" y="205100"/>
                  </a:cubicBezTo>
                  <a:cubicBezTo>
                    <a:pt x="110529" y="205100"/>
                    <a:pt x="97956" y="204986"/>
                    <a:pt x="82182" y="204757"/>
                  </a:cubicBezTo>
                  <a:cubicBezTo>
                    <a:pt x="66409" y="204529"/>
                    <a:pt x="55017" y="204414"/>
                    <a:pt x="48006" y="204414"/>
                  </a:cubicBezTo>
                  <a:cubicBezTo>
                    <a:pt x="45873" y="204414"/>
                    <a:pt x="44806" y="203348"/>
                    <a:pt x="44806" y="201214"/>
                  </a:cubicBezTo>
                  <a:cubicBezTo>
                    <a:pt x="44806" y="199080"/>
                    <a:pt x="45873" y="198014"/>
                    <a:pt x="48006" y="198014"/>
                  </a:cubicBezTo>
                  <a:cubicBezTo>
                    <a:pt x="55169" y="198014"/>
                    <a:pt x="66599" y="198128"/>
                    <a:pt x="82296" y="198357"/>
                  </a:cubicBezTo>
                  <a:cubicBezTo>
                    <a:pt x="97994" y="198585"/>
                    <a:pt x="110490" y="198699"/>
                    <a:pt x="119787" y="198699"/>
                  </a:cubicBezTo>
                  <a:cubicBezTo>
                    <a:pt x="129083" y="198699"/>
                    <a:pt x="140285" y="198357"/>
                    <a:pt x="153391" y="197671"/>
                  </a:cubicBezTo>
                  <a:cubicBezTo>
                    <a:pt x="166497" y="196985"/>
                    <a:pt x="178385" y="195880"/>
                    <a:pt x="189053" y="194356"/>
                  </a:cubicBezTo>
                  <a:close/>
                  <a:moveTo>
                    <a:pt x="114072" y="161895"/>
                  </a:moveTo>
                  <a:lnTo>
                    <a:pt x="113386" y="162123"/>
                  </a:lnTo>
                  <a:lnTo>
                    <a:pt x="114529" y="162352"/>
                  </a:lnTo>
                  <a:close/>
                  <a:moveTo>
                    <a:pt x="141047" y="141092"/>
                  </a:moveTo>
                  <a:lnTo>
                    <a:pt x="141047" y="141321"/>
                  </a:lnTo>
                  <a:lnTo>
                    <a:pt x="141047" y="141549"/>
                  </a:lnTo>
                  <a:lnTo>
                    <a:pt x="141961" y="141092"/>
                  </a:lnTo>
                  <a:close/>
                  <a:moveTo>
                    <a:pt x="66980" y="136520"/>
                  </a:moveTo>
                  <a:cubicBezTo>
                    <a:pt x="66066" y="139111"/>
                    <a:pt x="65075" y="141473"/>
                    <a:pt x="64008" y="143607"/>
                  </a:cubicBezTo>
                  <a:cubicBezTo>
                    <a:pt x="60656" y="151074"/>
                    <a:pt x="57684" y="156180"/>
                    <a:pt x="55093" y="158923"/>
                  </a:cubicBezTo>
                  <a:cubicBezTo>
                    <a:pt x="55245" y="159380"/>
                    <a:pt x="55322" y="159837"/>
                    <a:pt x="55322" y="160295"/>
                  </a:cubicBezTo>
                  <a:cubicBezTo>
                    <a:pt x="67666" y="160142"/>
                    <a:pt x="76886" y="160218"/>
                    <a:pt x="82982" y="160523"/>
                  </a:cubicBezTo>
                  <a:cubicBezTo>
                    <a:pt x="87097" y="160676"/>
                    <a:pt x="92583" y="160980"/>
                    <a:pt x="99441" y="161438"/>
                  </a:cubicBezTo>
                  <a:lnTo>
                    <a:pt x="99441" y="161209"/>
                  </a:lnTo>
                  <a:cubicBezTo>
                    <a:pt x="103251" y="156637"/>
                    <a:pt x="107366" y="148712"/>
                    <a:pt x="111786" y="137435"/>
                  </a:cubicBezTo>
                  <a:lnTo>
                    <a:pt x="111100" y="137435"/>
                  </a:lnTo>
                  <a:cubicBezTo>
                    <a:pt x="88240" y="136825"/>
                    <a:pt x="75362" y="136520"/>
                    <a:pt x="72467" y="136520"/>
                  </a:cubicBezTo>
                  <a:close/>
                  <a:moveTo>
                    <a:pt x="28118" y="133777"/>
                  </a:moveTo>
                  <a:cubicBezTo>
                    <a:pt x="24308" y="141397"/>
                    <a:pt x="19660" y="149779"/>
                    <a:pt x="14174" y="158923"/>
                  </a:cubicBezTo>
                  <a:cubicBezTo>
                    <a:pt x="22556" y="160142"/>
                    <a:pt x="33528" y="160676"/>
                    <a:pt x="47092" y="160523"/>
                  </a:cubicBezTo>
                  <a:lnTo>
                    <a:pt x="47321" y="160523"/>
                  </a:lnTo>
                  <a:lnTo>
                    <a:pt x="49835" y="157780"/>
                  </a:lnTo>
                  <a:cubicBezTo>
                    <a:pt x="49378" y="156561"/>
                    <a:pt x="49607" y="155570"/>
                    <a:pt x="50521" y="154808"/>
                  </a:cubicBezTo>
                  <a:cubicBezTo>
                    <a:pt x="52502" y="152522"/>
                    <a:pt x="55093" y="147874"/>
                    <a:pt x="58293" y="140864"/>
                  </a:cubicBezTo>
                  <a:lnTo>
                    <a:pt x="60122" y="136749"/>
                  </a:lnTo>
                  <a:cubicBezTo>
                    <a:pt x="55855" y="136901"/>
                    <a:pt x="52350" y="136977"/>
                    <a:pt x="49607" y="136977"/>
                  </a:cubicBezTo>
                  <a:cubicBezTo>
                    <a:pt x="40615" y="136825"/>
                    <a:pt x="33452" y="135758"/>
                    <a:pt x="28118" y="133777"/>
                  </a:cubicBezTo>
                  <a:close/>
                  <a:moveTo>
                    <a:pt x="69723" y="129662"/>
                  </a:moveTo>
                  <a:lnTo>
                    <a:pt x="69495" y="130119"/>
                  </a:lnTo>
                  <a:lnTo>
                    <a:pt x="69952" y="130119"/>
                  </a:lnTo>
                  <a:cubicBezTo>
                    <a:pt x="69952" y="129967"/>
                    <a:pt x="69876" y="129815"/>
                    <a:pt x="69723" y="129662"/>
                  </a:cubicBezTo>
                  <a:close/>
                  <a:moveTo>
                    <a:pt x="75667" y="112289"/>
                  </a:moveTo>
                  <a:lnTo>
                    <a:pt x="75438" y="113432"/>
                  </a:lnTo>
                  <a:lnTo>
                    <a:pt x="76353" y="112746"/>
                  </a:lnTo>
                  <a:cubicBezTo>
                    <a:pt x="76048" y="112593"/>
                    <a:pt x="75819" y="112441"/>
                    <a:pt x="75667" y="112289"/>
                  </a:cubicBezTo>
                  <a:close/>
                  <a:moveTo>
                    <a:pt x="39320" y="106802"/>
                  </a:moveTo>
                  <a:cubicBezTo>
                    <a:pt x="37034" y="113660"/>
                    <a:pt x="34214" y="120747"/>
                    <a:pt x="30861" y="128062"/>
                  </a:cubicBezTo>
                  <a:cubicBezTo>
                    <a:pt x="35433" y="129586"/>
                    <a:pt x="41682" y="130424"/>
                    <a:pt x="49607" y="130577"/>
                  </a:cubicBezTo>
                  <a:cubicBezTo>
                    <a:pt x="52655" y="130577"/>
                    <a:pt x="56998" y="130500"/>
                    <a:pt x="62637" y="130348"/>
                  </a:cubicBezTo>
                  <a:lnTo>
                    <a:pt x="64237" y="126005"/>
                  </a:lnTo>
                  <a:cubicBezTo>
                    <a:pt x="64085" y="125090"/>
                    <a:pt x="64313" y="124252"/>
                    <a:pt x="64923" y="123490"/>
                  </a:cubicBezTo>
                  <a:lnTo>
                    <a:pt x="65380" y="123033"/>
                  </a:lnTo>
                  <a:lnTo>
                    <a:pt x="67209" y="118004"/>
                  </a:lnTo>
                  <a:lnTo>
                    <a:pt x="70409" y="108174"/>
                  </a:lnTo>
                  <a:cubicBezTo>
                    <a:pt x="68428" y="108174"/>
                    <a:pt x="66142" y="108098"/>
                    <a:pt x="63551" y="107945"/>
                  </a:cubicBezTo>
                  <a:cubicBezTo>
                    <a:pt x="60960" y="107793"/>
                    <a:pt x="58446" y="107793"/>
                    <a:pt x="56007" y="107945"/>
                  </a:cubicBezTo>
                  <a:cubicBezTo>
                    <a:pt x="53569" y="108098"/>
                    <a:pt x="50750" y="108098"/>
                    <a:pt x="47549" y="107945"/>
                  </a:cubicBezTo>
                  <a:cubicBezTo>
                    <a:pt x="44349" y="107793"/>
                    <a:pt x="41606" y="107412"/>
                    <a:pt x="39320" y="106802"/>
                  </a:cubicBezTo>
                  <a:close/>
                  <a:moveTo>
                    <a:pt x="176937" y="105888"/>
                  </a:moveTo>
                  <a:cubicBezTo>
                    <a:pt x="167031" y="105888"/>
                    <a:pt x="150800" y="106345"/>
                    <a:pt x="128245" y="107259"/>
                  </a:cubicBezTo>
                  <a:cubicBezTo>
                    <a:pt x="126569" y="113355"/>
                    <a:pt x="124816" y="119147"/>
                    <a:pt x="122987" y="124633"/>
                  </a:cubicBezTo>
                  <a:lnTo>
                    <a:pt x="120701" y="131262"/>
                  </a:lnTo>
                  <a:cubicBezTo>
                    <a:pt x="131826" y="131415"/>
                    <a:pt x="141504" y="131186"/>
                    <a:pt x="149733" y="130577"/>
                  </a:cubicBezTo>
                  <a:cubicBezTo>
                    <a:pt x="150953" y="130424"/>
                    <a:pt x="153924" y="130119"/>
                    <a:pt x="158649" y="129662"/>
                  </a:cubicBezTo>
                  <a:cubicBezTo>
                    <a:pt x="162459" y="129205"/>
                    <a:pt x="165583" y="128976"/>
                    <a:pt x="168021" y="128976"/>
                  </a:cubicBezTo>
                  <a:lnTo>
                    <a:pt x="168707" y="128976"/>
                  </a:lnTo>
                  <a:cubicBezTo>
                    <a:pt x="172060" y="121052"/>
                    <a:pt x="174879" y="113355"/>
                    <a:pt x="177165" y="105888"/>
                  </a:cubicBezTo>
                  <a:close/>
                  <a:moveTo>
                    <a:pt x="42977" y="94458"/>
                  </a:moveTo>
                  <a:lnTo>
                    <a:pt x="42520" y="95829"/>
                  </a:lnTo>
                  <a:lnTo>
                    <a:pt x="42977" y="95601"/>
                  </a:lnTo>
                  <a:close/>
                  <a:moveTo>
                    <a:pt x="82296" y="80970"/>
                  </a:moveTo>
                  <a:cubicBezTo>
                    <a:pt x="82449" y="84476"/>
                    <a:pt x="81763" y="89505"/>
                    <a:pt x="80239" y="96058"/>
                  </a:cubicBezTo>
                  <a:cubicBezTo>
                    <a:pt x="79782" y="97887"/>
                    <a:pt x="79248" y="99868"/>
                    <a:pt x="78639" y="102002"/>
                  </a:cubicBezTo>
                  <a:cubicBezTo>
                    <a:pt x="89459" y="102154"/>
                    <a:pt x="103328" y="101925"/>
                    <a:pt x="120244" y="101316"/>
                  </a:cubicBezTo>
                  <a:lnTo>
                    <a:pt x="123216" y="101087"/>
                  </a:lnTo>
                  <a:cubicBezTo>
                    <a:pt x="125197" y="93772"/>
                    <a:pt x="126721" y="87295"/>
                    <a:pt x="127788" y="81656"/>
                  </a:cubicBezTo>
                  <a:cubicBezTo>
                    <a:pt x="112243" y="81809"/>
                    <a:pt x="97079" y="81580"/>
                    <a:pt x="82296" y="80970"/>
                  </a:cubicBezTo>
                  <a:close/>
                  <a:moveTo>
                    <a:pt x="45720" y="80056"/>
                  </a:moveTo>
                  <a:lnTo>
                    <a:pt x="45492" y="80742"/>
                  </a:lnTo>
                  <a:cubicBezTo>
                    <a:pt x="45644" y="80589"/>
                    <a:pt x="45873" y="80437"/>
                    <a:pt x="46178" y="80285"/>
                  </a:cubicBezTo>
                  <a:close/>
                  <a:moveTo>
                    <a:pt x="183338" y="78913"/>
                  </a:moveTo>
                  <a:cubicBezTo>
                    <a:pt x="182728" y="79523"/>
                    <a:pt x="182042" y="79827"/>
                    <a:pt x="181280" y="79827"/>
                  </a:cubicBezTo>
                  <a:cubicBezTo>
                    <a:pt x="165278" y="80894"/>
                    <a:pt x="149581" y="81504"/>
                    <a:pt x="134189" y="81656"/>
                  </a:cubicBezTo>
                  <a:cubicBezTo>
                    <a:pt x="133274" y="87143"/>
                    <a:pt x="131826" y="93543"/>
                    <a:pt x="129845" y="100859"/>
                  </a:cubicBezTo>
                  <a:cubicBezTo>
                    <a:pt x="151181" y="99944"/>
                    <a:pt x="166878" y="99487"/>
                    <a:pt x="176937" y="99487"/>
                  </a:cubicBezTo>
                  <a:cubicBezTo>
                    <a:pt x="177699" y="99487"/>
                    <a:pt x="178308" y="99716"/>
                    <a:pt x="178766" y="100173"/>
                  </a:cubicBezTo>
                  <a:cubicBezTo>
                    <a:pt x="180747" y="93010"/>
                    <a:pt x="182271" y="85923"/>
                    <a:pt x="183338" y="78913"/>
                  </a:cubicBezTo>
                  <a:close/>
                  <a:moveTo>
                    <a:pt x="156363" y="46680"/>
                  </a:moveTo>
                  <a:lnTo>
                    <a:pt x="156363" y="48966"/>
                  </a:lnTo>
                  <a:cubicBezTo>
                    <a:pt x="156210" y="51100"/>
                    <a:pt x="155982" y="52548"/>
                    <a:pt x="155677" y="53310"/>
                  </a:cubicBezTo>
                  <a:cubicBezTo>
                    <a:pt x="154458" y="55596"/>
                    <a:pt x="152324" y="57196"/>
                    <a:pt x="149276" y="58110"/>
                  </a:cubicBezTo>
                  <a:cubicBezTo>
                    <a:pt x="147905" y="58568"/>
                    <a:pt x="145923" y="58872"/>
                    <a:pt x="143333" y="59025"/>
                  </a:cubicBezTo>
                  <a:cubicBezTo>
                    <a:pt x="139370" y="59330"/>
                    <a:pt x="136246" y="58339"/>
                    <a:pt x="133960" y="56053"/>
                  </a:cubicBezTo>
                  <a:cubicBezTo>
                    <a:pt x="132436" y="54377"/>
                    <a:pt x="131369" y="52167"/>
                    <a:pt x="130760" y="49424"/>
                  </a:cubicBezTo>
                  <a:cubicBezTo>
                    <a:pt x="128321" y="53234"/>
                    <a:pt x="127635" y="56129"/>
                    <a:pt x="128702" y="58110"/>
                  </a:cubicBezTo>
                  <a:cubicBezTo>
                    <a:pt x="130074" y="61006"/>
                    <a:pt x="133731" y="62454"/>
                    <a:pt x="139675" y="62454"/>
                  </a:cubicBezTo>
                  <a:cubicBezTo>
                    <a:pt x="146076" y="62454"/>
                    <a:pt x="151181" y="60930"/>
                    <a:pt x="154991" y="57882"/>
                  </a:cubicBezTo>
                  <a:cubicBezTo>
                    <a:pt x="156668" y="56510"/>
                    <a:pt x="157734" y="54986"/>
                    <a:pt x="158192" y="53310"/>
                  </a:cubicBezTo>
                  <a:cubicBezTo>
                    <a:pt x="158496" y="51633"/>
                    <a:pt x="158039" y="49652"/>
                    <a:pt x="156820" y="47366"/>
                  </a:cubicBezTo>
                  <a:cubicBezTo>
                    <a:pt x="156668" y="47061"/>
                    <a:pt x="156515" y="46833"/>
                    <a:pt x="156363" y="46680"/>
                  </a:cubicBezTo>
                  <a:close/>
                  <a:moveTo>
                    <a:pt x="92812" y="45537"/>
                  </a:moveTo>
                  <a:lnTo>
                    <a:pt x="92355" y="47366"/>
                  </a:lnTo>
                  <a:cubicBezTo>
                    <a:pt x="91898" y="49805"/>
                    <a:pt x="91212" y="51633"/>
                    <a:pt x="90297" y="52853"/>
                  </a:cubicBezTo>
                  <a:cubicBezTo>
                    <a:pt x="88773" y="54681"/>
                    <a:pt x="86564" y="55824"/>
                    <a:pt x="83668" y="56282"/>
                  </a:cubicBezTo>
                  <a:cubicBezTo>
                    <a:pt x="82144" y="56434"/>
                    <a:pt x="80163" y="56510"/>
                    <a:pt x="77724" y="56510"/>
                  </a:cubicBezTo>
                  <a:cubicBezTo>
                    <a:pt x="73000" y="56358"/>
                    <a:pt x="69876" y="53615"/>
                    <a:pt x="68352" y="48281"/>
                  </a:cubicBezTo>
                  <a:lnTo>
                    <a:pt x="67895" y="50109"/>
                  </a:lnTo>
                  <a:cubicBezTo>
                    <a:pt x="67437" y="52091"/>
                    <a:pt x="67895" y="53691"/>
                    <a:pt x="69266" y="54910"/>
                  </a:cubicBezTo>
                  <a:cubicBezTo>
                    <a:pt x="72314" y="57806"/>
                    <a:pt x="75705" y="59634"/>
                    <a:pt x="79439" y="60396"/>
                  </a:cubicBezTo>
                  <a:cubicBezTo>
                    <a:pt x="83173" y="61158"/>
                    <a:pt x="86526" y="61044"/>
                    <a:pt x="89497" y="60054"/>
                  </a:cubicBezTo>
                  <a:cubicBezTo>
                    <a:pt x="92469" y="59063"/>
                    <a:pt x="95022" y="57577"/>
                    <a:pt x="97155" y="55596"/>
                  </a:cubicBezTo>
                  <a:cubicBezTo>
                    <a:pt x="100051" y="52853"/>
                    <a:pt x="101194" y="50567"/>
                    <a:pt x="100584" y="48738"/>
                  </a:cubicBezTo>
                  <a:cubicBezTo>
                    <a:pt x="99975" y="46909"/>
                    <a:pt x="97384" y="45842"/>
                    <a:pt x="92812" y="45537"/>
                  </a:cubicBezTo>
                  <a:close/>
                  <a:moveTo>
                    <a:pt x="206312" y="36851"/>
                  </a:moveTo>
                  <a:cubicBezTo>
                    <a:pt x="207150" y="36698"/>
                    <a:pt x="207912" y="36927"/>
                    <a:pt x="208598" y="37536"/>
                  </a:cubicBezTo>
                  <a:cubicBezTo>
                    <a:pt x="209284" y="38146"/>
                    <a:pt x="209703" y="38908"/>
                    <a:pt x="209855" y="39822"/>
                  </a:cubicBezTo>
                  <a:cubicBezTo>
                    <a:pt x="210160" y="43328"/>
                    <a:pt x="210312" y="47061"/>
                    <a:pt x="210312" y="51024"/>
                  </a:cubicBezTo>
                  <a:cubicBezTo>
                    <a:pt x="210312" y="54986"/>
                    <a:pt x="210236" y="59368"/>
                    <a:pt x="210084" y="64168"/>
                  </a:cubicBezTo>
                  <a:cubicBezTo>
                    <a:pt x="209931" y="68969"/>
                    <a:pt x="209855" y="72588"/>
                    <a:pt x="209855" y="75027"/>
                  </a:cubicBezTo>
                  <a:cubicBezTo>
                    <a:pt x="209855" y="105659"/>
                    <a:pt x="209017" y="133625"/>
                    <a:pt x="207341" y="158923"/>
                  </a:cubicBezTo>
                  <a:cubicBezTo>
                    <a:pt x="207188" y="161819"/>
                    <a:pt x="207188" y="167457"/>
                    <a:pt x="207341" y="175839"/>
                  </a:cubicBezTo>
                  <a:cubicBezTo>
                    <a:pt x="207493" y="182393"/>
                    <a:pt x="207341" y="187346"/>
                    <a:pt x="206883" y="190698"/>
                  </a:cubicBezTo>
                  <a:cubicBezTo>
                    <a:pt x="208103" y="191308"/>
                    <a:pt x="208712" y="192299"/>
                    <a:pt x="208712" y="193670"/>
                  </a:cubicBezTo>
                  <a:lnTo>
                    <a:pt x="208712" y="203957"/>
                  </a:lnTo>
                  <a:cubicBezTo>
                    <a:pt x="208712" y="204872"/>
                    <a:pt x="208407" y="205634"/>
                    <a:pt x="207798" y="206243"/>
                  </a:cubicBezTo>
                  <a:cubicBezTo>
                    <a:pt x="207188" y="206853"/>
                    <a:pt x="206502" y="207158"/>
                    <a:pt x="205740" y="207158"/>
                  </a:cubicBezTo>
                  <a:cubicBezTo>
                    <a:pt x="205131" y="208224"/>
                    <a:pt x="204293" y="208834"/>
                    <a:pt x="203226" y="208986"/>
                  </a:cubicBezTo>
                  <a:cubicBezTo>
                    <a:pt x="184633" y="211577"/>
                    <a:pt x="160325" y="213025"/>
                    <a:pt x="130302" y="213330"/>
                  </a:cubicBezTo>
                  <a:cubicBezTo>
                    <a:pt x="90374" y="213787"/>
                    <a:pt x="66142" y="214244"/>
                    <a:pt x="57608" y="214701"/>
                  </a:cubicBezTo>
                  <a:cubicBezTo>
                    <a:pt x="56693" y="214701"/>
                    <a:pt x="55893" y="214435"/>
                    <a:pt x="55207" y="213901"/>
                  </a:cubicBezTo>
                  <a:cubicBezTo>
                    <a:pt x="54522" y="213368"/>
                    <a:pt x="54179" y="212644"/>
                    <a:pt x="54179" y="211730"/>
                  </a:cubicBezTo>
                  <a:cubicBezTo>
                    <a:pt x="54179" y="210815"/>
                    <a:pt x="54445" y="210015"/>
                    <a:pt x="54979" y="209329"/>
                  </a:cubicBezTo>
                  <a:cubicBezTo>
                    <a:pt x="55512" y="208644"/>
                    <a:pt x="56236" y="208301"/>
                    <a:pt x="57150" y="208301"/>
                  </a:cubicBezTo>
                  <a:cubicBezTo>
                    <a:pt x="65532" y="207843"/>
                    <a:pt x="89840" y="207386"/>
                    <a:pt x="130074" y="206929"/>
                  </a:cubicBezTo>
                  <a:cubicBezTo>
                    <a:pt x="159030" y="206624"/>
                    <a:pt x="182423" y="205253"/>
                    <a:pt x="200254" y="202814"/>
                  </a:cubicBezTo>
                  <a:cubicBezTo>
                    <a:pt x="200102" y="202357"/>
                    <a:pt x="200025" y="201824"/>
                    <a:pt x="200025" y="201214"/>
                  </a:cubicBezTo>
                  <a:lnTo>
                    <a:pt x="200483" y="198699"/>
                  </a:lnTo>
                  <a:cubicBezTo>
                    <a:pt x="200635" y="198395"/>
                    <a:pt x="200711" y="198166"/>
                    <a:pt x="200711" y="198014"/>
                  </a:cubicBezTo>
                  <a:lnTo>
                    <a:pt x="200711" y="197556"/>
                  </a:lnTo>
                  <a:lnTo>
                    <a:pt x="200711" y="196871"/>
                  </a:lnTo>
                  <a:lnTo>
                    <a:pt x="200711" y="194813"/>
                  </a:lnTo>
                  <a:lnTo>
                    <a:pt x="200711" y="194585"/>
                  </a:lnTo>
                  <a:cubicBezTo>
                    <a:pt x="200254" y="193975"/>
                    <a:pt x="200102" y="193289"/>
                    <a:pt x="200254" y="192527"/>
                  </a:cubicBezTo>
                  <a:cubicBezTo>
                    <a:pt x="200864" y="188717"/>
                    <a:pt x="201092" y="183155"/>
                    <a:pt x="200940" y="175839"/>
                  </a:cubicBezTo>
                  <a:cubicBezTo>
                    <a:pt x="200787" y="167305"/>
                    <a:pt x="200787" y="161514"/>
                    <a:pt x="200940" y="158466"/>
                  </a:cubicBezTo>
                  <a:cubicBezTo>
                    <a:pt x="202616" y="133472"/>
                    <a:pt x="203454" y="105659"/>
                    <a:pt x="203454" y="75027"/>
                  </a:cubicBezTo>
                  <a:cubicBezTo>
                    <a:pt x="203454" y="72284"/>
                    <a:pt x="203531" y="68359"/>
                    <a:pt x="203683" y="63254"/>
                  </a:cubicBezTo>
                  <a:cubicBezTo>
                    <a:pt x="203835" y="58149"/>
                    <a:pt x="203912" y="54339"/>
                    <a:pt x="203912" y="51824"/>
                  </a:cubicBezTo>
                  <a:cubicBezTo>
                    <a:pt x="203912" y="49309"/>
                    <a:pt x="203759" y="45461"/>
                    <a:pt x="203454" y="40280"/>
                  </a:cubicBezTo>
                  <a:cubicBezTo>
                    <a:pt x="203302" y="39518"/>
                    <a:pt x="203531" y="38794"/>
                    <a:pt x="204140" y="38108"/>
                  </a:cubicBezTo>
                  <a:cubicBezTo>
                    <a:pt x="204750" y="37422"/>
                    <a:pt x="205474" y="37003"/>
                    <a:pt x="206312" y="36851"/>
                  </a:cubicBezTo>
                  <a:close/>
                  <a:moveTo>
                    <a:pt x="192482" y="32507"/>
                  </a:moveTo>
                  <a:lnTo>
                    <a:pt x="192024" y="48281"/>
                  </a:lnTo>
                  <a:cubicBezTo>
                    <a:pt x="191720" y="58796"/>
                    <a:pt x="191262" y="66721"/>
                    <a:pt x="190653" y="72055"/>
                  </a:cubicBezTo>
                  <a:cubicBezTo>
                    <a:pt x="188976" y="88209"/>
                    <a:pt x="185243" y="103945"/>
                    <a:pt x="179451" y="119261"/>
                  </a:cubicBezTo>
                  <a:cubicBezTo>
                    <a:pt x="173660" y="134577"/>
                    <a:pt x="166040" y="150770"/>
                    <a:pt x="156591" y="167838"/>
                  </a:cubicBezTo>
                  <a:cubicBezTo>
                    <a:pt x="155982" y="168905"/>
                    <a:pt x="155067" y="169439"/>
                    <a:pt x="153848" y="169439"/>
                  </a:cubicBezTo>
                  <a:cubicBezTo>
                    <a:pt x="153086" y="170048"/>
                    <a:pt x="152172" y="170277"/>
                    <a:pt x="151105" y="170124"/>
                  </a:cubicBezTo>
                  <a:lnTo>
                    <a:pt x="147676" y="169439"/>
                  </a:lnTo>
                  <a:lnTo>
                    <a:pt x="146762" y="168981"/>
                  </a:lnTo>
                  <a:cubicBezTo>
                    <a:pt x="146304" y="169439"/>
                    <a:pt x="145695" y="169667"/>
                    <a:pt x="144933" y="169667"/>
                  </a:cubicBezTo>
                  <a:cubicBezTo>
                    <a:pt x="138684" y="169667"/>
                    <a:pt x="132169" y="169515"/>
                    <a:pt x="125388" y="169210"/>
                  </a:cubicBezTo>
                  <a:cubicBezTo>
                    <a:pt x="118606" y="168905"/>
                    <a:pt x="110833" y="168486"/>
                    <a:pt x="102070" y="167953"/>
                  </a:cubicBezTo>
                  <a:cubicBezTo>
                    <a:pt x="93307" y="167419"/>
                    <a:pt x="86792" y="167076"/>
                    <a:pt x="82525" y="166924"/>
                  </a:cubicBezTo>
                  <a:cubicBezTo>
                    <a:pt x="80544" y="166619"/>
                    <a:pt x="73686" y="166543"/>
                    <a:pt x="61951" y="166695"/>
                  </a:cubicBezTo>
                  <a:cubicBezTo>
                    <a:pt x="50216" y="166848"/>
                    <a:pt x="43053" y="166924"/>
                    <a:pt x="40463" y="166924"/>
                  </a:cubicBezTo>
                  <a:cubicBezTo>
                    <a:pt x="40463" y="167686"/>
                    <a:pt x="40539" y="168677"/>
                    <a:pt x="40691" y="169896"/>
                  </a:cubicBezTo>
                  <a:cubicBezTo>
                    <a:pt x="40691" y="170353"/>
                    <a:pt x="40844" y="173172"/>
                    <a:pt x="41148" y="178354"/>
                  </a:cubicBezTo>
                  <a:cubicBezTo>
                    <a:pt x="41301" y="181859"/>
                    <a:pt x="41453" y="184450"/>
                    <a:pt x="41606" y="186126"/>
                  </a:cubicBezTo>
                  <a:cubicBezTo>
                    <a:pt x="41606" y="186736"/>
                    <a:pt x="41682" y="187269"/>
                    <a:pt x="41834" y="187727"/>
                  </a:cubicBezTo>
                  <a:cubicBezTo>
                    <a:pt x="42596" y="187879"/>
                    <a:pt x="43511" y="187955"/>
                    <a:pt x="44577" y="187955"/>
                  </a:cubicBezTo>
                  <a:cubicBezTo>
                    <a:pt x="47168" y="188108"/>
                    <a:pt x="50673" y="188108"/>
                    <a:pt x="55093" y="187955"/>
                  </a:cubicBezTo>
                  <a:lnTo>
                    <a:pt x="66523" y="187269"/>
                  </a:lnTo>
                  <a:cubicBezTo>
                    <a:pt x="70943" y="187117"/>
                    <a:pt x="73381" y="187041"/>
                    <a:pt x="73838" y="187041"/>
                  </a:cubicBezTo>
                  <a:cubicBezTo>
                    <a:pt x="77648" y="186888"/>
                    <a:pt x="83516" y="186774"/>
                    <a:pt x="91440" y="186698"/>
                  </a:cubicBezTo>
                  <a:cubicBezTo>
                    <a:pt x="99365" y="186622"/>
                    <a:pt x="106414" y="186469"/>
                    <a:pt x="112586" y="186241"/>
                  </a:cubicBezTo>
                  <a:cubicBezTo>
                    <a:pt x="118758" y="186012"/>
                    <a:pt x="124664" y="185745"/>
                    <a:pt x="130302" y="185441"/>
                  </a:cubicBezTo>
                  <a:cubicBezTo>
                    <a:pt x="135027" y="185136"/>
                    <a:pt x="143637" y="185136"/>
                    <a:pt x="156134" y="185441"/>
                  </a:cubicBezTo>
                  <a:cubicBezTo>
                    <a:pt x="167107" y="185745"/>
                    <a:pt x="175489" y="185517"/>
                    <a:pt x="181280" y="184755"/>
                  </a:cubicBezTo>
                  <a:lnTo>
                    <a:pt x="182423" y="184755"/>
                  </a:lnTo>
                  <a:cubicBezTo>
                    <a:pt x="183185" y="183688"/>
                    <a:pt x="184176" y="183231"/>
                    <a:pt x="185395" y="183383"/>
                  </a:cubicBezTo>
                  <a:cubicBezTo>
                    <a:pt x="187071" y="183536"/>
                    <a:pt x="188900" y="183612"/>
                    <a:pt x="190881" y="183612"/>
                  </a:cubicBezTo>
                  <a:cubicBezTo>
                    <a:pt x="190881" y="152827"/>
                    <a:pt x="191186" y="118308"/>
                    <a:pt x="191796" y="80056"/>
                  </a:cubicBezTo>
                  <a:cubicBezTo>
                    <a:pt x="191796" y="77008"/>
                    <a:pt x="192024" y="72207"/>
                    <a:pt x="192482" y="65654"/>
                  </a:cubicBezTo>
                  <a:cubicBezTo>
                    <a:pt x="192939" y="59101"/>
                    <a:pt x="193244" y="54377"/>
                    <a:pt x="193396" y="51481"/>
                  </a:cubicBezTo>
                  <a:cubicBezTo>
                    <a:pt x="193548" y="43861"/>
                    <a:pt x="193244" y="37536"/>
                    <a:pt x="192482" y="32507"/>
                  </a:cubicBezTo>
                  <a:close/>
                  <a:moveTo>
                    <a:pt x="78867" y="11476"/>
                  </a:moveTo>
                  <a:cubicBezTo>
                    <a:pt x="77648" y="11628"/>
                    <a:pt x="76200" y="12390"/>
                    <a:pt x="74524" y="13762"/>
                  </a:cubicBezTo>
                  <a:cubicBezTo>
                    <a:pt x="74372" y="14067"/>
                    <a:pt x="74143" y="14295"/>
                    <a:pt x="73838" y="14448"/>
                  </a:cubicBezTo>
                  <a:lnTo>
                    <a:pt x="73838" y="32507"/>
                  </a:lnTo>
                  <a:cubicBezTo>
                    <a:pt x="73838" y="39213"/>
                    <a:pt x="73991" y="43328"/>
                    <a:pt x="74295" y="44852"/>
                  </a:cubicBezTo>
                  <a:cubicBezTo>
                    <a:pt x="74905" y="48357"/>
                    <a:pt x="76048" y="50109"/>
                    <a:pt x="77724" y="50109"/>
                  </a:cubicBezTo>
                  <a:cubicBezTo>
                    <a:pt x="79858" y="50109"/>
                    <a:pt x="81458" y="50033"/>
                    <a:pt x="82525" y="49881"/>
                  </a:cubicBezTo>
                  <a:cubicBezTo>
                    <a:pt x="83897" y="49728"/>
                    <a:pt x="84811" y="49347"/>
                    <a:pt x="85268" y="48738"/>
                  </a:cubicBezTo>
                  <a:cubicBezTo>
                    <a:pt x="85573" y="48433"/>
                    <a:pt x="85878" y="47519"/>
                    <a:pt x="86183" y="45995"/>
                  </a:cubicBezTo>
                  <a:cubicBezTo>
                    <a:pt x="86487" y="44318"/>
                    <a:pt x="86716" y="42185"/>
                    <a:pt x="86868" y="39594"/>
                  </a:cubicBezTo>
                  <a:cubicBezTo>
                    <a:pt x="87021" y="33955"/>
                    <a:pt x="86640" y="28545"/>
                    <a:pt x="85725" y="23363"/>
                  </a:cubicBezTo>
                  <a:cubicBezTo>
                    <a:pt x="84506" y="17724"/>
                    <a:pt x="82982" y="13991"/>
                    <a:pt x="81153" y="12162"/>
                  </a:cubicBezTo>
                  <a:cubicBezTo>
                    <a:pt x="80391" y="11552"/>
                    <a:pt x="79629" y="11324"/>
                    <a:pt x="78867" y="11476"/>
                  </a:cubicBezTo>
                  <a:close/>
                  <a:moveTo>
                    <a:pt x="142875" y="6447"/>
                  </a:moveTo>
                  <a:cubicBezTo>
                    <a:pt x="140285" y="6752"/>
                    <a:pt x="138913" y="6904"/>
                    <a:pt x="138761" y="6904"/>
                  </a:cubicBezTo>
                  <a:lnTo>
                    <a:pt x="138303" y="6904"/>
                  </a:lnTo>
                  <a:cubicBezTo>
                    <a:pt x="138456" y="7361"/>
                    <a:pt x="138532" y="7818"/>
                    <a:pt x="138532" y="8276"/>
                  </a:cubicBezTo>
                  <a:cubicBezTo>
                    <a:pt x="138532" y="11476"/>
                    <a:pt x="138342" y="16162"/>
                    <a:pt x="137961" y="22335"/>
                  </a:cubicBezTo>
                  <a:cubicBezTo>
                    <a:pt x="137580" y="28507"/>
                    <a:pt x="137389" y="31974"/>
                    <a:pt x="137389" y="32736"/>
                  </a:cubicBezTo>
                  <a:lnTo>
                    <a:pt x="137389" y="33422"/>
                  </a:lnTo>
                  <a:cubicBezTo>
                    <a:pt x="137237" y="34336"/>
                    <a:pt x="137122" y="35555"/>
                    <a:pt x="137046" y="37079"/>
                  </a:cubicBezTo>
                  <a:cubicBezTo>
                    <a:pt x="136970" y="38603"/>
                    <a:pt x="136932" y="39518"/>
                    <a:pt x="136932" y="39822"/>
                  </a:cubicBezTo>
                  <a:cubicBezTo>
                    <a:pt x="137084" y="40432"/>
                    <a:pt x="137008" y="41042"/>
                    <a:pt x="136703" y="41651"/>
                  </a:cubicBezTo>
                  <a:cubicBezTo>
                    <a:pt x="136551" y="43937"/>
                    <a:pt x="136627" y="45842"/>
                    <a:pt x="136932" y="47366"/>
                  </a:cubicBezTo>
                  <a:cubicBezTo>
                    <a:pt x="137237" y="49347"/>
                    <a:pt x="137770" y="50719"/>
                    <a:pt x="138532" y="51481"/>
                  </a:cubicBezTo>
                  <a:cubicBezTo>
                    <a:pt x="139446" y="52395"/>
                    <a:pt x="140894" y="52776"/>
                    <a:pt x="142875" y="52624"/>
                  </a:cubicBezTo>
                  <a:cubicBezTo>
                    <a:pt x="145009" y="52472"/>
                    <a:pt x="146533" y="52243"/>
                    <a:pt x="147447" y="51938"/>
                  </a:cubicBezTo>
                  <a:cubicBezTo>
                    <a:pt x="148667" y="51633"/>
                    <a:pt x="149429" y="51176"/>
                    <a:pt x="149733" y="50567"/>
                  </a:cubicBezTo>
                  <a:lnTo>
                    <a:pt x="149962" y="48738"/>
                  </a:lnTo>
                  <a:lnTo>
                    <a:pt x="149962" y="43709"/>
                  </a:lnTo>
                  <a:lnTo>
                    <a:pt x="149733" y="43709"/>
                  </a:lnTo>
                  <a:cubicBezTo>
                    <a:pt x="148819" y="43556"/>
                    <a:pt x="148095" y="43099"/>
                    <a:pt x="147562" y="42337"/>
                  </a:cubicBezTo>
                  <a:cubicBezTo>
                    <a:pt x="147028" y="41575"/>
                    <a:pt x="146838" y="40813"/>
                    <a:pt x="146990" y="40051"/>
                  </a:cubicBezTo>
                  <a:cubicBezTo>
                    <a:pt x="147295" y="38527"/>
                    <a:pt x="148133" y="37613"/>
                    <a:pt x="149505" y="37308"/>
                  </a:cubicBezTo>
                  <a:cubicBezTo>
                    <a:pt x="149352" y="34260"/>
                    <a:pt x="149048" y="31059"/>
                    <a:pt x="148590" y="27707"/>
                  </a:cubicBezTo>
                  <a:cubicBezTo>
                    <a:pt x="147828" y="21611"/>
                    <a:pt x="147066" y="16505"/>
                    <a:pt x="146304" y="12390"/>
                  </a:cubicBezTo>
                  <a:cubicBezTo>
                    <a:pt x="145695" y="10257"/>
                    <a:pt x="145161" y="8580"/>
                    <a:pt x="144704" y="7361"/>
                  </a:cubicBezTo>
                  <a:lnTo>
                    <a:pt x="144247" y="6447"/>
                  </a:lnTo>
                  <a:close/>
                  <a:moveTo>
                    <a:pt x="142190" y="46"/>
                  </a:moveTo>
                  <a:cubicBezTo>
                    <a:pt x="144323" y="-106"/>
                    <a:pt x="146076" y="122"/>
                    <a:pt x="147447" y="732"/>
                  </a:cubicBezTo>
                  <a:cubicBezTo>
                    <a:pt x="148819" y="1494"/>
                    <a:pt x="149886" y="2942"/>
                    <a:pt x="150648" y="5075"/>
                  </a:cubicBezTo>
                  <a:cubicBezTo>
                    <a:pt x="151257" y="6599"/>
                    <a:pt x="151867" y="8580"/>
                    <a:pt x="152477" y="11019"/>
                  </a:cubicBezTo>
                  <a:cubicBezTo>
                    <a:pt x="153391" y="15286"/>
                    <a:pt x="154229" y="20620"/>
                    <a:pt x="154991" y="27021"/>
                  </a:cubicBezTo>
                  <a:lnTo>
                    <a:pt x="155220" y="27021"/>
                  </a:lnTo>
                  <a:cubicBezTo>
                    <a:pt x="156439" y="27021"/>
                    <a:pt x="158687" y="27097"/>
                    <a:pt x="161964" y="27249"/>
                  </a:cubicBezTo>
                  <a:cubicBezTo>
                    <a:pt x="165240" y="27402"/>
                    <a:pt x="167831" y="27402"/>
                    <a:pt x="169736" y="27249"/>
                  </a:cubicBezTo>
                  <a:cubicBezTo>
                    <a:pt x="171641" y="27097"/>
                    <a:pt x="173508" y="26792"/>
                    <a:pt x="175337" y="26335"/>
                  </a:cubicBezTo>
                  <a:cubicBezTo>
                    <a:pt x="175641" y="26183"/>
                    <a:pt x="175870" y="26106"/>
                    <a:pt x="176022" y="26106"/>
                  </a:cubicBezTo>
                  <a:cubicBezTo>
                    <a:pt x="176784" y="25497"/>
                    <a:pt x="177623" y="25268"/>
                    <a:pt x="178537" y="25421"/>
                  </a:cubicBezTo>
                  <a:cubicBezTo>
                    <a:pt x="180823" y="25725"/>
                    <a:pt x="183566" y="25649"/>
                    <a:pt x="186767" y="25192"/>
                  </a:cubicBezTo>
                  <a:lnTo>
                    <a:pt x="186767" y="24278"/>
                  </a:lnTo>
                  <a:cubicBezTo>
                    <a:pt x="186919" y="23363"/>
                    <a:pt x="187338" y="22601"/>
                    <a:pt x="188024" y="21992"/>
                  </a:cubicBezTo>
                  <a:cubicBezTo>
                    <a:pt x="188710" y="21382"/>
                    <a:pt x="189434" y="21153"/>
                    <a:pt x="190196" y="21306"/>
                  </a:cubicBezTo>
                  <a:cubicBezTo>
                    <a:pt x="190653" y="21306"/>
                    <a:pt x="191034" y="21382"/>
                    <a:pt x="191339" y="21534"/>
                  </a:cubicBezTo>
                  <a:cubicBezTo>
                    <a:pt x="191796" y="21077"/>
                    <a:pt x="192329" y="20772"/>
                    <a:pt x="192939" y="20620"/>
                  </a:cubicBezTo>
                  <a:cubicBezTo>
                    <a:pt x="194920" y="19858"/>
                    <a:pt x="196215" y="20544"/>
                    <a:pt x="196825" y="22677"/>
                  </a:cubicBezTo>
                  <a:cubicBezTo>
                    <a:pt x="199111" y="29840"/>
                    <a:pt x="200102" y="39518"/>
                    <a:pt x="199797" y="51710"/>
                  </a:cubicBezTo>
                  <a:cubicBezTo>
                    <a:pt x="199644" y="54605"/>
                    <a:pt x="199340" y="59292"/>
                    <a:pt x="198882" y="65769"/>
                  </a:cubicBezTo>
                  <a:cubicBezTo>
                    <a:pt x="198425" y="72246"/>
                    <a:pt x="198197" y="77008"/>
                    <a:pt x="198197" y="80056"/>
                  </a:cubicBezTo>
                  <a:cubicBezTo>
                    <a:pt x="197587" y="118461"/>
                    <a:pt x="197282" y="153132"/>
                    <a:pt x="197282" y="184069"/>
                  </a:cubicBezTo>
                  <a:cubicBezTo>
                    <a:pt x="198349" y="184679"/>
                    <a:pt x="198882" y="185593"/>
                    <a:pt x="198882" y="186812"/>
                  </a:cubicBezTo>
                  <a:cubicBezTo>
                    <a:pt x="198882" y="188031"/>
                    <a:pt x="198349" y="188946"/>
                    <a:pt x="197282" y="189555"/>
                  </a:cubicBezTo>
                  <a:lnTo>
                    <a:pt x="197282" y="191841"/>
                  </a:lnTo>
                  <a:cubicBezTo>
                    <a:pt x="197282" y="193975"/>
                    <a:pt x="196215" y="195042"/>
                    <a:pt x="194082" y="195042"/>
                  </a:cubicBezTo>
                  <a:cubicBezTo>
                    <a:pt x="191948" y="195042"/>
                    <a:pt x="190881" y="193975"/>
                    <a:pt x="190881" y="191841"/>
                  </a:cubicBezTo>
                  <a:lnTo>
                    <a:pt x="190881" y="190013"/>
                  </a:lnTo>
                  <a:cubicBezTo>
                    <a:pt x="188595" y="190013"/>
                    <a:pt x="186614" y="189936"/>
                    <a:pt x="184938" y="189784"/>
                  </a:cubicBezTo>
                  <a:lnTo>
                    <a:pt x="184481" y="189784"/>
                  </a:lnTo>
                  <a:cubicBezTo>
                    <a:pt x="183871" y="190546"/>
                    <a:pt x="183109" y="191003"/>
                    <a:pt x="182195" y="191156"/>
                  </a:cubicBezTo>
                  <a:cubicBezTo>
                    <a:pt x="176099" y="191918"/>
                    <a:pt x="167412" y="192146"/>
                    <a:pt x="156134" y="191841"/>
                  </a:cubicBezTo>
                  <a:cubicBezTo>
                    <a:pt x="143790" y="191537"/>
                    <a:pt x="135332" y="191537"/>
                    <a:pt x="130760" y="191841"/>
                  </a:cubicBezTo>
                  <a:cubicBezTo>
                    <a:pt x="125121" y="192146"/>
                    <a:pt x="119177" y="192413"/>
                    <a:pt x="112929" y="192642"/>
                  </a:cubicBezTo>
                  <a:cubicBezTo>
                    <a:pt x="106680" y="192870"/>
                    <a:pt x="99594" y="193023"/>
                    <a:pt x="91669" y="193099"/>
                  </a:cubicBezTo>
                  <a:cubicBezTo>
                    <a:pt x="83744" y="193175"/>
                    <a:pt x="77801" y="193289"/>
                    <a:pt x="73838" y="193442"/>
                  </a:cubicBezTo>
                  <a:cubicBezTo>
                    <a:pt x="73381" y="193442"/>
                    <a:pt x="70943" y="193518"/>
                    <a:pt x="66523" y="193670"/>
                  </a:cubicBezTo>
                  <a:lnTo>
                    <a:pt x="55322" y="194356"/>
                  </a:lnTo>
                  <a:cubicBezTo>
                    <a:pt x="50750" y="194508"/>
                    <a:pt x="47092" y="194508"/>
                    <a:pt x="44349" y="194356"/>
                  </a:cubicBezTo>
                  <a:cubicBezTo>
                    <a:pt x="42672" y="194356"/>
                    <a:pt x="41301" y="194204"/>
                    <a:pt x="40234" y="193899"/>
                  </a:cubicBezTo>
                  <a:cubicBezTo>
                    <a:pt x="39624" y="193899"/>
                    <a:pt x="39091" y="193823"/>
                    <a:pt x="38634" y="193670"/>
                  </a:cubicBezTo>
                  <a:cubicBezTo>
                    <a:pt x="37719" y="193365"/>
                    <a:pt x="37034" y="192984"/>
                    <a:pt x="36576" y="192527"/>
                  </a:cubicBezTo>
                  <a:lnTo>
                    <a:pt x="35662" y="190927"/>
                  </a:lnTo>
                  <a:lnTo>
                    <a:pt x="35662" y="190470"/>
                  </a:lnTo>
                  <a:cubicBezTo>
                    <a:pt x="35662" y="190165"/>
                    <a:pt x="35586" y="189860"/>
                    <a:pt x="35433" y="189555"/>
                  </a:cubicBezTo>
                  <a:cubicBezTo>
                    <a:pt x="35433" y="188793"/>
                    <a:pt x="35357" y="187879"/>
                    <a:pt x="35205" y="186812"/>
                  </a:cubicBezTo>
                  <a:cubicBezTo>
                    <a:pt x="35052" y="184983"/>
                    <a:pt x="34900" y="182240"/>
                    <a:pt x="34748" y="178583"/>
                  </a:cubicBezTo>
                  <a:cubicBezTo>
                    <a:pt x="34443" y="173553"/>
                    <a:pt x="34290" y="170734"/>
                    <a:pt x="34290" y="170124"/>
                  </a:cubicBezTo>
                  <a:cubicBezTo>
                    <a:pt x="34138" y="168600"/>
                    <a:pt x="34062" y="167457"/>
                    <a:pt x="34062" y="166695"/>
                  </a:cubicBezTo>
                  <a:cubicBezTo>
                    <a:pt x="21717" y="166391"/>
                    <a:pt x="11202" y="165248"/>
                    <a:pt x="2515" y="163266"/>
                  </a:cubicBezTo>
                  <a:cubicBezTo>
                    <a:pt x="1601" y="162962"/>
                    <a:pt x="915" y="162428"/>
                    <a:pt x="458" y="161666"/>
                  </a:cubicBezTo>
                  <a:cubicBezTo>
                    <a:pt x="0" y="160904"/>
                    <a:pt x="-114" y="160104"/>
                    <a:pt x="115" y="159266"/>
                  </a:cubicBezTo>
                  <a:cubicBezTo>
                    <a:pt x="343" y="158428"/>
                    <a:pt x="839" y="157780"/>
                    <a:pt x="1601" y="157323"/>
                  </a:cubicBezTo>
                  <a:cubicBezTo>
                    <a:pt x="2363" y="156866"/>
                    <a:pt x="3125" y="156713"/>
                    <a:pt x="3887" y="156866"/>
                  </a:cubicBezTo>
                  <a:cubicBezTo>
                    <a:pt x="5411" y="157323"/>
                    <a:pt x="6858" y="157628"/>
                    <a:pt x="8230" y="157780"/>
                  </a:cubicBezTo>
                  <a:cubicBezTo>
                    <a:pt x="8078" y="157018"/>
                    <a:pt x="8230" y="156332"/>
                    <a:pt x="8687" y="155723"/>
                  </a:cubicBezTo>
                  <a:cubicBezTo>
                    <a:pt x="18593" y="139416"/>
                    <a:pt x="26289" y="124023"/>
                    <a:pt x="31776" y="109545"/>
                  </a:cubicBezTo>
                  <a:cubicBezTo>
                    <a:pt x="37110" y="95372"/>
                    <a:pt x="40082" y="80285"/>
                    <a:pt x="40691" y="64283"/>
                  </a:cubicBezTo>
                  <a:cubicBezTo>
                    <a:pt x="40844" y="61235"/>
                    <a:pt x="40691" y="56510"/>
                    <a:pt x="40234" y="50109"/>
                  </a:cubicBezTo>
                  <a:cubicBezTo>
                    <a:pt x="39777" y="43251"/>
                    <a:pt x="39548" y="38375"/>
                    <a:pt x="39548" y="35479"/>
                  </a:cubicBezTo>
                  <a:cubicBezTo>
                    <a:pt x="39548" y="33345"/>
                    <a:pt x="40615" y="32279"/>
                    <a:pt x="42749" y="32279"/>
                  </a:cubicBezTo>
                  <a:cubicBezTo>
                    <a:pt x="43358" y="32279"/>
                    <a:pt x="43892" y="32431"/>
                    <a:pt x="44349" y="32736"/>
                  </a:cubicBezTo>
                  <a:cubicBezTo>
                    <a:pt x="44958" y="32126"/>
                    <a:pt x="45720" y="31821"/>
                    <a:pt x="46635" y="31821"/>
                  </a:cubicBezTo>
                  <a:cubicBezTo>
                    <a:pt x="52883" y="31821"/>
                    <a:pt x="58293" y="31593"/>
                    <a:pt x="62865" y="31136"/>
                  </a:cubicBezTo>
                  <a:cubicBezTo>
                    <a:pt x="63627" y="30983"/>
                    <a:pt x="64351" y="31212"/>
                    <a:pt x="65037" y="31821"/>
                  </a:cubicBezTo>
                  <a:cubicBezTo>
                    <a:pt x="65723" y="32431"/>
                    <a:pt x="66142" y="33155"/>
                    <a:pt x="66294" y="33993"/>
                  </a:cubicBezTo>
                  <a:cubicBezTo>
                    <a:pt x="66447" y="34831"/>
                    <a:pt x="66218" y="35593"/>
                    <a:pt x="65609" y="36279"/>
                  </a:cubicBezTo>
                  <a:cubicBezTo>
                    <a:pt x="64999" y="36965"/>
                    <a:pt x="64237" y="37384"/>
                    <a:pt x="63323" y="37536"/>
                  </a:cubicBezTo>
                  <a:cubicBezTo>
                    <a:pt x="58751" y="37994"/>
                    <a:pt x="53188" y="38222"/>
                    <a:pt x="46635" y="38222"/>
                  </a:cubicBezTo>
                  <a:lnTo>
                    <a:pt x="45949" y="38222"/>
                  </a:lnTo>
                  <a:cubicBezTo>
                    <a:pt x="46101" y="40203"/>
                    <a:pt x="46330" y="44013"/>
                    <a:pt x="46635" y="49652"/>
                  </a:cubicBezTo>
                  <a:cubicBezTo>
                    <a:pt x="47092" y="55901"/>
                    <a:pt x="47244" y="60930"/>
                    <a:pt x="47092" y="64740"/>
                  </a:cubicBezTo>
                  <a:cubicBezTo>
                    <a:pt x="46940" y="67635"/>
                    <a:pt x="46711" y="70607"/>
                    <a:pt x="46406" y="73655"/>
                  </a:cubicBezTo>
                  <a:cubicBezTo>
                    <a:pt x="49607" y="74722"/>
                    <a:pt x="54179" y="75179"/>
                    <a:pt x="60122" y="75027"/>
                  </a:cubicBezTo>
                  <a:cubicBezTo>
                    <a:pt x="61037" y="75027"/>
                    <a:pt x="61951" y="74989"/>
                    <a:pt x="62865" y="74913"/>
                  </a:cubicBezTo>
                  <a:cubicBezTo>
                    <a:pt x="63780" y="74836"/>
                    <a:pt x="64809" y="74760"/>
                    <a:pt x="65952" y="74684"/>
                  </a:cubicBezTo>
                  <a:cubicBezTo>
                    <a:pt x="67095" y="74608"/>
                    <a:pt x="68047" y="74570"/>
                    <a:pt x="68809" y="74570"/>
                  </a:cubicBezTo>
                  <a:cubicBezTo>
                    <a:pt x="72314" y="74265"/>
                    <a:pt x="75134" y="74189"/>
                    <a:pt x="77267" y="74341"/>
                  </a:cubicBezTo>
                  <a:cubicBezTo>
                    <a:pt x="109881" y="76017"/>
                    <a:pt x="144399" y="75713"/>
                    <a:pt x="180823" y="73427"/>
                  </a:cubicBezTo>
                  <a:cubicBezTo>
                    <a:pt x="182195" y="73274"/>
                    <a:pt x="183185" y="73808"/>
                    <a:pt x="183795" y="75027"/>
                  </a:cubicBezTo>
                  <a:cubicBezTo>
                    <a:pt x="183947" y="73808"/>
                    <a:pt x="184100" y="72665"/>
                    <a:pt x="184252" y="71598"/>
                  </a:cubicBezTo>
                  <a:cubicBezTo>
                    <a:pt x="184862" y="66264"/>
                    <a:pt x="185319" y="58415"/>
                    <a:pt x="185624" y="48052"/>
                  </a:cubicBezTo>
                  <a:cubicBezTo>
                    <a:pt x="185776" y="40889"/>
                    <a:pt x="185928" y="35479"/>
                    <a:pt x="186081" y="31821"/>
                  </a:cubicBezTo>
                  <a:cubicBezTo>
                    <a:pt x="183338" y="32126"/>
                    <a:pt x="180671" y="32126"/>
                    <a:pt x="178080" y="31821"/>
                  </a:cubicBezTo>
                  <a:cubicBezTo>
                    <a:pt x="177775" y="32126"/>
                    <a:pt x="177470" y="32279"/>
                    <a:pt x="177165" y="32279"/>
                  </a:cubicBezTo>
                  <a:cubicBezTo>
                    <a:pt x="175489" y="32888"/>
                    <a:pt x="173622" y="33269"/>
                    <a:pt x="171565" y="33422"/>
                  </a:cubicBezTo>
                  <a:cubicBezTo>
                    <a:pt x="169507" y="33574"/>
                    <a:pt x="167717" y="33650"/>
                    <a:pt x="166193" y="33650"/>
                  </a:cubicBezTo>
                  <a:cubicBezTo>
                    <a:pt x="164669" y="33650"/>
                    <a:pt x="162764" y="33612"/>
                    <a:pt x="160478" y="33536"/>
                  </a:cubicBezTo>
                  <a:cubicBezTo>
                    <a:pt x="158192" y="33460"/>
                    <a:pt x="156591" y="33422"/>
                    <a:pt x="155677" y="33422"/>
                  </a:cubicBezTo>
                  <a:lnTo>
                    <a:pt x="156134" y="38679"/>
                  </a:lnTo>
                  <a:cubicBezTo>
                    <a:pt x="158877" y="39899"/>
                    <a:pt x="160935" y="41727"/>
                    <a:pt x="162306" y="44166"/>
                  </a:cubicBezTo>
                  <a:cubicBezTo>
                    <a:pt x="164440" y="47823"/>
                    <a:pt x="165126" y="51405"/>
                    <a:pt x="164364" y="54910"/>
                  </a:cubicBezTo>
                  <a:cubicBezTo>
                    <a:pt x="163754" y="57958"/>
                    <a:pt x="161925" y="60625"/>
                    <a:pt x="158877" y="62911"/>
                  </a:cubicBezTo>
                  <a:cubicBezTo>
                    <a:pt x="153848" y="66873"/>
                    <a:pt x="147447" y="68855"/>
                    <a:pt x="139675" y="68855"/>
                  </a:cubicBezTo>
                  <a:cubicBezTo>
                    <a:pt x="130988" y="68855"/>
                    <a:pt x="125426" y="66264"/>
                    <a:pt x="122987" y="61082"/>
                  </a:cubicBezTo>
                  <a:cubicBezTo>
                    <a:pt x="120092" y="55291"/>
                    <a:pt x="122606" y="48052"/>
                    <a:pt x="130531" y="39365"/>
                  </a:cubicBezTo>
                  <a:cubicBezTo>
                    <a:pt x="130531" y="38603"/>
                    <a:pt x="130607" y="37765"/>
                    <a:pt x="130760" y="36851"/>
                  </a:cubicBezTo>
                  <a:cubicBezTo>
                    <a:pt x="127864" y="37308"/>
                    <a:pt x="124626" y="37651"/>
                    <a:pt x="121044" y="37879"/>
                  </a:cubicBezTo>
                  <a:cubicBezTo>
                    <a:pt x="117463" y="38108"/>
                    <a:pt x="114681" y="38222"/>
                    <a:pt x="112700" y="38222"/>
                  </a:cubicBezTo>
                  <a:lnTo>
                    <a:pt x="102642" y="38222"/>
                  </a:lnTo>
                  <a:lnTo>
                    <a:pt x="94184" y="38222"/>
                  </a:lnTo>
                  <a:cubicBezTo>
                    <a:pt x="93879" y="38222"/>
                    <a:pt x="93574" y="38146"/>
                    <a:pt x="93269" y="37994"/>
                  </a:cubicBezTo>
                  <a:lnTo>
                    <a:pt x="93269" y="39137"/>
                  </a:lnTo>
                  <a:cubicBezTo>
                    <a:pt x="100584" y="39746"/>
                    <a:pt x="105004" y="42261"/>
                    <a:pt x="106528" y="46680"/>
                  </a:cubicBezTo>
                  <a:cubicBezTo>
                    <a:pt x="108204" y="51252"/>
                    <a:pt x="106528" y="55824"/>
                    <a:pt x="101499" y="60396"/>
                  </a:cubicBezTo>
                  <a:cubicBezTo>
                    <a:pt x="98603" y="62987"/>
                    <a:pt x="95212" y="64930"/>
                    <a:pt x="91326" y="66226"/>
                  </a:cubicBezTo>
                  <a:cubicBezTo>
                    <a:pt x="87440" y="67521"/>
                    <a:pt x="83058" y="67674"/>
                    <a:pt x="78182" y="66683"/>
                  </a:cubicBezTo>
                  <a:cubicBezTo>
                    <a:pt x="73305" y="65692"/>
                    <a:pt x="68809" y="63292"/>
                    <a:pt x="64694" y="59482"/>
                  </a:cubicBezTo>
                  <a:cubicBezTo>
                    <a:pt x="61799" y="56739"/>
                    <a:pt x="60732" y="53234"/>
                    <a:pt x="61494" y="48966"/>
                  </a:cubicBezTo>
                  <a:cubicBezTo>
                    <a:pt x="62103" y="45918"/>
                    <a:pt x="63551" y="42947"/>
                    <a:pt x="65837" y="40051"/>
                  </a:cubicBezTo>
                  <a:cubicBezTo>
                    <a:pt x="66142" y="39441"/>
                    <a:pt x="66675" y="39060"/>
                    <a:pt x="67437" y="38908"/>
                  </a:cubicBezTo>
                  <a:lnTo>
                    <a:pt x="67437" y="35022"/>
                  </a:lnTo>
                  <a:lnTo>
                    <a:pt x="67437" y="32507"/>
                  </a:lnTo>
                  <a:lnTo>
                    <a:pt x="67437" y="10104"/>
                  </a:lnTo>
                  <a:cubicBezTo>
                    <a:pt x="67437" y="7971"/>
                    <a:pt x="68504" y="6904"/>
                    <a:pt x="70638" y="6904"/>
                  </a:cubicBezTo>
                  <a:cubicBezTo>
                    <a:pt x="71247" y="6904"/>
                    <a:pt x="71857" y="7056"/>
                    <a:pt x="72467" y="7361"/>
                  </a:cubicBezTo>
                  <a:cubicBezTo>
                    <a:pt x="74448" y="5990"/>
                    <a:pt x="76353" y="5228"/>
                    <a:pt x="78182" y="5075"/>
                  </a:cubicBezTo>
                  <a:cubicBezTo>
                    <a:pt x="80925" y="4770"/>
                    <a:pt x="83287" y="5609"/>
                    <a:pt x="85268" y="7590"/>
                  </a:cubicBezTo>
                  <a:cubicBezTo>
                    <a:pt x="88316" y="10333"/>
                    <a:pt x="90526" y="15134"/>
                    <a:pt x="91898" y="21992"/>
                  </a:cubicBezTo>
                  <a:cubicBezTo>
                    <a:pt x="92507" y="25192"/>
                    <a:pt x="92888" y="28545"/>
                    <a:pt x="93041" y="32050"/>
                  </a:cubicBezTo>
                  <a:cubicBezTo>
                    <a:pt x="93498" y="31898"/>
                    <a:pt x="93879" y="31821"/>
                    <a:pt x="94184" y="31821"/>
                  </a:cubicBezTo>
                  <a:lnTo>
                    <a:pt x="103099" y="31821"/>
                  </a:lnTo>
                  <a:lnTo>
                    <a:pt x="113615" y="31821"/>
                  </a:lnTo>
                  <a:cubicBezTo>
                    <a:pt x="115443" y="31821"/>
                    <a:pt x="118110" y="31707"/>
                    <a:pt x="121616" y="31479"/>
                  </a:cubicBezTo>
                  <a:cubicBezTo>
                    <a:pt x="125121" y="31250"/>
                    <a:pt x="128245" y="30831"/>
                    <a:pt x="130988" y="30221"/>
                  </a:cubicBezTo>
                  <a:cubicBezTo>
                    <a:pt x="131750" y="17115"/>
                    <a:pt x="132131" y="9800"/>
                    <a:pt x="132131" y="8276"/>
                  </a:cubicBezTo>
                  <a:cubicBezTo>
                    <a:pt x="132131" y="6142"/>
                    <a:pt x="133198" y="5075"/>
                    <a:pt x="135332" y="5075"/>
                  </a:cubicBezTo>
                  <a:lnTo>
                    <a:pt x="135789" y="5075"/>
                  </a:lnTo>
                  <a:cubicBezTo>
                    <a:pt x="135636" y="4618"/>
                    <a:pt x="135560" y="4161"/>
                    <a:pt x="135560" y="3704"/>
                  </a:cubicBezTo>
                  <a:cubicBezTo>
                    <a:pt x="135560" y="1570"/>
                    <a:pt x="136627" y="503"/>
                    <a:pt x="138761" y="503"/>
                  </a:cubicBezTo>
                  <a:lnTo>
                    <a:pt x="139675" y="503"/>
                  </a:lnTo>
                  <a:cubicBezTo>
                    <a:pt x="139980" y="503"/>
                    <a:pt x="140361" y="465"/>
                    <a:pt x="140818" y="389"/>
                  </a:cubicBezTo>
                  <a:cubicBezTo>
                    <a:pt x="141275" y="313"/>
                    <a:pt x="141732" y="198"/>
                    <a:pt x="142190" y="46"/>
                  </a:cubicBezTo>
                  <a:close/>
                </a:path>
              </a:pathLst>
            </a:custGeom>
            <a:solidFill>
              <a:schemeClr val="tx1">
                <a:lumMod val="65000"/>
                <a:lumOff val="35000"/>
              </a:schemeClr>
            </a:solidFill>
            <a:ln>
              <a:noFill/>
            </a:ln>
            <a:effectLst>
              <a:outerShdw blurRad="76200" dir="18900000" sy="23000" kx="-1200000" algn="b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39" name="TextBox 138"/>
          <p:cNvSpPr txBox="1"/>
          <p:nvPr/>
        </p:nvSpPr>
        <p:spPr>
          <a:xfrm>
            <a:off x="11085826" y="6282371"/>
            <a:ext cx="341794" cy="328350"/>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40" name="TextBox 139"/>
          <p:cNvSpPr txBox="1"/>
          <p:nvPr/>
        </p:nvSpPr>
        <p:spPr>
          <a:xfrm>
            <a:off x="10973537" y="6300157"/>
            <a:ext cx="55684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3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en-US" sz="13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2822198034"/>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childTnLst>
                          </p:cTn>
                        </p:par>
                        <p:par>
                          <p:cTn id="26" fill="hold">
                            <p:stCondLst>
                              <p:cond delay="2750"/>
                            </p:stCondLst>
                            <p:childTnLst>
                              <p:par>
                                <p:cTn id="27" presetID="42" presetClass="entr" presetSubtype="0" fill="hold"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500"/>
                                        <p:tgtEl>
                                          <p:spTgt spid="59"/>
                                        </p:tgtEl>
                                      </p:cBhvr>
                                    </p:animEffect>
                                    <p:anim calcmode="lin" valueType="num">
                                      <p:cBhvr>
                                        <p:cTn id="30" dur="500" fill="hold"/>
                                        <p:tgtEl>
                                          <p:spTgt spid="59"/>
                                        </p:tgtEl>
                                        <p:attrNameLst>
                                          <p:attrName>ppt_x</p:attrName>
                                        </p:attrNameLst>
                                      </p:cBhvr>
                                      <p:tavLst>
                                        <p:tav tm="0">
                                          <p:val>
                                            <p:strVal val="#ppt_x"/>
                                          </p:val>
                                        </p:tav>
                                        <p:tav tm="100000">
                                          <p:val>
                                            <p:strVal val="#ppt_x"/>
                                          </p:val>
                                        </p:tav>
                                      </p:tavLst>
                                    </p:anim>
                                    <p:anim calcmode="lin" valueType="num">
                                      <p:cBhvr>
                                        <p:cTn id="31"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900676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9" name="Rounded Rectangular Callout 18"/>
          <p:cNvSpPr/>
          <p:nvPr/>
        </p:nvSpPr>
        <p:spPr>
          <a:xfrm>
            <a:off x="5415649" y="2177325"/>
            <a:ext cx="1809026" cy="936173"/>
          </a:xfrm>
          <a:prstGeom prst="wedgeRoundRectCallout">
            <a:avLst>
              <a:gd name="adj1" fmla="val -6792"/>
              <a:gd name="adj2" fmla="val 114144"/>
              <a:gd name="adj3" fmla="val 16667"/>
            </a:avLst>
          </a:prstGeom>
          <a:solidFill>
            <a:schemeClr val="tx1">
              <a:lumMod val="95000"/>
              <a:lumOff val="5000"/>
              <a:alpha val="82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800" b="0"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$ 825 M</a:t>
            </a:r>
            <a:endParaRPr kumimoji="0" lang="en-US" sz="2800" b="0" i="0" u="none" strike="noStrike" kern="1200" cap="none" spc="0" normalizeH="0" baseline="0" noProof="0" dirty="0">
              <a:ln>
                <a:noFill/>
              </a:ln>
              <a:solidFill>
                <a:prstClr val="white"/>
              </a:solidFill>
              <a:effectLst/>
              <a:uLnTx/>
              <a:uFillTx/>
              <a:latin typeface="Lato Black" panose="020F0A02020204030203" pitchFamily="34" charset="0"/>
              <a:ea typeface="+mn-ea"/>
              <a:cs typeface="+mn-cs"/>
            </a:endParaRPr>
          </a:p>
        </p:txBody>
      </p:sp>
      <p:grpSp>
        <p:nvGrpSpPr>
          <p:cNvPr id="20" name="Group 19"/>
          <p:cNvGrpSpPr/>
          <p:nvPr/>
        </p:nvGrpSpPr>
        <p:grpSpPr>
          <a:xfrm flipH="1">
            <a:off x="3237418" y="4434345"/>
            <a:ext cx="750590" cy="783911"/>
            <a:chOff x="7379423" y="1799778"/>
            <a:chExt cx="750590" cy="783911"/>
          </a:xfrm>
        </p:grpSpPr>
        <p:sp>
          <p:nvSpPr>
            <p:cNvPr id="21" name="Shape 2175"/>
            <p:cNvSpPr/>
            <p:nvPr/>
          </p:nvSpPr>
          <p:spPr>
            <a:xfrm rot="10800000" flipH="1" flipV="1">
              <a:off x="8130013" y="1799778"/>
              <a:ext cx="0" cy="783911"/>
            </a:xfrm>
            <a:prstGeom prst="line">
              <a:avLst/>
            </a:prstGeom>
            <a:noFill/>
            <a:ln w="12700" cap="flat">
              <a:solidFill>
                <a:schemeClr val="accent1"/>
              </a:solidFill>
              <a:prstDash val="solid"/>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000000"/>
                  </a:solidFill>
                  <a:latin typeface="Helvetica Light"/>
                  <a:ea typeface="Helvetica Light"/>
                  <a:cs typeface="Helvetica Light"/>
                  <a:sym typeface="Helvetica Light"/>
                </a:defRPr>
              </a:pPr>
              <a:endParaRPr kumimoji="0" sz="3200" b="0" i="0" u="none" strike="noStrike" kern="1200" cap="none" spc="0" normalizeH="0" baseline="0" noProof="0">
                <a:ln>
                  <a:noFill/>
                </a:ln>
                <a:solidFill>
                  <a:srgbClr val="000000"/>
                </a:solidFill>
                <a:effectLst/>
                <a:uLnTx/>
                <a:uFillTx/>
                <a:latin typeface="Source Sans Pro Light" panose="020B0403030403020204" pitchFamily="34" charset="0"/>
                <a:sym typeface="Helvetica Light"/>
              </a:endParaRPr>
            </a:p>
          </p:txBody>
        </p:sp>
        <p:cxnSp>
          <p:nvCxnSpPr>
            <p:cNvPr id="22" name="Straight Connector 21"/>
            <p:cNvCxnSpPr/>
            <p:nvPr/>
          </p:nvCxnSpPr>
          <p:spPr>
            <a:xfrm>
              <a:off x="7403043" y="2196497"/>
              <a:ext cx="726010" cy="0"/>
            </a:xfrm>
            <a:prstGeom prst="line">
              <a:avLst/>
            </a:prstGeom>
            <a:ln w="127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rot="10800000">
              <a:off x="7379423" y="2141316"/>
              <a:ext cx="100836" cy="100836"/>
            </a:xfrm>
            <a:prstGeom prst="ellipse">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6" name="Group 25"/>
          <p:cNvGrpSpPr/>
          <p:nvPr/>
        </p:nvGrpSpPr>
        <p:grpSpPr>
          <a:xfrm>
            <a:off x="8402828" y="4465413"/>
            <a:ext cx="750590" cy="783911"/>
            <a:chOff x="7379423" y="1799778"/>
            <a:chExt cx="750590" cy="783911"/>
          </a:xfrm>
          <a:solidFill>
            <a:schemeClr val="accent3"/>
          </a:solidFill>
        </p:grpSpPr>
        <p:sp>
          <p:nvSpPr>
            <p:cNvPr id="27" name="Shape 2175"/>
            <p:cNvSpPr/>
            <p:nvPr/>
          </p:nvSpPr>
          <p:spPr>
            <a:xfrm rot="10800000" flipH="1" flipV="1">
              <a:off x="8130013" y="1799778"/>
              <a:ext cx="0" cy="783911"/>
            </a:xfrm>
            <a:prstGeom prst="line">
              <a:avLst/>
            </a:prstGeom>
            <a:grpFill/>
            <a:ln w="12700" cap="flat">
              <a:solidFill>
                <a:schemeClr val="accent3"/>
              </a:solidFill>
              <a:prstDash val="solid"/>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000000"/>
                  </a:solidFill>
                  <a:latin typeface="Helvetica Light"/>
                  <a:ea typeface="Helvetica Light"/>
                  <a:cs typeface="Helvetica Light"/>
                  <a:sym typeface="Helvetica Light"/>
                </a:defRPr>
              </a:pPr>
              <a:endParaRPr kumimoji="0" sz="3200" b="0" i="0" u="none" strike="noStrike" kern="1200" cap="none" spc="0" normalizeH="0" baseline="0" noProof="0">
                <a:ln>
                  <a:noFill/>
                </a:ln>
                <a:solidFill>
                  <a:srgbClr val="000000"/>
                </a:solidFill>
                <a:effectLst/>
                <a:uLnTx/>
                <a:uFillTx/>
                <a:latin typeface="Source Sans Pro Light" panose="020B0403030403020204" pitchFamily="34" charset="0"/>
                <a:sym typeface="Helvetica Light"/>
              </a:endParaRPr>
            </a:p>
          </p:txBody>
        </p:sp>
        <p:cxnSp>
          <p:nvCxnSpPr>
            <p:cNvPr id="28" name="Straight Connector 27"/>
            <p:cNvCxnSpPr/>
            <p:nvPr/>
          </p:nvCxnSpPr>
          <p:spPr>
            <a:xfrm>
              <a:off x="7403043" y="2196497"/>
              <a:ext cx="726010" cy="0"/>
            </a:xfrm>
            <a:prstGeom prst="line">
              <a:avLst/>
            </a:prstGeom>
            <a:grpFill/>
            <a:ln w="1270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rot="10800000">
              <a:off x="7379423" y="2141316"/>
              <a:ext cx="100836" cy="100836"/>
            </a:xfrm>
            <a:prstGeom prst="ellipse">
              <a:avLst/>
            </a:pr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62" name="Group 61"/>
          <p:cNvGrpSpPr/>
          <p:nvPr/>
        </p:nvGrpSpPr>
        <p:grpSpPr>
          <a:xfrm>
            <a:off x="2998779" y="4022730"/>
            <a:ext cx="6432096" cy="5460539"/>
            <a:chOff x="2998779" y="4022730"/>
            <a:chExt cx="6432096" cy="5460539"/>
          </a:xfrm>
        </p:grpSpPr>
        <p:grpSp>
          <p:nvGrpSpPr>
            <p:cNvPr id="63" name="Group 62"/>
            <p:cNvGrpSpPr/>
            <p:nvPr/>
          </p:nvGrpSpPr>
          <p:grpSpPr>
            <a:xfrm>
              <a:off x="3001506" y="4022730"/>
              <a:ext cx="6417587" cy="5460539"/>
              <a:chOff x="2463604" y="3901176"/>
              <a:chExt cx="6417587" cy="5460539"/>
            </a:xfrm>
          </p:grpSpPr>
          <p:sp>
            <p:nvSpPr>
              <p:cNvPr id="66" name="Block Arc 65"/>
              <p:cNvSpPr/>
              <p:nvPr/>
            </p:nvSpPr>
            <p:spPr>
              <a:xfrm>
                <a:off x="2463604" y="4020457"/>
                <a:ext cx="5341258" cy="5341258"/>
              </a:xfrm>
              <a:prstGeom prst="blockArc">
                <a:avLst>
                  <a:gd name="adj1" fmla="val 10503525"/>
                  <a:gd name="adj2" fmla="val 15722144"/>
                  <a:gd name="adj3" fmla="val 1269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Block Arc 66"/>
              <p:cNvSpPr/>
              <p:nvPr/>
            </p:nvSpPr>
            <p:spPr>
              <a:xfrm flipH="1">
                <a:off x="3539933" y="4015739"/>
                <a:ext cx="5341258" cy="5341258"/>
              </a:xfrm>
              <a:prstGeom prst="blockArc">
                <a:avLst>
                  <a:gd name="adj1" fmla="val 10503525"/>
                  <a:gd name="adj2" fmla="val 15722144"/>
                  <a:gd name="adj3" fmla="val 126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68" name="Group 67"/>
              <p:cNvGrpSpPr/>
              <p:nvPr/>
            </p:nvGrpSpPr>
            <p:grpSpPr>
              <a:xfrm>
                <a:off x="4836756" y="3901176"/>
                <a:ext cx="1704025" cy="1160553"/>
                <a:chOff x="4836756" y="3901176"/>
                <a:chExt cx="1704025" cy="1160553"/>
              </a:xfrm>
            </p:grpSpPr>
            <p:grpSp>
              <p:nvGrpSpPr>
                <p:cNvPr id="69" name="Group 68"/>
                <p:cNvGrpSpPr/>
                <p:nvPr/>
              </p:nvGrpSpPr>
              <p:grpSpPr>
                <a:xfrm>
                  <a:off x="5134233" y="4631676"/>
                  <a:ext cx="736392" cy="430053"/>
                  <a:chOff x="5134233" y="4631676"/>
                  <a:chExt cx="736392" cy="430053"/>
                </a:xfrm>
              </p:grpSpPr>
              <p:sp>
                <p:nvSpPr>
                  <p:cNvPr id="77" name="Freeform 31"/>
                  <p:cNvSpPr>
                    <a:spLocks/>
                  </p:cNvSpPr>
                  <p:nvPr/>
                </p:nvSpPr>
                <p:spPr bwMode="auto">
                  <a:xfrm>
                    <a:off x="5428791" y="4643459"/>
                    <a:ext cx="341687" cy="347580"/>
                  </a:xfrm>
                  <a:custGeom>
                    <a:avLst/>
                    <a:gdLst>
                      <a:gd name="T0" fmla="*/ 23 w 24"/>
                      <a:gd name="T1" fmla="*/ 7 h 24"/>
                      <a:gd name="T2" fmla="*/ 24 w 24"/>
                      <a:gd name="T3" fmla="*/ 3 h 24"/>
                      <a:gd name="T4" fmla="*/ 22 w 24"/>
                      <a:gd name="T5" fmla="*/ 1 h 24"/>
                      <a:gd name="T6" fmla="*/ 20 w 24"/>
                      <a:gd name="T7" fmla="*/ 0 h 24"/>
                      <a:gd name="T8" fmla="*/ 16 w 24"/>
                      <a:gd name="T9" fmla="*/ 2 h 24"/>
                      <a:gd name="T10" fmla="*/ 0 w 24"/>
                      <a:gd name="T11" fmla="*/ 22 h 24"/>
                      <a:gd name="T12" fmla="*/ 8 w 24"/>
                      <a:gd name="T13" fmla="*/ 24 h 24"/>
                      <a:gd name="T14" fmla="*/ 8 w 24"/>
                      <a:gd name="T15" fmla="*/ 24 h 24"/>
                      <a:gd name="T16" fmla="*/ 21 w 24"/>
                      <a:gd name="T17" fmla="*/ 9 h 24"/>
                      <a:gd name="T18" fmla="*/ 23 w 24"/>
                      <a:gd name="T19"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23" y="7"/>
                        </a:moveTo>
                        <a:cubicBezTo>
                          <a:pt x="23" y="6"/>
                          <a:pt x="24" y="5"/>
                          <a:pt x="24" y="3"/>
                        </a:cubicBezTo>
                        <a:cubicBezTo>
                          <a:pt x="23" y="2"/>
                          <a:pt x="23" y="2"/>
                          <a:pt x="22" y="1"/>
                        </a:cubicBezTo>
                        <a:cubicBezTo>
                          <a:pt x="22" y="0"/>
                          <a:pt x="21" y="0"/>
                          <a:pt x="20" y="0"/>
                        </a:cubicBezTo>
                        <a:cubicBezTo>
                          <a:pt x="18" y="0"/>
                          <a:pt x="17" y="1"/>
                          <a:pt x="16" y="2"/>
                        </a:cubicBezTo>
                        <a:cubicBezTo>
                          <a:pt x="0" y="22"/>
                          <a:pt x="0" y="22"/>
                          <a:pt x="0" y="22"/>
                        </a:cubicBezTo>
                        <a:cubicBezTo>
                          <a:pt x="3" y="23"/>
                          <a:pt x="5" y="23"/>
                          <a:pt x="8" y="24"/>
                        </a:cubicBezTo>
                        <a:cubicBezTo>
                          <a:pt x="8" y="24"/>
                          <a:pt x="8" y="24"/>
                          <a:pt x="8" y="24"/>
                        </a:cubicBezTo>
                        <a:cubicBezTo>
                          <a:pt x="21" y="9"/>
                          <a:pt x="21" y="9"/>
                          <a:pt x="21" y="9"/>
                        </a:cubicBezTo>
                        <a:cubicBezTo>
                          <a:pt x="21" y="8"/>
                          <a:pt x="22" y="7"/>
                          <a:pt x="23" y="7"/>
                        </a:cubicBezTo>
                        <a:close/>
                      </a:path>
                    </a:pathLst>
                  </a:custGeom>
                  <a:solidFill>
                    <a:srgbClr val="E5A1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
                <p:nvSpPr>
                  <p:cNvPr id="78" name="Freeform 32"/>
                  <p:cNvSpPr>
                    <a:spLocks/>
                  </p:cNvSpPr>
                  <p:nvPr/>
                </p:nvSpPr>
                <p:spPr bwMode="auto">
                  <a:xfrm>
                    <a:off x="5257946" y="4631676"/>
                    <a:ext cx="300447" cy="300451"/>
                  </a:xfrm>
                  <a:custGeom>
                    <a:avLst/>
                    <a:gdLst>
                      <a:gd name="T0" fmla="*/ 21 w 21"/>
                      <a:gd name="T1" fmla="*/ 4 h 21"/>
                      <a:gd name="T2" fmla="*/ 19 w 21"/>
                      <a:gd name="T3" fmla="*/ 1 h 21"/>
                      <a:gd name="T4" fmla="*/ 17 w 21"/>
                      <a:gd name="T5" fmla="*/ 0 h 21"/>
                      <a:gd name="T6" fmla="*/ 13 w 21"/>
                      <a:gd name="T7" fmla="*/ 2 h 21"/>
                      <a:gd name="T8" fmla="*/ 0 w 21"/>
                      <a:gd name="T9" fmla="*/ 18 h 21"/>
                      <a:gd name="T10" fmla="*/ 8 w 21"/>
                      <a:gd name="T11" fmla="*/ 21 h 21"/>
                      <a:gd name="T12" fmla="*/ 20 w 21"/>
                      <a:gd name="T13" fmla="*/ 7 h 21"/>
                      <a:gd name="T14" fmla="*/ 21 w 21"/>
                      <a:gd name="T15" fmla="*/ 4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1">
                        <a:moveTo>
                          <a:pt x="21" y="4"/>
                        </a:moveTo>
                        <a:cubicBezTo>
                          <a:pt x="21" y="2"/>
                          <a:pt x="20" y="1"/>
                          <a:pt x="19" y="1"/>
                        </a:cubicBezTo>
                        <a:cubicBezTo>
                          <a:pt x="19" y="0"/>
                          <a:pt x="18" y="0"/>
                          <a:pt x="17" y="0"/>
                        </a:cubicBezTo>
                        <a:cubicBezTo>
                          <a:pt x="16" y="0"/>
                          <a:pt x="14" y="1"/>
                          <a:pt x="13" y="2"/>
                        </a:cubicBezTo>
                        <a:cubicBezTo>
                          <a:pt x="0" y="18"/>
                          <a:pt x="0" y="18"/>
                          <a:pt x="0" y="18"/>
                        </a:cubicBezTo>
                        <a:cubicBezTo>
                          <a:pt x="3" y="19"/>
                          <a:pt x="5" y="20"/>
                          <a:pt x="8" y="21"/>
                        </a:cubicBezTo>
                        <a:cubicBezTo>
                          <a:pt x="20" y="7"/>
                          <a:pt x="20" y="7"/>
                          <a:pt x="20" y="7"/>
                        </a:cubicBezTo>
                        <a:cubicBezTo>
                          <a:pt x="21" y="6"/>
                          <a:pt x="21" y="5"/>
                          <a:pt x="21" y="4"/>
                        </a:cubicBezTo>
                        <a:close/>
                      </a:path>
                    </a:pathLst>
                  </a:custGeom>
                  <a:solidFill>
                    <a:srgbClr val="E5A1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
                <p:nvSpPr>
                  <p:cNvPr id="79" name="Freeform 33"/>
                  <p:cNvSpPr>
                    <a:spLocks/>
                  </p:cNvSpPr>
                  <p:nvPr/>
                </p:nvSpPr>
                <p:spPr bwMode="auto">
                  <a:xfrm>
                    <a:off x="5599632" y="4790736"/>
                    <a:ext cx="270993" cy="259211"/>
                  </a:xfrm>
                  <a:custGeom>
                    <a:avLst/>
                    <a:gdLst>
                      <a:gd name="T0" fmla="*/ 14 w 19"/>
                      <a:gd name="T1" fmla="*/ 0 h 18"/>
                      <a:gd name="T2" fmla="*/ 13 w 19"/>
                      <a:gd name="T3" fmla="*/ 0 h 18"/>
                      <a:gd name="T4" fmla="*/ 0 w 19"/>
                      <a:gd name="T5" fmla="*/ 16 h 18"/>
                      <a:gd name="T6" fmla="*/ 9 w 19"/>
                      <a:gd name="T7" fmla="*/ 18 h 18"/>
                      <a:gd name="T8" fmla="*/ 17 w 19"/>
                      <a:gd name="T9" fmla="*/ 8 h 18"/>
                      <a:gd name="T10" fmla="*/ 17 w 19"/>
                      <a:gd name="T11" fmla="*/ 7 h 18"/>
                      <a:gd name="T12" fmla="*/ 18 w 19"/>
                      <a:gd name="T13" fmla="*/ 6 h 18"/>
                      <a:gd name="T14" fmla="*/ 17 w 19"/>
                      <a:gd name="T15" fmla="*/ 1 h 18"/>
                      <a:gd name="T16" fmla="*/ 14 w 19"/>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4" y="0"/>
                        </a:moveTo>
                        <a:cubicBezTo>
                          <a:pt x="14" y="0"/>
                          <a:pt x="13" y="0"/>
                          <a:pt x="13" y="0"/>
                        </a:cubicBezTo>
                        <a:cubicBezTo>
                          <a:pt x="0" y="16"/>
                          <a:pt x="0" y="16"/>
                          <a:pt x="0" y="16"/>
                        </a:cubicBezTo>
                        <a:cubicBezTo>
                          <a:pt x="3" y="16"/>
                          <a:pt x="6" y="17"/>
                          <a:pt x="9" y="18"/>
                        </a:cubicBezTo>
                        <a:cubicBezTo>
                          <a:pt x="17" y="8"/>
                          <a:pt x="17" y="8"/>
                          <a:pt x="17" y="8"/>
                        </a:cubicBezTo>
                        <a:cubicBezTo>
                          <a:pt x="17" y="7"/>
                          <a:pt x="17" y="7"/>
                          <a:pt x="17" y="7"/>
                        </a:cubicBezTo>
                        <a:cubicBezTo>
                          <a:pt x="18" y="6"/>
                          <a:pt x="18" y="6"/>
                          <a:pt x="18" y="6"/>
                        </a:cubicBezTo>
                        <a:cubicBezTo>
                          <a:pt x="19" y="5"/>
                          <a:pt x="19" y="2"/>
                          <a:pt x="17" y="1"/>
                        </a:cubicBezTo>
                        <a:cubicBezTo>
                          <a:pt x="16" y="0"/>
                          <a:pt x="15" y="0"/>
                          <a:pt x="14" y="0"/>
                        </a:cubicBezTo>
                        <a:close/>
                      </a:path>
                    </a:pathLst>
                  </a:custGeom>
                  <a:solidFill>
                    <a:srgbClr val="E5A1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
                <p:nvSpPr>
                  <p:cNvPr id="80" name="Freeform 34"/>
                  <p:cNvSpPr>
                    <a:spLocks/>
                  </p:cNvSpPr>
                  <p:nvPr/>
                </p:nvSpPr>
                <p:spPr bwMode="auto">
                  <a:xfrm>
                    <a:off x="5134233" y="4720042"/>
                    <a:ext cx="153170" cy="141388"/>
                  </a:xfrm>
                  <a:custGeom>
                    <a:avLst/>
                    <a:gdLst>
                      <a:gd name="T0" fmla="*/ 9 w 11"/>
                      <a:gd name="T1" fmla="*/ 1 h 10"/>
                      <a:gd name="T2" fmla="*/ 6 w 11"/>
                      <a:gd name="T3" fmla="*/ 0 h 10"/>
                      <a:gd name="T4" fmla="*/ 6 w 11"/>
                      <a:gd name="T5" fmla="*/ 0 h 10"/>
                      <a:gd name="T6" fmla="*/ 0 w 11"/>
                      <a:gd name="T7" fmla="*/ 7 h 10"/>
                      <a:gd name="T8" fmla="*/ 5 w 11"/>
                      <a:gd name="T9" fmla="*/ 10 h 10"/>
                      <a:gd name="T10" fmla="*/ 10 w 11"/>
                      <a:gd name="T11" fmla="*/ 4 h 10"/>
                      <a:gd name="T12" fmla="*/ 9 w 11"/>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9" y="1"/>
                        </a:moveTo>
                        <a:cubicBezTo>
                          <a:pt x="8" y="0"/>
                          <a:pt x="7" y="0"/>
                          <a:pt x="6" y="0"/>
                        </a:cubicBezTo>
                        <a:cubicBezTo>
                          <a:pt x="6" y="0"/>
                          <a:pt x="6" y="0"/>
                          <a:pt x="6" y="0"/>
                        </a:cubicBezTo>
                        <a:cubicBezTo>
                          <a:pt x="0" y="7"/>
                          <a:pt x="0" y="7"/>
                          <a:pt x="0" y="7"/>
                        </a:cubicBezTo>
                        <a:cubicBezTo>
                          <a:pt x="2" y="8"/>
                          <a:pt x="3" y="9"/>
                          <a:pt x="5" y="10"/>
                        </a:cubicBezTo>
                        <a:cubicBezTo>
                          <a:pt x="10" y="4"/>
                          <a:pt x="10" y="4"/>
                          <a:pt x="10" y="4"/>
                        </a:cubicBezTo>
                        <a:cubicBezTo>
                          <a:pt x="11" y="4"/>
                          <a:pt x="10" y="2"/>
                          <a:pt x="9" y="1"/>
                        </a:cubicBezTo>
                        <a:close/>
                      </a:path>
                    </a:pathLst>
                  </a:custGeom>
                  <a:solidFill>
                    <a:srgbClr val="E5A1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
                <p:nvSpPr>
                  <p:cNvPr id="81" name="Freeform 35"/>
                  <p:cNvSpPr>
                    <a:spLocks/>
                  </p:cNvSpPr>
                  <p:nvPr/>
                </p:nvSpPr>
                <p:spPr bwMode="auto">
                  <a:xfrm>
                    <a:off x="5782260" y="4991035"/>
                    <a:ext cx="58911" cy="70694"/>
                  </a:xfrm>
                  <a:custGeom>
                    <a:avLst/>
                    <a:gdLst>
                      <a:gd name="T0" fmla="*/ 0 w 4"/>
                      <a:gd name="T1" fmla="*/ 5 h 5"/>
                      <a:gd name="T2" fmla="*/ 0 w 4"/>
                      <a:gd name="T3" fmla="*/ 5 h 5"/>
                      <a:gd name="T4" fmla="*/ 4 w 4"/>
                      <a:gd name="T5" fmla="*/ 4 h 5"/>
                      <a:gd name="T6" fmla="*/ 4 w 4"/>
                      <a:gd name="T7" fmla="*/ 0 h 5"/>
                      <a:gd name="T8" fmla="*/ 0 w 4"/>
                      <a:gd name="T9" fmla="*/ 5 h 5"/>
                    </a:gdLst>
                    <a:ahLst/>
                    <a:cxnLst>
                      <a:cxn ang="0">
                        <a:pos x="T0" y="T1"/>
                      </a:cxn>
                      <a:cxn ang="0">
                        <a:pos x="T2" y="T3"/>
                      </a:cxn>
                      <a:cxn ang="0">
                        <a:pos x="T4" y="T5"/>
                      </a:cxn>
                      <a:cxn ang="0">
                        <a:pos x="T6" y="T7"/>
                      </a:cxn>
                      <a:cxn ang="0">
                        <a:pos x="T8" y="T9"/>
                      </a:cxn>
                    </a:cxnLst>
                    <a:rect l="0" t="0" r="r" b="b"/>
                    <a:pathLst>
                      <a:path w="4" h="5">
                        <a:moveTo>
                          <a:pt x="0" y="5"/>
                        </a:moveTo>
                        <a:cubicBezTo>
                          <a:pt x="0" y="5"/>
                          <a:pt x="0" y="5"/>
                          <a:pt x="0" y="5"/>
                        </a:cubicBezTo>
                        <a:cubicBezTo>
                          <a:pt x="2" y="5"/>
                          <a:pt x="4" y="4"/>
                          <a:pt x="4" y="4"/>
                        </a:cubicBezTo>
                        <a:cubicBezTo>
                          <a:pt x="4" y="0"/>
                          <a:pt x="4" y="0"/>
                          <a:pt x="4" y="0"/>
                        </a:cubicBezTo>
                        <a:lnTo>
                          <a:pt x="0" y="5"/>
                        </a:lnTo>
                        <a:close/>
                      </a:path>
                    </a:pathLst>
                  </a:custGeom>
                  <a:solidFill>
                    <a:srgbClr val="E5A1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E7E6E6"/>
                      </a:solidFill>
                      <a:effectLst/>
                      <a:uLnTx/>
                      <a:uFillTx/>
                      <a:latin typeface="Calibri" panose="020F0502020204030204"/>
                      <a:ea typeface="+mn-ea"/>
                      <a:cs typeface="+mn-cs"/>
                    </a:endParaRPr>
                  </a:p>
                </p:txBody>
              </p:sp>
            </p:grpSp>
            <p:sp>
              <p:nvSpPr>
                <p:cNvPr id="70" name="Freeform 69"/>
                <p:cNvSpPr>
                  <a:spLocks/>
                </p:cNvSpPr>
                <p:nvPr/>
              </p:nvSpPr>
              <p:spPr bwMode="auto">
                <a:xfrm>
                  <a:off x="5392843" y="3901176"/>
                  <a:ext cx="1147938" cy="870078"/>
                </a:xfrm>
                <a:custGeom>
                  <a:avLst/>
                  <a:gdLst>
                    <a:gd name="connsiteX0" fmla="*/ 409734 w 1147938"/>
                    <a:gd name="connsiteY0" fmla="*/ 0 h 870078"/>
                    <a:gd name="connsiteX1" fmla="*/ 494506 w 1147938"/>
                    <a:gd name="connsiteY1" fmla="*/ 29002 h 870078"/>
                    <a:gd name="connsiteX2" fmla="*/ 861854 w 1147938"/>
                    <a:gd name="connsiteY2" fmla="*/ 217519 h 870078"/>
                    <a:gd name="connsiteX3" fmla="*/ 875983 w 1147938"/>
                    <a:gd name="connsiteY3" fmla="*/ 232021 h 870078"/>
                    <a:gd name="connsiteX4" fmla="*/ 1084216 w 1147938"/>
                    <a:gd name="connsiteY4" fmla="*/ 154303 h 870078"/>
                    <a:gd name="connsiteX5" fmla="*/ 1147938 w 1147938"/>
                    <a:gd name="connsiteY5" fmla="*/ 130520 h 870078"/>
                    <a:gd name="connsiteX6" fmla="*/ 1056436 w 1147938"/>
                    <a:gd name="connsiteY6" fmla="*/ 752974 h 870078"/>
                    <a:gd name="connsiteX7" fmla="*/ 1040009 w 1147938"/>
                    <a:gd name="connsiteY7" fmla="*/ 761092 h 870078"/>
                    <a:gd name="connsiteX8" fmla="*/ 819468 w 1147938"/>
                    <a:gd name="connsiteY8" fmla="*/ 870078 h 870078"/>
                    <a:gd name="connsiteX9" fmla="*/ 805339 w 1147938"/>
                    <a:gd name="connsiteY9" fmla="*/ 594553 h 870078"/>
                    <a:gd name="connsiteX10" fmla="*/ 635794 w 1147938"/>
                    <a:gd name="connsiteY10" fmla="*/ 420538 h 870078"/>
                    <a:gd name="connsiteX11" fmla="*/ 466249 w 1147938"/>
                    <a:gd name="connsiteY11" fmla="*/ 275525 h 870078"/>
                    <a:gd name="connsiteX12" fmla="*/ 381476 w 1147938"/>
                    <a:gd name="connsiteY12" fmla="*/ 232021 h 870078"/>
                    <a:gd name="connsiteX13" fmla="*/ 324961 w 1147938"/>
                    <a:gd name="connsiteY13" fmla="*/ 203018 h 870078"/>
                    <a:gd name="connsiteX14" fmla="*/ 296704 w 1147938"/>
                    <a:gd name="connsiteY14" fmla="*/ 188517 h 870078"/>
                    <a:gd name="connsiteX15" fmla="*/ 282575 w 1147938"/>
                    <a:gd name="connsiteY15" fmla="*/ 217519 h 870078"/>
                    <a:gd name="connsiteX16" fmla="*/ 98901 w 1147938"/>
                    <a:gd name="connsiteY16" fmla="*/ 478543 h 870078"/>
                    <a:gd name="connsiteX17" fmla="*/ 28258 w 1147938"/>
                    <a:gd name="connsiteY17" fmla="*/ 507546 h 870078"/>
                    <a:gd name="connsiteX18" fmla="*/ 14129 w 1147938"/>
                    <a:gd name="connsiteY18" fmla="*/ 493044 h 870078"/>
                    <a:gd name="connsiteX19" fmla="*/ 28258 w 1147938"/>
                    <a:gd name="connsiteY19" fmla="*/ 348031 h 870078"/>
                    <a:gd name="connsiteX20" fmla="*/ 84773 w 1147938"/>
                    <a:gd name="connsiteY20" fmla="*/ 174015 h 870078"/>
                    <a:gd name="connsiteX21" fmla="*/ 339090 w 1147938"/>
                    <a:gd name="connsiteY21" fmla="*/ 29002 h 870078"/>
                    <a:gd name="connsiteX22" fmla="*/ 409734 w 1147938"/>
                    <a:gd name="connsiteY22" fmla="*/ 0 h 870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47938" h="870078">
                      <a:moveTo>
                        <a:pt x="409734" y="0"/>
                      </a:moveTo>
                      <a:cubicBezTo>
                        <a:pt x="437991" y="0"/>
                        <a:pt x="466249" y="14501"/>
                        <a:pt x="494506" y="29002"/>
                      </a:cubicBezTo>
                      <a:cubicBezTo>
                        <a:pt x="621665" y="87008"/>
                        <a:pt x="833596" y="188517"/>
                        <a:pt x="861854" y="217519"/>
                      </a:cubicBezTo>
                      <a:cubicBezTo>
                        <a:pt x="861854" y="217519"/>
                        <a:pt x="861854" y="217519"/>
                        <a:pt x="875983" y="232021"/>
                      </a:cubicBezTo>
                      <a:cubicBezTo>
                        <a:pt x="875983" y="232021"/>
                        <a:pt x="875983" y="232021"/>
                        <a:pt x="1084216" y="154303"/>
                      </a:cubicBezTo>
                      <a:lnTo>
                        <a:pt x="1147938" y="130520"/>
                      </a:lnTo>
                      <a:lnTo>
                        <a:pt x="1056436" y="752974"/>
                      </a:lnTo>
                      <a:lnTo>
                        <a:pt x="1040009" y="761092"/>
                      </a:lnTo>
                      <a:cubicBezTo>
                        <a:pt x="986364" y="787602"/>
                        <a:pt x="914837" y="822949"/>
                        <a:pt x="819468" y="870078"/>
                      </a:cubicBezTo>
                      <a:cubicBezTo>
                        <a:pt x="819468" y="812073"/>
                        <a:pt x="819468" y="710564"/>
                        <a:pt x="805339" y="594553"/>
                      </a:cubicBezTo>
                      <a:cubicBezTo>
                        <a:pt x="777081" y="522047"/>
                        <a:pt x="706438" y="478543"/>
                        <a:pt x="635794" y="420538"/>
                      </a:cubicBezTo>
                      <a:cubicBezTo>
                        <a:pt x="579279" y="377034"/>
                        <a:pt x="522764" y="333530"/>
                        <a:pt x="466249" y="275525"/>
                      </a:cubicBezTo>
                      <a:cubicBezTo>
                        <a:pt x="452120" y="261023"/>
                        <a:pt x="409734" y="246522"/>
                        <a:pt x="381476" y="232021"/>
                      </a:cubicBezTo>
                      <a:cubicBezTo>
                        <a:pt x="353219" y="217519"/>
                        <a:pt x="339090" y="217519"/>
                        <a:pt x="324961" y="203018"/>
                      </a:cubicBezTo>
                      <a:cubicBezTo>
                        <a:pt x="324961" y="203018"/>
                        <a:pt x="324961" y="203018"/>
                        <a:pt x="296704" y="188517"/>
                      </a:cubicBezTo>
                      <a:cubicBezTo>
                        <a:pt x="296704" y="188517"/>
                        <a:pt x="296704" y="188517"/>
                        <a:pt x="282575" y="217519"/>
                      </a:cubicBezTo>
                      <a:cubicBezTo>
                        <a:pt x="282575" y="217519"/>
                        <a:pt x="211931" y="406036"/>
                        <a:pt x="98901" y="478543"/>
                      </a:cubicBezTo>
                      <a:cubicBezTo>
                        <a:pt x="84773" y="493044"/>
                        <a:pt x="56515" y="507546"/>
                        <a:pt x="28258" y="507546"/>
                      </a:cubicBezTo>
                      <a:cubicBezTo>
                        <a:pt x="14129" y="507546"/>
                        <a:pt x="14129" y="493044"/>
                        <a:pt x="14129" y="493044"/>
                      </a:cubicBezTo>
                      <a:cubicBezTo>
                        <a:pt x="0" y="493044"/>
                        <a:pt x="-14129" y="464042"/>
                        <a:pt x="28258" y="348031"/>
                      </a:cubicBezTo>
                      <a:cubicBezTo>
                        <a:pt x="28258" y="348031"/>
                        <a:pt x="28258" y="348031"/>
                        <a:pt x="84773" y="174015"/>
                      </a:cubicBezTo>
                      <a:cubicBezTo>
                        <a:pt x="84773" y="174015"/>
                        <a:pt x="84773" y="174015"/>
                        <a:pt x="339090" y="29002"/>
                      </a:cubicBezTo>
                      <a:cubicBezTo>
                        <a:pt x="339090" y="29002"/>
                        <a:pt x="367348" y="0"/>
                        <a:pt x="409734" y="0"/>
                      </a:cubicBezTo>
                      <a:close/>
                    </a:path>
                  </a:pathLst>
                </a:custGeom>
                <a:solidFill>
                  <a:srgbClr val="E5A1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
              <p:nvSpPr>
                <p:cNvPr id="71" name="Freeform 70"/>
                <p:cNvSpPr>
                  <a:spLocks/>
                </p:cNvSpPr>
                <p:nvPr/>
              </p:nvSpPr>
              <p:spPr bwMode="auto">
                <a:xfrm rot="21323560">
                  <a:off x="4836756" y="3924567"/>
                  <a:ext cx="1331858" cy="1097999"/>
                </a:xfrm>
                <a:custGeom>
                  <a:avLst/>
                  <a:gdLst>
                    <a:gd name="connsiteX0" fmla="*/ 650499 w 1331858"/>
                    <a:gd name="connsiteY0" fmla="*/ 0 h 1097999"/>
                    <a:gd name="connsiteX1" fmla="*/ 763470 w 1331858"/>
                    <a:gd name="connsiteY1" fmla="*/ 28895 h 1097999"/>
                    <a:gd name="connsiteX2" fmla="*/ 608134 w 1331858"/>
                    <a:gd name="connsiteY2" fmla="*/ 130026 h 1097999"/>
                    <a:gd name="connsiteX3" fmla="*/ 551649 w 1331858"/>
                    <a:gd name="connsiteY3" fmla="*/ 317842 h 1097999"/>
                    <a:gd name="connsiteX4" fmla="*/ 537528 w 1331858"/>
                    <a:gd name="connsiteY4" fmla="*/ 505657 h 1097999"/>
                    <a:gd name="connsiteX5" fmla="*/ 594013 w 1331858"/>
                    <a:gd name="connsiteY5" fmla="*/ 534552 h 1097999"/>
                    <a:gd name="connsiteX6" fmla="*/ 692863 w 1331858"/>
                    <a:gd name="connsiteY6" fmla="*/ 505657 h 1097999"/>
                    <a:gd name="connsiteX7" fmla="*/ 890563 w 1331858"/>
                    <a:gd name="connsiteY7" fmla="*/ 245605 h 1097999"/>
                    <a:gd name="connsiteX8" fmla="*/ 932927 w 1331858"/>
                    <a:gd name="connsiteY8" fmla="*/ 260052 h 1097999"/>
                    <a:gd name="connsiteX9" fmla="*/ 1003534 w 1331858"/>
                    <a:gd name="connsiteY9" fmla="*/ 303394 h 1097999"/>
                    <a:gd name="connsiteX10" fmla="*/ 1158870 w 1331858"/>
                    <a:gd name="connsiteY10" fmla="*/ 433421 h 1097999"/>
                    <a:gd name="connsiteX11" fmla="*/ 1314206 w 1331858"/>
                    <a:gd name="connsiteY11" fmla="*/ 592341 h 1097999"/>
                    <a:gd name="connsiteX12" fmla="*/ 1328328 w 1331858"/>
                    <a:gd name="connsiteY12" fmla="*/ 939078 h 1097999"/>
                    <a:gd name="connsiteX13" fmla="*/ 1328328 w 1331858"/>
                    <a:gd name="connsiteY13" fmla="*/ 953525 h 1097999"/>
                    <a:gd name="connsiteX14" fmla="*/ 1271842 w 1331858"/>
                    <a:gd name="connsiteY14" fmla="*/ 967973 h 1097999"/>
                    <a:gd name="connsiteX15" fmla="*/ 1271842 w 1331858"/>
                    <a:gd name="connsiteY15" fmla="*/ 837946 h 1097999"/>
                    <a:gd name="connsiteX16" fmla="*/ 1243599 w 1331858"/>
                    <a:gd name="connsiteY16" fmla="*/ 635684 h 1097999"/>
                    <a:gd name="connsiteX17" fmla="*/ 1017656 w 1331858"/>
                    <a:gd name="connsiteY17" fmla="*/ 404526 h 1097999"/>
                    <a:gd name="connsiteX18" fmla="*/ 989413 w 1331858"/>
                    <a:gd name="connsiteY18" fmla="*/ 433421 h 1097999"/>
                    <a:gd name="connsiteX19" fmla="*/ 1215356 w 1331858"/>
                    <a:gd name="connsiteY19" fmla="*/ 650131 h 1097999"/>
                    <a:gd name="connsiteX20" fmla="*/ 1229477 w 1331858"/>
                    <a:gd name="connsiteY20" fmla="*/ 837946 h 1097999"/>
                    <a:gd name="connsiteX21" fmla="*/ 1229478 w 1331858"/>
                    <a:gd name="connsiteY21" fmla="*/ 982420 h 1097999"/>
                    <a:gd name="connsiteX22" fmla="*/ 1158871 w 1331858"/>
                    <a:gd name="connsiteY22" fmla="*/ 1025762 h 1097999"/>
                    <a:gd name="connsiteX23" fmla="*/ 1144749 w 1331858"/>
                    <a:gd name="connsiteY23" fmla="*/ 1025762 h 1097999"/>
                    <a:gd name="connsiteX24" fmla="*/ 1144749 w 1331858"/>
                    <a:gd name="connsiteY24" fmla="*/ 794604 h 1097999"/>
                    <a:gd name="connsiteX25" fmla="*/ 1130627 w 1331858"/>
                    <a:gd name="connsiteY25" fmla="*/ 765710 h 1097999"/>
                    <a:gd name="connsiteX26" fmla="*/ 947049 w 1331858"/>
                    <a:gd name="connsiteY26" fmla="*/ 577894 h 1097999"/>
                    <a:gd name="connsiteX27" fmla="*/ 918806 w 1331858"/>
                    <a:gd name="connsiteY27" fmla="*/ 606789 h 1097999"/>
                    <a:gd name="connsiteX28" fmla="*/ 1088264 w 1331858"/>
                    <a:gd name="connsiteY28" fmla="*/ 780157 h 1097999"/>
                    <a:gd name="connsiteX29" fmla="*/ 1102385 w 1331858"/>
                    <a:gd name="connsiteY29" fmla="*/ 809052 h 1097999"/>
                    <a:gd name="connsiteX30" fmla="*/ 1102385 w 1331858"/>
                    <a:gd name="connsiteY30" fmla="*/ 1040210 h 1097999"/>
                    <a:gd name="connsiteX31" fmla="*/ 1031777 w 1331858"/>
                    <a:gd name="connsiteY31" fmla="*/ 1097999 h 1097999"/>
                    <a:gd name="connsiteX32" fmla="*/ 1017656 w 1331858"/>
                    <a:gd name="connsiteY32" fmla="*/ 1097999 h 1097999"/>
                    <a:gd name="connsiteX33" fmla="*/ 1017656 w 1331858"/>
                    <a:gd name="connsiteY33" fmla="*/ 1011315 h 1097999"/>
                    <a:gd name="connsiteX34" fmla="*/ 1031777 w 1331858"/>
                    <a:gd name="connsiteY34" fmla="*/ 982420 h 1097999"/>
                    <a:gd name="connsiteX35" fmla="*/ 1017656 w 1331858"/>
                    <a:gd name="connsiteY35" fmla="*/ 823499 h 1097999"/>
                    <a:gd name="connsiteX36" fmla="*/ 947049 w 1331858"/>
                    <a:gd name="connsiteY36" fmla="*/ 794604 h 1097999"/>
                    <a:gd name="connsiteX37" fmla="*/ 947049 w 1331858"/>
                    <a:gd name="connsiteY37" fmla="*/ 751262 h 1097999"/>
                    <a:gd name="connsiteX38" fmla="*/ 918806 w 1331858"/>
                    <a:gd name="connsiteY38" fmla="*/ 679026 h 1097999"/>
                    <a:gd name="connsiteX39" fmla="*/ 848199 w 1331858"/>
                    <a:gd name="connsiteY39" fmla="*/ 650131 h 1097999"/>
                    <a:gd name="connsiteX40" fmla="*/ 749349 w 1331858"/>
                    <a:gd name="connsiteY40" fmla="*/ 707920 h 1097999"/>
                    <a:gd name="connsiteX41" fmla="*/ 735227 w 1331858"/>
                    <a:gd name="connsiteY41" fmla="*/ 707920 h 1097999"/>
                    <a:gd name="connsiteX42" fmla="*/ 706985 w 1331858"/>
                    <a:gd name="connsiteY42" fmla="*/ 664578 h 1097999"/>
                    <a:gd name="connsiteX43" fmla="*/ 636377 w 1331858"/>
                    <a:gd name="connsiteY43" fmla="*/ 635684 h 1097999"/>
                    <a:gd name="connsiteX44" fmla="*/ 537527 w 1331858"/>
                    <a:gd name="connsiteY44" fmla="*/ 679026 h 1097999"/>
                    <a:gd name="connsiteX45" fmla="*/ 452799 w 1331858"/>
                    <a:gd name="connsiteY45" fmla="*/ 780157 h 1097999"/>
                    <a:gd name="connsiteX46" fmla="*/ 424556 w 1331858"/>
                    <a:gd name="connsiteY46" fmla="*/ 751262 h 1097999"/>
                    <a:gd name="connsiteX47" fmla="*/ 353949 w 1331858"/>
                    <a:gd name="connsiteY47" fmla="*/ 722368 h 1097999"/>
                    <a:gd name="connsiteX48" fmla="*/ 311584 w 1331858"/>
                    <a:gd name="connsiteY48" fmla="*/ 751262 h 1097999"/>
                    <a:gd name="connsiteX49" fmla="*/ 240977 w 1331858"/>
                    <a:gd name="connsiteY49" fmla="*/ 837947 h 1097999"/>
                    <a:gd name="connsiteX50" fmla="*/ 226856 w 1331858"/>
                    <a:gd name="connsiteY50" fmla="*/ 794604 h 1097999"/>
                    <a:gd name="connsiteX51" fmla="*/ 226856 w 1331858"/>
                    <a:gd name="connsiteY51" fmla="*/ 780157 h 1097999"/>
                    <a:gd name="connsiteX52" fmla="*/ 83876 w 1331858"/>
                    <a:gd name="connsiteY52" fmla="*/ 713112 h 1097999"/>
                    <a:gd name="connsiteX53" fmla="*/ 40804 w 1331858"/>
                    <a:gd name="connsiteY53" fmla="*/ 692915 h 1097999"/>
                    <a:gd name="connsiteX54" fmla="*/ 0 w 1331858"/>
                    <a:gd name="connsiteY54" fmla="*/ 71248 h 1097999"/>
                    <a:gd name="connsiteX55" fmla="*/ 22757 w 1331858"/>
                    <a:gd name="connsiteY55" fmla="*/ 81492 h 1097999"/>
                    <a:gd name="connsiteX56" fmla="*/ 226856 w 1331858"/>
                    <a:gd name="connsiteY56" fmla="*/ 173368 h 1097999"/>
                    <a:gd name="connsiteX57" fmla="*/ 226856 w 1331858"/>
                    <a:gd name="connsiteY57" fmla="*/ 158921 h 1097999"/>
                    <a:gd name="connsiteX58" fmla="*/ 650499 w 1331858"/>
                    <a:gd name="connsiteY58" fmla="*/ 0 h 10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31858" h="1097999">
                      <a:moveTo>
                        <a:pt x="650499" y="0"/>
                      </a:moveTo>
                      <a:cubicBezTo>
                        <a:pt x="692863" y="0"/>
                        <a:pt x="735228" y="14447"/>
                        <a:pt x="763470" y="28895"/>
                      </a:cubicBezTo>
                      <a:cubicBezTo>
                        <a:pt x="763470" y="28895"/>
                        <a:pt x="763470" y="28895"/>
                        <a:pt x="608134" y="130026"/>
                      </a:cubicBezTo>
                      <a:cubicBezTo>
                        <a:pt x="608134" y="130026"/>
                        <a:pt x="608134" y="130026"/>
                        <a:pt x="551649" y="317842"/>
                      </a:cubicBezTo>
                      <a:cubicBezTo>
                        <a:pt x="509284" y="418973"/>
                        <a:pt x="509284" y="476763"/>
                        <a:pt x="537528" y="505657"/>
                      </a:cubicBezTo>
                      <a:cubicBezTo>
                        <a:pt x="537528" y="520104"/>
                        <a:pt x="565770" y="534552"/>
                        <a:pt x="594013" y="534552"/>
                      </a:cubicBezTo>
                      <a:cubicBezTo>
                        <a:pt x="636377" y="534552"/>
                        <a:pt x="678742" y="505658"/>
                        <a:pt x="692863" y="505657"/>
                      </a:cubicBezTo>
                      <a:cubicBezTo>
                        <a:pt x="791713" y="447868"/>
                        <a:pt x="862320" y="303394"/>
                        <a:pt x="890563" y="245605"/>
                      </a:cubicBezTo>
                      <a:cubicBezTo>
                        <a:pt x="904685" y="260052"/>
                        <a:pt x="918806" y="260052"/>
                        <a:pt x="932927" y="260052"/>
                      </a:cubicBezTo>
                      <a:cubicBezTo>
                        <a:pt x="961171" y="274500"/>
                        <a:pt x="989413" y="288947"/>
                        <a:pt x="1003534" y="303394"/>
                      </a:cubicBezTo>
                      <a:cubicBezTo>
                        <a:pt x="1045899" y="346736"/>
                        <a:pt x="1116506" y="390079"/>
                        <a:pt x="1158870" y="433421"/>
                      </a:cubicBezTo>
                      <a:cubicBezTo>
                        <a:pt x="1229477" y="491210"/>
                        <a:pt x="1300085" y="534552"/>
                        <a:pt x="1314206" y="592341"/>
                      </a:cubicBezTo>
                      <a:cubicBezTo>
                        <a:pt x="1342449" y="794605"/>
                        <a:pt x="1328328" y="939078"/>
                        <a:pt x="1328328" y="939078"/>
                      </a:cubicBezTo>
                      <a:cubicBezTo>
                        <a:pt x="1328328" y="939078"/>
                        <a:pt x="1328328" y="939078"/>
                        <a:pt x="1328328" y="953525"/>
                      </a:cubicBezTo>
                      <a:cubicBezTo>
                        <a:pt x="1314206" y="967973"/>
                        <a:pt x="1300085" y="967973"/>
                        <a:pt x="1271842" y="967973"/>
                      </a:cubicBezTo>
                      <a:cubicBezTo>
                        <a:pt x="1271842" y="953525"/>
                        <a:pt x="1271842" y="895736"/>
                        <a:pt x="1271842" y="837946"/>
                      </a:cubicBezTo>
                      <a:cubicBezTo>
                        <a:pt x="1271842" y="736815"/>
                        <a:pt x="1257721" y="664578"/>
                        <a:pt x="1243599" y="635684"/>
                      </a:cubicBezTo>
                      <a:cubicBezTo>
                        <a:pt x="1215356" y="548999"/>
                        <a:pt x="1017656" y="404526"/>
                        <a:pt x="1017656" y="404526"/>
                      </a:cubicBezTo>
                      <a:cubicBezTo>
                        <a:pt x="1017656" y="404526"/>
                        <a:pt x="1017656" y="404526"/>
                        <a:pt x="989413" y="433421"/>
                      </a:cubicBezTo>
                      <a:cubicBezTo>
                        <a:pt x="1045899" y="476763"/>
                        <a:pt x="1187114" y="592341"/>
                        <a:pt x="1215356" y="650131"/>
                      </a:cubicBezTo>
                      <a:cubicBezTo>
                        <a:pt x="1215356" y="664578"/>
                        <a:pt x="1229477" y="722368"/>
                        <a:pt x="1229477" y="837946"/>
                      </a:cubicBezTo>
                      <a:cubicBezTo>
                        <a:pt x="1229478" y="910183"/>
                        <a:pt x="1229478" y="982420"/>
                        <a:pt x="1229478" y="982420"/>
                      </a:cubicBezTo>
                      <a:cubicBezTo>
                        <a:pt x="1229478" y="996868"/>
                        <a:pt x="1215356" y="1025762"/>
                        <a:pt x="1158871" y="1025762"/>
                      </a:cubicBezTo>
                      <a:cubicBezTo>
                        <a:pt x="1158871" y="1025762"/>
                        <a:pt x="1158871" y="1025762"/>
                        <a:pt x="1144749" y="1025762"/>
                      </a:cubicBezTo>
                      <a:cubicBezTo>
                        <a:pt x="1144749" y="982420"/>
                        <a:pt x="1158871" y="866841"/>
                        <a:pt x="1144749" y="794604"/>
                      </a:cubicBezTo>
                      <a:cubicBezTo>
                        <a:pt x="1130627" y="780157"/>
                        <a:pt x="1130627" y="780157"/>
                        <a:pt x="1130627" y="765710"/>
                      </a:cubicBezTo>
                      <a:cubicBezTo>
                        <a:pt x="1102385" y="693473"/>
                        <a:pt x="961170" y="592342"/>
                        <a:pt x="947049" y="577894"/>
                      </a:cubicBezTo>
                      <a:cubicBezTo>
                        <a:pt x="947049" y="577894"/>
                        <a:pt x="947049" y="577894"/>
                        <a:pt x="918806" y="606789"/>
                      </a:cubicBezTo>
                      <a:cubicBezTo>
                        <a:pt x="961170" y="650131"/>
                        <a:pt x="1074142" y="736815"/>
                        <a:pt x="1088264" y="780157"/>
                      </a:cubicBezTo>
                      <a:cubicBezTo>
                        <a:pt x="1088264" y="794605"/>
                        <a:pt x="1102385" y="794605"/>
                        <a:pt x="1102385" y="809052"/>
                      </a:cubicBezTo>
                      <a:cubicBezTo>
                        <a:pt x="1116506" y="881288"/>
                        <a:pt x="1102385" y="1011315"/>
                        <a:pt x="1102385" y="1040210"/>
                      </a:cubicBezTo>
                      <a:cubicBezTo>
                        <a:pt x="1102385" y="1054657"/>
                        <a:pt x="1074142" y="1097999"/>
                        <a:pt x="1031777" y="1097999"/>
                      </a:cubicBezTo>
                      <a:cubicBezTo>
                        <a:pt x="1017656" y="1097999"/>
                        <a:pt x="1017656" y="1097999"/>
                        <a:pt x="1017656" y="1097999"/>
                      </a:cubicBezTo>
                      <a:cubicBezTo>
                        <a:pt x="1017656" y="1097999"/>
                        <a:pt x="1017656" y="1097999"/>
                        <a:pt x="1017656" y="1011315"/>
                      </a:cubicBezTo>
                      <a:cubicBezTo>
                        <a:pt x="1017656" y="1011315"/>
                        <a:pt x="1017656" y="1011315"/>
                        <a:pt x="1031777" y="982420"/>
                      </a:cubicBezTo>
                      <a:cubicBezTo>
                        <a:pt x="1074142" y="939078"/>
                        <a:pt x="1060020" y="866841"/>
                        <a:pt x="1017656" y="823499"/>
                      </a:cubicBezTo>
                      <a:cubicBezTo>
                        <a:pt x="989413" y="809052"/>
                        <a:pt x="975292" y="794605"/>
                        <a:pt x="947049" y="794604"/>
                      </a:cubicBezTo>
                      <a:cubicBezTo>
                        <a:pt x="947049" y="780157"/>
                        <a:pt x="961170" y="765710"/>
                        <a:pt x="947049" y="751262"/>
                      </a:cubicBezTo>
                      <a:cubicBezTo>
                        <a:pt x="947049" y="722367"/>
                        <a:pt x="932928" y="693473"/>
                        <a:pt x="918806" y="679026"/>
                      </a:cubicBezTo>
                      <a:cubicBezTo>
                        <a:pt x="890563" y="664578"/>
                        <a:pt x="876442" y="650131"/>
                        <a:pt x="848199" y="650131"/>
                      </a:cubicBezTo>
                      <a:cubicBezTo>
                        <a:pt x="805834" y="650131"/>
                        <a:pt x="777592" y="664578"/>
                        <a:pt x="749349" y="707920"/>
                      </a:cubicBezTo>
                      <a:cubicBezTo>
                        <a:pt x="749349" y="707920"/>
                        <a:pt x="749349" y="707920"/>
                        <a:pt x="735227" y="707920"/>
                      </a:cubicBezTo>
                      <a:cubicBezTo>
                        <a:pt x="735227" y="693473"/>
                        <a:pt x="721106" y="679026"/>
                        <a:pt x="706985" y="664578"/>
                      </a:cubicBezTo>
                      <a:cubicBezTo>
                        <a:pt x="692863" y="650131"/>
                        <a:pt x="664620" y="635683"/>
                        <a:pt x="636377" y="635684"/>
                      </a:cubicBezTo>
                      <a:cubicBezTo>
                        <a:pt x="594013" y="635684"/>
                        <a:pt x="565770" y="650131"/>
                        <a:pt x="537527" y="679026"/>
                      </a:cubicBezTo>
                      <a:cubicBezTo>
                        <a:pt x="537527" y="679026"/>
                        <a:pt x="537527" y="679026"/>
                        <a:pt x="452799" y="780157"/>
                      </a:cubicBezTo>
                      <a:cubicBezTo>
                        <a:pt x="452799" y="780157"/>
                        <a:pt x="438677" y="765710"/>
                        <a:pt x="424556" y="751262"/>
                      </a:cubicBezTo>
                      <a:cubicBezTo>
                        <a:pt x="410434" y="736815"/>
                        <a:pt x="382191" y="722367"/>
                        <a:pt x="353949" y="722368"/>
                      </a:cubicBezTo>
                      <a:cubicBezTo>
                        <a:pt x="339827" y="722368"/>
                        <a:pt x="311584" y="736815"/>
                        <a:pt x="311584" y="751262"/>
                      </a:cubicBezTo>
                      <a:cubicBezTo>
                        <a:pt x="311584" y="751262"/>
                        <a:pt x="311584" y="751262"/>
                        <a:pt x="240977" y="837947"/>
                      </a:cubicBezTo>
                      <a:cubicBezTo>
                        <a:pt x="226856" y="823499"/>
                        <a:pt x="226856" y="809052"/>
                        <a:pt x="226856" y="794604"/>
                      </a:cubicBezTo>
                      <a:cubicBezTo>
                        <a:pt x="226856" y="794604"/>
                        <a:pt x="226856" y="794604"/>
                        <a:pt x="226856" y="780157"/>
                      </a:cubicBezTo>
                      <a:cubicBezTo>
                        <a:pt x="226856" y="780157"/>
                        <a:pt x="226856" y="780157"/>
                        <a:pt x="83876" y="713112"/>
                      </a:cubicBezTo>
                      <a:lnTo>
                        <a:pt x="40804" y="692915"/>
                      </a:lnTo>
                      <a:lnTo>
                        <a:pt x="0" y="71248"/>
                      </a:lnTo>
                      <a:lnTo>
                        <a:pt x="22757" y="81492"/>
                      </a:lnTo>
                      <a:cubicBezTo>
                        <a:pt x="72403" y="103840"/>
                        <a:pt x="138597" y="133638"/>
                        <a:pt x="226856" y="173368"/>
                      </a:cubicBezTo>
                      <a:cubicBezTo>
                        <a:pt x="226856" y="173368"/>
                        <a:pt x="226856" y="173368"/>
                        <a:pt x="226856" y="158921"/>
                      </a:cubicBezTo>
                      <a:cubicBezTo>
                        <a:pt x="226856" y="158921"/>
                        <a:pt x="466920" y="14447"/>
                        <a:pt x="650499" y="0"/>
                      </a:cubicBezTo>
                      <a:close/>
                    </a:path>
                  </a:pathLst>
                </a:custGeom>
                <a:solidFill>
                  <a:srgbClr val="F8BA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E7E6E6"/>
                    </a:solidFill>
                    <a:effectLst/>
                    <a:uLnTx/>
                    <a:uFillTx/>
                    <a:latin typeface="Calibri" panose="020F0502020204030204"/>
                    <a:ea typeface="+mn-ea"/>
                    <a:cs typeface="+mn-cs"/>
                  </a:endParaRPr>
                </a:p>
              </p:txBody>
            </p:sp>
            <p:sp>
              <p:nvSpPr>
                <p:cNvPr id="72" name="Freeform 120"/>
                <p:cNvSpPr>
                  <a:spLocks/>
                </p:cNvSpPr>
                <p:nvPr/>
              </p:nvSpPr>
              <p:spPr bwMode="auto">
                <a:xfrm rot="1168347">
                  <a:off x="5405542" y="4290747"/>
                  <a:ext cx="57185" cy="85998"/>
                </a:xfrm>
                <a:custGeom>
                  <a:avLst/>
                  <a:gdLst>
                    <a:gd name="T0" fmla="*/ 2 w 91"/>
                    <a:gd name="T1" fmla="*/ 12 h 70"/>
                    <a:gd name="T2" fmla="*/ 1 w 91"/>
                    <a:gd name="T3" fmla="*/ 31 h 70"/>
                    <a:gd name="T4" fmla="*/ 34 w 91"/>
                    <a:gd name="T5" fmla="*/ 68 h 70"/>
                    <a:gd name="T6" fmla="*/ 54 w 91"/>
                    <a:gd name="T7" fmla="*/ 69 h 70"/>
                    <a:gd name="T8" fmla="*/ 90 w 91"/>
                    <a:gd name="T9" fmla="*/ 35 h 70"/>
                    <a:gd name="T10" fmla="*/ 91 w 91"/>
                    <a:gd name="T11" fmla="*/ 16 h 70"/>
                    <a:gd name="T12" fmla="*/ 79 w 91"/>
                    <a:gd name="T13" fmla="*/ 3 h 70"/>
                    <a:gd name="T14" fmla="*/ 15 w 91"/>
                    <a:gd name="T15" fmla="*/ 0 h 70"/>
                    <a:gd name="T16" fmla="*/ 2 w 91"/>
                    <a:gd name="T17"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70">
                      <a:moveTo>
                        <a:pt x="2" y="12"/>
                      </a:moveTo>
                      <a:cubicBezTo>
                        <a:pt x="1" y="31"/>
                        <a:pt x="1" y="31"/>
                        <a:pt x="1" y="31"/>
                      </a:cubicBezTo>
                      <a:cubicBezTo>
                        <a:pt x="0" y="51"/>
                        <a:pt x="15" y="67"/>
                        <a:pt x="34" y="68"/>
                      </a:cubicBezTo>
                      <a:cubicBezTo>
                        <a:pt x="54" y="69"/>
                        <a:pt x="54" y="69"/>
                        <a:pt x="54" y="69"/>
                      </a:cubicBezTo>
                      <a:cubicBezTo>
                        <a:pt x="73" y="70"/>
                        <a:pt x="89" y="55"/>
                        <a:pt x="90" y="35"/>
                      </a:cubicBezTo>
                      <a:cubicBezTo>
                        <a:pt x="91" y="16"/>
                        <a:pt x="91" y="16"/>
                        <a:pt x="91" y="16"/>
                      </a:cubicBezTo>
                      <a:cubicBezTo>
                        <a:pt x="91" y="9"/>
                        <a:pt x="86" y="3"/>
                        <a:pt x="79" y="3"/>
                      </a:cubicBezTo>
                      <a:cubicBezTo>
                        <a:pt x="15" y="0"/>
                        <a:pt x="15" y="0"/>
                        <a:pt x="15" y="0"/>
                      </a:cubicBezTo>
                      <a:cubicBezTo>
                        <a:pt x="8" y="0"/>
                        <a:pt x="2" y="5"/>
                        <a:pt x="2" y="12"/>
                      </a:cubicBezTo>
                      <a:close/>
                    </a:path>
                  </a:pathLst>
                </a:custGeom>
                <a:solidFill>
                  <a:srgbClr val="FD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123"/>
                <p:cNvSpPr>
                  <a:spLocks/>
                </p:cNvSpPr>
                <p:nvPr/>
              </p:nvSpPr>
              <p:spPr bwMode="auto">
                <a:xfrm rot="13043079">
                  <a:off x="5457048" y="4659178"/>
                  <a:ext cx="88124" cy="61491"/>
                </a:xfrm>
                <a:custGeom>
                  <a:avLst/>
                  <a:gdLst>
                    <a:gd name="T0" fmla="*/ 2 w 105"/>
                    <a:gd name="T1" fmla="*/ 13 h 73"/>
                    <a:gd name="T2" fmla="*/ 1 w 105"/>
                    <a:gd name="T3" fmla="*/ 31 h 73"/>
                    <a:gd name="T4" fmla="*/ 38 w 105"/>
                    <a:gd name="T5" fmla="*/ 71 h 73"/>
                    <a:gd name="T6" fmla="*/ 64 w 105"/>
                    <a:gd name="T7" fmla="*/ 72 h 73"/>
                    <a:gd name="T8" fmla="*/ 104 w 105"/>
                    <a:gd name="T9" fmla="*/ 36 h 73"/>
                    <a:gd name="T10" fmla="*/ 104 w 105"/>
                    <a:gd name="T11" fmla="*/ 18 h 73"/>
                    <a:gd name="T12" fmla="*/ 91 w 105"/>
                    <a:gd name="T13" fmla="*/ 3 h 73"/>
                    <a:gd name="T14" fmla="*/ 17 w 105"/>
                    <a:gd name="T15" fmla="*/ 0 h 73"/>
                    <a:gd name="T16" fmla="*/ 2 w 105"/>
                    <a:gd name="T17" fmla="*/ 1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73">
                      <a:moveTo>
                        <a:pt x="2" y="13"/>
                      </a:moveTo>
                      <a:cubicBezTo>
                        <a:pt x="1" y="31"/>
                        <a:pt x="1" y="31"/>
                        <a:pt x="1" y="31"/>
                      </a:cubicBezTo>
                      <a:cubicBezTo>
                        <a:pt x="0" y="52"/>
                        <a:pt x="17" y="70"/>
                        <a:pt x="38" y="71"/>
                      </a:cubicBezTo>
                      <a:cubicBezTo>
                        <a:pt x="64" y="72"/>
                        <a:pt x="64" y="72"/>
                        <a:pt x="64" y="72"/>
                      </a:cubicBezTo>
                      <a:cubicBezTo>
                        <a:pt x="85" y="73"/>
                        <a:pt x="103" y="57"/>
                        <a:pt x="104" y="36"/>
                      </a:cubicBezTo>
                      <a:cubicBezTo>
                        <a:pt x="104" y="18"/>
                        <a:pt x="104" y="18"/>
                        <a:pt x="104" y="18"/>
                      </a:cubicBezTo>
                      <a:cubicBezTo>
                        <a:pt x="105" y="10"/>
                        <a:pt x="99" y="4"/>
                        <a:pt x="91" y="3"/>
                      </a:cubicBezTo>
                      <a:cubicBezTo>
                        <a:pt x="17" y="0"/>
                        <a:pt x="17" y="0"/>
                        <a:pt x="17" y="0"/>
                      </a:cubicBezTo>
                      <a:cubicBezTo>
                        <a:pt x="9" y="0"/>
                        <a:pt x="2" y="6"/>
                        <a:pt x="2" y="13"/>
                      </a:cubicBezTo>
                      <a:close/>
                    </a:path>
                  </a:pathLst>
                </a:custGeom>
                <a:solidFill>
                  <a:srgbClr val="FD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123"/>
                <p:cNvSpPr>
                  <a:spLocks/>
                </p:cNvSpPr>
                <p:nvPr/>
              </p:nvSpPr>
              <p:spPr bwMode="auto">
                <a:xfrm rot="12484674">
                  <a:off x="5663548" y="4670854"/>
                  <a:ext cx="80850" cy="75463"/>
                </a:xfrm>
                <a:custGeom>
                  <a:avLst/>
                  <a:gdLst>
                    <a:gd name="T0" fmla="*/ 2 w 105"/>
                    <a:gd name="T1" fmla="*/ 13 h 73"/>
                    <a:gd name="T2" fmla="*/ 1 w 105"/>
                    <a:gd name="T3" fmla="*/ 31 h 73"/>
                    <a:gd name="T4" fmla="*/ 38 w 105"/>
                    <a:gd name="T5" fmla="*/ 71 h 73"/>
                    <a:gd name="T6" fmla="*/ 64 w 105"/>
                    <a:gd name="T7" fmla="*/ 72 h 73"/>
                    <a:gd name="T8" fmla="*/ 104 w 105"/>
                    <a:gd name="T9" fmla="*/ 36 h 73"/>
                    <a:gd name="T10" fmla="*/ 104 w 105"/>
                    <a:gd name="T11" fmla="*/ 18 h 73"/>
                    <a:gd name="T12" fmla="*/ 91 w 105"/>
                    <a:gd name="T13" fmla="*/ 3 h 73"/>
                    <a:gd name="T14" fmla="*/ 17 w 105"/>
                    <a:gd name="T15" fmla="*/ 0 h 73"/>
                    <a:gd name="T16" fmla="*/ 2 w 105"/>
                    <a:gd name="T17" fmla="*/ 1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73">
                      <a:moveTo>
                        <a:pt x="2" y="13"/>
                      </a:moveTo>
                      <a:cubicBezTo>
                        <a:pt x="1" y="31"/>
                        <a:pt x="1" y="31"/>
                        <a:pt x="1" y="31"/>
                      </a:cubicBezTo>
                      <a:cubicBezTo>
                        <a:pt x="0" y="52"/>
                        <a:pt x="17" y="70"/>
                        <a:pt x="38" y="71"/>
                      </a:cubicBezTo>
                      <a:cubicBezTo>
                        <a:pt x="64" y="72"/>
                        <a:pt x="64" y="72"/>
                        <a:pt x="64" y="72"/>
                      </a:cubicBezTo>
                      <a:cubicBezTo>
                        <a:pt x="85" y="73"/>
                        <a:pt x="103" y="57"/>
                        <a:pt x="104" y="36"/>
                      </a:cubicBezTo>
                      <a:cubicBezTo>
                        <a:pt x="104" y="18"/>
                        <a:pt x="104" y="18"/>
                        <a:pt x="104" y="18"/>
                      </a:cubicBezTo>
                      <a:cubicBezTo>
                        <a:pt x="105" y="10"/>
                        <a:pt x="99" y="4"/>
                        <a:pt x="91" y="3"/>
                      </a:cubicBezTo>
                      <a:cubicBezTo>
                        <a:pt x="17" y="0"/>
                        <a:pt x="17" y="0"/>
                        <a:pt x="17" y="0"/>
                      </a:cubicBezTo>
                      <a:cubicBezTo>
                        <a:pt x="9" y="0"/>
                        <a:pt x="2" y="6"/>
                        <a:pt x="2" y="13"/>
                      </a:cubicBezTo>
                      <a:close/>
                    </a:path>
                  </a:pathLst>
                </a:custGeom>
                <a:solidFill>
                  <a:srgbClr val="FD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123"/>
                <p:cNvSpPr>
                  <a:spLocks/>
                </p:cNvSpPr>
                <p:nvPr/>
              </p:nvSpPr>
              <p:spPr bwMode="auto">
                <a:xfrm rot="13043079">
                  <a:off x="5781317" y="4820037"/>
                  <a:ext cx="67545" cy="63307"/>
                </a:xfrm>
                <a:custGeom>
                  <a:avLst/>
                  <a:gdLst>
                    <a:gd name="T0" fmla="*/ 2 w 105"/>
                    <a:gd name="T1" fmla="*/ 13 h 73"/>
                    <a:gd name="T2" fmla="*/ 1 w 105"/>
                    <a:gd name="T3" fmla="*/ 31 h 73"/>
                    <a:gd name="T4" fmla="*/ 38 w 105"/>
                    <a:gd name="T5" fmla="*/ 71 h 73"/>
                    <a:gd name="T6" fmla="*/ 64 w 105"/>
                    <a:gd name="T7" fmla="*/ 72 h 73"/>
                    <a:gd name="T8" fmla="*/ 104 w 105"/>
                    <a:gd name="T9" fmla="*/ 36 h 73"/>
                    <a:gd name="T10" fmla="*/ 104 w 105"/>
                    <a:gd name="T11" fmla="*/ 18 h 73"/>
                    <a:gd name="T12" fmla="*/ 91 w 105"/>
                    <a:gd name="T13" fmla="*/ 3 h 73"/>
                    <a:gd name="T14" fmla="*/ 17 w 105"/>
                    <a:gd name="T15" fmla="*/ 0 h 73"/>
                    <a:gd name="T16" fmla="*/ 2 w 105"/>
                    <a:gd name="T17" fmla="*/ 1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73">
                      <a:moveTo>
                        <a:pt x="2" y="13"/>
                      </a:moveTo>
                      <a:cubicBezTo>
                        <a:pt x="1" y="31"/>
                        <a:pt x="1" y="31"/>
                        <a:pt x="1" y="31"/>
                      </a:cubicBezTo>
                      <a:cubicBezTo>
                        <a:pt x="0" y="52"/>
                        <a:pt x="17" y="70"/>
                        <a:pt x="38" y="71"/>
                      </a:cubicBezTo>
                      <a:cubicBezTo>
                        <a:pt x="64" y="72"/>
                        <a:pt x="64" y="72"/>
                        <a:pt x="64" y="72"/>
                      </a:cubicBezTo>
                      <a:cubicBezTo>
                        <a:pt x="85" y="73"/>
                        <a:pt x="103" y="57"/>
                        <a:pt x="104" y="36"/>
                      </a:cubicBezTo>
                      <a:cubicBezTo>
                        <a:pt x="104" y="18"/>
                        <a:pt x="104" y="18"/>
                        <a:pt x="104" y="18"/>
                      </a:cubicBezTo>
                      <a:cubicBezTo>
                        <a:pt x="105" y="10"/>
                        <a:pt x="99" y="4"/>
                        <a:pt x="91" y="3"/>
                      </a:cubicBezTo>
                      <a:cubicBezTo>
                        <a:pt x="17" y="0"/>
                        <a:pt x="17" y="0"/>
                        <a:pt x="17" y="0"/>
                      </a:cubicBezTo>
                      <a:cubicBezTo>
                        <a:pt x="9" y="0"/>
                        <a:pt x="2" y="6"/>
                        <a:pt x="2" y="13"/>
                      </a:cubicBezTo>
                      <a:close/>
                    </a:path>
                  </a:pathLst>
                </a:custGeom>
                <a:solidFill>
                  <a:srgbClr val="FD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123"/>
                <p:cNvSpPr>
                  <a:spLocks/>
                </p:cNvSpPr>
                <p:nvPr/>
              </p:nvSpPr>
              <p:spPr bwMode="auto">
                <a:xfrm rot="13043079">
                  <a:off x="5205752" y="4738044"/>
                  <a:ext cx="56993" cy="45719"/>
                </a:xfrm>
                <a:custGeom>
                  <a:avLst/>
                  <a:gdLst>
                    <a:gd name="T0" fmla="*/ 2 w 105"/>
                    <a:gd name="T1" fmla="*/ 13 h 73"/>
                    <a:gd name="T2" fmla="*/ 1 w 105"/>
                    <a:gd name="T3" fmla="*/ 31 h 73"/>
                    <a:gd name="T4" fmla="*/ 38 w 105"/>
                    <a:gd name="T5" fmla="*/ 71 h 73"/>
                    <a:gd name="T6" fmla="*/ 64 w 105"/>
                    <a:gd name="T7" fmla="*/ 72 h 73"/>
                    <a:gd name="T8" fmla="*/ 104 w 105"/>
                    <a:gd name="T9" fmla="*/ 36 h 73"/>
                    <a:gd name="T10" fmla="*/ 104 w 105"/>
                    <a:gd name="T11" fmla="*/ 18 h 73"/>
                    <a:gd name="T12" fmla="*/ 91 w 105"/>
                    <a:gd name="T13" fmla="*/ 3 h 73"/>
                    <a:gd name="T14" fmla="*/ 17 w 105"/>
                    <a:gd name="T15" fmla="*/ 0 h 73"/>
                    <a:gd name="T16" fmla="*/ 2 w 105"/>
                    <a:gd name="T17" fmla="*/ 1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73">
                      <a:moveTo>
                        <a:pt x="2" y="13"/>
                      </a:moveTo>
                      <a:cubicBezTo>
                        <a:pt x="1" y="31"/>
                        <a:pt x="1" y="31"/>
                        <a:pt x="1" y="31"/>
                      </a:cubicBezTo>
                      <a:cubicBezTo>
                        <a:pt x="0" y="52"/>
                        <a:pt x="17" y="70"/>
                        <a:pt x="38" y="71"/>
                      </a:cubicBezTo>
                      <a:cubicBezTo>
                        <a:pt x="64" y="72"/>
                        <a:pt x="64" y="72"/>
                        <a:pt x="64" y="72"/>
                      </a:cubicBezTo>
                      <a:cubicBezTo>
                        <a:pt x="85" y="73"/>
                        <a:pt x="103" y="57"/>
                        <a:pt x="104" y="36"/>
                      </a:cubicBezTo>
                      <a:cubicBezTo>
                        <a:pt x="104" y="18"/>
                        <a:pt x="104" y="18"/>
                        <a:pt x="104" y="18"/>
                      </a:cubicBezTo>
                      <a:cubicBezTo>
                        <a:pt x="105" y="10"/>
                        <a:pt x="99" y="4"/>
                        <a:pt x="91" y="3"/>
                      </a:cubicBezTo>
                      <a:cubicBezTo>
                        <a:pt x="17" y="0"/>
                        <a:pt x="17" y="0"/>
                        <a:pt x="17" y="0"/>
                      </a:cubicBezTo>
                      <a:cubicBezTo>
                        <a:pt x="9" y="0"/>
                        <a:pt x="2" y="6"/>
                        <a:pt x="2" y="13"/>
                      </a:cubicBezTo>
                      <a:close/>
                    </a:path>
                  </a:pathLst>
                </a:custGeom>
                <a:solidFill>
                  <a:srgbClr val="FD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64" name="Freeform 63"/>
            <p:cNvSpPr/>
            <p:nvPr/>
          </p:nvSpPr>
          <p:spPr>
            <a:xfrm>
              <a:off x="2998779" y="4142752"/>
              <a:ext cx="2343137" cy="2874902"/>
            </a:xfrm>
            <a:custGeom>
              <a:avLst/>
              <a:gdLst>
                <a:gd name="connsiteX0" fmla="*/ 2300734 w 2343137"/>
                <a:gd name="connsiteY0" fmla="*/ 0 h 2874902"/>
                <a:gd name="connsiteX1" fmla="*/ 2343137 w 2343137"/>
                <a:gd name="connsiteY1" fmla="*/ 303080 h 2874902"/>
                <a:gd name="connsiteX2" fmla="*/ 2191941 w 2343137"/>
                <a:gd name="connsiteY2" fmla="*/ 331800 h 2874902"/>
                <a:gd name="connsiteX3" fmla="*/ 362557 w 2343137"/>
                <a:gd name="connsiteY3" fmla="*/ 2627762 h 2874902"/>
                <a:gd name="connsiteX4" fmla="*/ 370666 w 2343137"/>
                <a:gd name="connsiteY4" fmla="*/ 2843726 h 2874902"/>
                <a:gd name="connsiteX5" fmla="*/ 10061 w 2343137"/>
                <a:gd name="connsiteY5" fmla="*/ 2874902 h 2874902"/>
                <a:gd name="connsiteX6" fmla="*/ 2300734 w 2343137"/>
                <a:gd name="connsiteY6" fmla="*/ 0 h 2874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3137" h="2874902">
                  <a:moveTo>
                    <a:pt x="2300734" y="0"/>
                  </a:moveTo>
                  <a:lnTo>
                    <a:pt x="2343137" y="303080"/>
                  </a:lnTo>
                  <a:lnTo>
                    <a:pt x="2191941" y="331800"/>
                  </a:lnTo>
                  <a:cubicBezTo>
                    <a:pt x="1130656" y="587784"/>
                    <a:pt x="375043" y="1536113"/>
                    <a:pt x="362557" y="2627762"/>
                  </a:cubicBezTo>
                  <a:lnTo>
                    <a:pt x="370666" y="2843726"/>
                  </a:lnTo>
                  <a:lnTo>
                    <a:pt x="10061" y="2874902"/>
                  </a:lnTo>
                  <a:cubicBezTo>
                    <a:pt x="-112268" y="1459964"/>
                    <a:pt x="894217" y="196778"/>
                    <a:pt x="2300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64"/>
            <p:cNvSpPr/>
            <p:nvPr/>
          </p:nvSpPr>
          <p:spPr>
            <a:xfrm flipH="1">
              <a:off x="7087738" y="4146527"/>
              <a:ext cx="2343137" cy="2874902"/>
            </a:xfrm>
            <a:custGeom>
              <a:avLst/>
              <a:gdLst>
                <a:gd name="connsiteX0" fmla="*/ 2300734 w 2343137"/>
                <a:gd name="connsiteY0" fmla="*/ 0 h 2874902"/>
                <a:gd name="connsiteX1" fmla="*/ 2343137 w 2343137"/>
                <a:gd name="connsiteY1" fmla="*/ 303080 h 2874902"/>
                <a:gd name="connsiteX2" fmla="*/ 2191941 w 2343137"/>
                <a:gd name="connsiteY2" fmla="*/ 331800 h 2874902"/>
                <a:gd name="connsiteX3" fmla="*/ 362557 w 2343137"/>
                <a:gd name="connsiteY3" fmla="*/ 2627762 h 2874902"/>
                <a:gd name="connsiteX4" fmla="*/ 370666 w 2343137"/>
                <a:gd name="connsiteY4" fmla="*/ 2843726 h 2874902"/>
                <a:gd name="connsiteX5" fmla="*/ 10061 w 2343137"/>
                <a:gd name="connsiteY5" fmla="*/ 2874902 h 2874902"/>
                <a:gd name="connsiteX6" fmla="*/ 2300734 w 2343137"/>
                <a:gd name="connsiteY6" fmla="*/ 0 h 2874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3137" h="2874902">
                  <a:moveTo>
                    <a:pt x="2300734" y="0"/>
                  </a:moveTo>
                  <a:lnTo>
                    <a:pt x="2343137" y="303080"/>
                  </a:lnTo>
                  <a:lnTo>
                    <a:pt x="2191941" y="331800"/>
                  </a:lnTo>
                  <a:cubicBezTo>
                    <a:pt x="1130656" y="587784"/>
                    <a:pt x="375043" y="1536113"/>
                    <a:pt x="362557" y="2627762"/>
                  </a:cubicBezTo>
                  <a:lnTo>
                    <a:pt x="370666" y="2843726"/>
                  </a:lnTo>
                  <a:lnTo>
                    <a:pt x="10061" y="2874902"/>
                  </a:lnTo>
                  <a:cubicBezTo>
                    <a:pt x="-112268" y="1459964"/>
                    <a:pt x="894217" y="196778"/>
                    <a:pt x="2300734" y="0"/>
                  </a:cubicBezTo>
                  <a:close/>
                </a:path>
              </a:pathLst>
            </a:custGeom>
            <a:solidFill>
              <a:schemeClr val="accent3">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 name="Group 1"/>
          <p:cNvGrpSpPr/>
          <p:nvPr/>
        </p:nvGrpSpPr>
        <p:grpSpPr>
          <a:xfrm>
            <a:off x="1123372" y="1952587"/>
            <a:ext cx="2841016" cy="453318"/>
            <a:chOff x="1123372" y="1952587"/>
            <a:chExt cx="2841016" cy="453318"/>
          </a:xfrm>
        </p:grpSpPr>
        <p:grpSp>
          <p:nvGrpSpPr>
            <p:cNvPr id="99" name="Group 98"/>
            <p:cNvGrpSpPr/>
            <p:nvPr/>
          </p:nvGrpSpPr>
          <p:grpSpPr>
            <a:xfrm>
              <a:off x="1123372" y="1952587"/>
              <a:ext cx="453320" cy="453318"/>
              <a:chOff x="8229267" y="2257313"/>
              <a:chExt cx="453320" cy="453318"/>
            </a:xfrm>
          </p:grpSpPr>
          <p:sp>
            <p:nvSpPr>
              <p:cNvPr id="100" name="Rounded Rectangle 99"/>
              <p:cNvSpPr/>
              <p:nvPr/>
            </p:nvSpPr>
            <p:spPr>
              <a:xfrm>
                <a:off x="8229267" y="2257313"/>
                <a:ext cx="453320" cy="453318"/>
              </a:xfrm>
              <a:prstGeom prst="roundRect">
                <a:avLst>
                  <a:gd name="adj" fmla="val 50000"/>
                </a:avLst>
              </a:prstGeom>
              <a:solidFill>
                <a:srgbClr val="00BBD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1" name="Freeform 5"/>
              <p:cNvSpPr>
                <a:spLocks noEditPoints="1"/>
              </p:cNvSpPr>
              <p:nvPr/>
            </p:nvSpPr>
            <p:spPr bwMode="auto">
              <a:xfrm>
                <a:off x="8326775" y="2325705"/>
                <a:ext cx="264775" cy="267539"/>
              </a:xfrm>
              <a:custGeom>
                <a:avLst/>
                <a:gdLst>
                  <a:gd name="T0" fmla="*/ 138 w 306"/>
                  <a:gd name="T1" fmla="*/ 226 h 309"/>
                  <a:gd name="T2" fmla="*/ 149 w 306"/>
                  <a:gd name="T3" fmla="*/ 229 h 309"/>
                  <a:gd name="T4" fmla="*/ 198 w 306"/>
                  <a:gd name="T5" fmla="*/ 216 h 309"/>
                  <a:gd name="T6" fmla="*/ 226 w 306"/>
                  <a:gd name="T7" fmla="*/ 169 h 309"/>
                  <a:gd name="T8" fmla="*/ 215 w 306"/>
                  <a:gd name="T9" fmla="*/ 147 h 309"/>
                  <a:gd name="T10" fmla="*/ 171 w 306"/>
                  <a:gd name="T11" fmla="*/ 209 h 309"/>
                  <a:gd name="T12" fmla="*/ 138 w 306"/>
                  <a:gd name="T13" fmla="*/ 226 h 309"/>
                  <a:gd name="T14" fmla="*/ 80 w 306"/>
                  <a:gd name="T15" fmla="*/ 107 h 309"/>
                  <a:gd name="T16" fmla="*/ 142 w 306"/>
                  <a:gd name="T17" fmla="*/ 15 h 309"/>
                  <a:gd name="T18" fmla="*/ 164 w 306"/>
                  <a:gd name="T19" fmla="*/ 16 h 309"/>
                  <a:gd name="T20" fmla="*/ 225 w 306"/>
                  <a:gd name="T21" fmla="*/ 107 h 309"/>
                  <a:gd name="T22" fmla="*/ 241 w 306"/>
                  <a:gd name="T23" fmla="*/ 153 h 309"/>
                  <a:gd name="T24" fmla="*/ 193 w 306"/>
                  <a:gd name="T25" fmla="*/ 237 h 309"/>
                  <a:gd name="T26" fmla="*/ 112 w 306"/>
                  <a:gd name="T27" fmla="*/ 237 h 309"/>
                  <a:gd name="T28" fmla="*/ 65 w 306"/>
                  <a:gd name="T29" fmla="*/ 153 h 309"/>
                  <a:gd name="T30" fmla="*/ 80 w 306"/>
                  <a:gd name="T31" fmla="*/ 107 h 309"/>
                  <a:gd name="T32" fmla="*/ 153 w 306"/>
                  <a:gd name="T33" fmla="*/ 277 h 309"/>
                  <a:gd name="T34" fmla="*/ 238 w 306"/>
                  <a:gd name="T35" fmla="*/ 257 h 309"/>
                  <a:gd name="T36" fmla="*/ 237 w 306"/>
                  <a:gd name="T37" fmla="*/ 226 h 309"/>
                  <a:gd name="T38" fmla="*/ 234 w 306"/>
                  <a:gd name="T39" fmla="*/ 224 h 309"/>
                  <a:gd name="T40" fmla="*/ 246 w 306"/>
                  <a:gd name="T41" fmla="*/ 205 h 309"/>
                  <a:gd name="T42" fmla="*/ 295 w 306"/>
                  <a:gd name="T43" fmla="*/ 260 h 309"/>
                  <a:gd name="T44" fmla="*/ 252 w 306"/>
                  <a:gd name="T45" fmla="*/ 294 h 309"/>
                  <a:gd name="T46" fmla="*/ 153 w 306"/>
                  <a:gd name="T47" fmla="*/ 309 h 309"/>
                  <a:gd name="T48" fmla="*/ 53 w 306"/>
                  <a:gd name="T49" fmla="*/ 294 h 309"/>
                  <a:gd name="T50" fmla="*/ 10 w 306"/>
                  <a:gd name="T51" fmla="*/ 260 h 309"/>
                  <a:gd name="T52" fmla="*/ 60 w 306"/>
                  <a:gd name="T53" fmla="*/ 205 h 309"/>
                  <a:gd name="T54" fmla="*/ 71 w 306"/>
                  <a:gd name="T55" fmla="*/ 224 h 309"/>
                  <a:gd name="T56" fmla="*/ 69 w 306"/>
                  <a:gd name="T57" fmla="*/ 226 h 309"/>
                  <a:gd name="T58" fmla="*/ 67 w 306"/>
                  <a:gd name="T59" fmla="*/ 257 h 309"/>
                  <a:gd name="T60" fmla="*/ 153 w 306"/>
                  <a:gd name="T61" fmla="*/ 27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6" h="309">
                    <a:moveTo>
                      <a:pt x="138" y="226"/>
                    </a:moveTo>
                    <a:cubicBezTo>
                      <a:pt x="141" y="227"/>
                      <a:pt x="145" y="229"/>
                      <a:pt x="149" y="229"/>
                    </a:cubicBezTo>
                    <a:cubicBezTo>
                      <a:pt x="164" y="232"/>
                      <a:pt x="182" y="227"/>
                      <a:pt x="198" y="216"/>
                    </a:cubicBezTo>
                    <a:cubicBezTo>
                      <a:pt x="215" y="204"/>
                      <a:pt x="226" y="186"/>
                      <a:pt x="226" y="169"/>
                    </a:cubicBezTo>
                    <a:cubicBezTo>
                      <a:pt x="226" y="160"/>
                      <a:pt x="220" y="151"/>
                      <a:pt x="215" y="147"/>
                    </a:cubicBezTo>
                    <a:cubicBezTo>
                      <a:pt x="210" y="170"/>
                      <a:pt x="193" y="193"/>
                      <a:pt x="171" y="209"/>
                    </a:cubicBezTo>
                    <a:cubicBezTo>
                      <a:pt x="160" y="216"/>
                      <a:pt x="149" y="222"/>
                      <a:pt x="138" y="226"/>
                    </a:cubicBezTo>
                    <a:close/>
                    <a:moveTo>
                      <a:pt x="80" y="107"/>
                    </a:moveTo>
                    <a:cubicBezTo>
                      <a:pt x="98" y="76"/>
                      <a:pt x="122" y="47"/>
                      <a:pt x="142" y="15"/>
                    </a:cubicBezTo>
                    <a:cubicBezTo>
                      <a:pt x="151" y="1"/>
                      <a:pt x="154" y="0"/>
                      <a:pt x="164" y="16"/>
                    </a:cubicBezTo>
                    <a:cubicBezTo>
                      <a:pt x="183" y="47"/>
                      <a:pt x="207" y="76"/>
                      <a:pt x="225" y="107"/>
                    </a:cubicBezTo>
                    <a:cubicBezTo>
                      <a:pt x="234" y="122"/>
                      <a:pt x="241" y="138"/>
                      <a:pt x="241" y="153"/>
                    </a:cubicBezTo>
                    <a:cubicBezTo>
                      <a:pt x="241" y="190"/>
                      <a:pt x="221" y="222"/>
                      <a:pt x="193" y="237"/>
                    </a:cubicBezTo>
                    <a:cubicBezTo>
                      <a:pt x="167" y="251"/>
                      <a:pt x="137" y="251"/>
                      <a:pt x="112" y="237"/>
                    </a:cubicBezTo>
                    <a:cubicBezTo>
                      <a:pt x="84" y="221"/>
                      <a:pt x="65" y="190"/>
                      <a:pt x="65" y="153"/>
                    </a:cubicBezTo>
                    <a:cubicBezTo>
                      <a:pt x="65" y="138"/>
                      <a:pt x="71" y="122"/>
                      <a:pt x="80" y="107"/>
                    </a:cubicBezTo>
                    <a:close/>
                    <a:moveTo>
                      <a:pt x="153" y="277"/>
                    </a:moveTo>
                    <a:cubicBezTo>
                      <a:pt x="178" y="277"/>
                      <a:pt x="218" y="273"/>
                      <a:pt x="238" y="257"/>
                    </a:cubicBezTo>
                    <a:cubicBezTo>
                      <a:pt x="251" y="247"/>
                      <a:pt x="250" y="236"/>
                      <a:pt x="237" y="226"/>
                    </a:cubicBezTo>
                    <a:cubicBezTo>
                      <a:pt x="236" y="226"/>
                      <a:pt x="235" y="225"/>
                      <a:pt x="234" y="224"/>
                    </a:cubicBezTo>
                    <a:cubicBezTo>
                      <a:pt x="239" y="218"/>
                      <a:pt x="243" y="212"/>
                      <a:pt x="246" y="205"/>
                    </a:cubicBezTo>
                    <a:cubicBezTo>
                      <a:pt x="267" y="213"/>
                      <a:pt x="306" y="232"/>
                      <a:pt x="295" y="260"/>
                    </a:cubicBezTo>
                    <a:cubicBezTo>
                      <a:pt x="289" y="277"/>
                      <a:pt x="268" y="288"/>
                      <a:pt x="252" y="294"/>
                    </a:cubicBezTo>
                    <a:cubicBezTo>
                      <a:pt x="225" y="304"/>
                      <a:pt x="189" y="309"/>
                      <a:pt x="153" y="309"/>
                    </a:cubicBezTo>
                    <a:cubicBezTo>
                      <a:pt x="116" y="309"/>
                      <a:pt x="80" y="304"/>
                      <a:pt x="53" y="294"/>
                    </a:cubicBezTo>
                    <a:cubicBezTo>
                      <a:pt x="38" y="288"/>
                      <a:pt x="16" y="277"/>
                      <a:pt x="10" y="260"/>
                    </a:cubicBezTo>
                    <a:cubicBezTo>
                      <a:pt x="0" y="232"/>
                      <a:pt x="38" y="213"/>
                      <a:pt x="60" y="205"/>
                    </a:cubicBezTo>
                    <a:cubicBezTo>
                      <a:pt x="63" y="212"/>
                      <a:pt x="67" y="218"/>
                      <a:pt x="71" y="224"/>
                    </a:cubicBezTo>
                    <a:cubicBezTo>
                      <a:pt x="70" y="225"/>
                      <a:pt x="70" y="226"/>
                      <a:pt x="69" y="226"/>
                    </a:cubicBezTo>
                    <a:cubicBezTo>
                      <a:pt x="56" y="236"/>
                      <a:pt x="54" y="247"/>
                      <a:pt x="67" y="257"/>
                    </a:cubicBezTo>
                    <a:cubicBezTo>
                      <a:pt x="88" y="273"/>
                      <a:pt x="128" y="277"/>
                      <a:pt x="153" y="2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85" name="TextBox 84"/>
            <p:cNvSpPr txBox="1"/>
            <p:nvPr/>
          </p:nvSpPr>
          <p:spPr>
            <a:xfrm>
              <a:off x="1665674" y="1961882"/>
              <a:ext cx="2298714" cy="430887"/>
            </a:xfrm>
            <a:prstGeom prst="rect">
              <a:avLst/>
            </a:prstGeom>
            <a:noFill/>
          </p:spPr>
          <p:txBody>
            <a:bodyPr wrap="square" numCol="1" spcCol="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1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a:t>
              </a:r>
              <a:endParaRPr kumimoji="0" lang="en-US" sz="110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grpSp>
      <p:grpSp>
        <p:nvGrpSpPr>
          <p:cNvPr id="3" name="Group 2"/>
          <p:cNvGrpSpPr/>
          <p:nvPr/>
        </p:nvGrpSpPr>
        <p:grpSpPr>
          <a:xfrm>
            <a:off x="1123372" y="2555560"/>
            <a:ext cx="2841016" cy="453318"/>
            <a:chOff x="1123372" y="2555560"/>
            <a:chExt cx="2841016" cy="453318"/>
          </a:xfrm>
        </p:grpSpPr>
        <p:grpSp>
          <p:nvGrpSpPr>
            <p:cNvPr id="102" name="Group 101"/>
            <p:cNvGrpSpPr/>
            <p:nvPr/>
          </p:nvGrpSpPr>
          <p:grpSpPr>
            <a:xfrm>
              <a:off x="1123372" y="2555560"/>
              <a:ext cx="453320" cy="453318"/>
              <a:chOff x="8229267" y="2860286"/>
              <a:chExt cx="453320" cy="453318"/>
            </a:xfrm>
          </p:grpSpPr>
          <p:sp>
            <p:nvSpPr>
              <p:cNvPr id="103" name="Rounded Rectangle 102"/>
              <p:cNvSpPr/>
              <p:nvPr/>
            </p:nvSpPr>
            <p:spPr>
              <a:xfrm>
                <a:off x="8229267" y="2860286"/>
                <a:ext cx="453320" cy="453318"/>
              </a:xfrm>
              <a:prstGeom prst="roundRect">
                <a:avLst>
                  <a:gd name="adj" fmla="val 50000"/>
                </a:avLst>
              </a:prstGeom>
              <a:solidFill>
                <a:srgbClr val="F49D1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04" name="Group 103"/>
              <p:cNvGrpSpPr/>
              <p:nvPr/>
            </p:nvGrpSpPr>
            <p:grpSpPr>
              <a:xfrm>
                <a:off x="8326775" y="2971628"/>
                <a:ext cx="247313" cy="222255"/>
                <a:chOff x="5583238" y="3892551"/>
                <a:chExt cx="360363" cy="323850"/>
              </a:xfrm>
              <a:solidFill>
                <a:schemeClr val="bg1"/>
              </a:solidFill>
            </p:grpSpPr>
            <p:sp>
              <p:nvSpPr>
                <p:cNvPr id="105" name="Freeform 5"/>
                <p:cNvSpPr>
                  <a:spLocks/>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6"/>
                <p:cNvSpPr>
                  <a:spLocks/>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7"/>
                <p:cNvSpPr>
                  <a:spLocks/>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86" name="TextBox 85"/>
            <p:cNvSpPr txBox="1"/>
            <p:nvPr/>
          </p:nvSpPr>
          <p:spPr>
            <a:xfrm>
              <a:off x="1665674" y="2575007"/>
              <a:ext cx="2298714" cy="430887"/>
            </a:xfrm>
            <a:prstGeom prst="rect">
              <a:avLst/>
            </a:prstGeom>
            <a:noFill/>
          </p:spPr>
          <p:txBody>
            <a:bodyPr wrap="square" numCol="1" spcCol="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1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a:t>
              </a:r>
              <a:endParaRPr kumimoji="0" lang="en-US" sz="110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grpSp>
      <p:grpSp>
        <p:nvGrpSpPr>
          <p:cNvPr id="4" name="Group 3"/>
          <p:cNvGrpSpPr/>
          <p:nvPr/>
        </p:nvGrpSpPr>
        <p:grpSpPr>
          <a:xfrm>
            <a:off x="1123372" y="3158534"/>
            <a:ext cx="2841016" cy="460485"/>
            <a:chOff x="1123372" y="3158534"/>
            <a:chExt cx="2841016" cy="460485"/>
          </a:xfrm>
        </p:grpSpPr>
        <p:grpSp>
          <p:nvGrpSpPr>
            <p:cNvPr id="108" name="Group 107"/>
            <p:cNvGrpSpPr/>
            <p:nvPr/>
          </p:nvGrpSpPr>
          <p:grpSpPr>
            <a:xfrm>
              <a:off x="1123372" y="3158534"/>
              <a:ext cx="453320" cy="453318"/>
              <a:chOff x="8229267" y="3463260"/>
              <a:chExt cx="453320" cy="453318"/>
            </a:xfrm>
          </p:grpSpPr>
          <p:sp>
            <p:nvSpPr>
              <p:cNvPr id="109" name="Rounded Rectangle 108"/>
              <p:cNvSpPr/>
              <p:nvPr/>
            </p:nvSpPr>
            <p:spPr>
              <a:xfrm>
                <a:off x="8229267" y="3463260"/>
                <a:ext cx="453320" cy="453318"/>
              </a:xfrm>
              <a:prstGeom prst="roundRect">
                <a:avLst>
                  <a:gd name="adj" fmla="val 50000"/>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0" name="Freeform 16"/>
              <p:cNvSpPr>
                <a:spLocks noEditPoints="1"/>
              </p:cNvSpPr>
              <p:nvPr/>
            </p:nvSpPr>
            <p:spPr bwMode="auto">
              <a:xfrm>
                <a:off x="8360017" y="3584075"/>
                <a:ext cx="214071" cy="238338"/>
              </a:xfrm>
              <a:custGeom>
                <a:avLst/>
                <a:gdLst>
                  <a:gd name="T0" fmla="*/ 1146 w 1181"/>
                  <a:gd name="T1" fmla="*/ 102 h 1315"/>
                  <a:gd name="T2" fmla="*/ 591 w 1181"/>
                  <a:gd name="T3" fmla="*/ 0 h 1315"/>
                  <a:gd name="T4" fmla="*/ 35 w 1181"/>
                  <a:gd name="T5" fmla="*/ 102 h 1315"/>
                  <a:gd name="T6" fmla="*/ 1 w 1181"/>
                  <a:gd name="T7" fmla="*/ 165 h 1315"/>
                  <a:gd name="T8" fmla="*/ 80 w 1181"/>
                  <a:gd name="T9" fmla="*/ 582 h 1315"/>
                  <a:gd name="T10" fmla="*/ 243 w 1181"/>
                  <a:gd name="T11" fmla="*/ 952 h 1315"/>
                  <a:gd name="T12" fmla="*/ 547 w 1181"/>
                  <a:gd name="T13" fmla="*/ 1300 h 1315"/>
                  <a:gd name="T14" fmla="*/ 591 w 1181"/>
                  <a:gd name="T15" fmla="*/ 1315 h 1315"/>
                  <a:gd name="T16" fmla="*/ 634 w 1181"/>
                  <a:gd name="T17" fmla="*/ 1300 h 1315"/>
                  <a:gd name="T18" fmla="*/ 938 w 1181"/>
                  <a:gd name="T19" fmla="*/ 952 h 1315"/>
                  <a:gd name="T20" fmla="*/ 1101 w 1181"/>
                  <a:gd name="T21" fmla="*/ 582 h 1315"/>
                  <a:gd name="T22" fmla="*/ 1180 w 1181"/>
                  <a:gd name="T23" fmla="*/ 165 h 1315"/>
                  <a:gd name="T24" fmla="*/ 1146 w 1181"/>
                  <a:gd name="T25" fmla="*/ 102 h 1315"/>
                  <a:gd name="T26" fmla="*/ 852 w 1181"/>
                  <a:gd name="T27" fmla="*/ 443 h 1315"/>
                  <a:gd name="T28" fmla="*/ 541 w 1181"/>
                  <a:gd name="T29" fmla="*/ 754 h 1315"/>
                  <a:gd name="T30" fmla="*/ 507 w 1181"/>
                  <a:gd name="T31" fmla="*/ 768 h 1315"/>
                  <a:gd name="T32" fmla="*/ 473 w 1181"/>
                  <a:gd name="T33" fmla="*/ 754 h 1315"/>
                  <a:gd name="T34" fmla="*/ 329 w 1181"/>
                  <a:gd name="T35" fmla="*/ 610 h 1315"/>
                  <a:gd name="T36" fmla="*/ 329 w 1181"/>
                  <a:gd name="T37" fmla="*/ 543 h 1315"/>
                  <a:gd name="T38" fmla="*/ 357 w 1181"/>
                  <a:gd name="T39" fmla="*/ 515 h 1315"/>
                  <a:gd name="T40" fmla="*/ 391 w 1181"/>
                  <a:gd name="T41" fmla="*/ 501 h 1315"/>
                  <a:gd name="T42" fmla="*/ 424 w 1181"/>
                  <a:gd name="T43" fmla="*/ 515 h 1315"/>
                  <a:gd name="T44" fmla="*/ 507 w 1181"/>
                  <a:gd name="T45" fmla="*/ 597 h 1315"/>
                  <a:gd name="T46" fmla="*/ 756 w 1181"/>
                  <a:gd name="T47" fmla="*/ 348 h 1315"/>
                  <a:gd name="T48" fmla="*/ 790 w 1181"/>
                  <a:gd name="T49" fmla="*/ 334 h 1315"/>
                  <a:gd name="T50" fmla="*/ 824 w 1181"/>
                  <a:gd name="T51" fmla="*/ 348 h 1315"/>
                  <a:gd name="T52" fmla="*/ 852 w 1181"/>
                  <a:gd name="T53" fmla="*/ 376 h 1315"/>
                  <a:gd name="T54" fmla="*/ 852 w 1181"/>
                  <a:gd name="T55" fmla="*/ 443 h 1315"/>
                  <a:gd name="T56" fmla="*/ 852 w 1181"/>
                  <a:gd name="T57" fmla="*/ 443 h 1315"/>
                  <a:gd name="T58" fmla="*/ 852 w 1181"/>
                  <a:gd name="T59" fmla="*/ 443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81" h="1315">
                    <a:moveTo>
                      <a:pt x="1146" y="102"/>
                    </a:moveTo>
                    <a:cubicBezTo>
                      <a:pt x="1139" y="98"/>
                      <a:pt x="974" y="0"/>
                      <a:pt x="591" y="0"/>
                    </a:cubicBezTo>
                    <a:cubicBezTo>
                      <a:pt x="207" y="0"/>
                      <a:pt x="42" y="98"/>
                      <a:pt x="35" y="102"/>
                    </a:cubicBezTo>
                    <a:cubicBezTo>
                      <a:pt x="13" y="116"/>
                      <a:pt x="0" y="140"/>
                      <a:pt x="1" y="165"/>
                    </a:cubicBezTo>
                    <a:cubicBezTo>
                      <a:pt x="1" y="173"/>
                      <a:pt x="10" y="353"/>
                      <a:pt x="80" y="582"/>
                    </a:cubicBezTo>
                    <a:cubicBezTo>
                      <a:pt x="122" y="717"/>
                      <a:pt x="176" y="841"/>
                      <a:pt x="243" y="952"/>
                    </a:cubicBezTo>
                    <a:cubicBezTo>
                      <a:pt x="326" y="1091"/>
                      <a:pt x="429" y="1208"/>
                      <a:pt x="547" y="1300"/>
                    </a:cubicBezTo>
                    <a:cubicBezTo>
                      <a:pt x="560" y="1310"/>
                      <a:pt x="575" y="1315"/>
                      <a:pt x="591" y="1315"/>
                    </a:cubicBezTo>
                    <a:cubicBezTo>
                      <a:pt x="606" y="1315"/>
                      <a:pt x="621" y="1310"/>
                      <a:pt x="634" y="1300"/>
                    </a:cubicBezTo>
                    <a:cubicBezTo>
                      <a:pt x="752" y="1208"/>
                      <a:pt x="855" y="1091"/>
                      <a:pt x="938" y="952"/>
                    </a:cubicBezTo>
                    <a:cubicBezTo>
                      <a:pt x="1005" y="841"/>
                      <a:pt x="1059" y="717"/>
                      <a:pt x="1101" y="582"/>
                    </a:cubicBezTo>
                    <a:cubicBezTo>
                      <a:pt x="1171" y="353"/>
                      <a:pt x="1180" y="173"/>
                      <a:pt x="1180" y="165"/>
                    </a:cubicBezTo>
                    <a:cubicBezTo>
                      <a:pt x="1181" y="140"/>
                      <a:pt x="1168" y="116"/>
                      <a:pt x="1146" y="102"/>
                    </a:cubicBezTo>
                    <a:close/>
                    <a:moveTo>
                      <a:pt x="852" y="443"/>
                    </a:moveTo>
                    <a:cubicBezTo>
                      <a:pt x="541" y="754"/>
                      <a:pt x="541" y="754"/>
                      <a:pt x="541" y="754"/>
                    </a:cubicBezTo>
                    <a:cubicBezTo>
                      <a:pt x="532" y="763"/>
                      <a:pt x="520" y="768"/>
                      <a:pt x="507" y="768"/>
                    </a:cubicBezTo>
                    <a:cubicBezTo>
                      <a:pt x="494" y="768"/>
                      <a:pt x="482" y="763"/>
                      <a:pt x="473" y="754"/>
                    </a:cubicBezTo>
                    <a:cubicBezTo>
                      <a:pt x="329" y="610"/>
                      <a:pt x="329" y="610"/>
                      <a:pt x="329" y="610"/>
                    </a:cubicBezTo>
                    <a:cubicBezTo>
                      <a:pt x="311" y="591"/>
                      <a:pt x="311" y="561"/>
                      <a:pt x="329" y="543"/>
                    </a:cubicBezTo>
                    <a:cubicBezTo>
                      <a:pt x="357" y="515"/>
                      <a:pt x="357" y="515"/>
                      <a:pt x="357" y="515"/>
                    </a:cubicBezTo>
                    <a:cubicBezTo>
                      <a:pt x="366" y="506"/>
                      <a:pt x="378" y="501"/>
                      <a:pt x="391" y="501"/>
                    </a:cubicBezTo>
                    <a:cubicBezTo>
                      <a:pt x="403" y="501"/>
                      <a:pt x="415" y="506"/>
                      <a:pt x="424" y="515"/>
                    </a:cubicBezTo>
                    <a:cubicBezTo>
                      <a:pt x="507" y="597"/>
                      <a:pt x="507" y="597"/>
                      <a:pt x="507" y="597"/>
                    </a:cubicBezTo>
                    <a:cubicBezTo>
                      <a:pt x="756" y="348"/>
                      <a:pt x="756" y="348"/>
                      <a:pt x="756" y="348"/>
                    </a:cubicBezTo>
                    <a:cubicBezTo>
                      <a:pt x="765" y="339"/>
                      <a:pt x="777" y="334"/>
                      <a:pt x="790" y="334"/>
                    </a:cubicBezTo>
                    <a:cubicBezTo>
                      <a:pt x="803" y="334"/>
                      <a:pt x="815" y="339"/>
                      <a:pt x="824" y="348"/>
                    </a:cubicBezTo>
                    <a:cubicBezTo>
                      <a:pt x="852" y="376"/>
                      <a:pt x="852" y="376"/>
                      <a:pt x="852" y="376"/>
                    </a:cubicBezTo>
                    <a:cubicBezTo>
                      <a:pt x="870" y="395"/>
                      <a:pt x="870" y="425"/>
                      <a:pt x="852" y="443"/>
                    </a:cubicBezTo>
                    <a:close/>
                    <a:moveTo>
                      <a:pt x="852" y="443"/>
                    </a:moveTo>
                    <a:cubicBezTo>
                      <a:pt x="852" y="443"/>
                      <a:pt x="852" y="443"/>
                      <a:pt x="852" y="443"/>
                    </a:cubicBezTo>
                  </a:path>
                </a:pathLst>
              </a:custGeom>
              <a:solidFill>
                <a:schemeClr val="bg1"/>
              </a:solidFill>
              <a:ln>
                <a:noFill/>
              </a:ln>
              <a:effec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87" name="TextBox 86"/>
            <p:cNvSpPr txBox="1"/>
            <p:nvPr/>
          </p:nvSpPr>
          <p:spPr>
            <a:xfrm>
              <a:off x="1665674" y="3188132"/>
              <a:ext cx="2298714" cy="430887"/>
            </a:xfrm>
            <a:prstGeom prst="rect">
              <a:avLst/>
            </a:prstGeom>
            <a:noFill/>
          </p:spPr>
          <p:txBody>
            <a:bodyPr wrap="square" numCol="1" spcCol="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1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a:t>
              </a:r>
              <a:endParaRPr kumimoji="0" lang="en-US" sz="110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grpSp>
      <p:grpSp>
        <p:nvGrpSpPr>
          <p:cNvPr id="92" name="Group 91"/>
          <p:cNvGrpSpPr/>
          <p:nvPr/>
        </p:nvGrpSpPr>
        <p:grpSpPr>
          <a:xfrm>
            <a:off x="9400414" y="4391754"/>
            <a:ext cx="2491924" cy="861842"/>
            <a:chOff x="5055505" y="2117292"/>
            <a:chExt cx="2491924" cy="861842"/>
          </a:xfrm>
        </p:grpSpPr>
        <p:sp>
          <p:nvSpPr>
            <p:cNvPr id="93" name="TextBox 92"/>
            <p:cNvSpPr txBox="1"/>
            <p:nvPr/>
          </p:nvSpPr>
          <p:spPr>
            <a:xfrm>
              <a:off x="5055505" y="2517469"/>
              <a:ext cx="249192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 please be it</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94" name="TextBox 93"/>
            <p:cNvSpPr txBox="1"/>
            <p:nvPr/>
          </p:nvSpPr>
          <p:spPr>
            <a:xfrm>
              <a:off x="5075820" y="2117292"/>
              <a:ext cx="2153059" cy="451406"/>
            </a:xfrm>
            <a:prstGeom prst="rect">
              <a:avLst/>
            </a:prstGeom>
            <a:noFill/>
          </p:spPr>
          <p:txBody>
            <a:bodyPr wrap="square" rtlCol="0">
              <a:spAutoFit/>
            </a:bodyPr>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Agenda</a:t>
              </a:r>
              <a:r>
                <a:rPr kumimoji="0" lang="en-US"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 : </a:t>
              </a:r>
            </a:p>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0EBEA9"/>
                  </a:solidFill>
                  <a:effectLst/>
                  <a:uLnTx/>
                  <a:uFillTx/>
                  <a:latin typeface="Lato Black" panose="020F0A02020204030203" pitchFamily="34" charset="0"/>
                  <a:ea typeface="Montserrat" charset="0"/>
                  <a:cs typeface="Montserrat" charset="0"/>
                </a:rPr>
                <a:t>Audit</a:t>
              </a:r>
              <a:r>
                <a:rPr kumimoji="0" lang="id-ID" sz="1400" b="1" i="0" u="none" strike="noStrike" kern="1200" cap="none" spc="0" normalizeH="0" baseline="0" noProof="0" dirty="0">
                  <a:ln>
                    <a:noFill/>
                  </a:ln>
                  <a:solidFill>
                    <a:srgbClr val="70AD47"/>
                  </a:solidFill>
                  <a:effectLst/>
                  <a:uLnTx/>
                  <a:uFillTx/>
                  <a:latin typeface="Lato Black" panose="020F0A02020204030203" pitchFamily="34" charset="0"/>
                  <a:ea typeface="Montserrat" charset="0"/>
                  <a:cs typeface="Montserrat" charset="0"/>
                </a:rPr>
                <a:t> </a:t>
              </a: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charset="0"/>
                  <a:cs typeface="Montserrat" charset="0"/>
                </a:rPr>
                <a:t>Marketing</a:t>
              </a:r>
              <a:endParaRPr kumimoji="0" lang="en-US"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endParaRPr>
            </a:p>
          </p:txBody>
        </p:sp>
      </p:grpSp>
      <p:grpSp>
        <p:nvGrpSpPr>
          <p:cNvPr id="95" name="Group 94"/>
          <p:cNvGrpSpPr/>
          <p:nvPr/>
        </p:nvGrpSpPr>
        <p:grpSpPr>
          <a:xfrm>
            <a:off x="550899" y="4391754"/>
            <a:ext cx="2518147" cy="861842"/>
            <a:chOff x="5055505" y="2117292"/>
            <a:chExt cx="2518147" cy="861842"/>
          </a:xfrm>
        </p:grpSpPr>
        <p:sp>
          <p:nvSpPr>
            <p:cNvPr id="96" name="TextBox 95"/>
            <p:cNvSpPr txBox="1"/>
            <p:nvPr/>
          </p:nvSpPr>
          <p:spPr>
            <a:xfrm>
              <a:off x="5055505" y="2517469"/>
              <a:ext cx="2491924"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 please be it</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97" name="TextBox 96"/>
            <p:cNvSpPr txBox="1"/>
            <p:nvPr/>
          </p:nvSpPr>
          <p:spPr>
            <a:xfrm>
              <a:off x="5420593" y="2117292"/>
              <a:ext cx="2153059" cy="451406"/>
            </a:xfrm>
            <a:prstGeom prst="rect">
              <a:avLst/>
            </a:prstGeom>
            <a:noFill/>
          </p:spPr>
          <p:txBody>
            <a:bodyPr wrap="square" rtlCol="0">
              <a:spAutoFit/>
            </a:bodyPr>
            <a:lstStyle/>
            <a:p>
              <a:pPr marL="0" marR="0" lvl="0" indent="0" algn="r"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Agenda</a:t>
              </a:r>
              <a:r>
                <a:rPr kumimoji="0" lang="en-US"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 : </a:t>
              </a:r>
            </a:p>
            <a:p>
              <a:pPr marL="0" marR="0" lvl="0" indent="0" algn="r" defTabSz="914400" rtl="0" eaLnBrk="1" fontAlgn="auto" latinLnBrk="0" hangingPunct="1">
                <a:lnSpc>
                  <a:spcPts val="14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0EBEA9"/>
                  </a:solidFill>
                  <a:effectLst/>
                  <a:uLnTx/>
                  <a:uFillTx/>
                  <a:latin typeface="Lato Black" panose="020F0A02020204030203" pitchFamily="34" charset="0"/>
                  <a:ea typeface="Montserrat" charset="0"/>
                  <a:cs typeface="Montserrat" charset="0"/>
                </a:rPr>
                <a:t>Audit</a:t>
              </a:r>
              <a:r>
                <a:rPr kumimoji="0" lang="id-ID" sz="1400" b="1" i="0" u="none" strike="noStrike" kern="1200" cap="none" spc="0" normalizeH="0" baseline="0" noProof="0" dirty="0">
                  <a:ln>
                    <a:noFill/>
                  </a:ln>
                  <a:solidFill>
                    <a:srgbClr val="70AD47"/>
                  </a:solidFill>
                  <a:effectLst/>
                  <a:uLnTx/>
                  <a:uFillTx/>
                  <a:latin typeface="Lato Black" panose="020F0A02020204030203" pitchFamily="34" charset="0"/>
                  <a:ea typeface="Montserrat" charset="0"/>
                  <a:cs typeface="Montserrat" charset="0"/>
                </a:rPr>
                <a:t> </a:t>
              </a: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charset="0"/>
                  <a:cs typeface="Montserrat" charset="0"/>
                </a:rPr>
                <a:t>Marketing</a:t>
              </a:r>
              <a:endParaRPr kumimoji="0" lang="en-US"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endParaRPr>
            </a:p>
          </p:txBody>
        </p:sp>
      </p:grpSp>
      <p:sp>
        <p:nvSpPr>
          <p:cNvPr id="91" name="Title 1"/>
          <p:cNvSpPr txBox="1">
            <a:spLocks/>
          </p:cNvSpPr>
          <p:nvPr/>
        </p:nvSpPr>
        <p:spPr>
          <a:xfrm>
            <a:off x="1536812"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zh-CN" altLang="en-US" sz="3800" b="1" dirty="0">
                <a:solidFill>
                  <a:prstClr val="black">
                    <a:lumMod val="75000"/>
                    <a:lumOff val="25000"/>
                  </a:prstClr>
                </a:solidFill>
                <a:latin typeface="Lato Black" panose="020F0A02020204030203" pitchFamily="34" charset="0"/>
                <a:ea typeface="Fira Sans ExtraBold Italic" panose="00000900000000000000" pitchFamily="50" charset="0"/>
                <a:cs typeface="Clear Sans Light" panose="020B0303030202020304" pitchFamily="34" charset="0"/>
              </a:rPr>
              <a:t> 合作协议 </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98" name="Subtitle 2"/>
          <p:cNvSpPr txBox="1">
            <a:spLocks/>
          </p:cNvSpPr>
          <p:nvPr/>
        </p:nvSpPr>
        <p:spPr>
          <a:xfrm>
            <a:off x="2449382" y="1065898"/>
            <a:ext cx="7308850" cy="369332"/>
          </a:xfrm>
          <a:prstGeom prst="rect">
            <a:avLst/>
          </a:prstGeom>
        </p:spPr>
        <p:txBody>
          <a:bodyPr vert="horz" wrap="square" lIns="121920" tIns="60960" rIns="121920" bIns="60960" rtlCol="0">
            <a:spAutoFit/>
          </a:bodyPr>
          <a:lstStyle/>
          <a:p>
            <a:pPr marL="0" marR="0" lvl="0" indent="0" algn="ctr"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Tree>
    <p:extLst>
      <p:ext uri="{BB962C8B-B14F-4D97-AF65-F5344CB8AC3E}">
        <p14:creationId xmlns:p14="http://schemas.microsoft.com/office/powerpoint/2010/main" val="368078307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barn(outVertical)">
                                      <p:cBhvr>
                                        <p:cTn id="7" dur="500"/>
                                        <p:tgtEl>
                                          <p:spTgt spid="9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8"/>
                                        </p:tgtEl>
                                        <p:attrNameLst>
                                          <p:attrName>style.visibility</p:attrName>
                                        </p:attrNameLst>
                                      </p:cBhvr>
                                      <p:to>
                                        <p:strVal val="visible"/>
                                      </p:to>
                                    </p:set>
                                    <p:animEffect transition="in" filter="fade">
                                      <p:cBhvr>
                                        <p:cTn id="11" dur="500"/>
                                        <p:tgtEl>
                                          <p:spTgt spid="9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wipe(down)">
                                      <p:cBhvr>
                                        <p:cTn id="15" dur="500"/>
                                        <p:tgtEl>
                                          <p:spTgt spid="6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fade">
                                      <p:cBhvr>
                                        <p:cTn id="27" dur="500"/>
                                        <p:tgtEl>
                                          <p:spTgt spid="95"/>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92"/>
                                        </p:tgtEl>
                                        <p:attrNameLst>
                                          <p:attrName>style.visibility</p:attrName>
                                        </p:attrNameLst>
                                      </p:cBhvr>
                                      <p:to>
                                        <p:strVal val="visible"/>
                                      </p:to>
                                    </p:set>
                                    <p:animEffect transition="in" filter="fade">
                                      <p:cBhvr>
                                        <p:cTn id="35" dur="500"/>
                                        <p:tgtEl>
                                          <p:spTgt spid="92"/>
                                        </p:tgtEl>
                                      </p:cBhvr>
                                    </p:animEffect>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250"/>
                                        <p:tgtEl>
                                          <p:spTgt spid="2"/>
                                        </p:tgtEl>
                                      </p:cBhvr>
                                    </p:animEffect>
                                    <p:anim calcmode="lin" valueType="num">
                                      <p:cBhvr>
                                        <p:cTn id="40" dur="250" fill="hold"/>
                                        <p:tgtEl>
                                          <p:spTgt spid="2"/>
                                        </p:tgtEl>
                                        <p:attrNameLst>
                                          <p:attrName>ppt_x</p:attrName>
                                        </p:attrNameLst>
                                      </p:cBhvr>
                                      <p:tavLst>
                                        <p:tav tm="0">
                                          <p:val>
                                            <p:strVal val="#ppt_x"/>
                                          </p:val>
                                        </p:tav>
                                        <p:tav tm="100000">
                                          <p:val>
                                            <p:strVal val="#ppt_x"/>
                                          </p:val>
                                        </p:tav>
                                      </p:tavLst>
                                    </p:anim>
                                    <p:anim calcmode="lin" valueType="num">
                                      <p:cBhvr>
                                        <p:cTn id="41" dur="250" fill="hold"/>
                                        <p:tgtEl>
                                          <p:spTgt spid="2"/>
                                        </p:tgtEl>
                                        <p:attrNameLst>
                                          <p:attrName>ppt_y</p:attrName>
                                        </p:attrNameLst>
                                      </p:cBhvr>
                                      <p:tavLst>
                                        <p:tav tm="0">
                                          <p:val>
                                            <p:strVal val="#ppt_y+.1"/>
                                          </p:val>
                                        </p:tav>
                                        <p:tav tm="100000">
                                          <p:val>
                                            <p:strVal val="#ppt_y"/>
                                          </p:val>
                                        </p:tav>
                                      </p:tavLst>
                                    </p:anim>
                                  </p:childTnLst>
                                </p:cTn>
                              </p:par>
                            </p:childTnLst>
                          </p:cTn>
                        </p:par>
                        <p:par>
                          <p:cTn id="42" fill="hold">
                            <p:stCondLst>
                              <p:cond delay="4250"/>
                            </p:stCondLst>
                            <p:childTnLst>
                              <p:par>
                                <p:cTn id="43" presetID="42" presetClass="entr" presetSubtype="0"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250"/>
                                        <p:tgtEl>
                                          <p:spTgt spid="3"/>
                                        </p:tgtEl>
                                      </p:cBhvr>
                                    </p:animEffect>
                                    <p:anim calcmode="lin" valueType="num">
                                      <p:cBhvr>
                                        <p:cTn id="46" dur="250" fill="hold"/>
                                        <p:tgtEl>
                                          <p:spTgt spid="3"/>
                                        </p:tgtEl>
                                        <p:attrNameLst>
                                          <p:attrName>ppt_x</p:attrName>
                                        </p:attrNameLst>
                                      </p:cBhvr>
                                      <p:tavLst>
                                        <p:tav tm="0">
                                          <p:val>
                                            <p:strVal val="#ppt_x"/>
                                          </p:val>
                                        </p:tav>
                                        <p:tav tm="100000">
                                          <p:val>
                                            <p:strVal val="#ppt_x"/>
                                          </p:val>
                                        </p:tav>
                                      </p:tavLst>
                                    </p:anim>
                                    <p:anim calcmode="lin" valueType="num">
                                      <p:cBhvr>
                                        <p:cTn id="47" dur="250" fill="hold"/>
                                        <p:tgtEl>
                                          <p:spTgt spid="3"/>
                                        </p:tgtEl>
                                        <p:attrNameLst>
                                          <p:attrName>ppt_y</p:attrName>
                                        </p:attrNameLst>
                                      </p:cBhvr>
                                      <p:tavLst>
                                        <p:tav tm="0">
                                          <p:val>
                                            <p:strVal val="#ppt_y+.1"/>
                                          </p:val>
                                        </p:tav>
                                        <p:tav tm="100000">
                                          <p:val>
                                            <p:strVal val="#ppt_y"/>
                                          </p:val>
                                        </p:tav>
                                      </p:tavLst>
                                    </p:anim>
                                  </p:childTnLst>
                                </p:cTn>
                              </p:par>
                            </p:childTnLst>
                          </p:cTn>
                        </p:par>
                        <p:par>
                          <p:cTn id="48" fill="hold">
                            <p:stCondLst>
                              <p:cond delay="4500"/>
                            </p:stCondLst>
                            <p:childTnLst>
                              <p:par>
                                <p:cTn id="49" presetID="42" presetClass="entr" presetSubtype="0" fill="hold"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250"/>
                                        <p:tgtEl>
                                          <p:spTgt spid="4"/>
                                        </p:tgtEl>
                                      </p:cBhvr>
                                    </p:animEffect>
                                    <p:anim calcmode="lin" valueType="num">
                                      <p:cBhvr>
                                        <p:cTn id="52" dur="250" fill="hold"/>
                                        <p:tgtEl>
                                          <p:spTgt spid="4"/>
                                        </p:tgtEl>
                                        <p:attrNameLst>
                                          <p:attrName>ppt_x</p:attrName>
                                        </p:attrNameLst>
                                      </p:cBhvr>
                                      <p:tavLst>
                                        <p:tav tm="0">
                                          <p:val>
                                            <p:strVal val="#ppt_x"/>
                                          </p:val>
                                        </p:tav>
                                        <p:tav tm="100000">
                                          <p:val>
                                            <p:strVal val="#ppt_x"/>
                                          </p:val>
                                        </p:tav>
                                      </p:tavLst>
                                    </p:anim>
                                    <p:anim calcmode="lin" valueType="num">
                                      <p:cBhvr>
                                        <p:cTn id="53"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91" grpId="0"/>
      <p:bldP spid="9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3800" b="1" dirty="0">
                <a:solidFill>
                  <a:prstClr val="black">
                    <a:lumMod val="75000"/>
                    <a:lumOff val="25000"/>
                  </a:prstClr>
                </a:solidFill>
                <a:latin typeface="Lato Black" panose="020F0A02020204030203" pitchFamily="34" charset="0"/>
                <a:ea typeface="Fira Sans ExtraBold Italic" panose="00000900000000000000" pitchFamily="50" charset="0"/>
                <a:cs typeface="Clear Sans Light" panose="020B0303030202020304" pitchFamily="34" charset="0"/>
              </a:rPr>
              <a:t> 如何赢得全球市场 </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19" name="Group 18"/>
          <p:cNvGrpSpPr/>
          <p:nvPr/>
        </p:nvGrpSpPr>
        <p:grpSpPr>
          <a:xfrm>
            <a:off x="-12437" y="1775014"/>
            <a:ext cx="4310941" cy="1584920"/>
            <a:chOff x="-12437" y="1700064"/>
            <a:chExt cx="4310941" cy="1584920"/>
          </a:xfrm>
        </p:grpSpPr>
        <p:sp>
          <p:nvSpPr>
            <p:cNvPr id="20" name="Parallelogram 19"/>
            <p:cNvSpPr/>
            <p:nvPr/>
          </p:nvSpPr>
          <p:spPr>
            <a:xfrm>
              <a:off x="0" y="1700064"/>
              <a:ext cx="4298504" cy="1584176"/>
            </a:xfrm>
            <a:prstGeom prst="parallelogram">
              <a:avLst>
                <a:gd name="adj" fmla="val 2522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1" name="Rectangle 20"/>
            <p:cNvSpPr/>
            <p:nvPr/>
          </p:nvSpPr>
          <p:spPr>
            <a:xfrm>
              <a:off x="-12437" y="1700064"/>
              <a:ext cx="422509" cy="15849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nvGrpSpPr>
            <p:cNvPr id="22" name="Group 21"/>
            <p:cNvGrpSpPr/>
            <p:nvPr/>
          </p:nvGrpSpPr>
          <p:grpSpPr>
            <a:xfrm>
              <a:off x="1483057" y="1878240"/>
              <a:ext cx="2717948" cy="1100200"/>
              <a:chOff x="389930" y="1881200"/>
              <a:chExt cx="2717948" cy="1100200"/>
            </a:xfrm>
          </p:grpSpPr>
          <p:sp>
            <p:nvSpPr>
              <p:cNvPr id="23" name="TextBox 22"/>
              <p:cNvSpPr txBox="1"/>
              <p:nvPr/>
            </p:nvSpPr>
            <p:spPr>
              <a:xfrm>
                <a:off x="389930" y="1881200"/>
                <a:ext cx="252470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Signika" panose="02010003020600000004" pitchFamily="50" charset="0"/>
                    <a:ea typeface="Fira Sans SemiBold Italic" panose="00000700000000000000" pitchFamily="50" charset="0"/>
                    <a:cs typeface="Clear Sans" panose="020B0503030202020304" pitchFamily="34" charset="0"/>
                  </a:rPr>
                  <a:t>Competitive Advantage</a:t>
                </a:r>
              </a:p>
            </p:txBody>
          </p:sp>
          <p:sp>
            <p:nvSpPr>
              <p:cNvPr id="24" name="Rectangle 23"/>
              <p:cNvSpPr/>
              <p:nvPr/>
            </p:nvSpPr>
            <p:spPr>
              <a:xfrm>
                <a:off x="389932" y="2242736"/>
                <a:ext cx="271794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Lorem</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ipsuma</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dolor sit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ameta</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dalam</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meycari</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dana</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aqume</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kepade</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sayembara</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disa</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a:t>
                </a:r>
                <a:endParaRPr kumimoji="0" lang="vi-VN" sz="1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mn-cs"/>
                </a:endParaRPr>
              </a:p>
            </p:txBody>
          </p:sp>
        </p:grpSp>
      </p:grpSp>
      <p:grpSp>
        <p:nvGrpSpPr>
          <p:cNvPr id="25" name="Group 24"/>
          <p:cNvGrpSpPr/>
          <p:nvPr/>
        </p:nvGrpSpPr>
        <p:grpSpPr>
          <a:xfrm>
            <a:off x="4007768" y="1775758"/>
            <a:ext cx="4176464" cy="1584176"/>
            <a:chOff x="4007768" y="1700808"/>
            <a:chExt cx="4176464" cy="1584176"/>
          </a:xfrm>
        </p:grpSpPr>
        <p:sp>
          <p:nvSpPr>
            <p:cNvPr id="26" name="Parallelogram 25"/>
            <p:cNvSpPr/>
            <p:nvPr/>
          </p:nvSpPr>
          <p:spPr>
            <a:xfrm>
              <a:off x="4007768" y="1700808"/>
              <a:ext cx="4176464" cy="1584176"/>
            </a:xfrm>
            <a:prstGeom prst="parallelogram">
              <a:avLst>
                <a:gd name="adj" fmla="val 25222"/>
              </a:avLst>
            </a:prstGeom>
            <a:solidFill>
              <a:srgbClr val="B2D235"/>
            </a:solidFill>
            <a:ln>
              <a:noFill/>
            </a:ln>
            <a:effectLst>
              <a:outerShdw dist="50800" dir="5400000" sx="99000" sy="99000" algn="ctr" rotWithShape="0">
                <a:schemeClr val="accent3">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nvGrpSpPr>
            <p:cNvPr id="27" name="Group 26"/>
            <p:cNvGrpSpPr/>
            <p:nvPr/>
          </p:nvGrpSpPr>
          <p:grpSpPr>
            <a:xfrm>
              <a:off x="5318368" y="1878240"/>
              <a:ext cx="2717948" cy="1100200"/>
              <a:chOff x="389930" y="1881200"/>
              <a:chExt cx="2717948" cy="1100200"/>
            </a:xfrm>
          </p:grpSpPr>
          <p:sp>
            <p:nvSpPr>
              <p:cNvPr id="28" name="TextBox 27"/>
              <p:cNvSpPr txBox="1"/>
              <p:nvPr/>
            </p:nvSpPr>
            <p:spPr>
              <a:xfrm>
                <a:off x="389930" y="1881200"/>
                <a:ext cx="201538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Signika" panose="02010003020600000004" pitchFamily="50" charset="0"/>
                    <a:ea typeface="Fira Sans SemiBold Italic" panose="00000700000000000000" pitchFamily="50" charset="0"/>
                    <a:cs typeface="Clear Sans" panose="020B0503030202020304" pitchFamily="34" charset="0"/>
                  </a:rPr>
                  <a:t>Market Leadership</a:t>
                </a:r>
              </a:p>
            </p:txBody>
          </p:sp>
          <p:sp>
            <p:nvSpPr>
              <p:cNvPr id="29" name="Rectangle 28"/>
              <p:cNvSpPr/>
              <p:nvPr/>
            </p:nvSpPr>
            <p:spPr>
              <a:xfrm>
                <a:off x="389932" y="2242736"/>
                <a:ext cx="271794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Lorem</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ipsuma</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dolor sit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ameta</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dalam</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meycari</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dana</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aqume</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kepade</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sayembara</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disa</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a:t>
                </a:r>
                <a:endParaRPr kumimoji="0" lang="vi-VN" sz="1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mn-cs"/>
                </a:endParaRPr>
              </a:p>
            </p:txBody>
          </p:sp>
        </p:grpSp>
      </p:grpSp>
      <p:grpSp>
        <p:nvGrpSpPr>
          <p:cNvPr id="30" name="Group 29"/>
          <p:cNvGrpSpPr/>
          <p:nvPr/>
        </p:nvGrpSpPr>
        <p:grpSpPr>
          <a:xfrm>
            <a:off x="7896200" y="1775758"/>
            <a:ext cx="4295800" cy="1584176"/>
            <a:chOff x="7896200" y="1700808"/>
            <a:chExt cx="4295800" cy="1584176"/>
          </a:xfrm>
        </p:grpSpPr>
        <p:sp>
          <p:nvSpPr>
            <p:cNvPr id="31" name="Rectangle 30"/>
            <p:cNvSpPr/>
            <p:nvPr/>
          </p:nvSpPr>
          <p:spPr>
            <a:xfrm>
              <a:off x="11745874" y="1703446"/>
              <a:ext cx="446125" cy="1581538"/>
            </a:xfrm>
            <a:prstGeom prst="rect">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nvGrpSpPr>
            <p:cNvPr id="32" name="Group 31"/>
            <p:cNvGrpSpPr/>
            <p:nvPr/>
          </p:nvGrpSpPr>
          <p:grpSpPr>
            <a:xfrm>
              <a:off x="7896200" y="1700808"/>
              <a:ext cx="4295800" cy="1584176"/>
              <a:chOff x="7896200" y="1700808"/>
              <a:chExt cx="4295800" cy="1584176"/>
            </a:xfrm>
          </p:grpSpPr>
          <p:sp>
            <p:nvSpPr>
              <p:cNvPr id="33" name="Parallelogram 32"/>
              <p:cNvSpPr/>
              <p:nvPr/>
            </p:nvSpPr>
            <p:spPr>
              <a:xfrm>
                <a:off x="7896200" y="1700808"/>
                <a:ext cx="4295800" cy="1584176"/>
              </a:xfrm>
              <a:prstGeom prst="parallelogram">
                <a:avLst>
                  <a:gd name="adj" fmla="val 25222"/>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nvGrpSpPr>
              <p:cNvPr id="34" name="Group 33"/>
              <p:cNvGrpSpPr/>
              <p:nvPr/>
            </p:nvGrpSpPr>
            <p:grpSpPr>
              <a:xfrm>
                <a:off x="9365934" y="1878240"/>
                <a:ext cx="2717948" cy="1100200"/>
                <a:chOff x="389930" y="1881200"/>
                <a:chExt cx="2717948" cy="1100200"/>
              </a:xfrm>
            </p:grpSpPr>
            <p:sp>
              <p:nvSpPr>
                <p:cNvPr id="35" name="TextBox 34"/>
                <p:cNvSpPr txBox="1"/>
                <p:nvPr/>
              </p:nvSpPr>
              <p:spPr>
                <a:xfrm>
                  <a:off x="389930" y="1881200"/>
                  <a:ext cx="201538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Signika" panose="02010003020600000004" pitchFamily="50" charset="0"/>
                      <a:ea typeface="Fira Sans SemiBold Italic" panose="00000700000000000000" pitchFamily="50" charset="0"/>
                      <a:cs typeface="Clear Sans" panose="020B0503030202020304" pitchFamily="34" charset="0"/>
                    </a:rPr>
                    <a:t>Innovation</a:t>
                  </a:r>
                </a:p>
              </p:txBody>
            </p:sp>
            <p:sp>
              <p:nvSpPr>
                <p:cNvPr id="36" name="Rectangle 35"/>
                <p:cNvSpPr/>
                <p:nvPr/>
              </p:nvSpPr>
              <p:spPr>
                <a:xfrm>
                  <a:off x="389932" y="2242736"/>
                  <a:ext cx="271794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Lorem</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ipsuma</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dolor sit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ameta</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dalam</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meycari</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dana</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aqume</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kepade</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sayembara</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lumMod val="95000"/>
                        </a:prstClr>
                      </a:solidFill>
                      <a:effectLst/>
                      <a:uLnTx/>
                      <a:uFillTx/>
                      <a:latin typeface="Calibri" panose="020F0502020204030204"/>
                      <a:ea typeface="+mn-ea"/>
                      <a:cs typeface="+mn-cs"/>
                    </a:rPr>
                    <a:t>disa</a:t>
                  </a:r>
                  <a:r>
                    <a:rPr kumimoji="0" lang="en-US" sz="1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a:t>
                  </a:r>
                  <a:endParaRPr kumimoji="0" lang="vi-VN" sz="1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mn-ea"/>
                    <a:cs typeface="+mn-cs"/>
                  </a:endParaRPr>
                </a:p>
              </p:txBody>
            </p:sp>
          </p:grpSp>
        </p:grpSp>
      </p:grpSp>
      <p:grpSp>
        <p:nvGrpSpPr>
          <p:cNvPr id="66" name="Group 65"/>
          <p:cNvGrpSpPr/>
          <p:nvPr/>
        </p:nvGrpSpPr>
        <p:grpSpPr>
          <a:xfrm flipH="1">
            <a:off x="-12437" y="3720726"/>
            <a:ext cx="3361703" cy="3173817"/>
            <a:chOff x="15582900" y="-4541838"/>
            <a:chExt cx="5794375" cy="5470526"/>
          </a:xfrm>
        </p:grpSpPr>
        <p:sp>
          <p:nvSpPr>
            <p:cNvPr id="67" name="Freeform 5"/>
            <p:cNvSpPr>
              <a:spLocks/>
            </p:cNvSpPr>
            <p:nvPr/>
          </p:nvSpPr>
          <p:spPr bwMode="auto">
            <a:xfrm>
              <a:off x="20358100" y="-1436687"/>
              <a:ext cx="3175" cy="0"/>
            </a:xfrm>
            <a:custGeom>
              <a:avLst/>
              <a:gdLst>
                <a:gd name="T0" fmla="*/ 0 w 2"/>
                <a:gd name="T1" fmla="*/ 0 w 2"/>
                <a:gd name="T2" fmla="*/ 0 w 2"/>
                <a:gd name="T3" fmla="*/ 2 w 2"/>
                <a:gd name="T4" fmla="*/ 2 w 2"/>
                <a:gd name="T5" fmla="*/ 2 w 2"/>
                <a:gd name="T6" fmla="*/ 2 w 2"/>
                <a:gd name="T7" fmla="*/ 2 w 2"/>
                <a:gd name="T8"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2">
                  <a:moveTo>
                    <a:pt x="0" y="0"/>
                  </a:moveTo>
                  <a:lnTo>
                    <a:pt x="0" y="0"/>
                  </a:lnTo>
                  <a:lnTo>
                    <a:pt x="0" y="0"/>
                  </a:lnTo>
                  <a:lnTo>
                    <a:pt x="2" y="0"/>
                  </a:lnTo>
                  <a:lnTo>
                    <a:pt x="2" y="0"/>
                  </a:lnTo>
                  <a:lnTo>
                    <a:pt x="2" y="0"/>
                  </a:lnTo>
                  <a:lnTo>
                    <a:pt x="2" y="0"/>
                  </a:lnTo>
                  <a:lnTo>
                    <a:pt x="2"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6"/>
            <p:cNvSpPr>
              <a:spLocks/>
            </p:cNvSpPr>
            <p:nvPr/>
          </p:nvSpPr>
          <p:spPr bwMode="auto">
            <a:xfrm>
              <a:off x="20358100" y="-1436687"/>
              <a:ext cx="3175" cy="0"/>
            </a:xfrm>
            <a:custGeom>
              <a:avLst/>
              <a:gdLst>
                <a:gd name="T0" fmla="*/ 0 w 2"/>
                <a:gd name="T1" fmla="*/ 0 w 2"/>
                <a:gd name="T2" fmla="*/ 0 w 2"/>
                <a:gd name="T3" fmla="*/ 2 w 2"/>
                <a:gd name="T4" fmla="*/ 2 w 2"/>
                <a:gd name="T5" fmla="*/ 2 w 2"/>
                <a:gd name="T6" fmla="*/ 2 w 2"/>
                <a:gd name="T7" fmla="*/ 2 w 2"/>
                <a:gd name="T8"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2">
                  <a:moveTo>
                    <a:pt x="0" y="0"/>
                  </a:moveTo>
                  <a:lnTo>
                    <a:pt x="0" y="0"/>
                  </a:lnTo>
                  <a:lnTo>
                    <a:pt x="0" y="0"/>
                  </a:lnTo>
                  <a:lnTo>
                    <a:pt x="2" y="0"/>
                  </a:lnTo>
                  <a:lnTo>
                    <a:pt x="2" y="0"/>
                  </a:lnTo>
                  <a:lnTo>
                    <a:pt x="2" y="0"/>
                  </a:lnTo>
                  <a:lnTo>
                    <a:pt x="2"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7"/>
            <p:cNvSpPr>
              <a:spLocks noEditPoints="1"/>
            </p:cNvSpPr>
            <p:nvPr/>
          </p:nvSpPr>
          <p:spPr bwMode="auto">
            <a:xfrm>
              <a:off x="15992475" y="-4541838"/>
              <a:ext cx="5384800" cy="5457826"/>
            </a:xfrm>
            <a:custGeom>
              <a:avLst/>
              <a:gdLst>
                <a:gd name="T0" fmla="*/ 16 w 3392"/>
                <a:gd name="T1" fmla="*/ 1666 h 3438"/>
                <a:gd name="T2" fmla="*/ 2088 w 3392"/>
                <a:gd name="T3" fmla="*/ 0 h 3438"/>
                <a:gd name="T4" fmla="*/ 2070 w 3392"/>
                <a:gd name="T5" fmla="*/ 4 h 3438"/>
                <a:gd name="T6" fmla="*/ 2052 w 3392"/>
                <a:gd name="T7" fmla="*/ 14 h 3438"/>
                <a:gd name="T8" fmla="*/ 924 w 3392"/>
                <a:gd name="T9" fmla="*/ 882 h 3438"/>
                <a:gd name="T10" fmla="*/ 22 w 3392"/>
                <a:gd name="T11" fmla="*/ 1580 h 3438"/>
                <a:gd name="T12" fmla="*/ 2 w 3392"/>
                <a:gd name="T13" fmla="*/ 1608 h 3438"/>
                <a:gd name="T14" fmla="*/ 2 w 3392"/>
                <a:gd name="T15" fmla="*/ 1642 h 3438"/>
                <a:gd name="T16" fmla="*/ 14 w 3392"/>
                <a:gd name="T17" fmla="*/ 1664 h 3438"/>
                <a:gd name="T18" fmla="*/ 16 w 3392"/>
                <a:gd name="T19" fmla="*/ 1666 h 3438"/>
                <a:gd name="T20" fmla="*/ 24 w 3392"/>
                <a:gd name="T21" fmla="*/ 1672 h 3438"/>
                <a:gd name="T22" fmla="*/ 284 w 3392"/>
                <a:gd name="T23" fmla="*/ 1798 h 3438"/>
                <a:gd name="T24" fmla="*/ 526 w 3392"/>
                <a:gd name="T25" fmla="*/ 1914 h 3438"/>
                <a:gd name="T26" fmla="*/ 554 w 3392"/>
                <a:gd name="T27" fmla="*/ 1912 h 3438"/>
                <a:gd name="T28" fmla="*/ 610 w 3392"/>
                <a:gd name="T29" fmla="*/ 1886 h 3438"/>
                <a:gd name="T30" fmla="*/ 748 w 3392"/>
                <a:gd name="T31" fmla="*/ 1780 h 3438"/>
                <a:gd name="T32" fmla="*/ 642 w 3392"/>
                <a:gd name="T33" fmla="*/ 1882 h 3438"/>
                <a:gd name="T34" fmla="*/ 608 w 3392"/>
                <a:gd name="T35" fmla="*/ 1928 h 3438"/>
                <a:gd name="T36" fmla="*/ 606 w 3392"/>
                <a:gd name="T37" fmla="*/ 1984 h 3438"/>
                <a:gd name="T38" fmla="*/ 1276 w 3392"/>
                <a:gd name="T39" fmla="*/ 2860 h 3438"/>
                <a:gd name="T40" fmla="*/ 1246 w 3392"/>
                <a:gd name="T41" fmla="*/ 2868 h 3438"/>
                <a:gd name="T42" fmla="*/ 1708 w 3392"/>
                <a:gd name="T43" fmla="*/ 3438 h 3438"/>
                <a:gd name="T44" fmla="*/ 1900 w 3392"/>
                <a:gd name="T45" fmla="*/ 3214 h 3438"/>
                <a:gd name="T46" fmla="*/ 1734 w 3392"/>
                <a:gd name="T47" fmla="*/ 2748 h 3438"/>
                <a:gd name="T48" fmla="*/ 1734 w 3392"/>
                <a:gd name="T49" fmla="*/ 2744 h 3438"/>
                <a:gd name="T50" fmla="*/ 1678 w 3392"/>
                <a:gd name="T51" fmla="*/ 2764 h 3438"/>
                <a:gd name="T52" fmla="*/ 2776 w 3392"/>
                <a:gd name="T53" fmla="*/ 1912 h 3438"/>
                <a:gd name="T54" fmla="*/ 2786 w 3392"/>
                <a:gd name="T55" fmla="*/ 1906 h 3438"/>
                <a:gd name="T56" fmla="*/ 2752 w 3392"/>
                <a:gd name="T57" fmla="*/ 1956 h 3438"/>
                <a:gd name="T58" fmla="*/ 2752 w 3392"/>
                <a:gd name="T59" fmla="*/ 1956 h 3438"/>
                <a:gd name="T60" fmla="*/ 3392 w 3392"/>
                <a:gd name="T61" fmla="*/ 2334 h 3438"/>
                <a:gd name="T62" fmla="*/ 3000 w 3392"/>
                <a:gd name="T63" fmla="*/ 1506 h 3438"/>
                <a:gd name="T64" fmla="*/ 2326 w 3392"/>
                <a:gd name="T65" fmla="*/ 704 h 3438"/>
                <a:gd name="T66" fmla="*/ 2302 w 3392"/>
                <a:gd name="T67" fmla="*/ 680 h 3438"/>
                <a:gd name="T68" fmla="*/ 2270 w 3392"/>
                <a:gd name="T69" fmla="*/ 668 h 3438"/>
                <a:gd name="T70" fmla="*/ 2250 w 3392"/>
                <a:gd name="T71" fmla="*/ 666 h 3438"/>
                <a:gd name="T72" fmla="*/ 2204 w 3392"/>
                <a:gd name="T73" fmla="*/ 678 h 3438"/>
                <a:gd name="T74" fmla="*/ 2064 w 3392"/>
                <a:gd name="T75" fmla="*/ 764 h 3438"/>
                <a:gd name="T76" fmla="*/ 2212 w 3392"/>
                <a:gd name="T77" fmla="*/ 648 h 3438"/>
                <a:gd name="T78" fmla="*/ 2238 w 3392"/>
                <a:gd name="T79" fmla="*/ 614 h 3438"/>
                <a:gd name="T80" fmla="*/ 2250 w 3392"/>
                <a:gd name="T81" fmla="*/ 582 h 3438"/>
                <a:gd name="T82" fmla="*/ 2198 w 3392"/>
                <a:gd name="T83" fmla="*/ 320 h 3438"/>
                <a:gd name="T84" fmla="*/ 2142 w 3392"/>
                <a:gd name="T85" fmla="*/ 38 h 3438"/>
                <a:gd name="T86" fmla="*/ 2132 w 3392"/>
                <a:gd name="T87" fmla="*/ 22 h 3438"/>
                <a:gd name="T88" fmla="*/ 2100 w 3392"/>
                <a:gd name="T89" fmla="*/ 2 h 3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92" h="3438">
                  <a:moveTo>
                    <a:pt x="16" y="1666"/>
                  </a:moveTo>
                  <a:lnTo>
                    <a:pt x="16" y="1666"/>
                  </a:lnTo>
                  <a:lnTo>
                    <a:pt x="16" y="1666"/>
                  </a:lnTo>
                  <a:lnTo>
                    <a:pt x="16" y="1666"/>
                  </a:lnTo>
                  <a:lnTo>
                    <a:pt x="16" y="1666"/>
                  </a:lnTo>
                  <a:close/>
                  <a:moveTo>
                    <a:pt x="2088" y="0"/>
                  </a:moveTo>
                  <a:lnTo>
                    <a:pt x="2088" y="0"/>
                  </a:lnTo>
                  <a:lnTo>
                    <a:pt x="2078" y="0"/>
                  </a:lnTo>
                  <a:lnTo>
                    <a:pt x="2070" y="4"/>
                  </a:lnTo>
                  <a:lnTo>
                    <a:pt x="2060" y="8"/>
                  </a:lnTo>
                  <a:lnTo>
                    <a:pt x="2052" y="14"/>
                  </a:lnTo>
                  <a:lnTo>
                    <a:pt x="2052" y="14"/>
                  </a:lnTo>
                  <a:lnTo>
                    <a:pt x="1150" y="710"/>
                  </a:lnTo>
                  <a:lnTo>
                    <a:pt x="1038" y="796"/>
                  </a:lnTo>
                  <a:lnTo>
                    <a:pt x="924" y="882"/>
                  </a:lnTo>
                  <a:lnTo>
                    <a:pt x="924" y="882"/>
                  </a:lnTo>
                  <a:lnTo>
                    <a:pt x="22" y="1580"/>
                  </a:lnTo>
                  <a:lnTo>
                    <a:pt x="22" y="1580"/>
                  </a:lnTo>
                  <a:lnTo>
                    <a:pt x="14" y="1588"/>
                  </a:lnTo>
                  <a:lnTo>
                    <a:pt x="6" y="1598"/>
                  </a:lnTo>
                  <a:lnTo>
                    <a:pt x="2" y="1608"/>
                  </a:lnTo>
                  <a:lnTo>
                    <a:pt x="0" y="1620"/>
                  </a:lnTo>
                  <a:lnTo>
                    <a:pt x="0" y="1630"/>
                  </a:lnTo>
                  <a:lnTo>
                    <a:pt x="2" y="1642"/>
                  </a:lnTo>
                  <a:lnTo>
                    <a:pt x="6" y="1652"/>
                  </a:lnTo>
                  <a:lnTo>
                    <a:pt x="14" y="1664"/>
                  </a:lnTo>
                  <a:lnTo>
                    <a:pt x="14" y="1664"/>
                  </a:lnTo>
                  <a:lnTo>
                    <a:pt x="16" y="1666"/>
                  </a:lnTo>
                  <a:lnTo>
                    <a:pt x="16" y="1666"/>
                  </a:lnTo>
                  <a:lnTo>
                    <a:pt x="16" y="1666"/>
                  </a:lnTo>
                  <a:lnTo>
                    <a:pt x="20" y="1668"/>
                  </a:lnTo>
                  <a:lnTo>
                    <a:pt x="22" y="1670"/>
                  </a:lnTo>
                  <a:lnTo>
                    <a:pt x="24" y="1672"/>
                  </a:lnTo>
                  <a:lnTo>
                    <a:pt x="24" y="1672"/>
                  </a:lnTo>
                  <a:lnTo>
                    <a:pt x="284" y="1798"/>
                  </a:lnTo>
                  <a:lnTo>
                    <a:pt x="284" y="1798"/>
                  </a:lnTo>
                  <a:lnTo>
                    <a:pt x="516" y="1910"/>
                  </a:lnTo>
                  <a:lnTo>
                    <a:pt x="516" y="1910"/>
                  </a:lnTo>
                  <a:lnTo>
                    <a:pt x="526" y="1914"/>
                  </a:lnTo>
                  <a:lnTo>
                    <a:pt x="536" y="1914"/>
                  </a:lnTo>
                  <a:lnTo>
                    <a:pt x="536" y="1914"/>
                  </a:lnTo>
                  <a:lnTo>
                    <a:pt x="554" y="1912"/>
                  </a:lnTo>
                  <a:lnTo>
                    <a:pt x="572" y="1906"/>
                  </a:lnTo>
                  <a:lnTo>
                    <a:pt x="592" y="1898"/>
                  </a:lnTo>
                  <a:lnTo>
                    <a:pt x="610" y="1886"/>
                  </a:lnTo>
                  <a:lnTo>
                    <a:pt x="1406" y="1272"/>
                  </a:lnTo>
                  <a:lnTo>
                    <a:pt x="1774" y="986"/>
                  </a:lnTo>
                  <a:lnTo>
                    <a:pt x="748" y="1780"/>
                  </a:lnTo>
                  <a:lnTo>
                    <a:pt x="758" y="1792"/>
                  </a:lnTo>
                  <a:lnTo>
                    <a:pt x="642" y="1882"/>
                  </a:lnTo>
                  <a:lnTo>
                    <a:pt x="642" y="1882"/>
                  </a:lnTo>
                  <a:lnTo>
                    <a:pt x="628" y="1896"/>
                  </a:lnTo>
                  <a:lnTo>
                    <a:pt x="616" y="1910"/>
                  </a:lnTo>
                  <a:lnTo>
                    <a:pt x="608" y="1928"/>
                  </a:lnTo>
                  <a:lnTo>
                    <a:pt x="604" y="1946"/>
                  </a:lnTo>
                  <a:lnTo>
                    <a:pt x="604" y="1964"/>
                  </a:lnTo>
                  <a:lnTo>
                    <a:pt x="606" y="1984"/>
                  </a:lnTo>
                  <a:lnTo>
                    <a:pt x="614" y="2002"/>
                  </a:lnTo>
                  <a:lnTo>
                    <a:pt x="624" y="2018"/>
                  </a:lnTo>
                  <a:lnTo>
                    <a:pt x="1276" y="2860"/>
                  </a:lnTo>
                  <a:lnTo>
                    <a:pt x="1276" y="2860"/>
                  </a:lnTo>
                  <a:lnTo>
                    <a:pt x="1260" y="2864"/>
                  </a:lnTo>
                  <a:lnTo>
                    <a:pt x="1246" y="2868"/>
                  </a:lnTo>
                  <a:lnTo>
                    <a:pt x="1234" y="2872"/>
                  </a:lnTo>
                  <a:lnTo>
                    <a:pt x="1438" y="3438"/>
                  </a:lnTo>
                  <a:lnTo>
                    <a:pt x="1708" y="3438"/>
                  </a:lnTo>
                  <a:lnTo>
                    <a:pt x="1984" y="3438"/>
                  </a:lnTo>
                  <a:lnTo>
                    <a:pt x="1984" y="3438"/>
                  </a:lnTo>
                  <a:lnTo>
                    <a:pt x="1900" y="3214"/>
                  </a:lnTo>
                  <a:lnTo>
                    <a:pt x="1822" y="2996"/>
                  </a:lnTo>
                  <a:lnTo>
                    <a:pt x="1762" y="2828"/>
                  </a:lnTo>
                  <a:lnTo>
                    <a:pt x="1734" y="2748"/>
                  </a:lnTo>
                  <a:lnTo>
                    <a:pt x="1734" y="2746"/>
                  </a:lnTo>
                  <a:lnTo>
                    <a:pt x="1734" y="2744"/>
                  </a:lnTo>
                  <a:lnTo>
                    <a:pt x="1734" y="2744"/>
                  </a:lnTo>
                  <a:lnTo>
                    <a:pt x="1730" y="2746"/>
                  </a:lnTo>
                  <a:lnTo>
                    <a:pt x="1718" y="2752"/>
                  </a:lnTo>
                  <a:lnTo>
                    <a:pt x="1678" y="2764"/>
                  </a:lnTo>
                  <a:lnTo>
                    <a:pt x="1678" y="2764"/>
                  </a:lnTo>
                  <a:lnTo>
                    <a:pt x="1686" y="2754"/>
                  </a:lnTo>
                  <a:lnTo>
                    <a:pt x="2776" y="1912"/>
                  </a:lnTo>
                  <a:lnTo>
                    <a:pt x="2776" y="1912"/>
                  </a:lnTo>
                  <a:lnTo>
                    <a:pt x="2786" y="1906"/>
                  </a:lnTo>
                  <a:lnTo>
                    <a:pt x="2786" y="1906"/>
                  </a:lnTo>
                  <a:lnTo>
                    <a:pt x="2764" y="1942"/>
                  </a:lnTo>
                  <a:lnTo>
                    <a:pt x="2756" y="1952"/>
                  </a:lnTo>
                  <a:lnTo>
                    <a:pt x="2752" y="1956"/>
                  </a:lnTo>
                  <a:lnTo>
                    <a:pt x="2752" y="1956"/>
                  </a:lnTo>
                  <a:lnTo>
                    <a:pt x="2752" y="1956"/>
                  </a:lnTo>
                  <a:lnTo>
                    <a:pt x="2752" y="1956"/>
                  </a:lnTo>
                  <a:lnTo>
                    <a:pt x="2752" y="1956"/>
                  </a:lnTo>
                  <a:lnTo>
                    <a:pt x="2752" y="1956"/>
                  </a:lnTo>
                  <a:lnTo>
                    <a:pt x="3392" y="2334"/>
                  </a:lnTo>
                  <a:lnTo>
                    <a:pt x="3392" y="1774"/>
                  </a:lnTo>
                  <a:lnTo>
                    <a:pt x="3000" y="1506"/>
                  </a:lnTo>
                  <a:lnTo>
                    <a:pt x="3000" y="1506"/>
                  </a:lnTo>
                  <a:lnTo>
                    <a:pt x="2980" y="1546"/>
                  </a:lnTo>
                  <a:lnTo>
                    <a:pt x="2326" y="704"/>
                  </a:lnTo>
                  <a:lnTo>
                    <a:pt x="2326" y="704"/>
                  </a:lnTo>
                  <a:lnTo>
                    <a:pt x="2318" y="696"/>
                  </a:lnTo>
                  <a:lnTo>
                    <a:pt x="2310" y="688"/>
                  </a:lnTo>
                  <a:lnTo>
                    <a:pt x="2302" y="680"/>
                  </a:lnTo>
                  <a:lnTo>
                    <a:pt x="2292" y="676"/>
                  </a:lnTo>
                  <a:lnTo>
                    <a:pt x="2282" y="672"/>
                  </a:lnTo>
                  <a:lnTo>
                    <a:pt x="2270" y="668"/>
                  </a:lnTo>
                  <a:lnTo>
                    <a:pt x="2260" y="666"/>
                  </a:lnTo>
                  <a:lnTo>
                    <a:pt x="2250" y="666"/>
                  </a:lnTo>
                  <a:lnTo>
                    <a:pt x="2250" y="666"/>
                  </a:lnTo>
                  <a:lnTo>
                    <a:pt x="2234" y="668"/>
                  </a:lnTo>
                  <a:lnTo>
                    <a:pt x="2218" y="672"/>
                  </a:lnTo>
                  <a:lnTo>
                    <a:pt x="2204" y="678"/>
                  </a:lnTo>
                  <a:lnTo>
                    <a:pt x="2190" y="686"/>
                  </a:lnTo>
                  <a:lnTo>
                    <a:pt x="2074" y="776"/>
                  </a:lnTo>
                  <a:lnTo>
                    <a:pt x="2064" y="764"/>
                  </a:lnTo>
                  <a:lnTo>
                    <a:pt x="2202" y="656"/>
                  </a:lnTo>
                  <a:lnTo>
                    <a:pt x="2202" y="656"/>
                  </a:lnTo>
                  <a:lnTo>
                    <a:pt x="2212" y="648"/>
                  </a:lnTo>
                  <a:lnTo>
                    <a:pt x="2222" y="638"/>
                  </a:lnTo>
                  <a:lnTo>
                    <a:pt x="2232" y="626"/>
                  </a:lnTo>
                  <a:lnTo>
                    <a:pt x="2238" y="614"/>
                  </a:lnTo>
                  <a:lnTo>
                    <a:pt x="2244" y="604"/>
                  </a:lnTo>
                  <a:lnTo>
                    <a:pt x="2248" y="592"/>
                  </a:lnTo>
                  <a:lnTo>
                    <a:pt x="2250" y="582"/>
                  </a:lnTo>
                  <a:lnTo>
                    <a:pt x="2248" y="574"/>
                  </a:lnTo>
                  <a:lnTo>
                    <a:pt x="2248" y="574"/>
                  </a:lnTo>
                  <a:lnTo>
                    <a:pt x="2198" y="320"/>
                  </a:lnTo>
                  <a:lnTo>
                    <a:pt x="2198" y="320"/>
                  </a:lnTo>
                  <a:lnTo>
                    <a:pt x="2142" y="38"/>
                  </a:lnTo>
                  <a:lnTo>
                    <a:pt x="2142" y="38"/>
                  </a:lnTo>
                  <a:lnTo>
                    <a:pt x="2138" y="28"/>
                  </a:lnTo>
                  <a:lnTo>
                    <a:pt x="2132" y="22"/>
                  </a:lnTo>
                  <a:lnTo>
                    <a:pt x="2132" y="22"/>
                  </a:lnTo>
                  <a:lnTo>
                    <a:pt x="2122" y="12"/>
                  </a:lnTo>
                  <a:lnTo>
                    <a:pt x="2112" y="6"/>
                  </a:lnTo>
                  <a:lnTo>
                    <a:pt x="2100" y="2"/>
                  </a:lnTo>
                  <a:lnTo>
                    <a:pt x="208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Rectangle 8"/>
            <p:cNvSpPr>
              <a:spLocks noChangeArrowheads="1"/>
            </p:cNvSpPr>
            <p:nvPr/>
          </p:nvSpPr>
          <p:spPr bwMode="auto">
            <a:xfrm>
              <a:off x="16017875" y="-1897062"/>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9"/>
            <p:cNvSpPr>
              <a:spLocks/>
            </p:cNvSpPr>
            <p:nvPr/>
          </p:nvSpPr>
          <p:spPr bwMode="auto">
            <a:xfrm>
              <a:off x="15992475" y="-4541838"/>
              <a:ext cx="5384800" cy="5457826"/>
            </a:xfrm>
            <a:custGeom>
              <a:avLst/>
              <a:gdLst>
                <a:gd name="T0" fmla="*/ 2078 w 3392"/>
                <a:gd name="T1" fmla="*/ 0 h 3438"/>
                <a:gd name="T2" fmla="*/ 2052 w 3392"/>
                <a:gd name="T3" fmla="*/ 14 h 3438"/>
                <a:gd name="T4" fmla="*/ 1038 w 3392"/>
                <a:gd name="T5" fmla="*/ 796 h 3438"/>
                <a:gd name="T6" fmla="*/ 22 w 3392"/>
                <a:gd name="T7" fmla="*/ 1580 h 3438"/>
                <a:gd name="T8" fmla="*/ 6 w 3392"/>
                <a:gd name="T9" fmla="*/ 1598 h 3438"/>
                <a:gd name="T10" fmla="*/ 0 w 3392"/>
                <a:gd name="T11" fmla="*/ 1630 h 3438"/>
                <a:gd name="T12" fmla="*/ 14 w 3392"/>
                <a:gd name="T13" fmla="*/ 1664 h 3438"/>
                <a:gd name="T14" fmla="*/ 16 w 3392"/>
                <a:gd name="T15" fmla="*/ 1666 h 3438"/>
                <a:gd name="T16" fmla="*/ 22 w 3392"/>
                <a:gd name="T17" fmla="*/ 1670 h 3438"/>
                <a:gd name="T18" fmla="*/ 284 w 3392"/>
                <a:gd name="T19" fmla="*/ 1798 h 3438"/>
                <a:gd name="T20" fmla="*/ 516 w 3392"/>
                <a:gd name="T21" fmla="*/ 1910 h 3438"/>
                <a:gd name="T22" fmla="*/ 536 w 3392"/>
                <a:gd name="T23" fmla="*/ 1914 h 3438"/>
                <a:gd name="T24" fmla="*/ 592 w 3392"/>
                <a:gd name="T25" fmla="*/ 1898 h 3438"/>
                <a:gd name="T26" fmla="*/ 1774 w 3392"/>
                <a:gd name="T27" fmla="*/ 986 h 3438"/>
                <a:gd name="T28" fmla="*/ 642 w 3392"/>
                <a:gd name="T29" fmla="*/ 1882 h 3438"/>
                <a:gd name="T30" fmla="*/ 616 w 3392"/>
                <a:gd name="T31" fmla="*/ 1910 h 3438"/>
                <a:gd name="T32" fmla="*/ 604 w 3392"/>
                <a:gd name="T33" fmla="*/ 1964 h 3438"/>
                <a:gd name="T34" fmla="*/ 624 w 3392"/>
                <a:gd name="T35" fmla="*/ 2018 h 3438"/>
                <a:gd name="T36" fmla="*/ 1260 w 3392"/>
                <a:gd name="T37" fmla="*/ 2864 h 3438"/>
                <a:gd name="T38" fmla="*/ 1438 w 3392"/>
                <a:gd name="T39" fmla="*/ 3438 h 3438"/>
                <a:gd name="T40" fmla="*/ 1984 w 3392"/>
                <a:gd name="T41" fmla="*/ 3438 h 3438"/>
                <a:gd name="T42" fmla="*/ 1762 w 3392"/>
                <a:gd name="T43" fmla="*/ 2828 h 3438"/>
                <a:gd name="T44" fmla="*/ 1734 w 3392"/>
                <a:gd name="T45" fmla="*/ 2744 h 3438"/>
                <a:gd name="T46" fmla="*/ 1718 w 3392"/>
                <a:gd name="T47" fmla="*/ 2752 h 3438"/>
                <a:gd name="T48" fmla="*/ 1686 w 3392"/>
                <a:gd name="T49" fmla="*/ 2754 h 3438"/>
                <a:gd name="T50" fmla="*/ 2786 w 3392"/>
                <a:gd name="T51" fmla="*/ 1906 h 3438"/>
                <a:gd name="T52" fmla="*/ 2756 w 3392"/>
                <a:gd name="T53" fmla="*/ 1952 h 3438"/>
                <a:gd name="T54" fmla="*/ 2752 w 3392"/>
                <a:gd name="T55" fmla="*/ 1956 h 3438"/>
                <a:gd name="T56" fmla="*/ 2752 w 3392"/>
                <a:gd name="T57" fmla="*/ 1956 h 3438"/>
                <a:gd name="T58" fmla="*/ 3000 w 3392"/>
                <a:gd name="T59" fmla="*/ 1506 h 3438"/>
                <a:gd name="T60" fmla="*/ 2326 w 3392"/>
                <a:gd name="T61" fmla="*/ 704 h 3438"/>
                <a:gd name="T62" fmla="*/ 2310 w 3392"/>
                <a:gd name="T63" fmla="*/ 688 h 3438"/>
                <a:gd name="T64" fmla="*/ 2282 w 3392"/>
                <a:gd name="T65" fmla="*/ 672 h 3438"/>
                <a:gd name="T66" fmla="*/ 2250 w 3392"/>
                <a:gd name="T67" fmla="*/ 666 h 3438"/>
                <a:gd name="T68" fmla="*/ 2218 w 3392"/>
                <a:gd name="T69" fmla="*/ 672 h 3438"/>
                <a:gd name="T70" fmla="*/ 2074 w 3392"/>
                <a:gd name="T71" fmla="*/ 776 h 3438"/>
                <a:gd name="T72" fmla="*/ 2202 w 3392"/>
                <a:gd name="T73" fmla="*/ 656 h 3438"/>
                <a:gd name="T74" fmla="*/ 2232 w 3392"/>
                <a:gd name="T75" fmla="*/ 626 h 3438"/>
                <a:gd name="T76" fmla="*/ 2248 w 3392"/>
                <a:gd name="T77" fmla="*/ 592 h 3438"/>
                <a:gd name="T78" fmla="*/ 2248 w 3392"/>
                <a:gd name="T79" fmla="*/ 574 h 3438"/>
                <a:gd name="T80" fmla="*/ 2142 w 3392"/>
                <a:gd name="T81" fmla="*/ 38 h 3438"/>
                <a:gd name="T82" fmla="*/ 2132 w 3392"/>
                <a:gd name="T83" fmla="*/ 22 h 3438"/>
                <a:gd name="T84" fmla="*/ 2112 w 3392"/>
                <a:gd name="T85" fmla="*/ 6 h 3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92" h="3438">
                  <a:moveTo>
                    <a:pt x="2088" y="0"/>
                  </a:moveTo>
                  <a:lnTo>
                    <a:pt x="2088" y="0"/>
                  </a:lnTo>
                  <a:lnTo>
                    <a:pt x="2078" y="0"/>
                  </a:lnTo>
                  <a:lnTo>
                    <a:pt x="2070" y="4"/>
                  </a:lnTo>
                  <a:lnTo>
                    <a:pt x="2060" y="8"/>
                  </a:lnTo>
                  <a:lnTo>
                    <a:pt x="2052" y="14"/>
                  </a:lnTo>
                  <a:lnTo>
                    <a:pt x="2052" y="14"/>
                  </a:lnTo>
                  <a:lnTo>
                    <a:pt x="1150" y="710"/>
                  </a:lnTo>
                  <a:lnTo>
                    <a:pt x="1038" y="796"/>
                  </a:lnTo>
                  <a:lnTo>
                    <a:pt x="924" y="882"/>
                  </a:lnTo>
                  <a:lnTo>
                    <a:pt x="924" y="882"/>
                  </a:lnTo>
                  <a:lnTo>
                    <a:pt x="22" y="1580"/>
                  </a:lnTo>
                  <a:lnTo>
                    <a:pt x="22" y="1580"/>
                  </a:lnTo>
                  <a:lnTo>
                    <a:pt x="14" y="1588"/>
                  </a:lnTo>
                  <a:lnTo>
                    <a:pt x="6" y="1598"/>
                  </a:lnTo>
                  <a:lnTo>
                    <a:pt x="2" y="1608"/>
                  </a:lnTo>
                  <a:lnTo>
                    <a:pt x="0" y="1620"/>
                  </a:lnTo>
                  <a:lnTo>
                    <a:pt x="0" y="1630"/>
                  </a:lnTo>
                  <a:lnTo>
                    <a:pt x="2" y="1642"/>
                  </a:lnTo>
                  <a:lnTo>
                    <a:pt x="6" y="1652"/>
                  </a:lnTo>
                  <a:lnTo>
                    <a:pt x="14" y="1664"/>
                  </a:lnTo>
                  <a:lnTo>
                    <a:pt x="14" y="1664"/>
                  </a:lnTo>
                  <a:lnTo>
                    <a:pt x="16" y="1666"/>
                  </a:lnTo>
                  <a:lnTo>
                    <a:pt x="16" y="1666"/>
                  </a:lnTo>
                  <a:lnTo>
                    <a:pt x="16" y="1666"/>
                  </a:lnTo>
                  <a:lnTo>
                    <a:pt x="20" y="1668"/>
                  </a:lnTo>
                  <a:lnTo>
                    <a:pt x="22" y="1670"/>
                  </a:lnTo>
                  <a:lnTo>
                    <a:pt x="24" y="1672"/>
                  </a:lnTo>
                  <a:lnTo>
                    <a:pt x="24" y="1672"/>
                  </a:lnTo>
                  <a:lnTo>
                    <a:pt x="284" y="1798"/>
                  </a:lnTo>
                  <a:lnTo>
                    <a:pt x="284" y="1798"/>
                  </a:lnTo>
                  <a:lnTo>
                    <a:pt x="516" y="1910"/>
                  </a:lnTo>
                  <a:lnTo>
                    <a:pt x="516" y="1910"/>
                  </a:lnTo>
                  <a:lnTo>
                    <a:pt x="526" y="1914"/>
                  </a:lnTo>
                  <a:lnTo>
                    <a:pt x="536" y="1914"/>
                  </a:lnTo>
                  <a:lnTo>
                    <a:pt x="536" y="1914"/>
                  </a:lnTo>
                  <a:lnTo>
                    <a:pt x="554" y="1912"/>
                  </a:lnTo>
                  <a:lnTo>
                    <a:pt x="572" y="1906"/>
                  </a:lnTo>
                  <a:lnTo>
                    <a:pt x="592" y="1898"/>
                  </a:lnTo>
                  <a:lnTo>
                    <a:pt x="610" y="1886"/>
                  </a:lnTo>
                  <a:lnTo>
                    <a:pt x="1406" y="1272"/>
                  </a:lnTo>
                  <a:lnTo>
                    <a:pt x="1774" y="986"/>
                  </a:lnTo>
                  <a:lnTo>
                    <a:pt x="748" y="1780"/>
                  </a:lnTo>
                  <a:lnTo>
                    <a:pt x="758" y="1792"/>
                  </a:lnTo>
                  <a:lnTo>
                    <a:pt x="642" y="1882"/>
                  </a:lnTo>
                  <a:lnTo>
                    <a:pt x="642" y="1882"/>
                  </a:lnTo>
                  <a:lnTo>
                    <a:pt x="628" y="1896"/>
                  </a:lnTo>
                  <a:lnTo>
                    <a:pt x="616" y="1910"/>
                  </a:lnTo>
                  <a:lnTo>
                    <a:pt x="608" y="1928"/>
                  </a:lnTo>
                  <a:lnTo>
                    <a:pt x="604" y="1946"/>
                  </a:lnTo>
                  <a:lnTo>
                    <a:pt x="604" y="1964"/>
                  </a:lnTo>
                  <a:lnTo>
                    <a:pt x="606" y="1984"/>
                  </a:lnTo>
                  <a:lnTo>
                    <a:pt x="614" y="2002"/>
                  </a:lnTo>
                  <a:lnTo>
                    <a:pt x="624" y="2018"/>
                  </a:lnTo>
                  <a:lnTo>
                    <a:pt x="1276" y="2860"/>
                  </a:lnTo>
                  <a:lnTo>
                    <a:pt x="1276" y="2860"/>
                  </a:lnTo>
                  <a:lnTo>
                    <a:pt x="1260" y="2864"/>
                  </a:lnTo>
                  <a:lnTo>
                    <a:pt x="1246" y="2868"/>
                  </a:lnTo>
                  <a:lnTo>
                    <a:pt x="1234" y="2872"/>
                  </a:lnTo>
                  <a:lnTo>
                    <a:pt x="1438" y="3438"/>
                  </a:lnTo>
                  <a:lnTo>
                    <a:pt x="1708" y="3438"/>
                  </a:lnTo>
                  <a:lnTo>
                    <a:pt x="1984" y="3438"/>
                  </a:lnTo>
                  <a:lnTo>
                    <a:pt x="1984" y="3438"/>
                  </a:lnTo>
                  <a:lnTo>
                    <a:pt x="1900" y="3214"/>
                  </a:lnTo>
                  <a:lnTo>
                    <a:pt x="1822" y="2996"/>
                  </a:lnTo>
                  <a:lnTo>
                    <a:pt x="1762" y="2828"/>
                  </a:lnTo>
                  <a:lnTo>
                    <a:pt x="1734" y="2748"/>
                  </a:lnTo>
                  <a:lnTo>
                    <a:pt x="1734" y="2746"/>
                  </a:lnTo>
                  <a:lnTo>
                    <a:pt x="1734" y="2744"/>
                  </a:lnTo>
                  <a:lnTo>
                    <a:pt x="1734" y="2744"/>
                  </a:lnTo>
                  <a:lnTo>
                    <a:pt x="1730" y="2746"/>
                  </a:lnTo>
                  <a:lnTo>
                    <a:pt x="1718" y="2752"/>
                  </a:lnTo>
                  <a:lnTo>
                    <a:pt x="1678" y="2764"/>
                  </a:lnTo>
                  <a:lnTo>
                    <a:pt x="1678" y="2764"/>
                  </a:lnTo>
                  <a:lnTo>
                    <a:pt x="1686" y="2754"/>
                  </a:lnTo>
                  <a:lnTo>
                    <a:pt x="2776" y="1912"/>
                  </a:lnTo>
                  <a:lnTo>
                    <a:pt x="2776" y="1912"/>
                  </a:lnTo>
                  <a:lnTo>
                    <a:pt x="2786" y="1906"/>
                  </a:lnTo>
                  <a:lnTo>
                    <a:pt x="2786" y="1906"/>
                  </a:lnTo>
                  <a:lnTo>
                    <a:pt x="2764" y="1942"/>
                  </a:lnTo>
                  <a:lnTo>
                    <a:pt x="2756" y="1952"/>
                  </a:lnTo>
                  <a:lnTo>
                    <a:pt x="2752" y="1956"/>
                  </a:lnTo>
                  <a:lnTo>
                    <a:pt x="2752" y="1956"/>
                  </a:lnTo>
                  <a:lnTo>
                    <a:pt x="2752" y="1956"/>
                  </a:lnTo>
                  <a:lnTo>
                    <a:pt x="2752" y="1956"/>
                  </a:lnTo>
                  <a:lnTo>
                    <a:pt x="2752" y="1956"/>
                  </a:lnTo>
                  <a:lnTo>
                    <a:pt x="2752" y="1956"/>
                  </a:lnTo>
                  <a:lnTo>
                    <a:pt x="3392" y="2334"/>
                  </a:lnTo>
                  <a:lnTo>
                    <a:pt x="3392" y="1774"/>
                  </a:lnTo>
                  <a:lnTo>
                    <a:pt x="3000" y="1506"/>
                  </a:lnTo>
                  <a:lnTo>
                    <a:pt x="3000" y="1506"/>
                  </a:lnTo>
                  <a:lnTo>
                    <a:pt x="2980" y="1546"/>
                  </a:lnTo>
                  <a:lnTo>
                    <a:pt x="2326" y="704"/>
                  </a:lnTo>
                  <a:lnTo>
                    <a:pt x="2326" y="704"/>
                  </a:lnTo>
                  <a:lnTo>
                    <a:pt x="2318" y="696"/>
                  </a:lnTo>
                  <a:lnTo>
                    <a:pt x="2310" y="688"/>
                  </a:lnTo>
                  <a:lnTo>
                    <a:pt x="2302" y="680"/>
                  </a:lnTo>
                  <a:lnTo>
                    <a:pt x="2292" y="676"/>
                  </a:lnTo>
                  <a:lnTo>
                    <a:pt x="2282" y="672"/>
                  </a:lnTo>
                  <a:lnTo>
                    <a:pt x="2270" y="668"/>
                  </a:lnTo>
                  <a:lnTo>
                    <a:pt x="2260" y="666"/>
                  </a:lnTo>
                  <a:lnTo>
                    <a:pt x="2250" y="666"/>
                  </a:lnTo>
                  <a:lnTo>
                    <a:pt x="2250" y="666"/>
                  </a:lnTo>
                  <a:lnTo>
                    <a:pt x="2234" y="668"/>
                  </a:lnTo>
                  <a:lnTo>
                    <a:pt x="2218" y="672"/>
                  </a:lnTo>
                  <a:lnTo>
                    <a:pt x="2204" y="678"/>
                  </a:lnTo>
                  <a:lnTo>
                    <a:pt x="2190" y="686"/>
                  </a:lnTo>
                  <a:lnTo>
                    <a:pt x="2074" y="776"/>
                  </a:lnTo>
                  <a:lnTo>
                    <a:pt x="2064" y="764"/>
                  </a:lnTo>
                  <a:lnTo>
                    <a:pt x="2202" y="656"/>
                  </a:lnTo>
                  <a:lnTo>
                    <a:pt x="2202" y="656"/>
                  </a:lnTo>
                  <a:lnTo>
                    <a:pt x="2212" y="648"/>
                  </a:lnTo>
                  <a:lnTo>
                    <a:pt x="2222" y="638"/>
                  </a:lnTo>
                  <a:lnTo>
                    <a:pt x="2232" y="626"/>
                  </a:lnTo>
                  <a:lnTo>
                    <a:pt x="2238" y="614"/>
                  </a:lnTo>
                  <a:lnTo>
                    <a:pt x="2244" y="604"/>
                  </a:lnTo>
                  <a:lnTo>
                    <a:pt x="2248" y="592"/>
                  </a:lnTo>
                  <a:lnTo>
                    <a:pt x="2250" y="582"/>
                  </a:lnTo>
                  <a:lnTo>
                    <a:pt x="2248" y="574"/>
                  </a:lnTo>
                  <a:lnTo>
                    <a:pt x="2248" y="574"/>
                  </a:lnTo>
                  <a:lnTo>
                    <a:pt x="2198" y="320"/>
                  </a:lnTo>
                  <a:lnTo>
                    <a:pt x="2198" y="320"/>
                  </a:lnTo>
                  <a:lnTo>
                    <a:pt x="2142" y="38"/>
                  </a:lnTo>
                  <a:lnTo>
                    <a:pt x="2142" y="38"/>
                  </a:lnTo>
                  <a:lnTo>
                    <a:pt x="2138" y="28"/>
                  </a:lnTo>
                  <a:lnTo>
                    <a:pt x="2132" y="22"/>
                  </a:lnTo>
                  <a:lnTo>
                    <a:pt x="2132" y="22"/>
                  </a:lnTo>
                  <a:lnTo>
                    <a:pt x="2122" y="12"/>
                  </a:lnTo>
                  <a:lnTo>
                    <a:pt x="2112" y="6"/>
                  </a:lnTo>
                  <a:lnTo>
                    <a:pt x="2100" y="2"/>
                  </a:lnTo>
                  <a:lnTo>
                    <a:pt x="208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10"/>
            <p:cNvSpPr>
              <a:spLocks/>
            </p:cNvSpPr>
            <p:nvPr/>
          </p:nvSpPr>
          <p:spPr bwMode="auto">
            <a:xfrm>
              <a:off x="18745200" y="-192087"/>
              <a:ext cx="0" cy="3175"/>
            </a:xfrm>
            <a:custGeom>
              <a:avLst/>
              <a:gdLst>
                <a:gd name="T0" fmla="*/ 0 h 2"/>
                <a:gd name="T1" fmla="*/ 0 h 2"/>
                <a:gd name="T2" fmla="*/ 2 h 2"/>
                <a:gd name="T3" fmla="*/ 2 h 2"/>
                <a:gd name="T4" fmla="*/ 2 h 2"/>
                <a:gd name="T5" fmla="*/ 0 h 2"/>
                <a:gd name="T6" fmla="*/ 0 h 2"/>
                <a:gd name="T7" fmla="*/ 0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0"/>
                  </a:moveTo>
                  <a:lnTo>
                    <a:pt x="0" y="0"/>
                  </a:lnTo>
                  <a:lnTo>
                    <a:pt x="0" y="2"/>
                  </a:lnTo>
                  <a:lnTo>
                    <a:pt x="0" y="2"/>
                  </a:lnTo>
                  <a:lnTo>
                    <a:pt x="0" y="2"/>
                  </a:lnTo>
                  <a:lnTo>
                    <a:pt x="0" y="0"/>
                  </a:lnTo>
                  <a:lnTo>
                    <a:pt x="0" y="0"/>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11"/>
            <p:cNvSpPr>
              <a:spLocks/>
            </p:cNvSpPr>
            <p:nvPr/>
          </p:nvSpPr>
          <p:spPr bwMode="auto">
            <a:xfrm>
              <a:off x="18745200" y="-192087"/>
              <a:ext cx="0" cy="3175"/>
            </a:xfrm>
            <a:custGeom>
              <a:avLst/>
              <a:gdLst>
                <a:gd name="T0" fmla="*/ 0 h 2"/>
                <a:gd name="T1" fmla="*/ 0 h 2"/>
                <a:gd name="T2" fmla="*/ 2 h 2"/>
                <a:gd name="T3" fmla="*/ 2 h 2"/>
                <a:gd name="T4" fmla="*/ 2 h 2"/>
                <a:gd name="T5" fmla="*/ 0 h 2"/>
                <a:gd name="T6" fmla="*/ 0 h 2"/>
                <a:gd name="T7" fmla="*/ 0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0"/>
                  </a:moveTo>
                  <a:lnTo>
                    <a:pt x="0" y="0"/>
                  </a:lnTo>
                  <a:lnTo>
                    <a:pt x="0" y="2"/>
                  </a:lnTo>
                  <a:lnTo>
                    <a:pt x="0" y="2"/>
                  </a:lnTo>
                  <a:lnTo>
                    <a:pt x="0" y="2"/>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24"/>
            <p:cNvSpPr>
              <a:spLocks/>
            </p:cNvSpPr>
            <p:nvPr/>
          </p:nvSpPr>
          <p:spPr bwMode="auto">
            <a:xfrm>
              <a:off x="16856075" y="-3475037"/>
              <a:ext cx="3867150" cy="3635375"/>
            </a:xfrm>
            <a:custGeom>
              <a:avLst/>
              <a:gdLst>
                <a:gd name="T0" fmla="*/ 38 w 2436"/>
                <a:gd name="T1" fmla="*/ 1218 h 2290"/>
                <a:gd name="T2" fmla="*/ 1586 w 2436"/>
                <a:gd name="T3" fmla="*/ 20 h 2290"/>
                <a:gd name="T4" fmla="*/ 1586 w 2436"/>
                <a:gd name="T5" fmla="*/ 20 h 2290"/>
                <a:gd name="T6" fmla="*/ 1602 w 2436"/>
                <a:gd name="T7" fmla="*/ 10 h 2290"/>
                <a:gd name="T8" fmla="*/ 1620 w 2436"/>
                <a:gd name="T9" fmla="*/ 4 h 2290"/>
                <a:gd name="T10" fmla="*/ 1638 w 2436"/>
                <a:gd name="T11" fmla="*/ 0 h 2290"/>
                <a:gd name="T12" fmla="*/ 1658 w 2436"/>
                <a:gd name="T13" fmla="*/ 2 h 2290"/>
                <a:gd name="T14" fmla="*/ 1676 w 2436"/>
                <a:gd name="T15" fmla="*/ 6 h 2290"/>
                <a:gd name="T16" fmla="*/ 1692 w 2436"/>
                <a:gd name="T17" fmla="*/ 14 h 2290"/>
                <a:gd name="T18" fmla="*/ 1708 w 2436"/>
                <a:gd name="T19" fmla="*/ 24 h 2290"/>
                <a:gd name="T20" fmla="*/ 1722 w 2436"/>
                <a:gd name="T21" fmla="*/ 38 h 2290"/>
                <a:gd name="T22" fmla="*/ 2416 w 2436"/>
                <a:gd name="T23" fmla="*/ 936 h 2290"/>
                <a:gd name="T24" fmla="*/ 2416 w 2436"/>
                <a:gd name="T25" fmla="*/ 936 h 2290"/>
                <a:gd name="T26" fmla="*/ 2428 w 2436"/>
                <a:gd name="T27" fmla="*/ 952 h 2290"/>
                <a:gd name="T28" fmla="*/ 2434 w 2436"/>
                <a:gd name="T29" fmla="*/ 970 h 2290"/>
                <a:gd name="T30" fmla="*/ 2436 w 2436"/>
                <a:gd name="T31" fmla="*/ 990 h 2290"/>
                <a:gd name="T32" fmla="*/ 2436 w 2436"/>
                <a:gd name="T33" fmla="*/ 1008 h 2290"/>
                <a:gd name="T34" fmla="*/ 2432 w 2436"/>
                <a:gd name="T35" fmla="*/ 1026 h 2290"/>
                <a:gd name="T36" fmla="*/ 2424 w 2436"/>
                <a:gd name="T37" fmla="*/ 1044 h 2290"/>
                <a:gd name="T38" fmla="*/ 2414 w 2436"/>
                <a:gd name="T39" fmla="*/ 1058 h 2290"/>
                <a:gd name="T40" fmla="*/ 2400 w 2436"/>
                <a:gd name="T41" fmla="*/ 1072 h 2290"/>
                <a:gd name="T42" fmla="*/ 852 w 2436"/>
                <a:gd name="T43" fmla="*/ 2270 h 2290"/>
                <a:gd name="T44" fmla="*/ 852 w 2436"/>
                <a:gd name="T45" fmla="*/ 2270 h 2290"/>
                <a:gd name="T46" fmla="*/ 834 w 2436"/>
                <a:gd name="T47" fmla="*/ 2280 h 2290"/>
                <a:gd name="T48" fmla="*/ 816 w 2436"/>
                <a:gd name="T49" fmla="*/ 2288 h 2290"/>
                <a:gd name="T50" fmla="*/ 798 w 2436"/>
                <a:gd name="T51" fmla="*/ 2290 h 2290"/>
                <a:gd name="T52" fmla="*/ 780 w 2436"/>
                <a:gd name="T53" fmla="*/ 2290 h 2290"/>
                <a:gd name="T54" fmla="*/ 760 w 2436"/>
                <a:gd name="T55" fmla="*/ 2286 h 2290"/>
                <a:gd name="T56" fmla="*/ 744 w 2436"/>
                <a:gd name="T57" fmla="*/ 2278 h 2290"/>
                <a:gd name="T58" fmla="*/ 728 w 2436"/>
                <a:gd name="T59" fmla="*/ 2268 h 2290"/>
                <a:gd name="T60" fmla="*/ 714 w 2436"/>
                <a:gd name="T61" fmla="*/ 2254 h 2290"/>
                <a:gd name="T62" fmla="*/ 20 w 2436"/>
                <a:gd name="T63" fmla="*/ 1356 h 2290"/>
                <a:gd name="T64" fmla="*/ 20 w 2436"/>
                <a:gd name="T65" fmla="*/ 1356 h 2290"/>
                <a:gd name="T66" fmla="*/ 10 w 2436"/>
                <a:gd name="T67" fmla="*/ 1338 h 2290"/>
                <a:gd name="T68" fmla="*/ 2 w 2436"/>
                <a:gd name="T69" fmla="*/ 1320 h 2290"/>
                <a:gd name="T70" fmla="*/ 0 w 2436"/>
                <a:gd name="T71" fmla="*/ 1302 h 2290"/>
                <a:gd name="T72" fmla="*/ 0 w 2436"/>
                <a:gd name="T73" fmla="*/ 1284 h 2290"/>
                <a:gd name="T74" fmla="*/ 4 w 2436"/>
                <a:gd name="T75" fmla="*/ 1266 h 2290"/>
                <a:gd name="T76" fmla="*/ 12 w 2436"/>
                <a:gd name="T77" fmla="*/ 1248 h 2290"/>
                <a:gd name="T78" fmla="*/ 24 w 2436"/>
                <a:gd name="T79" fmla="*/ 1232 h 2290"/>
                <a:gd name="T80" fmla="*/ 38 w 2436"/>
                <a:gd name="T81" fmla="*/ 1218 h 2290"/>
                <a:gd name="T82" fmla="*/ 38 w 2436"/>
                <a:gd name="T83" fmla="*/ 1218 h 2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36" h="2290">
                  <a:moveTo>
                    <a:pt x="38" y="1218"/>
                  </a:moveTo>
                  <a:lnTo>
                    <a:pt x="1586" y="20"/>
                  </a:lnTo>
                  <a:lnTo>
                    <a:pt x="1586" y="20"/>
                  </a:lnTo>
                  <a:lnTo>
                    <a:pt x="1602" y="10"/>
                  </a:lnTo>
                  <a:lnTo>
                    <a:pt x="1620" y="4"/>
                  </a:lnTo>
                  <a:lnTo>
                    <a:pt x="1638" y="0"/>
                  </a:lnTo>
                  <a:lnTo>
                    <a:pt x="1658" y="2"/>
                  </a:lnTo>
                  <a:lnTo>
                    <a:pt x="1676" y="6"/>
                  </a:lnTo>
                  <a:lnTo>
                    <a:pt x="1692" y="14"/>
                  </a:lnTo>
                  <a:lnTo>
                    <a:pt x="1708" y="24"/>
                  </a:lnTo>
                  <a:lnTo>
                    <a:pt x="1722" y="38"/>
                  </a:lnTo>
                  <a:lnTo>
                    <a:pt x="2416" y="936"/>
                  </a:lnTo>
                  <a:lnTo>
                    <a:pt x="2416" y="936"/>
                  </a:lnTo>
                  <a:lnTo>
                    <a:pt x="2428" y="952"/>
                  </a:lnTo>
                  <a:lnTo>
                    <a:pt x="2434" y="970"/>
                  </a:lnTo>
                  <a:lnTo>
                    <a:pt x="2436" y="990"/>
                  </a:lnTo>
                  <a:lnTo>
                    <a:pt x="2436" y="1008"/>
                  </a:lnTo>
                  <a:lnTo>
                    <a:pt x="2432" y="1026"/>
                  </a:lnTo>
                  <a:lnTo>
                    <a:pt x="2424" y="1044"/>
                  </a:lnTo>
                  <a:lnTo>
                    <a:pt x="2414" y="1058"/>
                  </a:lnTo>
                  <a:lnTo>
                    <a:pt x="2400" y="1072"/>
                  </a:lnTo>
                  <a:lnTo>
                    <a:pt x="852" y="2270"/>
                  </a:lnTo>
                  <a:lnTo>
                    <a:pt x="852" y="2270"/>
                  </a:lnTo>
                  <a:lnTo>
                    <a:pt x="834" y="2280"/>
                  </a:lnTo>
                  <a:lnTo>
                    <a:pt x="816" y="2288"/>
                  </a:lnTo>
                  <a:lnTo>
                    <a:pt x="798" y="2290"/>
                  </a:lnTo>
                  <a:lnTo>
                    <a:pt x="780" y="2290"/>
                  </a:lnTo>
                  <a:lnTo>
                    <a:pt x="760" y="2286"/>
                  </a:lnTo>
                  <a:lnTo>
                    <a:pt x="744" y="2278"/>
                  </a:lnTo>
                  <a:lnTo>
                    <a:pt x="728" y="2268"/>
                  </a:lnTo>
                  <a:lnTo>
                    <a:pt x="714" y="2254"/>
                  </a:lnTo>
                  <a:lnTo>
                    <a:pt x="20" y="1356"/>
                  </a:lnTo>
                  <a:lnTo>
                    <a:pt x="20" y="1356"/>
                  </a:lnTo>
                  <a:lnTo>
                    <a:pt x="10" y="1338"/>
                  </a:lnTo>
                  <a:lnTo>
                    <a:pt x="2" y="1320"/>
                  </a:lnTo>
                  <a:lnTo>
                    <a:pt x="0" y="1302"/>
                  </a:lnTo>
                  <a:lnTo>
                    <a:pt x="0" y="1284"/>
                  </a:lnTo>
                  <a:lnTo>
                    <a:pt x="4" y="1266"/>
                  </a:lnTo>
                  <a:lnTo>
                    <a:pt x="12" y="1248"/>
                  </a:lnTo>
                  <a:lnTo>
                    <a:pt x="24" y="1232"/>
                  </a:lnTo>
                  <a:lnTo>
                    <a:pt x="38" y="1218"/>
                  </a:lnTo>
                  <a:lnTo>
                    <a:pt x="38" y="1218"/>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25"/>
            <p:cNvSpPr>
              <a:spLocks/>
            </p:cNvSpPr>
            <p:nvPr/>
          </p:nvSpPr>
          <p:spPr bwMode="auto">
            <a:xfrm>
              <a:off x="17084675" y="-3319462"/>
              <a:ext cx="2130425" cy="1670050"/>
            </a:xfrm>
            <a:custGeom>
              <a:avLst/>
              <a:gdLst>
                <a:gd name="T0" fmla="*/ 0 w 1342"/>
                <a:gd name="T1" fmla="*/ 1018 h 1052"/>
                <a:gd name="T2" fmla="*/ 1316 w 1342"/>
                <a:gd name="T3" fmla="*/ 0 h 1052"/>
                <a:gd name="T4" fmla="*/ 1342 w 1342"/>
                <a:gd name="T5" fmla="*/ 34 h 1052"/>
                <a:gd name="T6" fmla="*/ 26 w 1342"/>
                <a:gd name="T7" fmla="*/ 1052 h 1052"/>
                <a:gd name="T8" fmla="*/ 0 w 1342"/>
                <a:gd name="T9" fmla="*/ 1018 h 1052"/>
              </a:gdLst>
              <a:ahLst/>
              <a:cxnLst>
                <a:cxn ang="0">
                  <a:pos x="T0" y="T1"/>
                </a:cxn>
                <a:cxn ang="0">
                  <a:pos x="T2" y="T3"/>
                </a:cxn>
                <a:cxn ang="0">
                  <a:pos x="T4" y="T5"/>
                </a:cxn>
                <a:cxn ang="0">
                  <a:pos x="T6" y="T7"/>
                </a:cxn>
                <a:cxn ang="0">
                  <a:pos x="T8" y="T9"/>
                </a:cxn>
              </a:cxnLst>
              <a:rect l="0" t="0" r="r" b="b"/>
              <a:pathLst>
                <a:path w="1342" h="1052">
                  <a:moveTo>
                    <a:pt x="0" y="1018"/>
                  </a:moveTo>
                  <a:lnTo>
                    <a:pt x="1316" y="0"/>
                  </a:lnTo>
                  <a:lnTo>
                    <a:pt x="1342" y="34"/>
                  </a:lnTo>
                  <a:lnTo>
                    <a:pt x="26" y="1052"/>
                  </a:lnTo>
                  <a:lnTo>
                    <a:pt x="0" y="1018"/>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26"/>
            <p:cNvSpPr>
              <a:spLocks/>
            </p:cNvSpPr>
            <p:nvPr/>
          </p:nvSpPr>
          <p:spPr bwMode="auto">
            <a:xfrm>
              <a:off x="17138650" y="-3182937"/>
              <a:ext cx="3067050" cy="2749550"/>
            </a:xfrm>
            <a:custGeom>
              <a:avLst/>
              <a:gdLst>
                <a:gd name="T0" fmla="*/ 0 w 1932"/>
                <a:gd name="T1" fmla="*/ 1138 h 1732"/>
                <a:gd name="T2" fmla="*/ 1470 w 1932"/>
                <a:gd name="T3" fmla="*/ 0 h 1732"/>
                <a:gd name="T4" fmla="*/ 1932 w 1932"/>
                <a:gd name="T5" fmla="*/ 596 h 1732"/>
                <a:gd name="T6" fmla="*/ 462 w 1932"/>
                <a:gd name="T7" fmla="*/ 1732 h 1732"/>
                <a:gd name="T8" fmla="*/ 0 w 1932"/>
                <a:gd name="T9" fmla="*/ 1138 h 1732"/>
              </a:gdLst>
              <a:ahLst/>
              <a:cxnLst>
                <a:cxn ang="0">
                  <a:pos x="T0" y="T1"/>
                </a:cxn>
                <a:cxn ang="0">
                  <a:pos x="T2" y="T3"/>
                </a:cxn>
                <a:cxn ang="0">
                  <a:pos x="T4" y="T5"/>
                </a:cxn>
                <a:cxn ang="0">
                  <a:pos x="T6" y="T7"/>
                </a:cxn>
                <a:cxn ang="0">
                  <a:pos x="T8" y="T9"/>
                </a:cxn>
              </a:cxnLst>
              <a:rect l="0" t="0" r="r" b="b"/>
              <a:pathLst>
                <a:path w="1932" h="1732">
                  <a:moveTo>
                    <a:pt x="0" y="1138"/>
                  </a:moveTo>
                  <a:lnTo>
                    <a:pt x="1470" y="0"/>
                  </a:lnTo>
                  <a:lnTo>
                    <a:pt x="1932" y="596"/>
                  </a:lnTo>
                  <a:lnTo>
                    <a:pt x="462" y="1732"/>
                  </a:lnTo>
                  <a:lnTo>
                    <a:pt x="0" y="1138"/>
                  </a:ln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27"/>
            <p:cNvSpPr>
              <a:spLocks/>
            </p:cNvSpPr>
            <p:nvPr/>
          </p:nvSpPr>
          <p:spPr bwMode="auto">
            <a:xfrm>
              <a:off x="19332575" y="-3109912"/>
              <a:ext cx="193675" cy="174625"/>
            </a:xfrm>
            <a:custGeom>
              <a:avLst/>
              <a:gdLst>
                <a:gd name="T0" fmla="*/ 26 w 122"/>
                <a:gd name="T1" fmla="*/ 108 h 110"/>
                <a:gd name="T2" fmla="*/ 26 w 122"/>
                <a:gd name="T3" fmla="*/ 108 h 110"/>
                <a:gd name="T4" fmla="*/ 32 w 122"/>
                <a:gd name="T5" fmla="*/ 110 h 110"/>
                <a:gd name="T6" fmla="*/ 36 w 122"/>
                <a:gd name="T7" fmla="*/ 108 h 110"/>
                <a:gd name="T8" fmla="*/ 118 w 122"/>
                <a:gd name="T9" fmla="*/ 46 h 110"/>
                <a:gd name="T10" fmla="*/ 118 w 122"/>
                <a:gd name="T11" fmla="*/ 46 h 110"/>
                <a:gd name="T12" fmla="*/ 122 w 122"/>
                <a:gd name="T13" fmla="*/ 40 h 110"/>
                <a:gd name="T14" fmla="*/ 120 w 122"/>
                <a:gd name="T15" fmla="*/ 36 h 110"/>
                <a:gd name="T16" fmla="*/ 94 w 122"/>
                <a:gd name="T17" fmla="*/ 2 h 110"/>
                <a:gd name="T18" fmla="*/ 94 w 122"/>
                <a:gd name="T19" fmla="*/ 2 h 110"/>
                <a:gd name="T20" fmla="*/ 90 w 122"/>
                <a:gd name="T21" fmla="*/ 0 h 110"/>
                <a:gd name="T22" fmla="*/ 84 w 122"/>
                <a:gd name="T23" fmla="*/ 2 h 110"/>
                <a:gd name="T24" fmla="*/ 2 w 122"/>
                <a:gd name="T25" fmla="*/ 64 h 110"/>
                <a:gd name="T26" fmla="*/ 2 w 122"/>
                <a:gd name="T27" fmla="*/ 64 h 110"/>
                <a:gd name="T28" fmla="*/ 0 w 122"/>
                <a:gd name="T29" fmla="*/ 70 h 110"/>
                <a:gd name="T30" fmla="*/ 0 w 122"/>
                <a:gd name="T31" fmla="*/ 74 h 110"/>
                <a:gd name="T32" fmla="*/ 26 w 122"/>
                <a:gd name="T33"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10">
                  <a:moveTo>
                    <a:pt x="26" y="108"/>
                  </a:moveTo>
                  <a:lnTo>
                    <a:pt x="26" y="108"/>
                  </a:lnTo>
                  <a:lnTo>
                    <a:pt x="32" y="110"/>
                  </a:lnTo>
                  <a:lnTo>
                    <a:pt x="36" y="108"/>
                  </a:lnTo>
                  <a:lnTo>
                    <a:pt x="118" y="46"/>
                  </a:lnTo>
                  <a:lnTo>
                    <a:pt x="118" y="46"/>
                  </a:lnTo>
                  <a:lnTo>
                    <a:pt x="122" y="40"/>
                  </a:lnTo>
                  <a:lnTo>
                    <a:pt x="120" y="36"/>
                  </a:lnTo>
                  <a:lnTo>
                    <a:pt x="94" y="2"/>
                  </a:lnTo>
                  <a:lnTo>
                    <a:pt x="94" y="2"/>
                  </a:lnTo>
                  <a:lnTo>
                    <a:pt x="90" y="0"/>
                  </a:lnTo>
                  <a:lnTo>
                    <a:pt x="84" y="2"/>
                  </a:lnTo>
                  <a:lnTo>
                    <a:pt x="2" y="64"/>
                  </a:lnTo>
                  <a:lnTo>
                    <a:pt x="2" y="64"/>
                  </a:lnTo>
                  <a:lnTo>
                    <a:pt x="0" y="70"/>
                  </a:lnTo>
                  <a:lnTo>
                    <a:pt x="0" y="74"/>
                  </a:lnTo>
                  <a:lnTo>
                    <a:pt x="26" y="10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28"/>
            <p:cNvSpPr>
              <a:spLocks/>
            </p:cNvSpPr>
            <p:nvPr/>
          </p:nvSpPr>
          <p:spPr bwMode="auto">
            <a:xfrm>
              <a:off x="19167475" y="-2982912"/>
              <a:ext cx="193675" cy="174625"/>
            </a:xfrm>
            <a:custGeom>
              <a:avLst/>
              <a:gdLst>
                <a:gd name="T0" fmla="*/ 28 w 122"/>
                <a:gd name="T1" fmla="*/ 108 h 110"/>
                <a:gd name="T2" fmla="*/ 28 w 122"/>
                <a:gd name="T3" fmla="*/ 108 h 110"/>
                <a:gd name="T4" fmla="*/ 32 w 122"/>
                <a:gd name="T5" fmla="*/ 110 h 110"/>
                <a:gd name="T6" fmla="*/ 38 w 122"/>
                <a:gd name="T7" fmla="*/ 108 h 110"/>
                <a:gd name="T8" fmla="*/ 120 w 122"/>
                <a:gd name="T9" fmla="*/ 46 h 110"/>
                <a:gd name="T10" fmla="*/ 120 w 122"/>
                <a:gd name="T11" fmla="*/ 46 h 110"/>
                <a:gd name="T12" fmla="*/ 122 w 122"/>
                <a:gd name="T13" fmla="*/ 40 h 110"/>
                <a:gd name="T14" fmla="*/ 120 w 122"/>
                <a:gd name="T15" fmla="*/ 34 h 110"/>
                <a:gd name="T16" fmla="*/ 96 w 122"/>
                <a:gd name="T17" fmla="*/ 2 h 110"/>
                <a:gd name="T18" fmla="*/ 96 w 122"/>
                <a:gd name="T19" fmla="*/ 2 h 110"/>
                <a:gd name="T20" fmla="*/ 90 w 122"/>
                <a:gd name="T21" fmla="*/ 0 h 110"/>
                <a:gd name="T22" fmla="*/ 86 w 122"/>
                <a:gd name="T23" fmla="*/ 0 h 110"/>
                <a:gd name="T24" fmla="*/ 4 w 122"/>
                <a:gd name="T25" fmla="*/ 64 h 110"/>
                <a:gd name="T26" fmla="*/ 4 w 122"/>
                <a:gd name="T27" fmla="*/ 64 h 110"/>
                <a:gd name="T28" fmla="*/ 0 w 122"/>
                <a:gd name="T29" fmla="*/ 68 h 110"/>
                <a:gd name="T30" fmla="*/ 2 w 122"/>
                <a:gd name="T31" fmla="*/ 74 h 110"/>
                <a:gd name="T32" fmla="*/ 28 w 122"/>
                <a:gd name="T33"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10">
                  <a:moveTo>
                    <a:pt x="28" y="108"/>
                  </a:moveTo>
                  <a:lnTo>
                    <a:pt x="28" y="108"/>
                  </a:lnTo>
                  <a:lnTo>
                    <a:pt x="32" y="110"/>
                  </a:lnTo>
                  <a:lnTo>
                    <a:pt x="38" y="108"/>
                  </a:lnTo>
                  <a:lnTo>
                    <a:pt x="120" y="46"/>
                  </a:lnTo>
                  <a:lnTo>
                    <a:pt x="120" y="46"/>
                  </a:lnTo>
                  <a:lnTo>
                    <a:pt x="122" y="40"/>
                  </a:lnTo>
                  <a:lnTo>
                    <a:pt x="120" y="34"/>
                  </a:lnTo>
                  <a:lnTo>
                    <a:pt x="96" y="2"/>
                  </a:lnTo>
                  <a:lnTo>
                    <a:pt x="96" y="2"/>
                  </a:lnTo>
                  <a:lnTo>
                    <a:pt x="90" y="0"/>
                  </a:lnTo>
                  <a:lnTo>
                    <a:pt x="86" y="0"/>
                  </a:lnTo>
                  <a:lnTo>
                    <a:pt x="4" y="64"/>
                  </a:lnTo>
                  <a:lnTo>
                    <a:pt x="4" y="64"/>
                  </a:lnTo>
                  <a:lnTo>
                    <a:pt x="0" y="68"/>
                  </a:lnTo>
                  <a:lnTo>
                    <a:pt x="2" y="74"/>
                  </a:lnTo>
                  <a:lnTo>
                    <a:pt x="28" y="10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29"/>
            <p:cNvSpPr>
              <a:spLocks/>
            </p:cNvSpPr>
            <p:nvPr/>
          </p:nvSpPr>
          <p:spPr bwMode="auto">
            <a:xfrm>
              <a:off x="19005550" y="-2859087"/>
              <a:ext cx="193675" cy="177800"/>
            </a:xfrm>
            <a:custGeom>
              <a:avLst/>
              <a:gdLst>
                <a:gd name="T0" fmla="*/ 26 w 122"/>
                <a:gd name="T1" fmla="*/ 108 h 112"/>
                <a:gd name="T2" fmla="*/ 26 w 122"/>
                <a:gd name="T3" fmla="*/ 108 h 112"/>
                <a:gd name="T4" fmla="*/ 32 w 122"/>
                <a:gd name="T5" fmla="*/ 112 h 112"/>
                <a:gd name="T6" fmla="*/ 36 w 122"/>
                <a:gd name="T7" fmla="*/ 110 h 112"/>
                <a:gd name="T8" fmla="*/ 118 w 122"/>
                <a:gd name="T9" fmla="*/ 46 h 112"/>
                <a:gd name="T10" fmla="*/ 118 w 122"/>
                <a:gd name="T11" fmla="*/ 46 h 112"/>
                <a:gd name="T12" fmla="*/ 122 w 122"/>
                <a:gd name="T13" fmla="*/ 42 h 112"/>
                <a:gd name="T14" fmla="*/ 120 w 122"/>
                <a:gd name="T15" fmla="*/ 36 h 112"/>
                <a:gd name="T16" fmla="*/ 94 w 122"/>
                <a:gd name="T17" fmla="*/ 4 h 112"/>
                <a:gd name="T18" fmla="*/ 94 w 122"/>
                <a:gd name="T19" fmla="*/ 4 h 112"/>
                <a:gd name="T20" fmla="*/ 90 w 122"/>
                <a:gd name="T21" fmla="*/ 0 h 112"/>
                <a:gd name="T22" fmla="*/ 84 w 122"/>
                <a:gd name="T23" fmla="*/ 2 h 112"/>
                <a:gd name="T24" fmla="*/ 2 w 122"/>
                <a:gd name="T25" fmla="*/ 66 h 112"/>
                <a:gd name="T26" fmla="*/ 2 w 122"/>
                <a:gd name="T27" fmla="*/ 66 h 112"/>
                <a:gd name="T28" fmla="*/ 0 w 122"/>
                <a:gd name="T29" fmla="*/ 70 h 112"/>
                <a:gd name="T30" fmla="*/ 2 w 122"/>
                <a:gd name="T31" fmla="*/ 76 h 112"/>
                <a:gd name="T32" fmla="*/ 26 w 122"/>
                <a:gd name="T33"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12">
                  <a:moveTo>
                    <a:pt x="26" y="108"/>
                  </a:moveTo>
                  <a:lnTo>
                    <a:pt x="26" y="108"/>
                  </a:lnTo>
                  <a:lnTo>
                    <a:pt x="32" y="112"/>
                  </a:lnTo>
                  <a:lnTo>
                    <a:pt x="36" y="110"/>
                  </a:lnTo>
                  <a:lnTo>
                    <a:pt x="118" y="46"/>
                  </a:lnTo>
                  <a:lnTo>
                    <a:pt x="118" y="46"/>
                  </a:lnTo>
                  <a:lnTo>
                    <a:pt x="122" y="42"/>
                  </a:lnTo>
                  <a:lnTo>
                    <a:pt x="120" y="36"/>
                  </a:lnTo>
                  <a:lnTo>
                    <a:pt x="94" y="4"/>
                  </a:lnTo>
                  <a:lnTo>
                    <a:pt x="94" y="4"/>
                  </a:lnTo>
                  <a:lnTo>
                    <a:pt x="90" y="0"/>
                  </a:lnTo>
                  <a:lnTo>
                    <a:pt x="84" y="2"/>
                  </a:lnTo>
                  <a:lnTo>
                    <a:pt x="2" y="66"/>
                  </a:lnTo>
                  <a:lnTo>
                    <a:pt x="2" y="66"/>
                  </a:lnTo>
                  <a:lnTo>
                    <a:pt x="0" y="70"/>
                  </a:lnTo>
                  <a:lnTo>
                    <a:pt x="2" y="76"/>
                  </a:lnTo>
                  <a:lnTo>
                    <a:pt x="26" y="10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30"/>
            <p:cNvSpPr>
              <a:spLocks/>
            </p:cNvSpPr>
            <p:nvPr/>
          </p:nvSpPr>
          <p:spPr bwMode="auto">
            <a:xfrm>
              <a:off x="18843625" y="-2732087"/>
              <a:ext cx="190500" cy="174625"/>
            </a:xfrm>
            <a:custGeom>
              <a:avLst/>
              <a:gdLst>
                <a:gd name="T0" fmla="*/ 26 w 120"/>
                <a:gd name="T1" fmla="*/ 108 h 110"/>
                <a:gd name="T2" fmla="*/ 26 w 120"/>
                <a:gd name="T3" fmla="*/ 108 h 110"/>
                <a:gd name="T4" fmla="*/ 30 w 120"/>
                <a:gd name="T5" fmla="*/ 110 h 110"/>
                <a:gd name="T6" fmla="*/ 36 w 120"/>
                <a:gd name="T7" fmla="*/ 110 h 110"/>
                <a:gd name="T8" fmla="*/ 118 w 120"/>
                <a:gd name="T9" fmla="*/ 46 h 110"/>
                <a:gd name="T10" fmla="*/ 118 w 120"/>
                <a:gd name="T11" fmla="*/ 46 h 110"/>
                <a:gd name="T12" fmla="*/ 120 w 120"/>
                <a:gd name="T13" fmla="*/ 42 h 110"/>
                <a:gd name="T14" fmla="*/ 120 w 120"/>
                <a:gd name="T15" fmla="*/ 36 h 110"/>
                <a:gd name="T16" fmla="*/ 94 w 120"/>
                <a:gd name="T17" fmla="*/ 4 h 110"/>
                <a:gd name="T18" fmla="*/ 94 w 120"/>
                <a:gd name="T19" fmla="*/ 4 h 110"/>
                <a:gd name="T20" fmla="*/ 90 w 120"/>
                <a:gd name="T21" fmla="*/ 0 h 110"/>
                <a:gd name="T22" fmla="*/ 84 w 120"/>
                <a:gd name="T23" fmla="*/ 2 h 110"/>
                <a:gd name="T24" fmla="*/ 2 w 120"/>
                <a:gd name="T25" fmla="*/ 64 h 110"/>
                <a:gd name="T26" fmla="*/ 2 w 120"/>
                <a:gd name="T27" fmla="*/ 64 h 110"/>
                <a:gd name="T28" fmla="*/ 0 w 120"/>
                <a:gd name="T29" fmla="*/ 70 h 110"/>
                <a:gd name="T30" fmla="*/ 0 w 120"/>
                <a:gd name="T31" fmla="*/ 76 h 110"/>
                <a:gd name="T32" fmla="*/ 26 w 120"/>
                <a:gd name="T33"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0" h="110">
                  <a:moveTo>
                    <a:pt x="26" y="108"/>
                  </a:moveTo>
                  <a:lnTo>
                    <a:pt x="26" y="108"/>
                  </a:lnTo>
                  <a:lnTo>
                    <a:pt x="30" y="110"/>
                  </a:lnTo>
                  <a:lnTo>
                    <a:pt x="36" y="110"/>
                  </a:lnTo>
                  <a:lnTo>
                    <a:pt x="118" y="46"/>
                  </a:lnTo>
                  <a:lnTo>
                    <a:pt x="118" y="46"/>
                  </a:lnTo>
                  <a:lnTo>
                    <a:pt x="120" y="42"/>
                  </a:lnTo>
                  <a:lnTo>
                    <a:pt x="120" y="36"/>
                  </a:lnTo>
                  <a:lnTo>
                    <a:pt x="94" y="4"/>
                  </a:lnTo>
                  <a:lnTo>
                    <a:pt x="94" y="4"/>
                  </a:lnTo>
                  <a:lnTo>
                    <a:pt x="90" y="0"/>
                  </a:lnTo>
                  <a:lnTo>
                    <a:pt x="84" y="2"/>
                  </a:lnTo>
                  <a:lnTo>
                    <a:pt x="2" y="64"/>
                  </a:lnTo>
                  <a:lnTo>
                    <a:pt x="2" y="64"/>
                  </a:lnTo>
                  <a:lnTo>
                    <a:pt x="0" y="70"/>
                  </a:lnTo>
                  <a:lnTo>
                    <a:pt x="0" y="76"/>
                  </a:lnTo>
                  <a:lnTo>
                    <a:pt x="26" y="10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31"/>
            <p:cNvSpPr>
              <a:spLocks/>
            </p:cNvSpPr>
            <p:nvPr/>
          </p:nvSpPr>
          <p:spPr bwMode="auto">
            <a:xfrm>
              <a:off x="18678525" y="-2605087"/>
              <a:ext cx="193675" cy="174625"/>
            </a:xfrm>
            <a:custGeom>
              <a:avLst/>
              <a:gdLst>
                <a:gd name="T0" fmla="*/ 26 w 122"/>
                <a:gd name="T1" fmla="*/ 108 h 110"/>
                <a:gd name="T2" fmla="*/ 26 w 122"/>
                <a:gd name="T3" fmla="*/ 108 h 110"/>
                <a:gd name="T4" fmla="*/ 32 w 122"/>
                <a:gd name="T5" fmla="*/ 110 h 110"/>
                <a:gd name="T6" fmla="*/ 38 w 122"/>
                <a:gd name="T7" fmla="*/ 108 h 110"/>
                <a:gd name="T8" fmla="*/ 120 w 122"/>
                <a:gd name="T9" fmla="*/ 46 h 110"/>
                <a:gd name="T10" fmla="*/ 120 w 122"/>
                <a:gd name="T11" fmla="*/ 46 h 110"/>
                <a:gd name="T12" fmla="*/ 122 w 122"/>
                <a:gd name="T13" fmla="*/ 40 h 110"/>
                <a:gd name="T14" fmla="*/ 120 w 122"/>
                <a:gd name="T15" fmla="*/ 36 h 110"/>
                <a:gd name="T16" fmla="*/ 96 w 122"/>
                <a:gd name="T17" fmla="*/ 2 h 110"/>
                <a:gd name="T18" fmla="*/ 96 w 122"/>
                <a:gd name="T19" fmla="*/ 2 h 110"/>
                <a:gd name="T20" fmla="*/ 90 w 122"/>
                <a:gd name="T21" fmla="*/ 0 h 110"/>
                <a:gd name="T22" fmla="*/ 84 w 122"/>
                <a:gd name="T23" fmla="*/ 2 h 110"/>
                <a:gd name="T24" fmla="*/ 4 w 122"/>
                <a:gd name="T25" fmla="*/ 64 h 110"/>
                <a:gd name="T26" fmla="*/ 4 w 122"/>
                <a:gd name="T27" fmla="*/ 64 h 110"/>
                <a:gd name="T28" fmla="*/ 0 w 122"/>
                <a:gd name="T29" fmla="*/ 70 h 110"/>
                <a:gd name="T30" fmla="*/ 2 w 122"/>
                <a:gd name="T31" fmla="*/ 74 h 110"/>
                <a:gd name="T32" fmla="*/ 26 w 122"/>
                <a:gd name="T33"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10">
                  <a:moveTo>
                    <a:pt x="26" y="108"/>
                  </a:moveTo>
                  <a:lnTo>
                    <a:pt x="26" y="108"/>
                  </a:lnTo>
                  <a:lnTo>
                    <a:pt x="32" y="110"/>
                  </a:lnTo>
                  <a:lnTo>
                    <a:pt x="38" y="108"/>
                  </a:lnTo>
                  <a:lnTo>
                    <a:pt x="120" y="46"/>
                  </a:lnTo>
                  <a:lnTo>
                    <a:pt x="120" y="46"/>
                  </a:lnTo>
                  <a:lnTo>
                    <a:pt x="122" y="40"/>
                  </a:lnTo>
                  <a:lnTo>
                    <a:pt x="120" y="36"/>
                  </a:lnTo>
                  <a:lnTo>
                    <a:pt x="96" y="2"/>
                  </a:lnTo>
                  <a:lnTo>
                    <a:pt x="96" y="2"/>
                  </a:lnTo>
                  <a:lnTo>
                    <a:pt x="90" y="0"/>
                  </a:lnTo>
                  <a:lnTo>
                    <a:pt x="84" y="2"/>
                  </a:lnTo>
                  <a:lnTo>
                    <a:pt x="4" y="64"/>
                  </a:lnTo>
                  <a:lnTo>
                    <a:pt x="4" y="64"/>
                  </a:lnTo>
                  <a:lnTo>
                    <a:pt x="0" y="70"/>
                  </a:lnTo>
                  <a:lnTo>
                    <a:pt x="2" y="74"/>
                  </a:lnTo>
                  <a:lnTo>
                    <a:pt x="26" y="10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32"/>
            <p:cNvSpPr>
              <a:spLocks/>
            </p:cNvSpPr>
            <p:nvPr/>
          </p:nvSpPr>
          <p:spPr bwMode="auto">
            <a:xfrm>
              <a:off x="18516600" y="-2478087"/>
              <a:ext cx="193675" cy="174625"/>
            </a:xfrm>
            <a:custGeom>
              <a:avLst/>
              <a:gdLst>
                <a:gd name="T0" fmla="*/ 26 w 122"/>
                <a:gd name="T1" fmla="*/ 106 h 110"/>
                <a:gd name="T2" fmla="*/ 26 w 122"/>
                <a:gd name="T3" fmla="*/ 106 h 110"/>
                <a:gd name="T4" fmla="*/ 32 w 122"/>
                <a:gd name="T5" fmla="*/ 110 h 110"/>
                <a:gd name="T6" fmla="*/ 36 w 122"/>
                <a:gd name="T7" fmla="*/ 108 h 110"/>
                <a:gd name="T8" fmla="*/ 118 w 122"/>
                <a:gd name="T9" fmla="*/ 44 h 110"/>
                <a:gd name="T10" fmla="*/ 118 w 122"/>
                <a:gd name="T11" fmla="*/ 44 h 110"/>
                <a:gd name="T12" fmla="*/ 122 w 122"/>
                <a:gd name="T13" fmla="*/ 40 h 110"/>
                <a:gd name="T14" fmla="*/ 120 w 122"/>
                <a:gd name="T15" fmla="*/ 34 h 110"/>
                <a:gd name="T16" fmla="*/ 94 w 122"/>
                <a:gd name="T17" fmla="*/ 2 h 110"/>
                <a:gd name="T18" fmla="*/ 94 w 122"/>
                <a:gd name="T19" fmla="*/ 2 h 110"/>
                <a:gd name="T20" fmla="*/ 90 w 122"/>
                <a:gd name="T21" fmla="*/ 0 h 110"/>
                <a:gd name="T22" fmla="*/ 84 w 122"/>
                <a:gd name="T23" fmla="*/ 0 h 110"/>
                <a:gd name="T24" fmla="*/ 2 w 122"/>
                <a:gd name="T25" fmla="*/ 64 h 110"/>
                <a:gd name="T26" fmla="*/ 2 w 122"/>
                <a:gd name="T27" fmla="*/ 64 h 110"/>
                <a:gd name="T28" fmla="*/ 0 w 122"/>
                <a:gd name="T29" fmla="*/ 68 h 110"/>
                <a:gd name="T30" fmla="*/ 0 w 122"/>
                <a:gd name="T31" fmla="*/ 74 h 110"/>
                <a:gd name="T32" fmla="*/ 26 w 122"/>
                <a:gd name="T33" fmla="*/ 10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10">
                  <a:moveTo>
                    <a:pt x="26" y="106"/>
                  </a:moveTo>
                  <a:lnTo>
                    <a:pt x="26" y="106"/>
                  </a:lnTo>
                  <a:lnTo>
                    <a:pt x="32" y="110"/>
                  </a:lnTo>
                  <a:lnTo>
                    <a:pt x="36" y="108"/>
                  </a:lnTo>
                  <a:lnTo>
                    <a:pt x="118" y="44"/>
                  </a:lnTo>
                  <a:lnTo>
                    <a:pt x="118" y="44"/>
                  </a:lnTo>
                  <a:lnTo>
                    <a:pt x="122" y="40"/>
                  </a:lnTo>
                  <a:lnTo>
                    <a:pt x="120" y="34"/>
                  </a:lnTo>
                  <a:lnTo>
                    <a:pt x="94" y="2"/>
                  </a:lnTo>
                  <a:lnTo>
                    <a:pt x="94" y="2"/>
                  </a:lnTo>
                  <a:lnTo>
                    <a:pt x="90" y="0"/>
                  </a:lnTo>
                  <a:lnTo>
                    <a:pt x="84" y="0"/>
                  </a:lnTo>
                  <a:lnTo>
                    <a:pt x="2" y="64"/>
                  </a:lnTo>
                  <a:lnTo>
                    <a:pt x="2" y="64"/>
                  </a:lnTo>
                  <a:lnTo>
                    <a:pt x="0" y="68"/>
                  </a:lnTo>
                  <a:lnTo>
                    <a:pt x="0" y="74"/>
                  </a:lnTo>
                  <a:lnTo>
                    <a:pt x="26" y="106"/>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33"/>
            <p:cNvSpPr>
              <a:spLocks/>
            </p:cNvSpPr>
            <p:nvPr/>
          </p:nvSpPr>
          <p:spPr bwMode="auto">
            <a:xfrm>
              <a:off x="18351500" y="-2354262"/>
              <a:ext cx="193675" cy="174625"/>
            </a:xfrm>
            <a:custGeom>
              <a:avLst/>
              <a:gdLst>
                <a:gd name="T0" fmla="*/ 28 w 122"/>
                <a:gd name="T1" fmla="*/ 108 h 110"/>
                <a:gd name="T2" fmla="*/ 28 w 122"/>
                <a:gd name="T3" fmla="*/ 108 h 110"/>
                <a:gd name="T4" fmla="*/ 32 w 122"/>
                <a:gd name="T5" fmla="*/ 110 h 110"/>
                <a:gd name="T6" fmla="*/ 38 w 122"/>
                <a:gd name="T7" fmla="*/ 110 h 110"/>
                <a:gd name="T8" fmla="*/ 120 w 122"/>
                <a:gd name="T9" fmla="*/ 46 h 110"/>
                <a:gd name="T10" fmla="*/ 120 w 122"/>
                <a:gd name="T11" fmla="*/ 46 h 110"/>
                <a:gd name="T12" fmla="*/ 122 w 122"/>
                <a:gd name="T13" fmla="*/ 42 h 110"/>
                <a:gd name="T14" fmla="*/ 120 w 122"/>
                <a:gd name="T15" fmla="*/ 36 h 110"/>
                <a:gd name="T16" fmla="*/ 96 w 122"/>
                <a:gd name="T17" fmla="*/ 4 h 110"/>
                <a:gd name="T18" fmla="*/ 96 w 122"/>
                <a:gd name="T19" fmla="*/ 4 h 110"/>
                <a:gd name="T20" fmla="*/ 90 w 122"/>
                <a:gd name="T21" fmla="*/ 0 h 110"/>
                <a:gd name="T22" fmla="*/ 86 w 122"/>
                <a:gd name="T23" fmla="*/ 2 h 110"/>
                <a:gd name="T24" fmla="*/ 4 w 122"/>
                <a:gd name="T25" fmla="*/ 66 h 110"/>
                <a:gd name="T26" fmla="*/ 4 w 122"/>
                <a:gd name="T27" fmla="*/ 66 h 110"/>
                <a:gd name="T28" fmla="*/ 0 w 122"/>
                <a:gd name="T29" fmla="*/ 70 h 110"/>
                <a:gd name="T30" fmla="*/ 2 w 122"/>
                <a:gd name="T31" fmla="*/ 76 h 110"/>
                <a:gd name="T32" fmla="*/ 28 w 122"/>
                <a:gd name="T33"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10">
                  <a:moveTo>
                    <a:pt x="28" y="108"/>
                  </a:moveTo>
                  <a:lnTo>
                    <a:pt x="28" y="108"/>
                  </a:lnTo>
                  <a:lnTo>
                    <a:pt x="32" y="110"/>
                  </a:lnTo>
                  <a:lnTo>
                    <a:pt x="38" y="110"/>
                  </a:lnTo>
                  <a:lnTo>
                    <a:pt x="120" y="46"/>
                  </a:lnTo>
                  <a:lnTo>
                    <a:pt x="120" y="46"/>
                  </a:lnTo>
                  <a:lnTo>
                    <a:pt x="122" y="42"/>
                  </a:lnTo>
                  <a:lnTo>
                    <a:pt x="120" y="36"/>
                  </a:lnTo>
                  <a:lnTo>
                    <a:pt x="96" y="4"/>
                  </a:lnTo>
                  <a:lnTo>
                    <a:pt x="96" y="4"/>
                  </a:lnTo>
                  <a:lnTo>
                    <a:pt x="90" y="0"/>
                  </a:lnTo>
                  <a:lnTo>
                    <a:pt x="86" y="2"/>
                  </a:lnTo>
                  <a:lnTo>
                    <a:pt x="4" y="66"/>
                  </a:lnTo>
                  <a:lnTo>
                    <a:pt x="4" y="66"/>
                  </a:lnTo>
                  <a:lnTo>
                    <a:pt x="0" y="70"/>
                  </a:lnTo>
                  <a:lnTo>
                    <a:pt x="2" y="76"/>
                  </a:lnTo>
                  <a:lnTo>
                    <a:pt x="28" y="10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34"/>
            <p:cNvSpPr>
              <a:spLocks/>
            </p:cNvSpPr>
            <p:nvPr/>
          </p:nvSpPr>
          <p:spPr bwMode="auto">
            <a:xfrm>
              <a:off x="18189575" y="-2227262"/>
              <a:ext cx="193675" cy="174625"/>
            </a:xfrm>
            <a:custGeom>
              <a:avLst/>
              <a:gdLst>
                <a:gd name="T0" fmla="*/ 26 w 122"/>
                <a:gd name="T1" fmla="*/ 108 h 110"/>
                <a:gd name="T2" fmla="*/ 26 w 122"/>
                <a:gd name="T3" fmla="*/ 108 h 110"/>
                <a:gd name="T4" fmla="*/ 32 w 122"/>
                <a:gd name="T5" fmla="*/ 110 h 110"/>
                <a:gd name="T6" fmla="*/ 38 w 122"/>
                <a:gd name="T7" fmla="*/ 108 h 110"/>
                <a:gd name="T8" fmla="*/ 118 w 122"/>
                <a:gd name="T9" fmla="*/ 46 h 110"/>
                <a:gd name="T10" fmla="*/ 118 w 122"/>
                <a:gd name="T11" fmla="*/ 46 h 110"/>
                <a:gd name="T12" fmla="*/ 122 w 122"/>
                <a:gd name="T13" fmla="*/ 40 h 110"/>
                <a:gd name="T14" fmla="*/ 120 w 122"/>
                <a:gd name="T15" fmla="*/ 36 h 110"/>
                <a:gd name="T16" fmla="*/ 94 w 122"/>
                <a:gd name="T17" fmla="*/ 2 h 110"/>
                <a:gd name="T18" fmla="*/ 94 w 122"/>
                <a:gd name="T19" fmla="*/ 2 h 110"/>
                <a:gd name="T20" fmla="*/ 90 w 122"/>
                <a:gd name="T21" fmla="*/ 0 h 110"/>
                <a:gd name="T22" fmla="*/ 84 w 122"/>
                <a:gd name="T23" fmla="*/ 2 h 110"/>
                <a:gd name="T24" fmla="*/ 2 w 122"/>
                <a:gd name="T25" fmla="*/ 64 h 110"/>
                <a:gd name="T26" fmla="*/ 2 w 122"/>
                <a:gd name="T27" fmla="*/ 64 h 110"/>
                <a:gd name="T28" fmla="*/ 0 w 122"/>
                <a:gd name="T29" fmla="*/ 70 h 110"/>
                <a:gd name="T30" fmla="*/ 2 w 122"/>
                <a:gd name="T31" fmla="*/ 74 h 110"/>
                <a:gd name="T32" fmla="*/ 26 w 122"/>
                <a:gd name="T33"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10">
                  <a:moveTo>
                    <a:pt x="26" y="108"/>
                  </a:moveTo>
                  <a:lnTo>
                    <a:pt x="26" y="108"/>
                  </a:lnTo>
                  <a:lnTo>
                    <a:pt x="32" y="110"/>
                  </a:lnTo>
                  <a:lnTo>
                    <a:pt x="38" y="108"/>
                  </a:lnTo>
                  <a:lnTo>
                    <a:pt x="118" y="46"/>
                  </a:lnTo>
                  <a:lnTo>
                    <a:pt x="118" y="46"/>
                  </a:lnTo>
                  <a:lnTo>
                    <a:pt x="122" y="40"/>
                  </a:lnTo>
                  <a:lnTo>
                    <a:pt x="120" y="36"/>
                  </a:lnTo>
                  <a:lnTo>
                    <a:pt x="94" y="2"/>
                  </a:lnTo>
                  <a:lnTo>
                    <a:pt x="94" y="2"/>
                  </a:lnTo>
                  <a:lnTo>
                    <a:pt x="90" y="0"/>
                  </a:lnTo>
                  <a:lnTo>
                    <a:pt x="84" y="2"/>
                  </a:lnTo>
                  <a:lnTo>
                    <a:pt x="2" y="64"/>
                  </a:lnTo>
                  <a:lnTo>
                    <a:pt x="2" y="64"/>
                  </a:lnTo>
                  <a:lnTo>
                    <a:pt x="0" y="70"/>
                  </a:lnTo>
                  <a:lnTo>
                    <a:pt x="2" y="74"/>
                  </a:lnTo>
                  <a:lnTo>
                    <a:pt x="26" y="10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35"/>
            <p:cNvSpPr>
              <a:spLocks/>
            </p:cNvSpPr>
            <p:nvPr/>
          </p:nvSpPr>
          <p:spPr bwMode="auto">
            <a:xfrm>
              <a:off x="18027650" y="-2100262"/>
              <a:ext cx="190500" cy="174625"/>
            </a:xfrm>
            <a:custGeom>
              <a:avLst/>
              <a:gdLst>
                <a:gd name="T0" fmla="*/ 26 w 120"/>
                <a:gd name="T1" fmla="*/ 106 h 110"/>
                <a:gd name="T2" fmla="*/ 26 w 120"/>
                <a:gd name="T3" fmla="*/ 106 h 110"/>
                <a:gd name="T4" fmla="*/ 30 w 120"/>
                <a:gd name="T5" fmla="*/ 110 h 110"/>
                <a:gd name="T6" fmla="*/ 36 w 120"/>
                <a:gd name="T7" fmla="*/ 108 h 110"/>
                <a:gd name="T8" fmla="*/ 118 w 120"/>
                <a:gd name="T9" fmla="*/ 46 h 110"/>
                <a:gd name="T10" fmla="*/ 118 w 120"/>
                <a:gd name="T11" fmla="*/ 46 h 110"/>
                <a:gd name="T12" fmla="*/ 120 w 120"/>
                <a:gd name="T13" fmla="*/ 40 h 110"/>
                <a:gd name="T14" fmla="*/ 120 w 120"/>
                <a:gd name="T15" fmla="*/ 34 h 110"/>
                <a:gd name="T16" fmla="*/ 94 w 120"/>
                <a:gd name="T17" fmla="*/ 2 h 110"/>
                <a:gd name="T18" fmla="*/ 94 w 120"/>
                <a:gd name="T19" fmla="*/ 2 h 110"/>
                <a:gd name="T20" fmla="*/ 90 w 120"/>
                <a:gd name="T21" fmla="*/ 0 h 110"/>
                <a:gd name="T22" fmla="*/ 84 w 120"/>
                <a:gd name="T23" fmla="*/ 0 h 110"/>
                <a:gd name="T24" fmla="*/ 2 w 120"/>
                <a:gd name="T25" fmla="*/ 64 h 110"/>
                <a:gd name="T26" fmla="*/ 2 w 120"/>
                <a:gd name="T27" fmla="*/ 64 h 110"/>
                <a:gd name="T28" fmla="*/ 0 w 120"/>
                <a:gd name="T29" fmla="*/ 68 h 110"/>
                <a:gd name="T30" fmla="*/ 0 w 120"/>
                <a:gd name="T31" fmla="*/ 74 h 110"/>
                <a:gd name="T32" fmla="*/ 26 w 120"/>
                <a:gd name="T33" fmla="*/ 10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0" h="110">
                  <a:moveTo>
                    <a:pt x="26" y="106"/>
                  </a:moveTo>
                  <a:lnTo>
                    <a:pt x="26" y="106"/>
                  </a:lnTo>
                  <a:lnTo>
                    <a:pt x="30" y="110"/>
                  </a:lnTo>
                  <a:lnTo>
                    <a:pt x="36" y="108"/>
                  </a:lnTo>
                  <a:lnTo>
                    <a:pt x="118" y="46"/>
                  </a:lnTo>
                  <a:lnTo>
                    <a:pt x="118" y="46"/>
                  </a:lnTo>
                  <a:lnTo>
                    <a:pt x="120" y="40"/>
                  </a:lnTo>
                  <a:lnTo>
                    <a:pt x="120" y="34"/>
                  </a:lnTo>
                  <a:lnTo>
                    <a:pt x="94" y="2"/>
                  </a:lnTo>
                  <a:lnTo>
                    <a:pt x="94" y="2"/>
                  </a:lnTo>
                  <a:lnTo>
                    <a:pt x="90" y="0"/>
                  </a:lnTo>
                  <a:lnTo>
                    <a:pt x="84" y="0"/>
                  </a:lnTo>
                  <a:lnTo>
                    <a:pt x="2" y="64"/>
                  </a:lnTo>
                  <a:lnTo>
                    <a:pt x="2" y="64"/>
                  </a:lnTo>
                  <a:lnTo>
                    <a:pt x="0" y="68"/>
                  </a:lnTo>
                  <a:lnTo>
                    <a:pt x="0" y="74"/>
                  </a:lnTo>
                  <a:lnTo>
                    <a:pt x="26" y="106"/>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36"/>
            <p:cNvSpPr>
              <a:spLocks/>
            </p:cNvSpPr>
            <p:nvPr/>
          </p:nvSpPr>
          <p:spPr bwMode="auto">
            <a:xfrm>
              <a:off x="17862550" y="-1976437"/>
              <a:ext cx="193675" cy="177800"/>
            </a:xfrm>
            <a:custGeom>
              <a:avLst/>
              <a:gdLst>
                <a:gd name="T0" fmla="*/ 28 w 122"/>
                <a:gd name="T1" fmla="*/ 108 h 112"/>
                <a:gd name="T2" fmla="*/ 28 w 122"/>
                <a:gd name="T3" fmla="*/ 108 h 112"/>
                <a:gd name="T4" fmla="*/ 32 w 122"/>
                <a:gd name="T5" fmla="*/ 112 h 112"/>
                <a:gd name="T6" fmla="*/ 38 w 122"/>
                <a:gd name="T7" fmla="*/ 110 h 112"/>
                <a:gd name="T8" fmla="*/ 120 w 122"/>
                <a:gd name="T9" fmla="*/ 46 h 112"/>
                <a:gd name="T10" fmla="*/ 120 w 122"/>
                <a:gd name="T11" fmla="*/ 46 h 112"/>
                <a:gd name="T12" fmla="*/ 122 w 122"/>
                <a:gd name="T13" fmla="*/ 42 h 112"/>
                <a:gd name="T14" fmla="*/ 120 w 122"/>
                <a:gd name="T15" fmla="*/ 36 h 112"/>
                <a:gd name="T16" fmla="*/ 96 w 122"/>
                <a:gd name="T17" fmla="*/ 4 h 112"/>
                <a:gd name="T18" fmla="*/ 96 w 122"/>
                <a:gd name="T19" fmla="*/ 4 h 112"/>
                <a:gd name="T20" fmla="*/ 90 w 122"/>
                <a:gd name="T21" fmla="*/ 0 h 112"/>
                <a:gd name="T22" fmla="*/ 84 w 122"/>
                <a:gd name="T23" fmla="*/ 2 h 112"/>
                <a:gd name="T24" fmla="*/ 4 w 122"/>
                <a:gd name="T25" fmla="*/ 66 h 112"/>
                <a:gd name="T26" fmla="*/ 4 w 122"/>
                <a:gd name="T27" fmla="*/ 66 h 112"/>
                <a:gd name="T28" fmla="*/ 0 w 122"/>
                <a:gd name="T29" fmla="*/ 70 h 112"/>
                <a:gd name="T30" fmla="*/ 2 w 122"/>
                <a:gd name="T31" fmla="*/ 76 h 112"/>
                <a:gd name="T32" fmla="*/ 28 w 122"/>
                <a:gd name="T33"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12">
                  <a:moveTo>
                    <a:pt x="28" y="108"/>
                  </a:moveTo>
                  <a:lnTo>
                    <a:pt x="28" y="108"/>
                  </a:lnTo>
                  <a:lnTo>
                    <a:pt x="32" y="112"/>
                  </a:lnTo>
                  <a:lnTo>
                    <a:pt x="38" y="110"/>
                  </a:lnTo>
                  <a:lnTo>
                    <a:pt x="120" y="46"/>
                  </a:lnTo>
                  <a:lnTo>
                    <a:pt x="120" y="46"/>
                  </a:lnTo>
                  <a:lnTo>
                    <a:pt x="122" y="42"/>
                  </a:lnTo>
                  <a:lnTo>
                    <a:pt x="120" y="36"/>
                  </a:lnTo>
                  <a:lnTo>
                    <a:pt x="96" y="4"/>
                  </a:lnTo>
                  <a:lnTo>
                    <a:pt x="96" y="4"/>
                  </a:lnTo>
                  <a:lnTo>
                    <a:pt x="90" y="0"/>
                  </a:lnTo>
                  <a:lnTo>
                    <a:pt x="84" y="2"/>
                  </a:lnTo>
                  <a:lnTo>
                    <a:pt x="4" y="66"/>
                  </a:lnTo>
                  <a:lnTo>
                    <a:pt x="4" y="66"/>
                  </a:lnTo>
                  <a:lnTo>
                    <a:pt x="0" y="70"/>
                  </a:lnTo>
                  <a:lnTo>
                    <a:pt x="2" y="76"/>
                  </a:lnTo>
                  <a:lnTo>
                    <a:pt x="28" y="10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37"/>
            <p:cNvSpPr>
              <a:spLocks/>
            </p:cNvSpPr>
            <p:nvPr/>
          </p:nvSpPr>
          <p:spPr bwMode="auto">
            <a:xfrm>
              <a:off x="17700625" y="-1849437"/>
              <a:ext cx="193675" cy="174625"/>
            </a:xfrm>
            <a:custGeom>
              <a:avLst/>
              <a:gdLst>
                <a:gd name="T0" fmla="*/ 26 w 122"/>
                <a:gd name="T1" fmla="*/ 108 h 110"/>
                <a:gd name="T2" fmla="*/ 26 w 122"/>
                <a:gd name="T3" fmla="*/ 108 h 110"/>
                <a:gd name="T4" fmla="*/ 32 w 122"/>
                <a:gd name="T5" fmla="*/ 110 h 110"/>
                <a:gd name="T6" fmla="*/ 36 w 122"/>
                <a:gd name="T7" fmla="*/ 110 h 110"/>
                <a:gd name="T8" fmla="*/ 118 w 122"/>
                <a:gd name="T9" fmla="*/ 46 h 110"/>
                <a:gd name="T10" fmla="*/ 118 w 122"/>
                <a:gd name="T11" fmla="*/ 46 h 110"/>
                <a:gd name="T12" fmla="*/ 122 w 122"/>
                <a:gd name="T13" fmla="*/ 42 h 110"/>
                <a:gd name="T14" fmla="*/ 120 w 122"/>
                <a:gd name="T15" fmla="*/ 36 h 110"/>
                <a:gd name="T16" fmla="*/ 94 w 122"/>
                <a:gd name="T17" fmla="*/ 4 h 110"/>
                <a:gd name="T18" fmla="*/ 94 w 122"/>
                <a:gd name="T19" fmla="*/ 4 h 110"/>
                <a:gd name="T20" fmla="*/ 90 w 122"/>
                <a:gd name="T21" fmla="*/ 0 h 110"/>
                <a:gd name="T22" fmla="*/ 84 w 122"/>
                <a:gd name="T23" fmla="*/ 2 h 110"/>
                <a:gd name="T24" fmla="*/ 2 w 122"/>
                <a:gd name="T25" fmla="*/ 64 h 110"/>
                <a:gd name="T26" fmla="*/ 2 w 122"/>
                <a:gd name="T27" fmla="*/ 64 h 110"/>
                <a:gd name="T28" fmla="*/ 0 w 122"/>
                <a:gd name="T29" fmla="*/ 70 h 110"/>
                <a:gd name="T30" fmla="*/ 2 w 122"/>
                <a:gd name="T31" fmla="*/ 76 h 110"/>
                <a:gd name="T32" fmla="*/ 26 w 122"/>
                <a:gd name="T33"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10">
                  <a:moveTo>
                    <a:pt x="26" y="108"/>
                  </a:moveTo>
                  <a:lnTo>
                    <a:pt x="26" y="108"/>
                  </a:lnTo>
                  <a:lnTo>
                    <a:pt x="32" y="110"/>
                  </a:lnTo>
                  <a:lnTo>
                    <a:pt x="36" y="110"/>
                  </a:lnTo>
                  <a:lnTo>
                    <a:pt x="118" y="46"/>
                  </a:lnTo>
                  <a:lnTo>
                    <a:pt x="118" y="46"/>
                  </a:lnTo>
                  <a:lnTo>
                    <a:pt x="122" y="42"/>
                  </a:lnTo>
                  <a:lnTo>
                    <a:pt x="120" y="36"/>
                  </a:lnTo>
                  <a:lnTo>
                    <a:pt x="94" y="4"/>
                  </a:lnTo>
                  <a:lnTo>
                    <a:pt x="94" y="4"/>
                  </a:lnTo>
                  <a:lnTo>
                    <a:pt x="90" y="0"/>
                  </a:lnTo>
                  <a:lnTo>
                    <a:pt x="84" y="2"/>
                  </a:lnTo>
                  <a:lnTo>
                    <a:pt x="2" y="64"/>
                  </a:lnTo>
                  <a:lnTo>
                    <a:pt x="2" y="64"/>
                  </a:lnTo>
                  <a:lnTo>
                    <a:pt x="0" y="70"/>
                  </a:lnTo>
                  <a:lnTo>
                    <a:pt x="2" y="76"/>
                  </a:lnTo>
                  <a:lnTo>
                    <a:pt x="26" y="10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38"/>
            <p:cNvSpPr>
              <a:spLocks/>
            </p:cNvSpPr>
            <p:nvPr/>
          </p:nvSpPr>
          <p:spPr bwMode="auto">
            <a:xfrm>
              <a:off x="18107025" y="-915987"/>
              <a:ext cx="180975" cy="165100"/>
            </a:xfrm>
            <a:custGeom>
              <a:avLst/>
              <a:gdLst>
                <a:gd name="T0" fmla="*/ 24 w 114"/>
                <a:gd name="T1" fmla="*/ 100 h 104"/>
                <a:gd name="T2" fmla="*/ 24 w 114"/>
                <a:gd name="T3" fmla="*/ 100 h 104"/>
                <a:gd name="T4" fmla="*/ 30 w 114"/>
                <a:gd name="T5" fmla="*/ 104 h 104"/>
                <a:gd name="T6" fmla="*/ 34 w 114"/>
                <a:gd name="T7" fmla="*/ 102 h 104"/>
                <a:gd name="T8" fmla="*/ 110 w 114"/>
                <a:gd name="T9" fmla="*/ 44 h 104"/>
                <a:gd name="T10" fmla="*/ 110 w 114"/>
                <a:gd name="T11" fmla="*/ 44 h 104"/>
                <a:gd name="T12" fmla="*/ 114 w 114"/>
                <a:gd name="T13" fmla="*/ 38 h 104"/>
                <a:gd name="T14" fmla="*/ 112 w 114"/>
                <a:gd name="T15" fmla="*/ 34 h 104"/>
                <a:gd name="T16" fmla="*/ 88 w 114"/>
                <a:gd name="T17" fmla="*/ 2 h 104"/>
                <a:gd name="T18" fmla="*/ 88 w 114"/>
                <a:gd name="T19" fmla="*/ 2 h 104"/>
                <a:gd name="T20" fmla="*/ 84 w 114"/>
                <a:gd name="T21" fmla="*/ 0 h 104"/>
                <a:gd name="T22" fmla="*/ 78 w 114"/>
                <a:gd name="T23" fmla="*/ 2 h 104"/>
                <a:gd name="T24" fmla="*/ 2 w 114"/>
                <a:gd name="T25" fmla="*/ 60 h 104"/>
                <a:gd name="T26" fmla="*/ 2 w 114"/>
                <a:gd name="T27" fmla="*/ 60 h 104"/>
                <a:gd name="T28" fmla="*/ 0 w 114"/>
                <a:gd name="T29" fmla="*/ 66 h 104"/>
                <a:gd name="T30" fmla="*/ 0 w 114"/>
                <a:gd name="T31" fmla="*/ 70 h 104"/>
                <a:gd name="T32" fmla="*/ 24 w 114"/>
                <a:gd name="T33" fmla="*/ 10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104">
                  <a:moveTo>
                    <a:pt x="24" y="100"/>
                  </a:moveTo>
                  <a:lnTo>
                    <a:pt x="24" y="100"/>
                  </a:lnTo>
                  <a:lnTo>
                    <a:pt x="30" y="104"/>
                  </a:lnTo>
                  <a:lnTo>
                    <a:pt x="34" y="102"/>
                  </a:lnTo>
                  <a:lnTo>
                    <a:pt x="110" y="44"/>
                  </a:lnTo>
                  <a:lnTo>
                    <a:pt x="110" y="44"/>
                  </a:lnTo>
                  <a:lnTo>
                    <a:pt x="114" y="38"/>
                  </a:lnTo>
                  <a:lnTo>
                    <a:pt x="112" y="34"/>
                  </a:lnTo>
                  <a:lnTo>
                    <a:pt x="88" y="2"/>
                  </a:lnTo>
                  <a:lnTo>
                    <a:pt x="88" y="2"/>
                  </a:lnTo>
                  <a:lnTo>
                    <a:pt x="84" y="0"/>
                  </a:lnTo>
                  <a:lnTo>
                    <a:pt x="78" y="2"/>
                  </a:lnTo>
                  <a:lnTo>
                    <a:pt x="2" y="60"/>
                  </a:lnTo>
                  <a:lnTo>
                    <a:pt x="2" y="60"/>
                  </a:lnTo>
                  <a:lnTo>
                    <a:pt x="0" y="66"/>
                  </a:lnTo>
                  <a:lnTo>
                    <a:pt x="0" y="70"/>
                  </a:lnTo>
                  <a:lnTo>
                    <a:pt x="24" y="10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39"/>
            <p:cNvSpPr>
              <a:spLocks/>
            </p:cNvSpPr>
            <p:nvPr/>
          </p:nvSpPr>
          <p:spPr bwMode="auto">
            <a:xfrm>
              <a:off x="17957800" y="-801687"/>
              <a:ext cx="180975" cy="165100"/>
            </a:xfrm>
            <a:custGeom>
              <a:avLst/>
              <a:gdLst>
                <a:gd name="T0" fmla="*/ 26 w 114"/>
                <a:gd name="T1" fmla="*/ 100 h 104"/>
                <a:gd name="T2" fmla="*/ 26 w 114"/>
                <a:gd name="T3" fmla="*/ 100 h 104"/>
                <a:gd name="T4" fmla="*/ 30 w 114"/>
                <a:gd name="T5" fmla="*/ 104 h 104"/>
                <a:gd name="T6" fmla="*/ 36 w 114"/>
                <a:gd name="T7" fmla="*/ 102 h 104"/>
                <a:gd name="T8" fmla="*/ 112 w 114"/>
                <a:gd name="T9" fmla="*/ 42 h 104"/>
                <a:gd name="T10" fmla="*/ 112 w 114"/>
                <a:gd name="T11" fmla="*/ 42 h 104"/>
                <a:gd name="T12" fmla="*/ 114 w 114"/>
                <a:gd name="T13" fmla="*/ 38 h 104"/>
                <a:gd name="T14" fmla="*/ 112 w 114"/>
                <a:gd name="T15" fmla="*/ 34 h 104"/>
                <a:gd name="T16" fmla="*/ 90 w 114"/>
                <a:gd name="T17" fmla="*/ 2 h 104"/>
                <a:gd name="T18" fmla="*/ 90 w 114"/>
                <a:gd name="T19" fmla="*/ 2 h 104"/>
                <a:gd name="T20" fmla="*/ 84 w 114"/>
                <a:gd name="T21" fmla="*/ 0 h 104"/>
                <a:gd name="T22" fmla="*/ 80 w 114"/>
                <a:gd name="T23" fmla="*/ 2 h 104"/>
                <a:gd name="T24" fmla="*/ 2 w 114"/>
                <a:gd name="T25" fmla="*/ 60 h 104"/>
                <a:gd name="T26" fmla="*/ 2 w 114"/>
                <a:gd name="T27" fmla="*/ 60 h 104"/>
                <a:gd name="T28" fmla="*/ 0 w 114"/>
                <a:gd name="T29" fmla="*/ 66 h 104"/>
                <a:gd name="T30" fmla="*/ 2 w 114"/>
                <a:gd name="T31" fmla="*/ 70 h 104"/>
                <a:gd name="T32" fmla="*/ 26 w 114"/>
                <a:gd name="T33" fmla="*/ 10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104">
                  <a:moveTo>
                    <a:pt x="26" y="100"/>
                  </a:moveTo>
                  <a:lnTo>
                    <a:pt x="26" y="100"/>
                  </a:lnTo>
                  <a:lnTo>
                    <a:pt x="30" y="104"/>
                  </a:lnTo>
                  <a:lnTo>
                    <a:pt x="36" y="102"/>
                  </a:lnTo>
                  <a:lnTo>
                    <a:pt x="112" y="42"/>
                  </a:lnTo>
                  <a:lnTo>
                    <a:pt x="112" y="42"/>
                  </a:lnTo>
                  <a:lnTo>
                    <a:pt x="114" y="38"/>
                  </a:lnTo>
                  <a:lnTo>
                    <a:pt x="112" y="34"/>
                  </a:lnTo>
                  <a:lnTo>
                    <a:pt x="90" y="2"/>
                  </a:lnTo>
                  <a:lnTo>
                    <a:pt x="90" y="2"/>
                  </a:lnTo>
                  <a:lnTo>
                    <a:pt x="84" y="0"/>
                  </a:lnTo>
                  <a:lnTo>
                    <a:pt x="80" y="2"/>
                  </a:lnTo>
                  <a:lnTo>
                    <a:pt x="2" y="60"/>
                  </a:lnTo>
                  <a:lnTo>
                    <a:pt x="2" y="60"/>
                  </a:lnTo>
                  <a:lnTo>
                    <a:pt x="0" y="66"/>
                  </a:lnTo>
                  <a:lnTo>
                    <a:pt x="2" y="70"/>
                  </a:lnTo>
                  <a:lnTo>
                    <a:pt x="26" y="10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40"/>
            <p:cNvSpPr>
              <a:spLocks/>
            </p:cNvSpPr>
            <p:nvPr/>
          </p:nvSpPr>
          <p:spPr bwMode="auto">
            <a:xfrm>
              <a:off x="17900650" y="-874712"/>
              <a:ext cx="180975" cy="161925"/>
            </a:xfrm>
            <a:custGeom>
              <a:avLst/>
              <a:gdLst>
                <a:gd name="T0" fmla="*/ 26 w 114"/>
                <a:gd name="T1" fmla="*/ 100 h 102"/>
                <a:gd name="T2" fmla="*/ 26 w 114"/>
                <a:gd name="T3" fmla="*/ 100 h 102"/>
                <a:gd name="T4" fmla="*/ 30 w 114"/>
                <a:gd name="T5" fmla="*/ 102 h 102"/>
                <a:gd name="T6" fmla="*/ 36 w 114"/>
                <a:gd name="T7" fmla="*/ 102 h 102"/>
                <a:gd name="T8" fmla="*/ 112 w 114"/>
                <a:gd name="T9" fmla="*/ 42 h 102"/>
                <a:gd name="T10" fmla="*/ 112 w 114"/>
                <a:gd name="T11" fmla="*/ 42 h 102"/>
                <a:gd name="T12" fmla="*/ 114 w 114"/>
                <a:gd name="T13" fmla="*/ 38 h 102"/>
                <a:gd name="T14" fmla="*/ 112 w 114"/>
                <a:gd name="T15" fmla="*/ 32 h 102"/>
                <a:gd name="T16" fmla="*/ 90 w 114"/>
                <a:gd name="T17" fmla="*/ 2 h 102"/>
                <a:gd name="T18" fmla="*/ 90 w 114"/>
                <a:gd name="T19" fmla="*/ 2 h 102"/>
                <a:gd name="T20" fmla="*/ 84 w 114"/>
                <a:gd name="T21" fmla="*/ 0 h 102"/>
                <a:gd name="T22" fmla="*/ 80 w 114"/>
                <a:gd name="T23" fmla="*/ 0 h 102"/>
                <a:gd name="T24" fmla="*/ 2 w 114"/>
                <a:gd name="T25" fmla="*/ 60 h 102"/>
                <a:gd name="T26" fmla="*/ 2 w 114"/>
                <a:gd name="T27" fmla="*/ 60 h 102"/>
                <a:gd name="T28" fmla="*/ 0 w 114"/>
                <a:gd name="T29" fmla="*/ 64 h 102"/>
                <a:gd name="T30" fmla="*/ 2 w 114"/>
                <a:gd name="T31" fmla="*/ 70 h 102"/>
                <a:gd name="T32" fmla="*/ 26 w 114"/>
                <a:gd name="T3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102">
                  <a:moveTo>
                    <a:pt x="26" y="100"/>
                  </a:moveTo>
                  <a:lnTo>
                    <a:pt x="26" y="100"/>
                  </a:lnTo>
                  <a:lnTo>
                    <a:pt x="30" y="102"/>
                  </a:lnTo>
                  <a:lnTo>
                    <a:pt x="36" y="102"/>
                  </a:lnTo>
                  <a:lnTo>
                    <a:pt x="112" y="42"/>
                  </a:lnTo>
                  <a:lnTo>
                    <a:pt x="112" y="42"/>
                  </a:lnTo>
                  <a:lnTo>
                    <a:pt x="114" y="38"/>
                  </a:lnTo>
                  <a:lnTo>
                    <a:pt x="112" y="32"/>
                  </a:lnTo>
                  <a:lnTo>
                    <a:pt x="90" y="2"/>
                  </a:lnTo>
                  <a:lnTo>
                    <a:pt x="90" y="2"/>
                  </a:lnTo>
                  <a:lnTo>
                    <a:pt x="84" y="0"/>
                  </a:lnTo>
                  <a:lnTo>
                    <a:pt x="80" y="0"/>
                  </a:lnTo>
                  <a:lnTo>
                    <a:pt x="2" y="60"/>
                  </a:lnTo>
                  <a:lnTo>
                    <a:pt x="2" y="60"/>
                  </a:lnTo>
                  <a:lnTo>
                    <a:pt x="0" y="64"/>
                  </a:lnTo>
                  <a:lnTo>
                    <a:pt x="2" y="70"/>
                  </a:lnTo>
                  <a:lnTo>
                    <a:pt x="26" y="10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41"/>
            <p:cNvSpPr>
              <a:spLocks/>
            </p:cNvSpPr>
            <p:nvPr/>
          </p:nvSpPr>
          <p:spPr bwMode="auto">
            <a:xfrm>
              <a:off x="17811750" y="-687387"/>
              <a:ext cx="180975" cy="165100"/>
            </a:xfrm>
            <a:custGeom>
              <a:avLst/>
              <a:gdLst>
                <a:gd name="T0" fmla="*/ 24 w 114"/>
                <a:gd name="T1" fmla="*/ 100 h 104"/>
                <a:gd name="T2" fmla="*/ 24 w 114"/>
                <a:gd name="T3" fmla="*/ 100 h 104"/>
                <a:gd name="T4" fmla="*/ 28 w 114"/>
                <a:gd name="T5" fmla="*/ 104 h 104"/>
                <a:gd name="T6" fmla="*/ 34 w 114"/>
                <a:gd name="T7" fmla="*/ 102 h 104"/>
                <a:gd name="T8" fmla="*/ 110 w 114"/>
                <a:gd name="T9" fmla="*/ 44 h 104"/>
                <a:gd name="T10" fmla="*/ 110 w 114"/>
                <a:gd name="T11" fmla="*/ 44 h 104"/>
                <a:gd name="T12" fmla="*/ 114 w 114"/>
                <a:gd name="T13" fmla="*/ 38 h 104"/>
                <a:gd name="T14" fmla="*/ 112 w 114"/>
                <a:gd name="T15" fmla="*/ 34 h 104"/>
                <a:gd name="T16" fmla="*/ 88 w 114"/>
                <a:gd name="T17" fmla="*/ 2 h 104"/>
                <a:gd name="T18" fmla="*/ 88 w 114"/>
                <a:gd name="T19" fmla="*/ 2 h 104"/>
                <a:gd name="T20" fmla="*/ 84 w 114"/>
                <a:gd name="T21" fmla="*/ 0 h 104"/>
                <a:gd name="T22" fmla="*/ 78 w 114"/>
                <a:gd name="T23" fmla="*/ 2 h 104"/>
                <a:gd name="T24" fmla="*/ 2 w 114"/>
                <a:gd name="T25" fmla="*/ 60 h 104"/>
                <a:gd name="T26" fmla="*/ 2 w 114"/>
                <a:gd name="T27" fmla="*/ 60 h 104"/>
                <a:gd name="T28" fmla="*/ 0 w 114"/>
                <a:gd name="T29" fmla="*/ 66 h 104"/>
                <a:gd name="T30" fmla="*/ 0 w 114"/>
                <a:gd name="T31" fmla="*/ 70 h 104"/>
                <a:gd name="T32" fmla="*/ 24 w 114"/>
                <a:gd name="T33" fmla="*/ 10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104">
                  <a:moveTo>
                    <a:pt x="24" y="100"/>
                  </a:moveTo>
                  <a:lnTo>
                    <a:pt x="24" y="100"/>
                  </a:lnTo>
                  <a:lnTo>
                    <a:pt x="28" y="104"/>
                  </a:lnTo>
                  <a:lnTo>
                    <a:pt x="34" y="102"/>
                  </a:lnTo>
                  <a:lnTo>
                    <a:pt x="110" y="44"/>
                  </a:lnTo>
                  <a:lnTo>
                    <a:pt x="110" y="44"/>
                  </a:lnTo>
                  <a:lnTo>
                    <a:pt x="114" y="38"/>
                  </a:lnTo>
                  <a:lnTo>
                    <a:pt x="112" y="34"/>
                  </a:lnTo>
                  <a:lnTo>
                    <a:pt x="88" y="2"/>
                  </a:lnTo>
                  <a:lnTo>
                    <a:pt x="88" y="2"/>
                  </a:lnTo>
                  <a:lnTo>
                    <a:pt x="84" y="0"/>
                  </a:lnTo>
                  <a:lnTo>
                    <a:pt x="78" y="2"/>
                  </a:lnTo>
                  <a:lnTo>
                    <a:pt x="2" y="60"/>
                  </a:lnTo>
                  <a:lnTo>
                    <a:pt x="2" y="60"/>
                  </a:lnTo>
                  <a:lnTo>
                    <a:pt x="0" y="66"/>
                  </a:lnTo>
                  <a:lnTo>
                    <a:pt x="0" y="70"/>
                  </a:lnTo>
                  <a:lnTo>
                    <a:pt x="24" y="10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42"/>
            <p:cNvSpPr>
              <a:spLocks/>
            </p:cNvSpPr>
            <p:nvPr/>
          </p:nvSpPr>
          <p:spPr bwMode="auto">
            <a:xfrm>
              <a:off x="17535525" y="-1722437"/>
              <a:ext cx="193675" cy="174625"/>
            </a:xfrm>
            <a:custGeom>
              <a:avLst/>
              <a:gdLst>
                <a:gd name="T0" fmla="*/ 28 w 122"/>
                <a:gd name="T1" fmla="*/ 108 h 110"/>
                <a:gd name="T2" fmla="*/ 28 w 122"/>
                <a:gd name="T3" fmla="*/ 108 h 110"/>
                <a:gd name="T4" fmla="*/ 32 w 122"/>
                <a:gd name="T5" fmla="*/ 110 h 110"/>
                <a:gd name="T6" fmla="*/ 38 w 122"/>
                <a:gd name="T7" fmla="*/ 108 h 110"/>
                <a:gd name="T8" fmla="*/ 120 w 122"/>
                <a:gd name="T9" fmla="*/ 46 h 110"/>
                <a:gd name="T10" fmla="*/ 120 w 122"/>
                <a:gd name="T11" fmla="*/ 46 h 110"/>
                <a:gd name="T12" fmla="*/ 122 w 122"/>
                <a:gd name="T13" fmla="*/ 40 h 110"/>
                <a:gd name="T14" fmla="*/ 120 w 122"/>
                <a:gd name="T15" fmla="*/ 36 h 110"/>
                <a:gd name="T16" fmla="*/ 96 w 122"/>
                <a:gd name="T17" fmla="*/ 2 h 110"/>
                <a:gd name="T18" fmla="*/ 96 w 122"/>
                <a:gd name="T19" fmla="*/ 2 h 110"/>
                <a:gd name="T20" fmla="*/ 90 w 122"/>
                <a:gd name="T21" fmla="*/ 0 h 110"/>
                <a:gd name="T22" fmla="*/ 86 w 122"/>
                <a:gd name="T23" fmla="*/ 2 h 110"/>
                <a:gd name="T24" fmla="*/ 4 w 122"/>
                <a:gd name="T25" fmla="*/ 64 h 110"/>
                <a:gd name="T26" fmla="*/ 4 w 122"/>
                <a:gd name="T27" fmla="*/ 64 h 110"/>
                <a:gd name="T28" fmla="*/ 0 w 122"/>
                <a:gd name="T29" fmla="*/ 70 h 110"/>
                <a:gd name="T30" fmla="*/ 2 w 122"/>
                <a:gd name="T31" fmla="*/ 74 h 110"/>
                <a:gd name="T32" fmla="*/ 28 w 122"/>
                <a:gd name="T33"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10">
                  <a:moveTo>
                    <a:pt x="28" y="108"/>
                  </a:moveTo>
                  <a:lnTo>
                    <a:pt x="28" y="108"/>
                  </a:lnTo>
                  <a:lnTo>
                    <a:pt x="32" y="110"/>
                  </a:lnTo>
                  <a:lnTo>
                    <a:pt x="38" y="108"/>
                  </a:lnTo>
                  <a:lnTo>
                    <a:pt x="120" y="46"/>
                  </a:lnTo>
                  <a:lnTo>
                    <a:pt x="120" y="46"/>
                  </a:lnTo>
                  <a:lnTo>
                    <a:pt x="122" y="40"/>
                  </a:lnTo>
                  <a:lnTo>
                    <a:pt x="120" y="36"/>
                  </a:lnTo>
                  <a:lnTo>
                    <a:pt x="96" y="2"/>
                  </a:lnTo>
                  <a:lnTo>
                    <a:pt x="96" y="2"/>
                  </a:lnTo>
                  <a:lnTo>
                    <a:pt x="90" y="0"/>
                  </a:lnTo>
                  <a:lnTo>
                    <a:pt x="86" y="2"/>
                  </a:lnTo>
                  <a:lnTo>
                    <a:pt x="4" y="64"/>
                  </a:lnTo>
                  <a:lnTo>
                    <a:pt x="4" y="64"/>
                  </a:lnTo>
                  <a:lnTo>
                    <a:pt x="0" y="70"/>
                  </a:lnTo>
                  <a:lnTo>
                    <a:pt x="2" y="74"/>
                  </a:lnTo>
                  <a:lnTo>
                    <a:pt x="28" y="10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43"/>
            <p:cNvSpPr>
              <a:spLocks/>
            </p:cNvSpPr>
            <p:nvPr/>
          </p:nvSpPr>
          <p:spPr bwMode="auto">
            <a:xfrm>
              <a:off x="17373600" y="-1595437"/>
              <a:ext cx="193675" cy="174625"/>
            </a:xfrm>
            <a:custGeom>
              <a:avLst/>
              <a:gdLst>
                <a:gd name="T0" fmla="*/ 26 w 122"/>
                <a:gd name="T1" fmla="*/ 106 h 110"/>
                <a:gd name="T2" fmla="*/ 26 w 122"/>
                <a:gd name="T3" fmla="*/ 106 h 110"/>
                <a:gd name="T4" fmla="*/ 32 w 122"/>
                <a:gd name="T5" fmla="*/ 110 h 110"/>
                <a:gd name="T6" fmla="*/ 38 w 122"/>
                <a:gd name="T7" fmla="*/ 108 h 110"/>
                <a:gd name="T8" fmla="*/ 118 w 122"/>
                <a:gd name="T9" fmla="*/ 44 h 110"/>
                <a:gd name="T10" fmla="*/ 118 w 122"/>
                <a:gd name="T11" fmla="*/ 44 h 110"/>
                <a:gd name="T12" fmla="*/ 122 w 122"/>
                <a:gd name="T13" fmla="*/ 40 h 110"/>
                <a:gd name="T14" fmla="*/ 120 w 122"/>
                <a:gd name="T15" fmla="*/ 34 h 110"/>
                <a:gd name="T16" fmla="*/ 94 w 122"/>
                <a:gd name="T17" fmla="*/ 2 h 110"/>
                <a:gd name="T18" fmla="*/ 94 w 122"/>
                <a:gd name="T19" fmla="*/ 2 h 110"/>
                <a:gd name="T20" fmla="*/ 90 w 122"/>
                <a:gd name="T21" fmla="*/ 0 h 110"/>
                <a:gd name="T22" fmla="*/ 84 w 122"/>
                <a:gd name="T23" fmla="*/ 0 h 110"/>
                <a:gd name="T24" fmla="*/ 2 w 122"/>
                <a:gd name="T25" fmla="*/ 64 h 110"/>
                <a:gd name="T26" fmla="*/ 2 w 122"/>
                <a:gd name="T27" fmla="*/ 64 h 110"/>
                <a:gd name="T28" fmla="*/ 0 w 122"/>
                <a:gd name="T29" fmla="*/ 68 h 110"/>
                <a:gd name="T30" fmla="*/ 2 w 122"/>
                <a:gd name="T31" fmla="*/ 74 h 110"/>
                <a:gd name="T32" fmla="*/ 26 w 122"/>
                <a:gd name="T33" fmla="*/ 10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10">
                  <a:moveTo>
                    <a:pt x="26" y="106"/>
                  </a:moveTo>
                  <a:lnTo>
                    <a:pt x="26" y="106"/>
                  </a:lnTo>
                  <a:lnTo>
                    <a:pt x="32" y="110"/>
                  </a:lnTo>
                  <a:lnTo>
                    <a:pt x="38" y="108"/>
                  </a:lnTo>
                  <a:lnTo>
                    <a:pt x="118" y="44"/>
                  </a:lnTo>
                  <a:lnTo>
                    <a:pt x="118" y="44"/>
                  </a:lnTo>
                  <a:lnTo>
                    <a:pt x="122" y="40"/>
                  </a:lnTo>
                  <a:lnTo>
                    <a:pt x="120" y="34"/>
                  </a:lnTo>
                  <a:lnTo>
                    <a:pt x="94" y="2"/>
                  </a:lnTo>
                  <a:lnTo>
                    <a:pt x="94" y="2"/>
                  </a:lnTo>
                  <a:lnTo>
                    <a:pt x="90" y="0"/>
                  </a:lnTo>
                  <a:lnTo>
                    <a:pt x="84" y="0"/>
                  </a:lnTo>
                  <a:lnTo>
                    <a:pt x="2" y="64"/>
                  </a:lnTo>
                  <a:lnTo>
                    <a:pt x="2" y="64"/>
                  </a:lnTo>
                  <a:lnTo>
                    <a:pt x="0" y="68"/>
                  </a:lnTo>
                  <a:lnTo>
                    <a:pt x="2" y="74"/>
                  </a:lnTo>
                  <a:lnTo>
                    <a:pt x="26" y="106"/>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44"/>
            <p:cNvSpPr>
              <a:spLocks/>
            </p:cNvSpPr>
            <p:nvPr/>
          </p:nvSpPr>
          <p:spPr bwMode="auto">
            <a:xfrm>
              <a:off x="17211675" y="-1471612"/>
              <a:ext cx="190500" cy="174625"/>
            </a:xfrm>
            <a:custGeom>
              <a:avLst/>
              <a:gdLst>
                <a:gd name="T0" fmla="*/ 26 w 120"/>
                <a:gd name="T1" fmla="*/ 108 h 110"/>
                <a:gd name="T2" fmla="*/ 26 w 120"/>
                <a:gd name="T3" fmla="*/ 108 h 110"/>
                <a:gd name="T4" fmla="*/ 30 w 120"/>
                <a:gd name="T5" fmla="*/ 110 h 110"/>
                <a:gd name="T6" fmla="*/ 36 w 120"/>
                <a:gd name="T7" fmla="*/ 110 h 110"/>
                <a:gd name="T8" fmla="*/ 118 w 120"/>
                <a:gd name="T9" fmla="*/ 46 h 110"/>
                <a:gd name="T10" fmla="*/ 118 w 120"/>
                <a:gd name="T11" fmla="*/ 46 h 110"/>
                <a:gd name="T12" fmla="*/ 120 w 120"/>
                <a:gd name="T13" fmla="*/ 42 h 110"/>
                <a:gd name="T14" fmla="*/ 120 w 120"/>
                <a:gd name="T15" fmla="*/ 36 h 110"/>
                <a:gd name="T16" fmla="*/ 94 w 120"/>
                <a:gd name="T17" fmla="*/ 4 h 110"/>
                <a:gd name="T18" fmla="*/ 94 w 120"/>
                <a:gd name="T19" fmla="*/ 4 h 110"/>
                <a:gd name="T20" fmla="*/ 90 w 120"/>
                <a:gd name="T21" fmla="*/ 0 h 110"/>
                <a:gd name="T22" fmla="*/ 84 w 120"/>
                <a:gd name="T23" fmla="*/ 2 h 110"/>
                <a:gd name="T24" fmla="*/ 2 w 120"/>
                <a:gd name="T25" fmla="*/ 66 h 110"/>
                <a:gd name="T26" fmla="*/ 2 w 120"/>
                <a:gd name="T27" fmla="*/ 66 h 110"/>
                <a:gd name="T28" fmla="*/ 0 w 120"/>
                <a:gd name="T29" fmla="*/ 70 h 110"/>
                <a:gd name="T30" fmla="*/ 0 w 120"/>
                <a:gd name="T31" fmla="*/ 76 h 110"/>
                <a:gd name="T32" fmla="*/ 26 w 120"/>
                <a:gd name="T33"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0" h="110">
                  <a:moveTo>
                    <a:pt x="26" y="108"/>
                  </a:moveTo>
                  <a:lnTo>
                    <a:pt x="26" y="108"/>
                  </a:lnTo>
                  <a:lnTo>
                    <a:pt x="30" y="110"/>
                  </a:lnTo>
                  <a:lnTo>
                    <a:pt x="36" y="110"/>
                  </a:lnTo>
                  <a:lnTo>
                    <a:pt x="118" y="46"/>
                  </a:lnTo>
                  <a:lnTo>
                    <a:pt x="118" y="46"/>
                  </a:lnTo>
                  <a:lnTo>
                    <a:pt x="120" y="42"/>
                  </a:lnTo>
                  <a:lnTo>
                    <a:pt x="120" y="36"/>
                  </a:lnTo>
                  <a:lnTo>
                    <a:pt x="94" y="4"/>
                  </a:lnTo>
                  <a:lnTo>
                    <a:pt x="94" y="4"/>
                  </a:lnTo>
                  <a:lnTo>
                    <a:pt x="90" y="0"/>
                  </a:lnTo>
                  <a:lnTo>
                    <a:pt x="84" y="2"/>
                  </a:lnTo>
                  <a:lnTo>
                    <a:pt x="2" y="66"/>
                  </a:lnTo>
                  <a:lnTo>
                    <a:pt x="2" y="66"/>
                  </a:lnTo>
                  <a:lnTo>
                    <a:pt x="0" y="70"/>
                  </a:lnTo>
                  <a:lnTo>
                    <a:pt x="0" y="76"/>
                  </a:lnTo>
                  <a:lnTo>
                    <a:pt x="26" y="10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45"/>
            <p:cNvSpPr>
              <a:spLocks/>
            </p:cNvSpPr>
            <p:nvPr/>
          </p:nvSpPr>
          <p:spPr bwMode="auto">
            <a:xfrm>
              <a:off x="19408775" y="-3008312"/>
              <a:ext cx="247650" cy="244475"/>
            </a:xfrm>
            <a:custGeom>
              <a:avLst/>
              <a:gdLst>
                <a:gd name="T0" fmla="*/ 60 w 156"/>
                <a:gd name="T1" fmla="*/ 152 h 154"/>
                <a:gd name="T2" fmla="*/ 60 w 156"/>
                <a:gd name="T3" fmla="*/ 152 h 154"/>
                <a:gd name="T4" fmla="*/ 66 w 156"/>
                <a:gd name="T5" fmla="*/ 154 h 154"/>
                <a:gd name="T6" fmla="*/ 70 w 156"/>
                <a:gd name="T7" fmla="*/ 152 h 154"/>
                <a:gd name="T8" fmla="*/ 152 w 156"/>
                <a:gd name="T9" fmla="*/ 88 h 154"/>
                <a:gd name="T10" fmla="*/ 152 w 156"/>
                <a:gd name="T11" fmla="*/ 88 h 154"/>
                <a:gd name="T12" fmla="*/ 156 w 156"/>
                <a:gd name="T13" fmla="*/ 84 h 154"/>
                <a:gd name="T14" fmla="*/ 154 w 156"/>
                <a:gd name="T15" fmla="*/ 78 h 154"/>
                <a:gd name="T16" fmla="*/ 96 w 156"/>
                <a:gd name="T17" fmla="*/ 4 h 154"/>
                <a:gd name="T18" fmla="*/ 96 w 156"/>
                <a:gd name="T19" fmla="*/ 4 h 154"/>
                <a:gd name="T20" fmla="*/ 92 w 156"/>
                <a:gd name="T21" fmla="*/ 0 h 154"/>
                <a:gd name="T22" fmla="*/ 86 w 156"/>
                <a:gd name="T23" fmla="*/ 2 h 154"/>
                <a:gd name="T24" fmla="*/ 4 w 156"/>
                <a:gd name="T25" fmla="*/ 66 h 154"/>
                <a:gd name="T26" fmla="*/ 4 w 156"/>
                <a:gd name="T27" fmla="*/ 66 h 154"/>
                <a:gd name="T28" fmla="*/ 0 w 156"/>
                <a:gd name="T29" fmla="*/ 70 h 154"/>
                <a:gd name="T30" fmla="*/ 2 w 156"/>
                <a:gd name="T31" fmla="*/ 76 h 154"/>
                <a:gd name="T32" fmla="*/ 60 w 156"/>
                <a:gd name="T33" fmla="*/ 15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2"/>
                  </a:moveTo>
                  <a:lnTo>
                    <a:pt x="60" y="152"/>
                  </a:lnTo>
                  <a:lnTo>
                    <a:pt x="66" y="154"/>
                  </a:lnTo>
                  <a:lnTo>
                    <a:pt x="70" y="152"/>
                  </a:lnTo>
                  <a:lnTo>
                    <a:pt x="152" y="88"/>
                  </a:lnTo>
                  <a:lnTo>
                    <a:pt x="152" y="88"/>
                  </a:lnTo>
                  <a:lnTo>
                    <a:pt x="156" y="84"/>
                  </a:lnTo>
                  <a:lnTo>
                    <a:pt x="154" y="78"/>
                  </a:lnTo>
                  <a:lnTo>
                    <a:pt x="96" y="4"/>
                  </a:lnTo>
                  <a:lnTo>
                    <a:pt x="96" y="4"/>
                  </a:lnTo>
                  <a:lnTo>
                    <a:pt x="92" y="0"/>
                  </a:lnTo>
                  <a:lnTo>
                    <a:pt x="86" y="2"/>
                  </a:lnTo>
                  <a:lnTo>
                    <a:pt x="4" y="66"/>
                  </a:lnTo>
                  <a:lnTo>
                    <a:pt x="4" y="66"/>
                  </a:lnTo>
                  <a:lnTo>
                    <a:pt x="0" y="70"/>
                  </a:lnTo>
                  <a:lnTo>
                    <a:pt x="2" y="76"/>
                  </a:lnTo>
                  <a:lnTo>
                    <a:pt x="60" y="152"/>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46"/>
            <p:cNvSpPr>
              <a:spLocks/>
            </p:cNvSpPr>
            <p:nvPr/>
          </p:nvSpPr>
          <p:spPr bwMode="auto">
            <a:xfrm>
              <a:off x="19465925" y="-2855912"/>
              <a:ext cx="304800" cy="288925"/>
            </a:xfrm>
            <a:custGeom>
              <a:avLst/>
              <a:gdLst>
                <a:gd name="T0" fmla="*/ 60 w 192"/>
                <a:gd name="T1" fmla="*/ 180 h 182"/>
                <a:gd name="T2" fmla="*/ 60 w 192"/>
                <a:gd name="T3" fmla="*/ 180 h 182"/>
                <a:gd name="T4" fmla="*/ 62 w 192"/>
                <a:gd name="T5" fmla="*/ 182 h 182"/>
                <a:gd name="T6" fmla="*/ 66 w 192"/>
                <a:gd name="T7" fmla="*/ 182 h 182"/>
                <a:gd name="T8" fmla="*/ 70 w 192"/>
                <a:gd name="T9" fmla="*/ 180 h 182"/>
                <a:gd name="T10" fmla="*/ 74 w 192"/>
                <a:gd name="T11" fmla="*/ 178 h 182"/>
                <a:gd name="T12" fmla="*/ 188 w 192"/>
                <a:gd name="T13" fmla="*/ 90 h 182"/>
                <a:gd name="T14" fmla="*/ 188 w 192"/>
                <a:gd name="T15" fmla="*/ 90 h 182"/>
                <a:gd name="T16" fmla="*/ 192 w 192"/>
                <a:gd name="T17" fmla="*/ 88 h 182"/>
                <a:gd name="T18" fmla="*/ 192 w 192"/>
                <a:gd name="T19" fmla="*/ 84 h 182"/>
                <a:gd name="T20" fmla="*/ 192 w 192"/>
                <a:gd name="T21" fmla="*/ 80 h 182"/>
                <a:gd name="T22" fmla="*/ 192 w 192"/>
                <a:gd name="T23" fmla="*/ 78 h 182"/>
                <a:gd name="T24" fmla="*/ 134 w 192"/>
                <a:gd name="T25" fmla="*/ 2 h 182"/>
                <a:gd name="T26" fmla="*/ 134 w 192"/>
                <a:gd name="T27" fmla="*/ 2 h 182"/>
                <a:gd name="T28" fmla="*/ 132 w 192"/>
                <a:gd name="T29" fmla="*/ 0 h 182"/>
                <a:gd name="T30" fmla="*/ 128 w 192"/>
                <a:gd name="T31" fmla="*/ 0 h 182"/>
                <a:gd name="T32" fmla="*/ 124 w 192"/>
                <a:gd name="T33" fmla="*/ 0 h 182"/>
                <a:gd name="T34" fmla="*/ 120 w 192"/>
                <a:gd name="T35" fmla="*/ 4 h 182"/>
                <a:gd name="T36" fmla="*/ 6 w 192"/>
                <a:gd name="T37" fmla="*/ 92 h 182"/>
                <a:gd name="T38" fmla="*/ 6 w 192"/>
                <a:gd name="T39" fmla="*/ 92 h 182"/>
                <a:gd name="T40" fmla="*/ 2 w 192"/>
                <a:gd name="T41" fmla="*/ 94 h 182"/>
                <a:gd name="T42" fmla="*/ 2 w 192"/>
                <a:gd name="T43" fmla="*/ 98 h 182"/>
                <a:gd name="T44" fmla="*/ 0 w 192"/>
                <a:gd name="T45" fmla="*/ 102 h 182"/>
                <a:gd name="T46" fmla="*/ 2 w 192"/>
                <a:gd name="T47" fmla="*/ 104 h 182"/>
                <a:gd name="T48" fmla="*/ 60 w 192"/>
                <a:gd name="T49" fmla="*/ 18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82">
                  <a:moveTo>
                    <a:pt x="60" y="180"/>
                  </a:moveTo>
                  <a:lnTo>
                    <a:pt x="60" y="180"/>
                  </a:lnTo>
                  <a:lnTo>
                    <a:pt x="62" y="182"/>
                  </a:lnTo>
                  <a:lnTo>
                    <a:pt x="66" y="182"/>
                  </a:lnTo>
                  <a:lnTo>
                    <a:pt x="70" y="180"/>
                  </a:lnTo>
                  <a:lnTo>
                    <a:pt x="74" y="178"/>
                  </a:lnTo>
                  <a:lnTo>
                    <a:pt x="188" y="90"/>
                  </a:lnTo>
                  <a:lnTo>
                    <a:pt x="188" y="90"/>
                  </a:lnTo>
                  <a:lnTo>
                    <a:pt x="192" y="88"/>
                  </a:lnTo>
                  <a:lnTo>
                    <a:pt x="192" y="84"/>
                  </a:lnTo>
                  <a:lnTo>
                    <a:pt x="192" y="80"/>
                  </a:lnTo>
                  <a:lnTo>
                    <a:pt x="192" y="78"/>
                  </a:lnTo>
                  <a:lnTo>
                    <a:pt x="134" y="2"/>
                  </a:lnTo>
                  <a:lnTo>
                    <a:pt x="134" y="2"/>
                  </a:lnTo>
                  <a:lnTo>
                    <a:pt x="132" y="0"/>
                  </a:lnTo>
                  <a:lnTo>
                    <a:pt x="128" y="0"/>
                  </a:lnTo>
                  <a:lnTo>
                    <a:pt x="124" y="0"/>
                  </a:lnTo>
                  <a:lnTo>
                    <a:pt x="120" y="4"/>
                  </a:lnTo>
                  <a:lnTo>
                    <a:pt x="6" y="92"/>
                  </a:lnTo>
                  <a:lnTo>
                    <a:pt x="6" y="92"/>
                  </a:lnTo>
                  <a:lnTo>
                    <a:pt x="2" y="94"/>
                  </a:lnTo>
                  <a:lnTo>
                    <a:pt x="2" y="98"/>
                  </a:lnTo>
                  <a:lnTo>
                    <a:pt x="0" y="102"/>
                  </a:lnTo>
                  <a:lnTo>
                    <a:pt x="2" y="104"/>
                  </a:lnTo>
                  <a:lnTo>
                    <a:pt x="60" y="18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47"/>
            <p:cNvSpPr>
              <a:spLocks/>
            </p:cNvSpPr>
            <p:nvPr/>
          </p:nvSpPr>
          <p:spPr bwMode="auto">
            <a:xfrm>
              <a:off x="19729450" y="-2554287"/>
              <a:ext cx="276225" cy="263525"/>
            </a:xfrm>
            <a:custGeom>
              <a:avLst/>
              <a:gdLst>
                <a:gd name="T0" fmla="*/ 60 w 174"/>
                <a:gd name="T1" fmla="*/ 164 h 166"/>
                <a:gd name="T2" fmla="*/ 60 w 174"/>
                <a:gd name="T3" fmla="*/ 164 h 166"/>
                <a:gd name="T4" fmla="*/ 62 w 174"/>
                <a:gd name="T5" fmla="*/ 166 h 166"/>
                <a:gd name="T6" fmla="*/ 64 w 174"/>
                <a:gd name="T7" fmla="*/ 166 h 166"/>
                <a:gd name="T8" fmla="*/ 68 w 174"/>
                <a:gd name="T9" fmla="*/ 166 h 166"/>
                <a:gd name="T10" fmla="*/ 70 w 174"/>
                <a:gd name="T11" fmla="*/ 164 h 166"/>
                <a:gd name="T12" fmla="*/ 170 w 174"/>
                <a:gd name="T13" fmla="*/ 88 h 166"/>
                <a:gd name="T14" fmla="*/ 170 w 174"/>
                <a:gd name="T15" fmla="*/ 88 h 166"/>
                <a:gd name="T16" fmla="*/ 172 w 174"/>
                <a:gd name="T17" fmla="*/ 86 h 166"/>
                <a:gd name="T18" fmla="*/ 174 w 174"/>
                <a:gd name="T19" fmla="*/ 82 h 166"/>
                <a:gd name="T20" fmla="*/ 174 w 174"/>
                <a:gd name="T21" fmla="*/ 80 h 166"/>
                <a:gd name="T22" fmla="*/ 172 w 174"/>
                <a:gd name="T23" fmla="*/ 76 h 166"/>
                <a:gd name="T24" fmla="*/ 114 w 174"/>
                <a:gd name="T25" fmla="*/ 2 h 166"/>
                <a:gd name="T26" fmla="*/ 114 w 174"/>
                <a:gd name="T27" fmla="*/ 2 h 166"/>
                <a:gd name="T28" fmla="*/ 112 w 174"/>
                <a:gd name="T29" fmla="*/ 0 h 166"/>
                <a:gd name="T30" fmla="*/ 108 w 174"/>
                <a:gd name="T31" fmla="*/ 0 h 166"/>
                <a:gd name="T32" fmla="*/ 106 w 174"/>
                <a:gd name="T33" fmla="*/ 0 h 166"/>
                <a:gd name="T34" fmla="*/ 102 w 174"/>
                <a:gd name="T35" fmla="*/ 2 h 166"/>
                <a:gd name="T36" fmla="*/ 4 w 174"/>
                <a:gd name="T37" fmla="*/ 78 h 166"/>
                <a:gd name="T38" fmla="*/ 4 w 174"/>
                <a:gd name="T39" fmla="*/ 78 h 166"/>
                <a:gd name="T40" fmla="*/ 2 w 174"/>
                <a:gd name="T41" fmla="*/ 80 h 166"/>
                <a:gd name="T42" fmla="*/ 0 w 174"/>
                <a:gd name="T43" fmla="*/ 84 h 166"/>
                <a:gd name="T44" fmla="*/ 0 w 174"/>
                <a:gd name="T45" fmla="*/ 86 h 166"/>
                <a:gd name="T46" fmla="*/ 2 w 174"/>
                <a:gd name="T47" fmla="*/ 88 h 166"/>
                <a:gd name="T48" fmla="*/ 60 w 174"/>
                <a:gd name="T49" fmla="*/ 16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4" h="166">
                  <a:moveTo>
                    <a:pt x="60" y="164"/>
                  </a:moveTo>
                  <a:lnTo>
                    <a:pt x="60" y="164"/>
                  </a:lnTo>
                  <a:lnTo>
                    <a:pt x="62" y="166"/>
                  </a:lnTo>
                  <a:lnTo>
                    <a:pt x="64" y="166"/>
                  </a:lnTo>
                  <a:lnTo>
                    <a:pt x="68" y="166"/>
                  </a:lnTo>
                  <a:lnTo>
                    <a:pt x="70" y="164"/>
                  </a:lnTo>
                  <a:lnTo>
                    <a:pt x="170" y="88"/>
                  </a:lnTo>
                  <a:lnTo>
                    <a:pt x="170" y="88"/>
                  </a:lnTo>
                  <a:lnTo>
                    <a:pt x="172" y="86"/>
                  </a:lnTo>
                  <a:lnTo>
                    <a:pt x="174" y="82"/>
                  </a:lnTo>
                  <a:lnTo>
                    <a:pt x="174" y="80"/>
                  </a:lnTo>
                  <a:lnTo>
                    <a:pt x="172" y="76"/>
                  </a:lnTo>
                  <a:lnTo>
                    <a:pt x="114" y="2"/>
                  </a:lnTo>
                  <a:lnTo>
                    <a:pt x="114" y="2"/>
                  </a:lnTo>
                  <a:lnTo>
                    <a:pt x="112" y="0"/>
                  </a:lnTo>
                  <a:lnTo>
                    <a:pt x="108" y="0"/>
                  </a:lnTo>
                  <a:lnTo>
                    <a:pt x="106" y="0"/>
                  </a:lnTo>
                  <a:lnTo>
                    <a:pt x="102" y="2"/>
                  </a:lnTo>
                  <a:lnTo>
                    <a:pt x="4" y="78"/>
                  </a:lnTo>
                  <a:lnTo>
                    <a:pt x="4" y="78"/>
                  </a:lnTo>
                  <a:lnTo>
                    <a:pt x="2" y="80"/>
                  </a:lnTo>
                  <a:lnTo>
                    <a:pt x="0" y="84"/>
                  </a:lnTo>
                  <a:lnTo>
                    <a:pt x="0" y="86"/>
                  </a:lnTo>
                  <a:lnTo>
                    <a:pt x="2" y="88"/>
                  </a:lnTo>
                  <a:lnTo>
                    <a:pt x="60" y="164"/>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48"/>
            <p:cNvSpPr>
              <a:spLocks/>
            </p:cNvSpPr>
            <p:nvPr/>
          </p:nvSpPr>
          <p:spPr bwMode="auto">
            <a:xfrm>
              <a:off x="19535775" y="-2706687"/>
              <a:ext cx="349250" cy="320675"/>
            </a:xfrm>
            <a:custGeom>
              <a:avLst/>
              <a:gdLst>
                <a:gd name="T0" fmla="*/ 60 w 220"/>
                <a:gd name="T1" fmla="*/ 200 h 202"/>
                <a:gd name="T2" fmla="*/ 60 w 220"/>
                <a:gd name="T3" fmla="*/ 200 h 202"/>
                <a:gd name="T4" fmla="*/ 62 w 220"/>
                <a:gd name="T5" fmla="*/ 202 h 202"/>
                <a:gd name="T6" fmla="*/ 66 w 220"/>
                <a:gd name="T7" fmla="*/ 202 h 202"/>
                <a:gd name="T8" fmla="*/ 70 w 220"/>
                <a:gd name="T9" fmla="*/ 200 h 202"/>
                <a:gd name="T10" fmla="*/ 74 w 220"/>
                <a:gd name="T11" fmla="*/ 198 h 202"/>
                <a:gd name="T12" fmla="*/ 214 w 220"/>
                <a:gd name="T13" fmla="*/ 90 h 202"/>
                <a:gd name="T14" fmla="*/ 214 w 220"/>
                <a:gd name="T15" fmla="*/ 90 h 202"/>
                <a:gd name="T16" fmla="*/ 218 w 220"/>
                <a:gd name="T17" fmla="*/ 86 h 202"/>
                <a:gd name="T18" fmla="*/ 220 w 220"/>
                <a:gd name="T19" fmla="*/ 82 h 202"/>
                <a:gd name="T20" fmla="*/ 220 w 220"/>
                <a:gd name="T21" fmla="*/ 80 h 202"/>
                <a:gd name="T22" fmla="*/ 220 w 220"/>
                <a:gd name="T23" fmla="*/ 76 h 202"/>
                <a:gd name="T24" fmla="*/ 162 w 220"/>
                <a:gd name="T25" fmla="*/ 2 h 202"/>
                <a:gd name="T26" fmla="*/ 162 w 220"/>
                <a:gd name="T27" fmla="*/ 2 h 202"/>
                <a:gd name="T28" fmla="*/ 158 w 220"/>
                <a:gd name="T29" fmla="*/ 0 h 202"/>
                <a:gd name="T30" fmla="*/ 156 w 220"/>
                <a:gd name="T31" fmla="*/ 0 h 202"/>
                <a:gd name="T32" fmla="*/ 152 w 220"/>
                <a:gd name="T33" fmla="*/ 0 h 202"/>
                <a:gd name="T34" fmla="*/ 146 w 220"/>
                <a:gd name="T35" fmla="*/ 4 h 202"/>
                <a:gd name="T36" fmla="*/ 8 w 220"/>
                <a:gd name="T37" fmla="*/ 112 h 202"/>
                <a:gd name="T38" fmla="*/ 8 w 220"/>
                <a:gd name="T39" fmla="*/ 112 h 202"/>
                <a:gd name="T40" fmla="*/ 4 w 220"/>
                <a:gd name="T41" fmla="*/ 114 h 202"/>
                <a:gd name="T42" fmla="*/ 2 w 220"/>
                <a:gd name="T43" fmla="*/ 118 h 202"/>
                <a:gd name="T44" fmla="*/ 0 w 220"/>
                <a:gd name="T45" fmla="*/ 122 h 202"/>
                <a:gd name="T46" fmla="*/ 2 w 220"/>
                <a:gd name="T47" fmla="*/ 124 h 202"/>
                <a:gd name="T48" fmla="*/ 60 w 220"/>
                <a:gd name="T49" fmla="*/ 20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0" h="202">
                  <a:moveTo>
                    <a:pt x="60" y="200"/>
                  </a:moveTo>
                  <a:lnTo>
                    <a:pt x="60" y="200"/>
                  </a:lnTo>
                  <a:lnTo>
                    <a:pt x="62" y="202"/>
                  </a:lnTo>
                  <a:lnTo>
                    <a:pt x="66" y="202"/>
                  </a:lnTo>
                  <a:lnTo>
                    <a:pt x="70" y="200"/>
                  </a:lnTo>
                  <a:lnTo>
                    <a:pt x="74" y="198"/>
                  </a:lnTo>
                  <a:lnTo>
                    <a:pt x="214" y="90"/>
                  </a:lnTo>
                  <a:lnTo>
                    <a:pt x="214" y="90"/>
                  </a:lnTo>
                  <a:lnTo>
                    <a:pt x="218" y="86"/>
                  </a:lnTo>
                  <a:lnTo>
                    <a:pt x="220" y="82"/>
                  </a:lnTo>
                  <a:lnTo>
                    <a:pt x="220" y="80"/>
                  </a:lnTo>
                  <a:lnTo>
                    <a:pt x="220" y="76"/>
                  </a:lnTo>
                  <a:lnTo>
                    <a:pt x="162" y="2"/>
                  </a:lnTo>
                  <a:lnTo>
                    <a:pt x="162" y="2"/>
                  </a:lnTo>
                  <a:lnTo>
                    <a:pt x="158" y="0"/>
                  </a:lnTo>
                  <a:lnTo>
                    <a:pt x="156" y="0"/>
                  </a:lnTo>
                  <a:lnTo>
                    <a:pt x="152" y="0"/>
                  </a:lnTo>
                  <a:lnTo>
                    <a:pt x="146" y="4"/>
                  </a:lnTo>
                  <a:lnTo>
                    <a:pt x="8" y="112"/>
                  </a:lnTo>
                  <a:lnTo>
                    <a:pt x="8" y="112"/>
                  </a:lnTo>
                  <a:lnTo>
                    <a:pt x="4" y="114"/>
                  </a:lnTo>
                  <a:lnTo>
                    <a:pt x="2" y="118"/>
                  </a:lnTo>
                  <a:lnTo>
                    <a:pt x="0" y="122"/>
                  </a:lnTo>
                  <a:lnTo>
                    <a:pt x="2" y="124"/>
                  </a:lnTo>
                  <a:lnTo>
                    <a:pt x="60" y="20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49"/>
            <p:cNvSpPr>
              <a:spLocks/>
            </p:cNvSpPr>
            <p:nvPr/>
          </p:nvSpPr>
          <p:spPr bwMode="auto">
            <a:xfrm>
              <a:off x="17640300" y="-1014412"/>
              <a:ext cx="371475" cy="339725"/>
            </a:xfrm>
            <a:custGeom>
              <a:avLst/>
              <a:gdLst>
                <a:gd name="T0" fmla="*/ 58 w 234"/>
                <a:gd name="T1" fmla="*/ 212 h 214"/>
                <a:gd name="T2" fmla="*/ 58 w 234"/>
                <a:gd name="T3" fmla="*/ 212 h 214"/>
                <a:gd name="T4" fmla="*/ 62 w 234"/>
                <a:gd name="T5" fmla="*/ 214 h 214"/>
                <a:gd name="T6" fmla="*/ 66 w 234"/>
                <a:gd name="T7" fmla="*/ 214 h 214"/>
                <a:gd name="T8" fmla="*/ 70 w 234"/>
                <a:gd name="T9" fmla="*/ 212 h 214"/>
                <a:gd name="T10" fmla="*/ 74 w 234"/>
                <a:gd name="T11" fmla="*/ 210 h 214"/>
                <a:gd name="T12" fmla="*/ 226 w 234"/>
                <a:gd name="T13" fmla="*/ 92 h 214"/>
                <a:gd name="T14" fmla="*/ 226 w 234"/>
                <a:gd name="T15" fmla="*/ 92 h 214"/>
                <a:gd name="T16" fmla="*/ 230 w 234"/>
                <a:gd name="T17" fmla="*/ 88 h 214"/>
                <a:gd name="T18" fmla="*/ 232 w 234"/>
                <a:gd name="T19" fmla="*/ 84 h 214"/>
                <a:gd name="T20" fmla="*/ 234 w 234"/>
                <a:gd name="T21" fmla="*/ 80 h 214"/>
                <a:gd name="T22" fmla="*/ 232 w 234"/>
                <a:gd name="T23" fmla="*/ 78 h 214"/>
                <a:gd name="T24" fmla="*/ 174 w 234"/>
                <a:gd name="T25" fmla="*/ 2 h 214"/>
                <a:gd name="T26" fmla="*/ 174 w 234"/>
                <a:gd name="T27" fmla="*/ 2 h 214"/>
                <a:gd name="T28" fmla="*/ 172 w 234"/>
                <a:gd name="T29" fmla="*/ 0 h 214"/>
                <a:gd name="T30" fmla="*/ 168 w 234"/>
                <a:gd name="T31" fmla="*/ 0 h 214"/>
                <a:gd name="T32" fmla="*/ 164 w 234"/>
                <a:gd name="T33" fmla="*/ 2 h 214"/>
                <a:gd name="T34" fmla="*/ 158 w 234"/>
                <a:gd name="T35" fmla="*/ 4 h 214"/>
                <a:gd name="T36" fmla="*/ 6 w 234"/>
                <a:gd name="T37" fmla="*/ 122 h 214"/>
                <a:gd name="T38" fmla="*/ 6 w 234"/>
                <a:gd name="T39" fmla="*/ 122 h 214"/>
                <a:gd name="T40" fmla="*/ 2 w 234"/>
                <a:gd name="T41" fmla="*/ 126 h 214"/>
                <a:gd name="T42" fmla="*/ 0 w 234"/>
                <a:gd name="T43" fmla="*/ 130 h 214"/>
                <a:gd name="T44" fmla="*/ 0 w 234"/>
                <a:gd name="T45" fmla="*/ 134 h 214"/>
                <a:gd name="T46" fmla="*/ 0 w 234"/>
                <a:gd name="T47" fmla="*/ 136 h 214"/>
                <a:gd name="T48" fmla="*/ 58 w 234"/>
                <a:gd name="T49" fmla="*/ 212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4" h="214">
                  <a:moveTo>
                    <a:pt x="58" y="212"/>
                  </a:moveTo>
                  <a:lnTo>
                    <a:pt x="58" y="212"/>
                  </a:lnTo>
                  <a:lnTo>
                    <a:pt x="62" y="214"/>
                  </a:lnTo>
                  <a:lnTo>
                    <a:pt x="66" y="214"/>
                  </a:lnTo>
                  <a:lnTo>
                    <a:pt x="70" y="212"/>
                  </a:lnTo>
                  <a:lnTo>
                    <a:pt x="74" y="210"/>
                  </a:lnTo>
                  <a:lnTo>
                    <a:pt x="226" y="92"/>
                  </a:lnTo>
                  <a:lnTo>
                    <a:pt x="226" y="92"/>
                  </a:lnTo>
                  <a:lnTo>
                    <a:pt x="230" y="88"/>
                  </a:lnTo>
                  <a:lnTo>
                    <a:pt x="232" y="84"/>
                  </a:lnTo>
                  <a:lnTo>
                    <a:pt x="234" y="80"/>
                  </a:lnTo>
                  <a:lnTo>
                    <a:pt x="232" y="78"/>
                  </a:lnTo>
                  <a:lnTo>
                    <a:pt x="174" y="2"/>
                  </a:lnTo>
                  <a:lnTo>
                    <a:pt x="174" y="2"/>
                  </a:lnTo>
                  <a:lnTo>
                    <a:pt x="172" y="0"/>
                  </a:lnTo>
                  <a:lnTo>
                    <a:pt x="168" y="0"/>
                  </a:lnTo>
                  <a:lnTo>
                    <a:pt x="164" y="2"/>
                  </a:lnTo>
                  <a:lnTo>
                    <a:pt x="158" y="4"/>
                  </a:lnTo>
                  <a:lnTo>
                    <a:pt x="6" y="122"/>
                  </a:lnTo>
                  <a:lnTo>
                    <a:pt x="6" y="122"/>
                  </a:lnTo>
                  <a:lnTo>
                    <a:pt x="2" y="126"/>
                  </a:lnTo>
                  <a:lnTo>
                    <a:pt x="0" y="130"/>
                  </a:lnTo>
                  <a:lnTo>
                    <a:pt x="0" y="134"/>
                  </a:lnTo>
                  <a:lnTo>
                    <a:pt x="0" y="136"/>
                  </a:lnTo>
                  <a:lnTo>
                    <a:pt x="58" y="212"/>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50"/>
            <p:cNvSpPr>
              <a:spLocks/>
            </p:cNvSpPr>
            <p:nvPr/>
          </p:nvSpPr>
          <p:spPr bwMode="auto">
            <a:xfrm>
              <a:off x="17408525" y="-1287462"/>
              <a:ext cx="403225" cy="457200"/>
            </a:xfrm>
            <a:custGeom>
              <a:avLst/>
              <a:gdLst>
                <a:gd name="T0" fmla="*/ 2 w 254"/>
                <a:gd name="T1" fmla="*/ 110 h 288"/>
                <a:gd name="T2" fmla="*/ 2 w 254"/>
                <a:gd name="T3" fmla="*/ 110 h 288"/>
                <a:gd name="T4" fmla="*/ 4 w 254"/>
                <a:gd name="T5" fmla="*/ 108 h 288"/>
                <a:gd name="T6" fmla="*/ 6 w 254"/>
                <a:gd name="T7" fmla="*/ 106 h 288"/>
                <a:gd name="T8" fmla="*/ 112 w 254"/>
                <a:gd name="T9" fmla="*/ 24 h 288"/>
                <a:gd name="T10" fmla="*/ 136 w 254"/>
                <a:gd name="T11" fmla="*/ 4 h 288"/>
                <a:gd name="T12" fmla="*/ 136 w 254"/>
                <a:gd name="T13" fmla="*/ 4 h 288"/>
                <a:gd name="T14" fmla="*/ 140 w 254"/>
                <a:gd name="T15" fmla="*/ 2 h 288"/>
                <a:gd name="T16" fmla="*/ 144 w 254"/>
                <a:gd name="T17" fmla="*/ 0 h 288"/>
                <a:gd name="T18" fmla="*/ 148 w 254"/>
                <a:gd name="T19" fmla="*/ 2 h 288"/>
                <a:gd name="T20" fmla="*/ 150 w 254"/>
                <a:gd name="T21" fmla="*/ 2 h 288"/>
                <a:gd name="T22" fmla="*/ 208 w 254"/>
                <a:gd name="T23" fmla="*/ 78 h 288"/>
                <a:gd name="T24" fmla="*/ 208 w 254"/>
                <a:gd name="T25" fmla="*/ 78 h 288"/>
                <a:gd name="T26" fmla="*/ 210 w 254"/>
                <a:gd name="T27" fmla="*/ 80 h 288"/>
                <a:gd name="T28" fmla="*/ 210 w 254"/>
                <a:gd name="T29" fmla="*/ 84 h 288"/>
                <a:gd name="T30" fmla="*/ 208 w 254"/>
                <a:gd name="T31" fmla="*/ 88 h 288"/>
                <a:gd name="T32" fmla="*/ 204 w 254"/>
                <a:gd name="T33" fmla="*/ 92 h 288"/>
                <a:gd name="T34" fmla="*/ 188 w 254"/>
                <a:gd name="T35" fmla="*/ 104 h 288"/>
                <a:gd name="T36" fmla="*/ 250 w 254"/>
                <a:gd name="T37" fmla="*/ 184 h 288"/>
                <a:gd name="T38" fmla="*/ 250 w 254"/>
                <a:gd name="T39" fmla="*/ 184 h 288"/>
                <a:gd name="T40" fmla="*/ 252 w 254"/>
                <a:gd name="T41" fmla="*/ 190 h 288"/>
                <a:gd name="T42" fmla="*/ 254 w 254"/>
                <a:gd name="T43" fmla="*/ 196 h 288"/>
                <a:gd name="T44" fmla="*/ 254 w 254"/>
                <a:gd name="T45" fmla="*/ 200 h 288"/>
                <a:gd name="T46" fmla="*/ 252 w 254"/>
                <a:gd name="T47" fmla="*/ 202 h 288"/>
                <a:gd name="T48" fmla="*/ 142 w 254"/>
                <a:gd name="T49" fmla="*/ 288 h 288"/>
                <a:gd name="T50" fmla="*/ 142 w 254"/>
                <a:gd name="T51" fmla="*/ 288 h 288"/>
                <a:gd name="T52" fmla="*/ 138 w 254"/>
                <a:gd name="T53" fmla="*/ 288 h 288"/>
                <a:gd name="T54" fmla="*/ 134 w 254"/>
                <a:gd name="T55" fmla="*/ 288 h 288"/>
                <a:gd name="T56" fmla="*/ 130 w 254"/>
                <a:gd name="T57" fmla="*/ 286 h 288"/>
                <a:gd name="T58" fmla="*/ 126 w 254"/>
                <a:gd name="T59" fmla="*/ 280 h 288"/>
                <a:gd name="T60" fmla="*/ 58 w 254"/>
                <a:gd name="T61" fmla="*/ 194 h 288"/>
                <a:gd name="T62" fmla="*/ 6 w 254"/>
                <a:gd name="T63" fmla="*/ 126 h 288"/>
                <a:gd name="T64" fmla="*/ 0 w 254"/>
                <a:gd name="T65" fmla="*/ 120 h 288"/>
                <a:gd name="T66" fmla="*/ 0 w 254"/>
                <a:gd name="T67" fmla="*/ 120 h 288"/>
                <a:gd name="T68" fmla="*/ 0 w 254"/>
                <a:gd name="T69" fmla="*/ 114 h 288"/>
                <a:gd name="T70" fmla="*/ 2 w 254"/>
                <a:gd name="T71" fmla="*/ 110 h 288"/>
                <a:gd name="T72" fmla="*/ 2 w 254"/>
                <a:gd name="T73" fmla="*/ 11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4" h="288">
                  <a:moveTo>
                    <a:pt x="2" y="110"/>
                  </a:moveTo>
                  <a:lnTo>
                    <a:pt x="2" y="110"/>
                  </a:lnTo>
                  <a:lnTo>
                    <a:pt x="4" y="108"/>
                  </a:lnTo>
                  <a:lnTo>
                    <a:pt x="6" y="106"/>
                  </a:lnTo>
                  <a:lnTo>
                    <a:pt x="112" y="24"/>
                  </a:lnTo>
                  <a:lnTo>
                    <a:pt x="136" y="4"/>
                  </a:lnTo>
                  <a:lnTo>
                    <a:pt x="136" y="4"/>
                  </a:lnTo>
                  <a:lnTo>
                    <a:pt x="140" y="2"/>
                  </a:lnTo>
                  <a:lnTo>
                    <a:pt x="144" y="0"/>
                  </a:lnTo>
                  <a:lnTo>
                    <a:pt x="148" y="2"/>
                  </a:lnTo>
                  <a:lnTo>
                    <a:pt x="150" y="2"/>
                  </a:lnTo>
                  <a:lnTo>
                    <a:pt x="208" y="78"/>
                  </a:lnTo>
                  <a:lnTo>
                    <a:pt x="208" y="78"/>
                  </a:lnTo>
                  <a:lnTo>
                    <a:pt x="210" y="80"/>
                  </a:lnTo>
                  <a:lnTo>
                    <a:pt x="210" y="84"/>
                  </a:lnTo>
                  <a:lnTo>
                    <a:pt x="208" y="88"/>
                  </a:lnTo>
                  <a:lnTo>
                    <a:pt x="204" y="92"/>
                  </a:lnTo>
                  <a:lnTo>
                    <a:pt x="188" y="104"/>
                  </a:lnTo>
                  <a:lnTo>
                    <a:pt x="250" y="184"/>
                  </a:lnTo>
                  <a:lnTo>
                    <a:pt x="250" y="184"/>
                  </a:lnTo>
                  <a:lnTo>
                    <a:pt x="252" y="190"/>
                  </a:lnTo>
                  <a:lnTo>
                    <a:pt x="254" y="196"/>
                  </a:lnTo>
                  <a:lnTo>
                    <a:pt x="254" y="200"/>
                  </a:lnTo>
                  <a:lnTo>
                    <a:pt x="252" y="202"/>
                  </a:lnTo>
                  <a:lnTo>
                    <a:pt x="142" y="288"/>
                  </a:lnTo>
                  <a:lnTo>
                    <a:pt x="142" y="288"/>
                  </a:lnTo>
                  <a:lnTo>
                    <a:pt x="138" y="288"/>
                  </a:lnTo>
                  <a:lnTo>
                    <a:pt x="134" y="288"/>
                  </a:lnTo>
                  <a:lnTo>
                    <a:pt x="130" y="286"/>
                  </a:lnTo>
                  <a:lnTo>
                    <a:pt x="126" y="280"/>
                  </a:lnTo>
                  <a:lnTo>
                    <a:pt x="58" y="194"/>
                  </a:lnTo>
                  <a:lnTo>
                    <a:pt x="6" y="126"/>
                  </a:lnTo>
                  <a:lnTo>
                    <a:pt x="0" y="120"/>
                  </a:lnTo>
                  <a:lnTo>
                    <a:pt x="0" y="120"/>
                  </a:lnTo>
                  <a:lnTo>
                    <a:pt x="0" y="114"/>
                  </a:lnTo>
                  <a:lnTo>
                    <a:pt x="2" y="110"/>
                  </a:lnTo>
                  <a:lnTo>
                    <a:pt x="2" y="11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51"/>
            <p:cNvSpPr>
              <a:spLocks/>
            </p:cNvSpPr>
            <p:nvPr/>
          </p:nvSpPr>
          <p:spPr bwMode="auto">
            <a:xfrm>
              <a:off x="19288125" y="-2671762"/>
              <a:ext cx="244475" cy="244475"/>
            </a:xfrm>
            <a:custGeom>
              <a:avLst/>
              <a:gdLst>
                <a:gd name="T0" fmla="*/ 60 w 154"/>
                <a:gd name="T1" fmla="*/ 150 h 154"/>
                <a:gd name="T2" fmla="*/ 60 w 154"/>
                <a:gd name="T3" fmla="*/ 150 h 154"/>
                <a:gd name="T4" fmla="*/ 64 w 154"/>
                <a:gd name="T5" fmla="*/ 154 h 154"/>
                <a:gd name="T6" fmla="*/ 70 w 154"/>
                <a:gd name="T7" fmla="*/ 152 h 154"/>
                <a:gd name="T8" fmla="*/ 152 w 154"/>
                <a:gd name="T9" fmla="*/ 88 h 154"/>
                <a:gd name="T10" fmla="*/ 152 w 154"/>
                <a:gd name="T11" fmla="*/ 88 h 154"/>
                <a:gd name="T12" fmla="*/ 154 w 154"/>
                <a:gd name="T13" fmla="*/ 84 h 154"/>
                <a:gd name="T14" fmla="*/ 154 w 154"/>
                <a:gd name="T15" fmla="*/ 78 h 154"/>
                <a:gd name="T16" fmla="*/ 96 w 154"/>
                <a:gd name="T17" fmla="*/ 2 h 154"/>
                <a:gd name="T18" fmla="*/ 96 w 154"/>
                <a:gd name="T19" fmla="*/ 2 h 154"/>
                <a:gd name="T20" fmla="*/ 90 w 154"/>
                <a:gd name="T21" fmla="*/ 0 h 154"/>
                <a:gd name="T22" fmla="*/ 84 w 154"/>
                <a:gd name="T23" fmla="*/ 2 h 154"/>
                <a:gd name="T24" fmla="*/ 2 w 154"/>
                <a:gd name="T25" fmla="*/ 66 h 154"/>
                <a:gd name="T26" fmla="*/ 2 w 154"/>
                <a:gd name="T27" fmla="*/ 66 h 154"/>
                <a:gd name="T28" fmla="*/ 0 w 154"/>
                <a:gd name="T29" fmla="*/ 70 h 154"/>
                <a:gd name="T30" fmla="*/ 2 w 154"/>
                <a:gd name="T31" fmla="*/ 76 h 154"/>
                <a:gd name="T32" fmla="*/ 60 w 154"/>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4">
                  <a:moveTo>
                    <a:pt x="60" y="150"/>
                  </a:moveTo>
                  <a:lnTo>
                    <a:pt x="60" y="150"/>
                  </a:lnTo>
                  <a:lnTo>
                    <a:pt x="64" y="154"/>
                  </a:lnTo>
                  <a:lnTo>
                    <a:pt x="70" y="152"/>
                  </a:lnTo>
                  <a:lnTo>
                    <a:pt x="152" y="88"/>
                  </a:lnTo>
                  <a:lnTo>
                    <a:pt x="152" y="88"/>
                  </a:lnTo>
                  <a:lnTo>
                    <a:pt x="154" y="84"/>
                  </a:lnTo>
                  <a:lnTo>
                    <a:pt x="154" y="78"/>
                  </a:lnTo>
                  <a:lnTo>
                    <a:pt x="96" y="2"/>
                  </a:lnTo>
                  <a:lnTo>
                    <a:pt x="96" y="2"/>
                  </a:lnTo>
                  <a:lnTo>
                    <a:pt x="90" y="0"/>
                  </a:lnTo>
                  <a:lnTo>
                    <a:pt x="84" y="2"/>
                  </a:lnTo>
                  <a:lnTo>
                    <a:pt x="2" y="66"/>
                  </a:lnTo>
                  <a:lnTo>
                    <a:pt x="2" y="66"/>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52"/>
            <p:cNvSpPr>
              <a:spLocks/>
            </p:cNvSpPr>
            <p:nvPr/>
          </p:nvSpPr>
          <p:spPr bwMode="auto">
            <a:xfrm>
              <a:off x="19126200" y="-2544762"/>
              <a:ext cx="244475" cy="241300"/>
            </a:xfrm>
            <a:custGeom>
              <a:avLst/>
              <a:gdLst>
                <a:gd name="T0" fmla="*/ 60 w 154"/>
                <a:gd name="T1" fmla="*/ 150 h 152"/>
                <a:gd name="T2" fmla="*/ 60 w 154"/>
                <a:gd name="T3" fmla="*/ 150 h 152"/>
                <a:gd name="T4" fmla="*/ 64 w 154"/>
                <a:gd name="T5" fmla="*/ 152 h 152"/>
                <a:gd name="T6" fmla="*/ 70 w 154"/>
                <a:gd name="T7" fmla="*/ 152 h 152"/>
                <a:gd name="T8" fmla="*/ 152 w 154"/>
                <a:gd name="T9" fmla="*/ 88 h 152"/>
                <a:gd name="T10" fmla="*/ 152 w 154"/>
                <a:gd name="T11" fmla="*/ 88 h 152"/>
                <a:gd name="T12" fmla="*/ 154 w 154"/>
                <a:gd name="T13" fmla="*/ 82 h 152"/>
                <a:gd name="T14" fmla="*/ 154 w 154"/>
                <a:gd name="T15" fmla="*/ 78 h 152"/>
                <a:gd name="T16" fmla="*/ 96 w 154"/>
                <a:gd name="T17" fmla="*/ 2 h 152"/>
                <a:gd name="T18" fmla="*/ 96 w 154"/>
                <a:gd name="T19" fmla="*/ 2 h 152"/>
                <a:gd name="T20" fmla="*/ 90 w 154"/>
                <a:gd name="T21" fmla="*/ 0 h 152"/>
                <a:gd name="T22" fmla="*/ 84 w 154"/>
                <a:gd name="T23" fmla="*/ 0 h 152"/>
                <a:gd name="T24" fmla="*/ 2 w 154"/>
                <a:gd name="T25" fmla="*/ 64 h 152"/>
                <a:gd name="T26" fmla="*/ 2 w 154"/>
                <a:gd name="T27" fmla="*/ 64 h 152"/>
                <a:gd name="T28" fmla="*/ 0 w 154"/>
                <a:gd name="T29" fmla="*/ 70 h 152"/>
                <a:gd name="T30" fmla="*/ 0 w 154"/>
                <a:gd name="T31" fmla="*/ 74 h 152"/>
                <a:gd name="T32" fmla="*/ 60 w 154"/>
                <a:gd name="T33"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2">
                  <a:moveTo>
                    <a:pt x="60" y="150"/>
                  </a:moveTo>
                  <a:lnTo>
                    <a:pt x="60" y="150"/>
                  </a:lnTo>
                  <a:lnTo>
                    <a:pt x="64" y="152"/>
                  </a:lnTo>
                  <a:lnTo>
                    <a:pt x="70" y="152"/>
                  </a:lnTo>
                  <a:lnTo>
                    <a:pt x="152" y="88"/>
                  </a:lnTo>
                  <a:lnTo>
                    <a:pt x="152" y="88"/>
                  </a:lnTo>
                  <a:lnTo>
                    <a:pt x="154" y="82"/>
                  </a:lnTo>
                  <a:lnTo>
                    <a:pt x="154" y="78"/>
                  </a:lnTo>
                  <a:lnTo>
                    <a:pt x="96" y="2"/>
                  </a:lnTo>
                  <a:lnTo>
                    <a:pt x="96" y="2"/>
                  </a:lnTo>
                  <a:lnTo>
                    <a:pt x="90" y="0"/>
                  </a:lnTo>
                  <a:lnTo>
                    <a:pt x="84" y="0"/>
                  </a:lnTo>
                  <a:lnTo>
                    <a:pt x="2" y="64"/>
                  </a:lnTo>
                  <a:lnTo>
                    <a:pt x="2" y="64"/>
                  </a:lnTo>
                  <a:lnTo>
                    <a:pt x="0" y="70"/>
                  </a:lnTo>
                  <a:lnTo>
                    <a:pt x="0" y="74"/>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53"/>
            <p:cNvSpPr>
              <a:spLocks/>
            </p:cNvSpPr>
            <p:nvPr/>
          </p:nvSpPr>
          <p:spPr bwMode="auto">
            <a:xfrm>
              <a:off x="18964275" y="-2420937"/>
              <a:ext cx="244475" cy="244475"/>
            </a:xfrm>
            <a:custGeom>
              <a:avLst/>
              <a:gdLst>
                <a:gd name="T0" fmla="*/ 58 w 154"/>
                <a:gd name="T1" fmla="*/ 150 h 154"/>
                <a:gd name="T2" fmla="*/ 58 w 154"/>
                <a:gd name="T3" fmla="*/ 150 h 154"/>
                <a:gd name="T4" fmla="*/ 64 w 154"/>
                <a:gd name="T5" fmla="*/ 154 h 154"/>
                <a:gd name="T6" fmla="*/ 70 w 154"/>
                <a:gd name="T7" fmla="*/ 152 h 154"/>
                <a:gd name="T8" fmla="*/ 152 w 154"/>
                <a:gd name="T9" fmla="*/ 88 h 154"/>
                <a:gd name="T10" fmla="*/ 152 w 154"/>
                <a:gd name="T11" fmla="*/ 88 h 154"/>
                <a:gd name="T12" fmla="*/ 154 w 154"/>
                <a:gd name="T13" fmla="*/ 84 h 154"/>
                <a:gd name="T14" fmla="*/ 152 w 154"/>
                <a:gd name="T15" fmla="*/ 78 h 154"/>
                <a:gd name="T16" fmla="*/ 94 w 154"/>
                <a:gd name="T17" fmla="*/ 2 h 154"/>
                <a:gd name="T18" fmla="*/ 94 w 154"/>
                <a:gd name="T19" fmla="*/ 2 h 154"/>
                <a:gd name="T20" fmla="*/ 90 w 154"/>
                <a:gd name="T21" fmla="*/ 0 h 154"/>
                <a:gd name="T22" fmla="*/ 84 w 154"/>
                <a:gd name="T23" fmla="*/ 2 h 154"/>
                <a:gd name="T24" fmla="*/ 2 w 154"/>
                <a:gd name="T25" fmla="*/ 66 h 154"/>
                <a:gd name="T26" fmla="*/ 2 w 154"/>
                <a:gd name="T27" fmla="*/ 66 h 154"/>
                <a:gd name="T28" fmla="*/ 0 w 154"/>
                <a:gd name="T29" fmla="*/ 70 h 154"/>
                <a:gd name="T30" fmla="*/ 0 w 154"/>
                <a:gd name="T31" fmla="*/ 76 h 154"/>
                <a:gd name="T32" fmla="*/ 58 w 154"/>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4">
                  <a:moveTo>
                    <a:pt x="58" y="150"/>
                  </a:moveTo>
                  <a:lnTo>
                    <a:pt x="58" y="150"/>
                  </a:lnTo>
                  <a:lnTo>
                    <a:pt x="64" y="154"/>
                  </a:lnTo>
                  <a:lnTo>
                    <a:pt x="70" y="152"/>
                  </a:lnTo>
                  <a:lnTo>
                    <a:pt x="152" y="88"/>
                  </a:lnTo>
                  <a:lnTo>
                    <a:pt x="152" y="88"/>
                  </a:lnTo>
                  <a:lnTo>
                    <a:pt x="154" y="84"/>
                  </a:lnTo>
                  <a:lnTo>
                    <a:pt x="152" y="78"/>
                  </a:lnTo>
                  <a:lnTo>
                    <a:pt x="94" y="2"/>
                  </a:lnTo>
                  <a:lnTo>
                    <a:pt x="94" y="2"/>
                  </a:lnTo>
                  <a:lnTo>
                    <a:pt x="90" y="0"/>
                  </a:lnTo>
                  <a:lnTo>
                    <a:pt x="84" y="2"/>
                  </a:lnTo>
                  <a:lnTo>
                    <a:pt x="2" y="66"/>
                  </a:lnTo>
                  <a:lnTo>
                    <a:pt x="2" y="66"/>
                  </a:lnTo>
                  <a:lnTo>
                    <a:pt x="0" y="70"/>
                  </a:lnTo>
                  <a:lnTo>
                    <a:pt x="0" y="76"/>
                  </a:lnTo>
                  <a:lnTo>
                    <a:pt x="58"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54"/>
            <p:cNvSpPr>
              <a:spLocks/>
            </p:cNvSpPr>
            <p:nvPr/>
          </p:nvSpPr>
          <p:spPr bwMode="auto">
            <a:xfrm>
              <a:off x="18799175" y="-2293937"/>
              <a:ext cx="247650" cy="241300"/>
            </a:xfrm>
            <a:custGeom>
              <a:avLst/>
              <a:gdLst>
                <a:gd name="T0" fmla="*/ 60 w 156"/>
                <a:gd name="T1" fmla="*/ 150 h 152"/>
                <a:gd name="T2" fmla="*/ 60 w 156"/>
                <a:gd name="T3" fmla="*/ 150 h 152"/>
                <a:gd name="T4" fmla="*/ 66 w 156"/>
                <a:gd name="T5" fmla="*/ 152 h 152"/>
                <a:gd name="T6" fmla="*/ 70 w 156"/>
                <a:gd name="T7" fmla="*/ 152 h 152"/>
                <a:gd name="T8" fmla="*/ 154 w 156"/>
                <a:gd name="T9" fmla="*/ 88 h 152"/>
                <a:gd name="T10" fmla="*/ 154 w 156"/>
                <a:gd name="T11" fmla="*/ 88 h 152"/>
                <a:gd name="T12" fmla="*/ 156 w 156"/>
                <a:gd name="T13" fmla="*/ 82 h 152"/>
                <a:gd name="T14" fmla="*/ 154 w 156"/>
                <a:gd name="T15" fmla="*/ 78 h 152"/>
                <a:gd name="T16" fmla="*/ 96 w 156"/>
                <a:gd name="T17" fmla="*/ 2 h 152"/>
                <a:gd name="T18" fmla="*/ 96 w 156"/>
                <a:gd name="T19" fmla="*/ 2 h 152"/>
                <a:gd name="T20" fmla="*/ 92 w 156"/>
                <a:gd name="T21" fmla="*/ 0 h 152"/>
                <a:gd name="T22" fmla="*/ 86 w 156"/>
                <a:gd name="T23" fmla="*/ 0 h 152"/>
                <a:gd name="T24" fmla="*/ 4 w 156"/>
                <a:gd name="T25" fmla="*/ 64 h 152"/>
                <a:gd name="T26" fmla="*/ 4 w 156"/>
                <a:gd name="T27" fmla="*/ 64 h 152"/>
                <a:gd name="T28" fmla="*/ 0 w 156"/>
                <a:gd name="T29" fmla="*/ 70 h 152"/>
                <a:gd name="T30" fmla="*/ 2 w 156"/>
                <a:gd name="T31" fmla="*/ 74 h 152"/>
                <a:gd name="T32" fmla="*/ 60 w 156"/>
                <a:gd name="T33"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2">
                  <a:moveTo>
                    <a:pt x="60" y="150"/>
                  </a:moveTo>
                  <a:lnTo>
                    <a:pt x="60" y="150"/>
                  </a:lnTo>
                  <a:lnTo>
                    <a:pt x="66" y="152"/>
                  </a:lnTo>
                  <a:lnTo>
                    <a:pt x="70" y="152"/>
                  </a:lnTo>
                  <a:lnTo>
                    <a:pt x="154" y="88"/>
                  </a:lnTo>
                  <a:lnTo>
                    <a:pt x="154" y="88"/>
                  </a:lnTo>
                  <a:lnTo>
                    <a:pt x="156" y="82"/>
                  </a:lnTo>
                  <a:lnTo>
                    <a:pt x="154" y="78"/>
                  </a:lnTo>
                  <a:lnTo>
                    <a:pt x="96" y="2"/>
                  </a:lnTo>
                  <a:lnTo>
                    <a:pt x="96" y="2"/>
                  </a:lnTo>
                  <a:lnTo>
                    <a:pt x="92" y="0"/>
                  </a:lnTo>
                  <a:lnTo>
                    <a:pt x="86" y="0"/>
                  </a:lnTo>
                  <a:lnTo>
                    <a:pt x="4" y="64"/>
                  </a:lnTo>
                  <a:lnTo>
                    <a:pt x="4" y="64"/>
                  </a:lnTo>
                  <a:lnTo>
                    <a:pt x="0" y="70"/>
                  </a:lnTo>
                  <a:lnTo>
                    <a:pt x="2" y="74"/>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55"/>
            <p:cNvSpPr>
              <a:spLocks/>
            </p:cNvSpPr>
            <p:nvPr/>
          </p:nvSpPr>
          <p:spPr bwMode="auto">
            <a:xfrm>
              <a:off x="18637250" y="-2170112"/>
              <a:ext cx="247650" cy="244475"/>
            </a:xfrm>
            <a:custGeom>
              <a:avLst/>
              <a:gdLst>
                <a:gd name="T0" fmla="*/ 60 w 156"/>
                <a:gd name="T1" fmla="*/ 150 h 154"/>
                <a:gd name="T2" fmla="*/ 60 w 156"/>
                <a:gd name="T3" fmla="*/ 150 h 154"/>
                <a:gd name="T4" fmla="*/ 66 w 156"/>
                <a:gd name="T5" fmla="*/ 154 h 154"/>
                <a:gd name="T6" fmla="*/ 70 w 156"/>
                <a:gd name="T7" fmla="*/ 152 h 154"/>
                <a:gd name="T8" fmla="*/ 152 w 156"/>
                <a:gd name="T9" fmla="*/ 88 h 154"/>
                <a:gd name="T10" fmla="*/ 152 w 156"/>
                <a:gd name="T11" fmla="*/ 88 h 154"/>
                <a:gd name="T12" fmla="*/ 156 w 156"/>
                <a:gd name="T13" fmla="*/ 84 h 154"/>
                <a:gd name="T14" fmla="*/ 154 w 156"/>
                <a:gd name="T15" fmla="*/ 78 h 154"/>
                <a:gd name="T16" fmla="*/ 96 w 156"/>
                <a:gd name="T17" fmla="*/ 2 h 154"/>
                <a:gd name="T18" fmla="*/ 96 w 156"/>
                <a:gd name="T19" fmla="*/ 2 h 154"/>
                <a:gd name="T20" fmla="*/ 92 w 156"/>
                <a:gd name="T21" fmla="*/ 0 h 154"/>
                <a:gd name="T22" fmla="*/ 86 w 156"/>
                <a:gd name="T23" fmla="*/ 2 h 154"/>
                <a:gd name="T24" fmla="*/ 4 w 156"/>
                <a:gd name="T25" fmla="*/ 66 h 154"/>
                <a:gd name="T26" fmla="*/ 4 w 156"/>
                <a:gd name="T27" fmla="*/ 66 h 154"/>
                <a:gd name="T28" fmla="*/ 0 w 156"/>
                <a:gd name="T29" fmla="*/ 70 h 154"/>
                <a:gd name="T30" fmla="*/ 2 w 156"/>
                <a:gd name="T31" fmla="*/ 76 h 154"/>
                <a:gd name="T32" fmla="*/ 60 w 156"/>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0"/>
                  </a:moveTo>
                  <a:lnTo>
                    <a:pt x="60" y="150"/>
                  </a:lnTo>
                  <a:lnTo>
                    <a:pt x="66" y="154"/>
                  </a:lnTo>
                  <a:lnTo>
                    <a:pt x="70" y="152"/>
                  </a:lnTo>
                  <a:lnTo>
                    <a:pt x="152" y="88"/>
                  </a:lnTo>
                  <a:lnTo>
                    <a:pt x="152" y="88"/>
                  </a:lnTo>
                  <a:lnTo>
                    <a:pt x="156" y="84"/>
                  </a:lnTo>
                  <a:lnTo>
                    <a:pt x="154" y="78"/>
                  </a:lnTo>
                  <a:lnTo>
                    <a:pt x="96" y="2"/>
                  </a:lnTo>
                  <a:lnTo>
                    <a:pt x="96" y="2"/>
                  </a:lnTo>
                  <a:lnTo>
                    <a:pt x="92" y="0"/>
                  </a:lnTo>
                  <a:lnTo>
                    <a:pt x="86" y="2"/>
                  </a:lnTo>
                  <a:lnTo>
                    <a:pt x="4" y="66"/>
                  </a:lnTo>
                  <a:lnTo>
                    <a:pt x="4" y="66"/>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56"/>
            <p:cNvSpPr>
              <a:spLocks/>
            </p:cNvSpPr>
            <p:nvPr/>
          </p:nvSpPr>
          <p:spPr bwMode="auto">
            <a:xfrm>
              <a:off x="18475325" y="-2043112"/>
              <a:ext cx="247650" cy="241300"/>
            </a:xfrm>
            <a:custGeom>
              <a:avLst/>
              <a:gdLst>
                <a:gd name="T0" fmla="*/ 60 w 156"/>
                <a:gd name="T1" fmla="*/ 150 h 152"/>
                <a:gd name="T2" fmla="*/ 60 w 156"/>
                <a:gd name="T3" fmla="*/ 150 h 152"/>
                <a:gd name="T4" fmla="*/ 64 w 156"/>
                <a:gd name="T5" fmla="*/ 152 h 152"/>
                <a:gd name="T6" fmla="*/ 70 w 156"/>
                <a:gd name="T7" fmla="*/ 152 h 152"/>
                <a:gd name="T8" fmla="*/ 152 w 156"/>
                <a:gd name="T9" fmla="*/ 88 h 152"/>
                <a:gd name="T10" fmla="*/ 152 w 156"/>
                <a:gd name="T11" fmla="*/ 88 h 152"/>
                <a:gd name="T12" fmla="*/ 156 w 156"/>
                <a:gd name="T13" fmla="*/ 82 h 152"/>
                <a:gd name="T14" fmla="*/ 154 w 156"/>
                <a:gd name="T15" fmla="*/ 78 h 152"/>
                <a:gd name="T16" fmla="*/ 96 w 156"/>
                <a:gd name="T17" fmla="*/ 2 h 152"/>
                <a:gd name="T18" fmla="*/ 96 w 156"/>
                <a:gd name="T19" fmla="*/ 2 h 152"/>
                <a:gd name="T20" fmla="*/ 90 w 156"/>
                <a:gd name="T21" fmla="*/ 0 h 152"/>
                <a:gd name="T22" fmla="*/ 86 w 156"/>
                <a:gd name="T23" fmla="*/ 0 h 152"/>
                <a:gd name="T24" fmla="*/ 4 w 156"/>
                <a:gd name="T25" fmla="*/ 64 h 152"/>
                <a:gd name="T26" fmla="*/ 4 w 156"/>
                <a:gd name="T27" fmla="*/ 64 h 152"/>
                <a:gd name="T28" fmla="*/ 0 w 156"/>
                <a:gd name="T29" fmla="*/ 70 h 152"/>
                <a:gd name="T30" fmla="*/ 2 w 156"/>
                <a:gd name="T31" fmla="*/ 74 h 152"/>
                <a:gd name="T32" fmla="*/ 60 w 156"/>
                <a:gd name="T33"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2">
                  <a:moveTo>
                    <a:pt x="60" y="150"/>
                  </a:moveTo>
                  <a:lnTo>
                    <a:pt x="60" y="150"/>
                  </a:lnTo>
                  <a:lnTo>
                    <a:pt x="64" y="152"/>
                  </a:lnTo>
                  <a:lnTo>
                    <a:pt x="70" y="152"/>
                  </a:lnTo>
                  <a:lnTo>
                    <a:pt x="152" y="88"/>
                  </a:lnTo>
                  <a:lnTo>
                    <a:pt x="152" y="88"/>
                  </a:lnTo>
                  <a:lnTo>
                    <a:pt x="156" y="82"/>
                  </a:lnTo>
                  <a:lnTo>
                    <a:pt x="154" y="78"/>
                  </a:lnTo>
                  <a:lnTo>
                    <a:pt x="96" y="2"/>
                  </a:lnTo>
                  <a:lnTo>
                    <a:pt x="96" y="2"/>
                  </a:lnTo>
                  <a:lnTo>
                    <a:pt x="90" y="0"/>
                  </a:lnTo>
                  <a:lnTo>
                    <a:pt x="86" y="0"/>
                  </a:lnTo>
                  <a:lnTo>
                    <a:pt x="4" y="64"/>
                  </a:lnTo>
                  <a:lnTo>
                    <a:pt x="4" y="64"/>
                  </a:lnTo>
                  <a:lnTo>
                    <a:pt x="0" y="70"/>
                  </a:lnTo>
                  <a:lnTo>
                    <a:pt x="2" y="74"/>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57"/>
            <p:cNvSpPr>
              <a:spLocks/>
            </p:cNvSpPr>
            <p:nvPr/>
          </p:nvSpPr>
          <p:spPr bwMode="auto">
            <a:xfrm>
              <a:off x="18313400" y="-1919287"/>
              <a:ext cx="247650" cy="244475"/>
            </a:xfrm>
            <a:custGeom>
              <a:avLst/>
              <a:gdLst>
                <a:gd name="T0" fmla="*/ 60 w 156"/>
                <a:gd name="T1" fmla="*/ 150 h 154"/>
                <a:gd name="T2" fmla="*/ 60 w 156"/>
                <a:gd name="T3" fmla="*/ 150 h 154"/>
                <a:gd name="T4" fmla="*/ 64 w 156"/>
                <a:gd name="T5" fmla="*/ 154 h 154"/>
                <a:gd name="T6" fmla="*/ 70 w 156"/>
                <a:gd name="T7" fmla="*/ 152 h 154"/>
                <a:gd name="T8" fmla="*/ 152 w 156"/>
                <a:gd name="T9" fmla="*/ 88 h 154"/>
                <a:gd name="T10" fmla="*/ 152 w 156"/>
                <a:gd name="T11" fmla="*/ 88 h 154"/>
                <a:gd name="T12" fmla="*/ 156 w 156"/>
                <a:gd name="T13" fmla="*/ 84 h 154"/>
                <a:gd name="T14" fmla="*/ 154 w 156"/>
                <a:gd name="T15" fmla="*/ 78 h 154"/>
                <a:gd name="T16" fmla="*/ 96 w 156"/>
                <a:gd name="T17" fmla="*/ 4 h 154"/>
                <a:gd name="T18" fmla="*/ 96 w 156"/>
                <a:gd name="T19" fmla="*/ 4 h 154"/>
                <a:gd name="T20" fmla="*/ 90 w 156"/>
                <a:gd name="T21" fmla="*/ 0 h 154"/>
                <a:gd name="T22" fmla="*/ 86 w 156"/>
                <a:gd name="T23" fmla="*/ 2 h 154"/>
                <a:gd name="T24" fmla="*/ 2 w 156"/>
                <a:gd name="T25" fmla="*/ 66 h 154"/>
                <a:gd name="T26" fmla="*/ 2 w 156"/>
                <a:gd name="T27" fmla="*/ 66 h 154"/>
                <a:gd name="T28" fmla="*/ 0 w 156"/>
                <a:gd name="T29" fmla="*/ 70 h 154"/>
                <a:gd name="T30" fmla="*/ 2 w 156"/>
                <a:gd name="T31" fmla="*/ 76 h 154"/>
                <a:gd name="T32" fmla="*/ 60 w 156"/>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0"/>
                  </a:moveTo>
                  <a:lnTo>
                    <a:pt x="60" y="150"/>
                  </a:lnTo>
                  <a:lnTo>
                    <a:pt x="64" y="154"/>
                  </a:lnTo>
                  <a:lnTo>
                    <a:pt x="70" y="152"/>
                  </a:lnTo>
                  <a:lnTo>
                    <a:pt x="152" y="88"/>
                  </a:lnTo>
                  <a:lnTo>
                    <a:pt x="152" y="88"/>
                  </a:lnTo>
                  <a:lnTo>
                    <a:pt x="156" y="84"/>
                  </a:lnTo>
                  <a:lnTo>
                    <a:pt x="154" y="78"/>
                  </a:lnTo>
                  <a:lnTo>
                    <a:pt x="96" y="4"/>
                  </a:lnTo>
                  <a:lnTo>
                    <a:pt x="96" y="4"/>
                  </a:lnTo>
                  <a:lnTo>
                    <a:pt x="90" y="0"/>
                  </a:lnTo>
                  <a:lnTo>
                    <a:pt x="86" y="2"/>
                  </a:lnTo>
                  <a:lnTo>
                    <a:pt x="2" y="66"/>
                  </a:lnTo>
                  <a:lnTo>
                    <a:pt x="2" y="66"/>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58"/>
            <p:cNvSpPr>
              <a:spLocks/>
            </p:cNvSpPr>
            <p:nvPr/>
          </p:nvSpPr>
          <p:spPr bwMode="auto">
            <a:xfrm>
              <a:off x="18151475" y="-1792287"/>
              <a:ext cx="244475" cy="241300"/>
            </a:xfrm>
            <a:custGeom>
              <a:avLst/>
              <a:gdLst>
                <a:gd name="T0" fmla="*/ 60 w 154"/>
                <a:gd name="T1" fmla="*/ 150 h 152"/>
                <a:gd name="T2" fmla="*/ 60 w 154"/>
                <a:gd name="T3" fmla="*/ 150 h 152"/>
                <a:gd name="T4" fmla="*/ 64 w 154"/>
                <a:gd name="T5" fmla="*/ 152 h 152"/>
                <a:gd name="T6" fmla="*/ 70 w 154"/>
                <a:gd name="T7" fmla="*/ 152 h 152"/>
                <a:gd name="T8" fmla="*/ 152 w 154"/>
                <a:gd name="T9" fmla="*/ 88 h 152"/>
                <a:gd name="T10" fmla="*/ 152 w 154"/>
                <a:gd name="T11" fmla="*/ 88 h 152"/>
                <a:gd name="T12" fmla="*/ 154 w 154"/>
                <a:gd name="T13" fmla="*/ 82 h 152"/>
                <a:gd name="T14" fmla="*/ 154 w 154"/>
                <a:gd name="T15" fmla="*/ 78 h 152"/>
                <a:gd name="T16" fmla="*/ 96 w 154"/>
                <a:gd name="T17" fmla="*/ 2 h 152"/>
                <a:gd name="T18" fmla="*/ 96 w 154"/>
                <a:gd name="T19" fmla="*/ 2 h 152"/>
                <a:gd name="T20" fmla="*/ 90 w 154"/>
                <a:gd name="T21" fmla="*/ 0 h 152"/>
                <a:gd name="T22" fmla="*/ 84 w 154"/>
                <a:gd name="T23" fmla="*/ 0 h 152"/>
                <a:gd name="T24" fmla="*/ 2 w 154"/>
                <a:gd name="T25" fmla="*/ 64 h 152"/>
                <a:gd name="T26" fmla="*/ 2 w 154"/>
                <a:gd name="T27" fmla="*/ 64 h 152"/>
                <a:gd name="T28" fmla="*/ 0 w 154"/>
                <a:gd name="T29" fmla="*/ 70 h 152"/>
                <a:gd name="T30" fmla="*/ 2 w 154"/>
                <a:gd name="T31" fmla="*/ 74 h 152"/>
                <a:gd name="T32" fmla="*/ 60 w 154"/>
                <a:gd name="T33"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2">
                  <a:moveTo>
                    <a:pt x="60" y="150"/>
                  </a:moveTo>
                  <a:lnTo>
                    <a:pt x="60" y="150"/>
                  </a:lnTo>
                  <a:lnTo>
                    <a:pt x="64" y="152"/>
                  </a:lnTo>
                  <a:lnTo>
                    <a:pt x="70" y="152"/>
                  </a:lnTo>
                  <a:lnTo>
                    <a:pt x="152" y="88"/>
                  </a:lnTo>
                  <a:lnTo>
                    <a:pt x="152" y="88"/>
                  </a:lnTo>
                  <a:lnTo>
                    <a:pt x="154" y="82"/>
                  </a:lnTo>
                  <a:lnTo>
                    <a:pt x="154" y="78"/>
                  </a:lnTo>
                  <a:lnTo>
                    <a:pt x="96" y="2"/>
                  </a:lnTo>
                  <a:lnTo>
                    <a:pt x="96" y="2"/>
                  </a:lnTo>
                  <a:lnTo>
                    <a:pt x="90" y="0"/>
                  </a:lnTo>
                  <a:lnTo>
                    <a:pt x="84" y="0"/>
                  </a:lnTo>
                  <a:lnTo>
                    <a:pt x="2" y="64"/>
                  </a:lnTo>
                  <a:lnTo>
                    <a:pt x="2" y="64"/>
                  </a:lnTo>
                  <a:lnTo>
                    <a:pt x="0" y="70"/>
                  </a:lnTo>
                  <a:lnTo>
                    <a:pt x="2" y="74"/>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59"/>
            <p:cNvSpPr>
              <a:spLocks/>
            </p:cNvSpPr>
            <p:nvPr/>
          </p:nvSpPr>
          <p:spPr bwMode="auto">
            <a:xfrm>
              <a:off x="17989550" y="-1668462"/>
              <a:ext cx="244475" cy="244475"/>
            </a:xfrm>
            <a:custGeom>
              <a:avLst/>
              <a:gdLst>
                <a:gd name="T0" fmla="*/ 60 w 154"/>
                <a:gd name="T1" fmla="*/ 150 h 154"/>
                <a:gd name="T2" fmla="*/ 60 w 154"/>
                <a:gd name="T3" fmla="*/ 150 h 154"/>
                <a:gd name="T4" fmla="*/ 64 w 154"/>
                <a:gd name="T5" fmla="*/ 154 h 154"/>
                <a:gd name="T6" fmla="*/ 70 w 154"/>
                <a:gd name="T7" fmla="*/ 152 h 154"/>
                <a:gd name="T8" fmla="*/ 152 w 154"/>
                <a:gd name="T9" fmla="*/ 88 h 154"/>
                <a:gd name="T10" fmla="*/ 152 w 154"/>
                <a:gd name="T11" fmla="*/ 88 h 154"/>
                <a:gd name="T12" fmla="*/ 154 w 154"/>
                <a:gd name="T13" fmla="*/ 84 h 154"/>
                <a:gd name="T14" fmla="*/ 154 w 154"/>
                <a:gd name="T15" fmla="*/ 78 h 154"/>
                <a:gd name="T16" fmla="*/ 96 w 154"/>
                <a:gd name="T17" fmla="*/ 4 h 154"/>
                <a:gd name="T18" fmla="*/ 96 w 154"/>
                <a:gd name="T19" fmla="*/ 4 h 154"/>
                <a:gd name="T20" fmla="*/ 90 w 154"/>
                <a:gd name="T21" fmla="*/ 0 h 154"/>
                <a:gd name="T22" fmla="*/ 84 w 154"/>
                <a:gd name="T23" fmla="*/ 2 h 154"/>
                <a:gd name="T24" fmla="*/ 2 w 154"/>
                <a:gd name="T25" fmla="*/ 66 h 154"/>
                <a:gd name="T26" fmla="*/ 2 w 154"/>
                <a:gd name="T27" fmla="*/ 66 h 154"/>
                <a:gd name="T28" fmla="*/ 0 w 154"/>
                <a:gd name="T29" fmla="*/ 70 h 154"/>
                <a:gd name="T30" fmla="*/ 2 w 154"/>
                <a:gd name="T31" fmla="*/ 76 h 154"/>
                <a:gd name="T32" fmla="*/ 60 w 154"/>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4">
                  <a:moveTo>
                    <a:pt x="60" y="150"/>
                  </a:moveTo>
                  <a:lnTo>
                    <a:pt x="60" y="150"/>
                  </a:lnTo>
                  <a:lnTo>
                    <a:pt x="64" y="154"/>
                  </a:lnTo>
                  <a:lnTo>
                    <a:pt x="70" y="152"/>
                  </a:lnTo>
                  <a:lnTo>
                    <a:pt x="152" y="88"/>
                  </a:lnTo>
                  <a:lnTo>
                    <a:pt x="152" y="88"/>
                  </a:lnTo>
                  <a:lnTo>
                    <a:pt x="154" y="84"/>
                  </a:lnTo>
                  <a:lnTo>
                    <a:pt x="154" y="78"/>
                  </a:lnTo>
                  <a:lnTo>
                    <a:pt x="96" y="4"/>
                  </a:lnTo>
                  <a:lnTo>
                    <a:pt x="96" y="4"/>
                  </a:lnTo>
                  <a:lnTo>
                    <a:pt x="90" y="0"/>
                  </a:lnTo>
                  <a:lnTo>
                    <a:pt x="84" y="2"/>
                  </a:lnTo>
                  <a:lnTo>
                    <a:pt x="2" y="66"/>
                  </a:lnTo>
                  <a:lnTo>
                    <a:pt x="2" y="66"/>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60"/>
            <p:cNvSpPr>
              <a:spLocks/>
            </p:cNvSpPr>
            <p:nvPr/>
          </p:nvSpPr>
          <p:spPr bwMode="auto">
            <a:xfrm>
              <a:off x="17827625" y="-1541462"/>
              <a:ext cx="244475" cy="241300"/>
            </a:xfrm>
            <a:custGeom>
              <a:avLst/>
              <a:gdLst>
                <a:gd name="T0" fmla="*/ 58 w 154"/>
                <a:gd name="T1" fmla="*/ 150 h 152"/>
                <a:gd name="T2" fmla="*/ 58 w 154"/>
                <a:gd name="T3" fmla="*/ 150 h 152"/>
                <a:gd name="T4" fmla="*/ 64 w 154"/>
                <a:gd name="T5" fmla="*/ 152 h 152"/>
                <a:gd name="T6" fmla="*/ 70 w 154"/>
                <a:gd name="T7" fmla="*/ 152 h 152"/>
                <a:gd name="T8" fmla="*/ 152 w 154"/>
                <a:gd name="T9" fmla="*/ 88 h 152"/>
                <a:gd name="T10" fmla="*/ 152 w 154"/>
                <a:gd name="T11" fmla="*/ 88 h 152"/>
                <a:gd name="T12" fmla="*/ 154 w 154"/>
                <a:gd name="T13" fmla="*/ 82 h 152"/>
                <a:gd name="T14" fmla="*/ 152 w 154"/>
                <a:gd name="T15" fmla="*/ 78 h 152"/>
                <a:gd name="T16" fmla="*/ 94 w 154"/>
                <a:gd name="T17" fmla="*/ 2 h 152"/>
                <a:gd name="T18" fmla="*/ 94 w 154"/>
                <a:gd name="T19" fmla="*/ 2 h 152"/>
                <a:gd name="T20" fmla="*/ 90 w 154"/>
                <a:gd name="T21" fmla="*/ 0 h 152"/>
                <a:gd name="T22" fmla="*/ 84 w 154"/>
                <a:gd name="T23" fmla="*/ 0 h 152"/>
                <a:gd name="T24" fmla="*/ 2 w 154"/>
                <a:gd name="T25" fmla="*/ 64 h 152"/>
                <a:gd name="T26" fmla="*/ 2 w 154"/>
                <a:gd name="T27" fmla="*/ 64 h 152"/>
                <a:gd name="T28" fmla="*/ 0 w 154"/>
                <a:gd name="T29" fmla="*/ 70 h 152"/>
                <a:gd name="T30" fmla="*/ 0 w 154"/>
                <a:gd name="T31" fmla="*/ 74 h 152"/>
                <a:gd name="T32" fmla="*/ 58 w 154"/>
                <a:gd name="T33"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2">
                  <a:moveTo>
                    <a:pt x="58" y="150"/>
                  </a:moveTo>
                  <a:lnTo>
                    <a:pt x="58" y="150"/>
                  </a:lnTo>
                  <a:lnTo>
                    <a:pt x="64" y="152"/>
                  </a:lnTo>
                  <a:lnTo>
                    <a:pt x="70" y="152"/>
                  </a:lnTo>
                  <a:lnTo>
                    <a:pt x="152" y="88"/>
                  </a:lnTo>
                  <a:lnTo>
                    <a:pt x="152" y="88"/>
                  </a:lnTo>
                  <a:lnTo>
                    <a:pt x="154" y="82"/>
                  </a:lnTo>
                  <a:lnTo>
                    <a:pt x="152" y="78"/>
                  </a:lnTo>
                  <a:lnTo>
                    <a:pt x="94" y="2"/>
                  </a:lnTo>
                  <a:lnTo>
                    <a:pt x="94" y="2"/>
                  </a:lnTo>
                  <a:lnTo>
                    <a:pt x="90" y="0"/>
                  </a:lnTo>
                  <a:lnTo>
                    <a:pt x="84" y="0"/>
                  </a:lnTo>
                  <a:lnTo>
                    <a:pt x="2" y="64"/>
                  </a:lnTo>
                  <a:lnTo>
                    <a:pt x="2" y="64"/>
                  </a:lnTo>
                  <a:lnTo>
                    <a:pt x="0" y="70"/>
                  </a:lnTo>
                  <a:lnTo>
                    <a:pt x="0" y="74"/>
                  </a:lnTo>
                  <a:lnTo>
                    <a:pt x="58"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61"/>
            <p:cNvSpPr>
              <a:spLocks/>
            </p:cNvSpPr>
            <p:nvPr/>
          </p:nvSpPr>
          <p:spPr bwMode="auto">
            <a:xfrm>
              <a:off x="17662525" y="-1417637"/>
              <a:ext cx="247650" cy="244475"/>
            </a:xfrm>
            <a:custGeom>
              <a:avLst/>
              <a:gdLst>
                <a:gd name="T0" fmla="*/ 60 w 156"/>
                <a:gd name="T1" fmla="*/ 152 h 154"/>
                <a:gd name="T2" fmla="*/ 60 w 156"/>
                <a:gd name="T3" fmla="*/ 152 h 154"/>
                <a:gd name="T4" fmla="*/ 66 w 156"/>
                <a:gd name="T5" fmla="*/ 154 h 154"/>
                <a:gd name="T6" fmla="*/ 72 w 156"/>
                <a:gd name="T7" fmla="*/ 152 h 154"/>
                <a:gd name="T8" fmla="*/ 154 w 156"/>
                <a:gd name="T9" fmla="*/ 88 h 154"/>
                <a:gd name="T10" fmla="*/ 154 w 156"/>
                <a:gd name="T11" fmla="*/ 88 h 154"/>
                <a:gd name="T12" fmla="*/ 156 w 156"/>
                <a:gd name="T13" fmla="*/ 84 h 154"/>
                <a:gd name="T14" fmla="*/ 154 w 156"/>
                <a:gd name="T15" fmla="*/ 78 h 154"/>
                <a:gd name="T16" fmla="*/ 96 w 156"/>
                <a:gd name="T17" fmla="*/ 4 h 154"/>
                <a:gd name="T18" fmla="*/ 96 w 156"/>
                <a:gd name="T19" fmla="*/ 4 h 154"/>
                <a:gd name="T20" fmla="*/ 92 w 156"/>
                <a:gd name="T21" fmla="*/ 0 h 154"/>
                <a:gd name="T22" fmla="*/ 86 w 156"/>
                <a:gd name="T23" fmla="*/ 2 h 154"/>
                <a:gd name="T24" fmla="*/ 4 w 156"/>
                <a:gd name="T25" fmla="*/ 66 h 154"/>
                <a:gd name="T26" fmla="*/ 4 w 156"/>
                <a:gd name="T27" fmla="*/ 66 h 154"/>
                <a:gd name="T28" fmla="*/ 0 w 156"/>
                <a:gd name="T29" fmla="*/ 70 h 154"/>
                <a:gd name="T30" fmla="*/ 2 w 156"/>
                <a:gd name="T31" fmla="*/ 76 h 154"/>
                <a:gd name="T32" fmla="*/ 60 w 156"/>
                <a:gd name="T33" fmla="*/ 15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2"/>
                  </a:moveTo>
                  <a:lnTo>
                    <a:pt x="60" y="152"/>
                  </a:lnTo>
                  <a:lnTo>
                    <a:pt x="66" y="154"/>
                  </a:lnTo>
                  <a:lnTo>
                    <a:pt x="72" y="152"/>
                  </a:lnTo>
                  <a:lnTo>
                    <a:pt x="154" y="88"/>
                  </a:lnTo>
                  <a:lnTo>
                    <a:pt x="154" y="88"/>
                  </a:lnTo>
                  <a:lnTo>
                    <a:pt x="156" y="84"/>
                  </a:lnTo>
                  <a:lnTo>
                    <a:pt x="154" y="78"/>
                  </a:lnTo>
                  <a:lnTo>
                    <a:pt x="96" y="4"/>
                  </a:lnTo>
                  <a:lnTo>
                    <a:pt x="96" y="4"/>
                  </a:lnTo>
                  <a:lnTo>
                    <a:pt x="92" y="0"/>
                  </a:lnTo>
                  <a:lnTo>
                    <a:pt x="86" y="2"/>
                  </a:lnTo>
                  <a:lnTo>
                    <a:pt x="4" y="66"/>
                  </a:lnTo>
                  <a:lnTo>
                    <a:pt x="4" y="66"/>
                  </a:lnTo>
                  <a:lnTo>
                    <a:pt x="0" y="70"/>
                  </a:lnTo>
                  <a:lnTo>
                    <a:pt x="2" y="76"/>
                  </a:lnTo>
                  <a:lnTo>
                    <a:pt x="60" y="152"/>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62"/>
            <p:cNvSpPr>
              <a:spLocks/>
            </p:cNvSpPr>
            <p:nvPr/>
          </p:nvSpPr>
          <p:spPr bwMode="auto">
            <a:xfrm>
              <a:off x="19354800" y="-2487612"/>
              <a:ext cx="247650" cy="244475"/>
            </a:xfrm>
            <a:custGeom>
              <a:avLst/>
              <a:gdLst>
                <a:gd name="T0" fmla="*/ 60 w 156"/>
                <a:gd name="T1" fmla="*/ 150 h 154"/>
                <a:gd name="T2" fmla="*/ 60 w 156"/>
                <a:gd name="T3" fmla="*/ 150 h 154"/>
                <a:gd name="T4" fmla="*/ 64 w 156"/>
                <a:gd name="T5" fmla="*/ 154 h 154"/>
                <a:gd name="T6" fmla="*/ 70 w 156"/>
                <a:gd name="T7" fmla="*/ 152 h 154"/>
                <a:gd name="T8" fmla="*/ 152 w 156"/>
                <a:gd name="T9" fmla="*/ 88 h 154"/>
                <a:gd name="T10" fmla="*/ 152 w 156"/>
                <a:gd name="T11" fmla="*/ 88 h 154"/>
                <a:gd name="T12" fmla="*/ 156 w 156"/>
                <a:gd name="T13" fmla="*/ 84 h 154"/>
                <a:gd name="T14" fmla="*/ 154 w 156"/>
                <a:gd name="T15" fmla="*/ 78 h 154"/>
                <a:gd name="T16" fmla="*/ 96 w 156"/>
                <a:gd name="T17" fmla="*/ 2 h 154"/>
                <a:gd name="T18" fmla="*/ 96 w 156"/>
                <a:gd name="T19" fmla="*/ 2 h 154"/>
                <a:gd name="T20" fmla="*/ 90 w 156"/>
                <a:gd name="T21" fmla="*/ 0 h 154"/>
                <a:gd name="T22" fmla="*/ 86 w 156"/>
                <a:gd name="T23" fmla="*/ 2 h 154"/>
                <a:gd name="T24" fmla="*/ 2 w 156"/>
                <a:gd name="T25" fmla="*/ 64 h 154"/>
                <a:gd name="T26" fmla="*/ 2 w 156"/>
                <a:gd name="T27" fmla="*/ 64 h 154"/>
                <a:gd name="T28" fmla="*/ 0 w 156"/>
                <a:gd name="T29" fmla="*/ 70 h 154"/>
                <a:gd name="T30" fmla="*/ 2 w 156"/>
                <a:gd name="T31" fmla="*/ 76 h 154"/>
                <a:gd name="T32" fmla="*/ 60 w 156"/>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0"/>
                  </a:moveTo>
                  <a:lnTo>
                    <a:pt x="60" y="150"/>
                  </a:lnTo>
                  <a:lnTo>
                    <a:pt x="64" y="154"/>
                  </a:lnTo>
                  <a:lnTo>
                    <a:pt x="70" y="152"/>
                  </a:lnTo>
                  <a:lnTo>
                    <a:pt x="152" y="88"/>
                  </a:lnTo>
                  <a:lnTo>
                    <a:pt x="152" y="88"/>
                  </a:lnTo>
                  <a:lnTo>
                    <a:pt x="156" y="84"/>
                  </a:lnTo>
                  <a:lnTo>
                    <a:pt x="154" y="78"/>
                  </a:lnTo>
                  <a:lnTo>
                    <a:pt x="96" y="2"/>
                  </a:lnTo>
                  <a:lnTo>
                    <a:pt x="96" y="2"/>
                  </a:lnTo>
                  <a:lnTo>
                    <a:pt x="90" y="0"/>
                  </a:lnTo>
                  <a:lnTo>
                    <a:pt x="86" y="2"/>
                  </a:lnTo>
                  <a:lnTo>
                    <a:pt x="2" y="64"/>
                  </a:lnTo>
                  <a:lnTo>
                    <a:pt x="2" y="64"/>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63"/>
            <p:cNvSpPr>
              <a:spLocks/>
            </p:cNvSpPr>
            <p:nvPr/>
          </p:nvSpPr>
          <p:spPr bwMode="auto">
            <a:xfrm>
              <a:off x="19192875" y="-2363787"/>
              <a:ext cx="244475" cy="244475"/>
            </a:xfrm>
            <a:custGeom>
              <a:avLst/>
              <a:gdLst>
                <a:gd name="T0" fmla="*/ 60 w 154"/>
                <a:gd name="T1" fmla="*/ 152 h 154"/>
                <a:gd name="T2" fmla="*/ 60 w 154"/>
                <a:gd name="T3" fmla="*/ 152 h 154"/>
                <a:gd name="T4" fmla="*/ 64 w 154"/>
                <a:gd name="T5" fmla="*/ 154 h 154"/>
                <a:gd name="T6" fmla="*/ 70 w 154"/>
                <a:gd name="T7" fmla="*/ 152 h 154"/>
                <a:gd name="T8" fmla="*/ 152 w 154"/>
                <a:gd name="T9" fmla="*/ 90 h 154"/>
                <a:gd name="T10" fmla="*/ 152 w 154"/>
                <a:gd name="T11" fmla="*/ 90 h 154"/>
                <a:gd name="T12" fmla="*/ 154 w 154"/>
                <a:gd name="T13" fmla="*/ 84 h 154"/>
                <a:gd name="T14" fmla="*/ 154 w 154"/>
                <a:gd name="T15" fmla="*/ 78 h 154"/>
                <a:gd name="T16" fmla="*/ 96 w 154"/>
                <a:gd name="T17" fmla="*/ 4 h 154"/>
                <a:gd name="T18" fmla="*/ 96 w 154"/>
                <a:gd name="T19" fmla="*/ 4 h 154"/>
                <a:gd name="T20" fmla="*/ 90 w 154"/>
                <a:gd name="T21" fmla="*/ 0 h 154"/>
                <a:gd name="T22" fmla="*/ 84 w 154"/>
                <a:gd name="T23" fmla="*/ 2 h 154"/>
                <a:gd name="T24" fmla="*/ 2 w 154"/>
                <a:gd name="T25" fmla="*/ 66 h 154"/>
                <a:gd name="T26" fmla="*/ 2 w 154"/>
                <a:gd name="T27" fmla="*/ 66 h 154"/>
                <a:gd name="T28" fmla="*/ 0 w 154"/>
                <a:gd name="T29" fmla="*/ 70 h 154"/>
                <a:gd name="T30" fmla="*/ 2 w 154"/>
                <a:gd name="T31" fmla="*/ 76 h 154"/>
                <a:gd name="T32" fmla="*/ 60 w 154"/>
                <a:gd name="T33" fmla="*/ 15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4">
                  <a:moveTo>
                    <a:pt x="60" y="152"/>
                  </a:moveTo>
                  <a:lnTo>
                    <a:pt x="60" y="152"/>
                  </a:lnTo>
                  <a:lnTo>
                    <a:pt x="64" y="154"/>
                  </a:lnTo>
                  <a:lnTo>
                    <a:pt x="70" y="152"/>
                  </a:lnTo>
                  <a:lnTo>
                    <a:pt x="152" y="90"/>
                  </a:lnTo>
                  <a:lnTo>
                    <a:pt x="152" y="90"/>
                  </a:lnTo>
                  <a:lnTo>
                    <a:pt x="154" y="84"/>
                  </a:lnTo>
                  <a:lnTo>
                    <a:pt x="154" y="78"/>
                  </a:lnTo>
                  <a:lnTo>
                    <a:pt x="96" y="4"/>
                  </a:lnTo>
                  <a:lnTo>
                    <a:pt x="96" y="4"/>
                  </a:lnTo>
                  <a:lnTo>
                    <a:pt x="90" y="0"/>
                  </a:lnTo>
                  <a:lnTo>
                    <a:pt x="84" y="2"/>
                  </a:lnTo>
                  <a:lnTo>
                    <a:pt x="2" y="66"/>
                  </a:lnTo>
                  <a:lnTo>
                    <a:pt x="2" y="66"/>
                  </a:lnTo>
                  <a:lnTo>
                    <a:pt x="0" y="70"/>
                  </a:lnTo>
                  <a:lnTo>
                    <a:pt x="2" y="76"/>
                  </a:lnTo>
                  <a:lnTo>
                    <a:pt x="60" y="152"/>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64"/>
            <p:cNvSpPr>
              <a:spLocks/>
            </p:cNvSpPr>
            <p:nvPr/>
          </p:nvSpPr>
          <p:spPr bwMode="auto">
            <a:xfrm>
              <a:off x="19030950" y="-2236787"/>
              <a:ext cx="244475" cy="244475"/>
            </a:xfrm>
            <a:custGeom>
              <a:avLst/>
              <a:gdLst>
                <a:gd name="T0" fmla="*/ 60 w 154"/>
                <a:gd name="T1" fmla="*/ 150 h 154"/>
                <a:gd name="T2" fmla="*/ 60 w 154"/>
                <a:gd name="T3" fmla="*/ 150 h 154"/>
                <a:gd name="T4" fmla="*/ 64 w 154"/>
                <a:gd name="T5" fmla="*/ 154 h 154"/>
                <a:gd name="T6" fmla="*/ 70 w 154"/>
                <a:gd name="T7" fmla="*/ 152 h 154"/>
                <a:gd name="T8" fmla="*/ 152 w 154"/>
                <a:gd name="T9" fmla="*/ 88 h 154"/>
                <a:gd name="T10" fmla="*/ 152 w 154"/>
                <a:gd name="T11" fmla="*/ 88 h 154"/>
                <a:gd name="T12" fmla="*/ 154 w 154"/>
                <a:gd name="T13" fmla="*/ 84 h 154"/>
                <a:gd name="T14" fmla="*/ 154 w 154"/>
                <a:gd name="T15" fmla="*/ 78 h 154"/>
                <a:gd name="T16" fmla="*/ 96 w 154"/>
                <a:gd name="T17" fmla="*/ 2 h 154"/>
                <a:gd name="T18" fmla="*/ 96 w 154"/>
                <a:gd name="T19" fmla="*/ 2 h 154"/>
                <a:gd name="T20" fmla="*/ 90 w 154"/>
                <a:gd name="T21" fmla="*/ 0 h 154"/>
                <a:gd name="T22" fmla="*/ 84 w 154"/>
                <a:gd name="T23" fmla="*/ 2 h 154"/>
                <a:gd name="T24" fmla="*/ 2 w 154"/>
                <a:gd name="T25" fmla="*/ 64 h 154"/>
                <a:gd name="T26" fmla="*/ 2 w 154"/>
                <a:gd name="T27" fmla="*/ 64 h 154"/>
                <a:gd name="T28" fmla="*/ 0 w 154"/>
                <a:gd name="T29" fmla="*/ 70 h 154"/>
                <a:gd name="T30" fmla="*/ 2 w 154"/>
                <a:gd name="T31" fmla="*/ 76 h 154"/>
                <a:gd name="T32" fmla="*/ 60 w 154"/>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4">
                  <a:moveTo>
                    <a:pt x="60" y="150"/>
                  </a:moveTo>
                  <a:lnTo>
                    <a:pt x="60" y="150"/>
                  </a:lnTo>
                  <a:lnTo>
                    <a:pt x="64" y="154"/>
                  </a:lnTo>
                  <a:lnTo>
                    <a:pt x="70" y="152"/>
                  </a:lnTo>
                  <a:lnTo>
                    <a:pt x="152" y="88"/>
                  </a:lnTo>
                  <a:lnTo>
                    <a:pt x="152" y="88"/>
                  </a:lnTo>
                  <a:lnTo>
                    <a:pt x="154" y="84"/>
                  </a:lnTo>
                  <a:lnTo>
                    <a:pt x="154" y="78"/>
                  </a:lnTo>
                  <a:lnTo>
                    <a:pt x="96" y="2"/>
                  </a:lnTo>
                  <a:lnTo>
                    <a:pt x="96" y="2"/>
                  </a:lnTo>
                  <a:lnTo>
                    <a:pt x="90" y="0"/>
                  </a:lnTo>
                  <a:lnTo>
                    <a:pt x="84" y="2"/>
                  </a:lnTo>
                  <a:lnTo>
                    <a:pt x="2" y="64"/>
                  </a:lnTo>
                  <a:lnTo>
                    <a:pt x="2" y="64"/>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65"/>
            <p:cNvSpPr>
              <a:spLocks/>
            </p:cNvSpPr>
            <p:nvPr/>
          </p:nvSpPr>
          <p:spPr bwMode="auto">
            <a:xfrm>
              <a:off x="18869025" y="-2112962"/>
              <a:ext cx="244475" cy="244475"/>
            </a:xfrm>
            <a:custGeom>
              <a:avLst/>
              <a:gdLst>
                <a:gd name="T0" fmla="*/ 58 w 154"/>
                <a:gd name="T1" fmla="*/ 152 h 154"/>
                <a:gd name="T2" fmla="*/ 58 w 154"/>
                <a:gd name="T3" fmla="*/ 152 h 154"/>
                <a:gd name="T4" fmla="*/ 64 w 154"/>
                <a:gd name="T5" fmla="*/ 154 h 154"/>
                <a:gd name="T6" fmla="*/ 70 w 154"/>
                <a:gd name="T7" fmla="*/ 152 h 154"/>
                <a:gd name="T8" fmla="*/ 152 w 154"/>
                <a:gd name="T9" fmla="*/ 90 h 154"/>
                <a:gd name="T10" fmla="*/ 152 w 154"/>
                <a:gd name="T11" fmla="*/ 90 h 154"/>
                <a:gd name="T12" fmla="*/ 154 w 154"/>
                <a:gd name="T13" fmla="*/ 84 h 154"/>
                <a:gd name="T14" fmla="*/ 152 w 154"/>
                <a:gd name="T15" fmla="*/ 78 h 154"/>
                <a:gd name="T16" fmla="*/ 94 w 154"/>
                <a:gd name="T17" fmla="*/ 4 h 154"/>
                <a:gd name="T18" fmla="*/ 94 w 154"/>
                <a:gd name="T19" fmla="*/ 4 h 154"/>
                <a:gd name="T20" fmla="*/ 90 w 154"/>
                <a:gd name="T21" fmla="*/ 0 h 154"/>
                <a:gd name="T22" fmla="*/ 84 w 154"/>
                <a:gd name="T23" fmla="*/ 2 h 154"/>
                <a:gd name="T24" fmla="*/ 2 w 154"/>
                <a:gd name="T25" fmla="*/ 66 h 154"/>
                <a:gd name="T26" fmla="*/ 2 w 154"/>
                <a:gd name="T27" fmla="*/ 66 h 154"/>
                <a:gd name="T28" fmla="*/ 0 w 154"/>
                <a:gd name="T29" fmla="*/ 70 h 154"/>
                <a:gd name="T30" fmla="*/ 0 w 154"/>
                <a:gd name="T31" fmla="*/ 76 h 154"/>
                <a:gd name="T32" fmla="*/ 58 w 154"/>
                <a:gd name="T33" fmla="*/ 15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4">
                  <a:moveTo>
                    <a:pt x="58" y="152"/>
                  </a:moveTo>
                  <a:lnTo>
                    <a:pt x="58" y="152"/>
                  </a:lnTo>
                  <a:lnTo>
                    <a:pt x="64" y="154"/>
                  </a:lnTo>
                  <a:lnTo>
                    <a:pt x="70" y="152"/>
                  </a:lnTo>
                  <a:lnTo>
                    <a:pt x="152" y="90"/>
                  </a:lnTo>
                  <a:lnTo>
                    <a:pt x="152" y="90"/>
                  </a:lnTo>
                  <a:lnTo>
                    <a:pt x="154" y="84"/>
                  </a:lnTo>
                  <a:lnTo>
                    <a:pt x="152" y="78"/>
                  </a:lnTo>
                  <a:lnTo>
                    <a:pt x="94" y="4"/>
                  </a:lnTo>
                  <a:lnTo>
                    <a:pt x="94" y="4"/>
                  </a:lnTo>
                  <a:lnTo>
                    <a:pt x="90" y="0"/>
                  </a:lnTo>
                  <a:lnTo>
                    <a:pt x="84" y="2"/>
                  </a:lnTo>
                  <a:lnTo>
                    <a:pt x="2" y="66"/>
                  </a:lnTo>
                  <a:lnTo>
                    <a:pt x="2" y="66"/>
                  </a:lnTo>
                  <a:lnTo>
                    <a:pt x="0" y="70"/>
                  </a:lnTo>
                  <a:lnTo>
                    <a:pt x="0" y="76"/>
                  </a:lnTo>
                  <a:lnTo>
                    <a:pt x="58" y="152"/>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66"/>
            <p:cNvSpPr>
              <a:spLocks/>
            </p:cNvSpPr>
            <p:nvPr/>
          </p:nvSpPr>
          <p:spPr bwMode="auto">
            <a:xfrm>
              <a:off x="18703925" y="-1985962"/>
              <a:ext cx="247650" cy="244475"/>
            </a:xfrm>
            <a:custGeom>
              <a:avLst/>
              <a:gdLst>
                <a:gd name="T0" fmla="*/ 60 w 156"/>
                <a:gd name="T1" fmla="*/ 150 h 154"/>
                <a:gd name="T2" fmla="*/ 60 w 156"/>
                <a:gd name="T3" fmla="*/ 150 h 154"/>
                <a:gd name="T4" fmla="*/ 66 w 156"/>
                <a:gd name="T5" fmla="*/ 154 h 154"/>
                <a:gd name="T6" fmla="*/ 72 w 156"/>
                <a:gd name="T7" fmla="*/ 152 h 154"/>
                <a:gd name="T8" fmla="*/ 154 w 156"/>
                <a:gd name="T9" fmla="*/ 88 h 154"/>
                <a:gd name="T10" fmla="*/ 154 w 156"/>
                <a:gd name="T11" fmla="*/ 88 h 154"/>
                <a:gd name="T12" fmla="*/ 156 w 156"/>
                <a:gd name="T13" fmla="*/ 84 h 154"/>
                <a:gd name="T14" fmla="*/ 154 w 156"/>
                <a:gd name="T15" fmla="*/ 78 h 154"/>
                <a:gd name="T16" fmla="*/ 96 w 156"/>
                <a:gd name="T17" fmla="*/ 2 h 154"/>
                <a:gd name="T18" fmla="*/ 96 w 156"/>
                <a:gd name="T19" fmla="*/ 2 h 154"/>
                <a:gd name="T20" fmla="*/ 92 w 156"/>
                <a:gd name="T21" fmla="*/ 0 h 154"/>
                <a:gd name="T22" fmla="*/ 86 w 156"/>
                <a:gd name="T23" fmla="*/ 2 h 154"/>
                <a:gd name="T24" fmla="*/ 4 w 156"/>
                <a:gd name="T25" fmla="*/ 64 h 154"/>
                <a:gd name="T26" fmla="*/ 4 w 156"/>
                <a:gd name="T27" fmla="*/ 64 h 154"/>
                <a:gd name="T28" fmla="*/ 0 w 156"/>
                <a:gd name="T29" fmla="*/ 70 h 154"/>
                <a:gd name="T30" fmla="*/ 2 w 156"/>
                <a:gd name="T31" fmla="*/ 76 h 154"/>
                <a:gd name="T32" fmla="*/ 60 w 156"/>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0"/>
                  </a:moveTo>
                  <a:lnTo>
                    <a:pt x="60" y="150"/>
                  </a:lnTo>
                  <a:lnTo>
                    <a:pt x="66" y="154"/>
                  </a:lnTo>
                  <a:lnTo>
                    <a:pt x="72" y="152"/>
                  </a:lnTo>
                  <a:lnTo>
                    <a:pt x="154" y="88"/>
                  </a:lnTo>
                  <a:lnTo>
                    <a:pt x="154" y="88"/>
                  </a:lnTo>
                  <a:lnTo>
                    <a:pt x="156" y="84"/>
                  </a:lnTo>
                  <a:lnTo>
                    <a:pt x="154" y="78"/>
                  </a:lnTo>
                  <a:lnTo>
                    <a:pt x="96" y="2"/>
                  </a:lnTo>
                  <a:lnTo>
                    <a:pt x="96" y="2"/>
                  </a:lnTo>
                  <a:lnTo>
                    <a:pt x="92" y="0"/>
                  </a:lnTo>
                  <a:lnTo>
                    <a:pt x="86" y="2"/>
                  </a:lnTo>
                  <a:lnTo>
                    <a:pt x="4" y="64"/>
                  </a:lnTo>
                  <a:lnTo>
                    <a:pt x="4" y="64"/>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67"/>
            <p:cNvSpPr>
              <a:spLocks/>
            </p:cNvSpPr>
            <p:nvPr/>
          </p:nvSpPr>
          <p:spPr bwMode="auto">
            <a:xfrm>
              <a:off x="18542000" y="-1862137"/>
              <a:ext cx="247650" cy="244475"/>
            </a:xfrm>
            <a:custGeom>
              <a:avLst/>
              <a:gdLst>
                <a:gd name="T0" fmla="*/ 60 w 156"/>
                <a:gd name="T1" fmla="*/ 152 h 154"/>
                <a:gd name="T2" fmla="*/ 60 w 156"/>
                <a:gd name="T3" fmla="*/ 152 h 154"/>
                <a:gd name="T4" fmla="*/ 66 w 156"/>
                <a:gd name="T5" fmla="*/ 154 h 154"/>
                <a:gd name="T6" fmla="*/ 70 w 156"/>
                <a:gd name="T7" fmla="*/ 152 h 154"/>
                <a:gd name="T8" fmla="*/ 154 w 156"/>
                <a:gd name="T9" fmla="*/ 90 h 154"/>
                <a:gd name="T10" fmla="*/ 154 w 156"/>
                <a:gd name="T11" fmla="*/ 90 h 154"/>
                <a:gd name="T12" fmla="*/ 156 w 156"/>
                <a:gd name="T13" fmla="*/ 84 h 154"/>
                <a:gd name="T14" fmla="*/ 154 w 156"/>
                <a:gd name="T15" fmla="*/ 78 h 154"/>
                <a:gd name="T16" fmla="*/ 96 w 156"/>
                <a:gd name="T17" fmla="*/ 4 h 154"/>
                <a:gd name="T18" fmla="*/ 96 w 156"/>
                <a:gd name="T19" fmla="*/ 4 h 154"/>
                <a:gd name="T20" fmla="*/ 92 w 156"/>
                <a:gd name="T21" fmla="*/ 0 h 154"/>
                <a:gd name="T22" fmla="*/ 86 w 156"/>
                <a:gd name="T23" fmla="*/ 2 h 154"/>
                <a:gd name="T24" fmla="*/ 4 w 156"/>
                <a:gd name="T25" fmla="*/ 66 h 154"/>
                <a:gd name="T26" fmla="*/ 4 w 156"/>
                <a:gd name="T27" fmla="*/ 66 h 154"/>
                <a:gd name="T28" fmla="*/ 0 w 156"/>
                <a:gd name="T29" fmla="*/ 70 h 154"/>
                <a:gd name="T30" fmla="*/ 2 w 156"/>
                <a:gd name="T31" fmla="*/ 76 h 154"/>
                <a:gd name="T32" fmla="*/ 60 w 156"/>
                <a:gd name="T33" fmla="*/ 15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2"/>
                  </a:moveTo>
                  <a:lnTo>
                    <a:pt x="60" y="152"/>
                  </a:lnTo>
                  <a:lnTo>
                    <a:pt x="66" y="154"/>
                  </a:lnTo>
                  <a:lnTo>
                    <a:pt x="70" y="152"/>
                  </a:lnTo>
                  <a:lnTo>
                    <a:pt x="154" y="90"/>
                  </a:lnTo>
                  <a:lnTo>
                    <a:pt x="154" y="90"/>
                  </a:lnTo>
                  <a:lnTo>
                    <a:pt x="156" y="84"/>
                  </a:lnTo>
                  <a:lnTo>
                    <a:pt x="154" y="78"/>
                  </a:lnTo>
                  <a:lnTo>
                    <a:pt x="96" y="4"/>
                  </a:lnTo>
                  <a:lnTo>
                    <a:pt x="96" y="4"/>
                  </a:lnTo>
                  <a:lnTo>
                    <a:pt x="92" y="0"/>
                  </a:lnTo>
                  <a:lnTo>
                    <a:pt x="86" y="2"/>
                  </a:lnTo>
                  <a:lnTo>
                    <a:pt x="4" y="66"/>
                  </a:lnTo>
                  <a:lnTo>
                    <a:pt x="4" y="66"/>
                  </a:lnTo>
                  <a:lnTo>
                    <a:pt x="0" y="70"/>
                  </a:lnTo>
                  <a:lnTo>
                    <a:pt x="2" y="76"/>
                  </a:lnTo>
                  <a:lnTo>
                    <a:pt x="60" y="152"/>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68"/>
            <p:cNvSpPr>
              <a:spLocks/>
            </p:cNvSpPr>
            <p:nvPr/>
          </p:nvSpPr>
          <p:spPr bwMode="auto">
            <a:xfrm>
              <a:off x="18380075" y="-1735137"/>
              <a:ext cx="247650" cy="244475"/>
            </a:xfrm>
            <a:custGeom>
              <a:avLst/>
              <a:gdLst>
                <a:gd name="T0" fmla="*/ 60 w 156"/>
                <a:gd name="T1" fmla="*/ 150 h 154"/>
                <a:gd name="T2" fmla="*/ 60 w 156"/>
                <a:gd name="T3" fmla="*/ 150 h 154"/>
                <a:gd name="T4" fmla="*/ 64 w 156"/>
                <a:gd name="T5" fmla="*/ 154 h 154"/>
                <a:gd name="T6" fmla="*/ 70 w 156"/>
                <a:gd name="T7" fmla="*/ 152 h 154"/>
                <a:gd name="T8" fmla="*/ 152 w 156"/>
                <a:gd name="T9" fmla="*/ 88 h 154"/>
                <a:gd name="T10" fmla="*/ 152 w 156"/>
                <a:gd name="T11" fmla="*/ 88 h 154"/>
                <a:gd name="T12" fmla="*/ 156 w 156"/>
                <a:gd name="T13" fmla="*/ 84 h 154"/>
                <a:gd name="T14" fmla="*/ 154 w 156"/>
                <a:gd name="T15" fmla="*/ 78 h 154"/>
                <a:gd name="T16" fmla="*/ 96 w 156"/>
                <a:gd name="T17" fmla="*/ 2 h 154"/>
                <a:gd name="T18" fmla="*/ 96 w 156"/>
                <a:gd name="T19" fmla="*/ 2 h 154"/>
                <a:gd name="T20" fmla="*/ 92 w 156"/>
                <a:gd name="T21" fmla="*/ 0 h 154"/>
                <a:gd name="T22" fmla="*/ 86 w 156"/>
                <a:gd name="T23" fmla="*/ 2 h 154"/>
                <a:gd name="T24" fmla="*/ 4 w 156"/>
                <a:gd name="T25" fmla="*/ 64 h 154"/>
                <a:gd name="T26" fmla="*/ 4 w 156"/>
                <a:gd name="T27" fmla="*/ 64 h 154"/>
                <a:gd name="T28" fmla="*/ 0 w 156"/>
                <a:gd name="T29" fmla="*/ 70 h 154"/>
                <a:gd name="T30" fmla="*/ 2 w 156"/>
                <a:gd name="T31" fmla="*/ 76 h 154"/>
                <a:gd name="T32" fmla="*/ 60 w 156"/>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0"/>
                  </a:moveTo>
                  <a:lnTo>
                    <a:pt x="60" y="150"/>
                  </a:lnTo>
                  <a:lnTo>
                    <a:pt x="64" y="154"/>
                  </a:lnTo>
                  <a:lnTo>
                    <a:pt x="70" y="152"/>
                  </a:lnTo>
                  <a:lnTo>
                    <a:pt x="152" y="88"/>
                  </a:lnTo>
                  <a:lnTo>
                    <a:pt x="152" y="88"/>
                  </a:lnTo>
                  <a:lnTo>
                    <a:pt x="156" y="84"/>
                  </a:lnTo>
                  <a:lnTo>
                    <a:pt x="154" y="78"/>
                  </a:lnTo>
                  <a:lnTo>
                    <a:pt x="96" y="2"/>
                  </a:lnTo>
                  <a:lnTo>
                    <a:pt x="96" y="2"/>
                  </a:lnTo>
                  <a:lnTo>
                    <a:pt x="92" y="0"/>
                  </a:lnTo>
                  <a:lnTo>
                    <a:pt x="86" y="2"/>
                  </a:lnTo>
                  <a:lnTo>
                    <a:pt x="4" y="64"/>
                  </a:lnTo>
                  <a:lnTo>
                    <a:pt x="4" y="64"/>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69"/>
            <p:cNvSpPr>
              <a:spLocks/>
            </p:cNvSpPr>
            <p:nvPr/>
          </p:nvSpPr>
          <p:spPr bwMode="auto">
            <a:xfrm>
              <a:off x="18218150" y="-1611312"/>
              <a:ext cx="247650" cy="244475"/>
            </a:xfrm>
            <a:custGeom>
              <a:avLst/>
              <a:gdLst>
                <a:gd name="T0" fmla="*/ 60 w 156"/>
                <a:gd name="T1" fmla="*/ 152 h 154"/>
                <a:gd name="T2" fmla="*/ 60 w 156"/>
                <a:gd name="T3" fmla="*/ 152 h 154"/>
                <a:gd name="T4" fmla="*/ 64 w 156"/>
                <a:gd name="T5" fmla="*/ 154 h 154"/>
                <a:gd name="T6" fmla="*/ 70 w 156"/>
                <a:gd name="T7" fmla="*/ 152 h 154"/>
                <a:gd name="T8" fmla="*/ 152 w 156"/>
                <a:gd name="T9" fmla="*/ 90 h 154"/>
                <a:gd name="T10" fmla="*/ 152 w 156"/>
                <a:gd name="T11" fmla="*/ 90 h 154"/>
                <a:gd name="T12" fmla="*/ 156 w 156"/>
                <a:gd name="T13" fmla="*/ 84 h 154"/>
                <a:gd name="T14" fmla="*/ 154 w 156"/>
                <a:gd name="T15" fmla="*/ 78 h 154"/>
                <a:gd name="T16" fmla="*/ 96 w 156"/>
                <a:gd name="T17" fmla="*/ 4 h 154"/>
                <a:gd name="T18" fmla="*/ 96 w 156"/>
                <a:gd name="T19" fmla="*/ 4 h 154"/>
                <a:gd name="T20" fmla="*/ 90 w 156"/>
                <a:gd name="T21" fmla="*/ 0 h 154"/>
                <a:gd name="T22" fmla="*/ 86 w 156"/>
                <a:gd name="T23" fmla="*/ 2 h 154"/>
                <a:gd name="T24" fmla="*/ 4 w 156"/>
                <a:gd name="T25" fmla="*/ 66 h 154"/>
                <a:gd name="T26" fmla="*/ 4 w 156"/>
                <a:gd name="T27" fmla="*/ 66 h 154"/>
                <a:gd name="T28" fmla="*/ 0 w 156"/>
                <a:gd name="T29" fmla="*/ 70 h 154"/>
                <a:gd name="T30" fmla="*/ 2 w 156"/>
                <a:gd name="T31" fmla="*/ 76 h 154"/>
                <a:gd name="T32" fmla="*/ 60 w 156"/>
                <a:gd name="T33" fmla="*/ 15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2"/>
                  </a:moveTo>
                  <a:lnTo>
                    <a:pt x="60" y="152"/>
                  </a:lnTo>
                  <a:lnTo>
                    <a:pt x="64" y="154"/>
                  </a:lnTo>
                  <a:lnTo>
                    <a:pt x="70" y="152"/>
                  </a:lnTo>
                  <a:lnTo>
                    <a:pt x="152" y="90"/>
                  </a:lnTo>
                  <a:lnTo>
                    <a:pt x="152" y="90"/>
                  </a:lnTo>
                  <a:lnTo>
                    <a:pt x="156" y="84"/>
                  </a:lnTo>
                  <a:lnTo>
                    <a:pt x="154" y="78"/>
                  </a:lnTo>
                  <a:lnTo>
                    <a:pt x="96" y="4"/>
                  </a:lnTo>
                  <a:lnTo>
                    <a:pt x="96" y="4"/>
                  </a:lnTo>
                  <a:lnTo>
                    <a:pt x="90" y="0"/>
                  </a:lnTo>
                  <a:lnTo>
                    <a:pt x="86" y="2"/>
                  </a:lnTo>
                  <a:lnTo>
                    <a:pt x="4" y="66"/>
                  </a:lnTo>
                  <a:lnTo>
                    <a:pt x="4" y="66"/>
                  </a:lnTo>
                  <a:lnTo>
                    <a:pt x="0" y="70"/>
                  </a:lnTo>
                  <a:lnTo>
                    <a:pt x="2" y="76"/>
                  </a:lnTo>
                  <a:lnTo>
                    <a:pt x="60" y="152"/>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70"/>
            <p:cNvSpPr>
              <a:spLocks/>
            </p:cNvSpPr>
            <p:nvPr/>
          </p:nvSpPr>
          <p:spPr bwMode="auto">
            <a:xfrm>
              <a:off x="18056225" y="-1484312"/>
              <a:ext cx="247650" cy="244475"/>
            </a:xfrm>
            <a:custGeom>
              <a:avLst/>
              <a:gdLst>
                <a:gd name="T0" fmla="*/ 60 w 156"/>
                <a:gd name="T1" fmla="*/ 150 h 154"/>
                <a:gd name="T2" fmla="*/ 60 w 156"/>
                <a:gd name="T3" fmla="*/ 150 h 154"/>
                <a:gd name="T4" fmla="*/ 64 w 156"/>
                <a:gd name="T5" fmla="*/ 154 h 154"/>
                <a:gd name="T6" fmla="*/ 70 w 156"/>
                <a:gd name="T7" fmla="*/ 152 h 154"/>
                <a:gd name="T8" fmla="*/ 152 w 156"/>
                <a:gd name="T9" fmla="*/ 88 h 154"/>
                <a:gd name="T10" fmla="*/ 152 w 156"/>
                <a:gd name="T11" fmla="*/ 88 h 154"/>
                <a:gd name="T12" fmla="*/ 156 w 156"/>
                <a:gd name="T13" fmla="*/ 84 h 154"/>
                <a:gd name="T14" fmla="*/ 154 w 156"/>
                <a:gd name="T15" fmla="*/ 78 h 154"/>
                <a:gd name="T16" fmla="*/ 96 w 156"/>
                <a:gd name="T17" fmla="*/ 2 h 154"/>
                <a:gd name="T18" fmla="*/ 96 w 156"/>
                <a:gd name="T19" fmla="*/ 2 h 154"/>
                <a:gd name="T20" fmla="*/ 90 w 156"/>
                <a:gd name="T21" fmla="*/ 0 h 154"/>
                <a:gd name="T22" fmla="*/ 84 w 156"/>
                <a:gd name="T23" fmla="*/ 2 h 154"/>
                <a:gd name="T24" fmla="*/ 2 w 156"/>
                <a:gd name="T25" fmla="*/ 64 h 154"/>
                <a:gd name="T26" fmla="*/ 2 w 156"/>
                <a:gd name="T27" fmla="*/ 64 h 154"/>
                <a:gd name="T28" fmla="*/ 0 w 156"/>
                <a:gd name="T29" fmla="*/ 70 h 154"/>
                <a:gd name="T30" fmla="*/ 2 w 156"/>
                <a:gd name="T31" fmla="*/ 76 h 154"/>
                <a:gd name="T32" fmla="*/ 60 w 156"/>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0"/>
                  </a:moveTo>
                  <a:lnTo>
                    <a:pt x="60" y="150"/>
                  </a:lnTo>
                  <a:lnTo>
                    <a:pt x="64" y="154"/>
                  </a:lnTo>
                  <a:lnTo>
                    <a:pt x="70" y="152"/>
                  </a:lnTo>
                  <a:lnTo>
                    <a:pt x="152" y="88"/>
                  </a:lnTo>
                  <a:lnTo>
                    <a:pt x="152" y="88"/>
                  </a:lnTo>
                  <a:lnTo>
                    <a:pt x="156" y="84"/>
                  </a:lnTo>
                  <a:lnTo>
                    <a:pt x="154" y="78"/>
                  </a:lnTo>
                  <a:lnTo>
                    <a:pt x="96" y="2"/>
                  </a:lnTo>
                  <a:lnTo>
                    <a:pt x="96" y="2"/>
                  </a:lnTo>
                  <a:lnTo>
                    <a:pt x="90" y="0"/>
                  </a:lnTo>
                  <a:lnTo>
                    <a:pt x="84" y="2"/>
                  </a:lnTo>
                  <a:lnTo>
                    <a:pt x="2" y="64"/>
                  </a:lnTo>
                  <a:lnTo>
                    <a:pt x="2" y="64"/>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71"/>
            <p:cNvSpPr>
              <a:spLocks/>
            </p:cNvSpPr>
            <p:nvPr/>
          </p:nvSpPr>
          <p:spPr bwMode="auto">
            <a:xfrm>
              <a:off x="17894300" y="-1360487"/>
              <a:ext cx="244475" cy="244475"/>
            </a:xfrm>
            <a:custGeom>
              <a:avLst/>
              <a:gdLst>
                <a:gd name="T0" fmla="*/ 60 w 154"/>
                <a:gd name="T1" fmla="*/ 152 h 154"/>
                <a:gd name="T2" fmla="*/ 60 w 154"/>
                <a:gd name="T3" fmla="*/ 152 h 154"/>
                <a:gd name="T4" fmla="*/ 64 w 154"/>
                <a:gd name="T5" fmla="*/ 154 h 154"/>
                <a:gd name="T6" fmla="*/ 70 w 154"/>
                <a:gd name="T7" fmla="*/ 152 h 154"/>
                <a:gd name="T8" fmla="*/ 152 w 154"/>
                <a:gd name="T9" fmla="*/ 90 h 154"/>
                <a:gd name="T10" fmla="*/ 152 w 154"/>
                <a:gd name="T11" fmla="*/ 90 h 154"/>
                <a:gd name="T12" fmla="*/ 154 w 154"/>
                <a:gd name="T13" fmla="*/ 84 h 154"/>
                <a:gd name="T14" fmla="*/ 154 w 154"/>
                <a:gd name="T15" fmla="*/ 78 h 154"/>
                <a:gd name="T16" fmla="*/ 96 w 154"/>
                <a:gd name="T17" fmla="*/ 4 h 154"/>
                <a:gd name="T18" fmla="*/ 96 w 154"/>
                <a:gd name="T19" fmla="*/ 4 h 154"/>
                <a:gd name="T20" fmla="*/ 90 w 154"/>
                <a:gd name="T21" fmla="*/ 0 h 154"/>
                <a:gd name="T22" fmla="*/ 84 w 154"/>
                <a:gd name="T23" fmla="*/ 2 h 154"/>
                <a:gd name="T24" fmla="*/ 2 w 154"/>
                <a:gd name="T25" fmla="*/ 66 h 154"/>
                <a:gd name="T26" fmla="*/ 2 w 154"/>
                <a:gd name="T27" fmla="*/ 66 h 154"/>
                <a:gd name="T28" fmla="*/ 0 w 154"/>
                <a:gd name="T29" fmla="*/ 70 h 154"/>
                <a:gd name="T30" fmla="*/ 2 w 154"/>
                <a:gd name="T31" fmla="*/ 76 h 154"/>
                <a:gd name="T32" fmla="*/ 60 w 154"/>
                <a:gd name="T33" fmla="*/ 15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4">
                  <a:moveTo>
                    <a:pt x="60" y="152"/>
                  </a:moveTo>
                  <a:lnTo>
                    <a:pt x="60" y="152"/>
                  </a:lnTo>
                  <a:lnTo>
                    <a:pt x="64" y="154"/>
                  </a:lnTo>
                  <a:lnTo>
                    <a:pt x="70" y="152"/>
                  </a:lnTo>
                  <a:lnTo>
                    <a:pt x="152" y="90"/>
                  </a:lnTo>
                  <a:lnTo>
                    <a:pt x="152" y="90"/>
                  </a:lnTo>
                  <a:lnTo>
                    <a:pt x="154" y="84"/>
                  </a:lnTo>
                  <a:lnTo>
                    <a:pt x="154" y="78"/>
                  </a:lnTo>
                  <a:lnTo>
                    <a:pt x="96" y="4"/>
                  </a:lnTo>
                  <a:lnTo>
                    <a:pt x="96" y="4"/>
                  </a:lnTo>
                  <a:lnTo>
                    <a:pt x="90" y="0"/>
                  </a:lnTo>
                  <a:lnTo>
                    <a:pt x="84" y="2"/>
                  </a:lnTo>
                  <a:lnTo>
                    <a:pt x="2" y="66"/>
                  </a:lnTo>
                  <a:lnTo>
                    <a:pt x="2" y="66"/>
                  </a:lnTo>
                  <a:lnTo>
                    <a:pt x="0" y="70"/>
                  </a:lnTo>
                  <a:lnTo>
                    <a:pt x="2" y="76"/>
                  </a:lnTo>
                  <a:lnTo>
                    <a:pt x="60" y="152"/>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72"/>
            <p:cNvSpPr>
              <a:spLocks/>
            </p:cNvSpPr>
            <p:nvPr/>
          </p:nvSpPr>
          <p:spPr bwMode="auto">
            <a:xfrm>
              <a:off x="17732375" y="-1233487"/>
              <a:ext cx="244475" cy="244475"/>
            </a:xfrm>
            <a:custGeom>
              <a:avLst/>
              <a:gdLst>
                <a:gd name="T0" fmla="*/ 58 w 154"/>
                <a:gd name="T1" fmla="*/ 150 h 154"/>
                <a:gd name="T2" fmla="*/ 58 w 154"/>
                <a:gd name="T3" fmla="*/ 150 h 154"/>
                <a:gd name="T4" fmla="*/ 64 w 154"/>
                <a:gd name="T5" fmla="*/ 154 h 154"/>
                <a:gd name="T6" fmla="*/ 70 w 154"/>
                <a:gd name="T7" fmla="*/ 152 h 154"/>
                <a:gd name="T8" fmla="*/ 152 w 154"/>
                <a:gd name="T9" fmla="*/ 88 h 154"/>
                <a:gd name="T10" fmla="*/ 152 w 154"/>
                <a:gd name="T11" fmla="*/ 88 h 154"/>
                <a:gd name="T12" fmla="*/ 154 w 154"/>
                <a:gd name="T13" fmla="*/ 84 h 154"/>
                <a:gd name="T14" fmla="*/ 152 w 154"/>
                <a:gd name="T15" fmla="*/ 78 h 154"/>
                <a:gd name="T16" fmla="*/ 94 w 154"/>
                <a:gd name="T17" fmla="*/ 2 h 154"/>
                <a:gd name="T18" fmla="*/ 94 w 154"/>
                <a:gd name="T19" fmla="*/ 2 h 154"/>
                <a:gd name="T20" fmla="*/ 90 w 154"/>
                <a:gd name="T21" fmla="*/ 0 h 154"/>
                <a:gd name="T22" fmla="*/ 84 w 154"/>
                <a:gd name="T23" fmla="*/ 2 h 154"/>
                <a:gd name="T24" fmla="*/ 2 w 154"/>
                <a:gd name="T25" fmla="*/ 64 h 154"/>
                <a:gd name="T26" fmla="*/ 2 w 154"/>
                <a:gd name="T27" fmla="*/ 64 h 154"/>
                <a:gd name="T28" fmla="*/ 0 w 154"/>
                <a:gd name="T29" fmla="*/ 70 h 154"/>
                <a:gd name="T30" fmla="*/ 0 w 154"/>
                <a:gd name="T31" fmla="*/ 76 h 154"/>
                <a:gd name="T32" fmla="*/ 58 w 154"/>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4">
                  <a:moveTo>
                    <a:pt x="58" y="150"/>
                  </a:moveTo>
                  <a:lnTo>
                    <a:pt x="58" y="150"/>
                  </a:lnTo>
                  <a:lnTo>
                    <a:pt x="64" y="154"/>
                  </a:lnTo>
                  <a:lnTo>
                    <a:pt x="70" y="152"/>
                  </a:lnTo>
                  <a:lnTo>
                    <a:pt x="152" y="88"/>
                  </a:lnTo>
                  <a:lnTo>
                    <a:pt x="152" y="88"/>
                  </a:lnTo>
                  <a:lnTo>
                    <a:pt x="154" y="84"/>
                  </a:lnTo>
                  <a:lnTo>
                    <a:pt x="152" y="78"/>
                  </a:lnTo>
                  <a:lnTo>
                    <a:pt x="94" y="2"/>
                  </a:lnTo>
                  <a:lnTo>
                    <a:pt x="94" y="2"/>
                  </a:lnTo>
                  <a:lnTo>
                    <a:pt x="90" y="0"/>
                  </a:lnTo>
                  <a:lnTo>
                    <a:pt x="84" y="2"/>
                  </a:lnTo>
                  <a:lnTo>
                    <a:pt x="2" y="64"/>
                  </a:lnTo>
                  <a:lnTo>
                    <a:pt x="2" y="64"/>
                  </a:lnTo>
                  <a:lnTo>
                    <a:pt x="0" y="70"/>
                  </a:lnTo>
                  <a:lnTo>
                    <a:pt x="0" y="76"/>
                  </a:lnTo>
                  <a:lnTo>
                    <a:pt x="58"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73"/>
            <p:cNvSpPr>
              <a:spLocks/>
            </p:cNvSpPr>
            <p:nvPr/>
          </p:nvSpPr>
          <p:spPr bwMode="auto">
            <a:xfrm>
              <a:off x="19558000" y="-2398712"/>
              <a:ext cx="244475" cy="241300"/>
            </a:xfrm>
            <a:custGeom>
              <a:avLst/>
              <a:gdLst>
                <a:gd name="T0" fmla="*/ 60 w 154"/>
                <a:gd name="T1" fmla="*/ 150 h 152"/>
                <a:gd name="T2" fmla="*/ 60 w 154"/>
                <a:gd name="T3" fmla="*/ 150 h 152"/>
                <a:gd name="T4" fmla="*/ 64 w 154"/>
                <a:gd name="T5" fmla="*/ 152 h 152"/>
                <a:gd name="T6" fmla="*/ 70 w 154"/>
                <a:gd name="T7" fmla="*/ 152 h 152"/>
                <a:gd name="T8" fmla="*/ 152 w 154"/>
                <a:gd name="T9" fmla="*/ 88 h 152"/>
                <a:gd name="T10" fmla="*/ 152 w 154"/>
                <a:gd name="T11" fmla="*/ 88 h 152"/>
                <a:gd name="T12" fmla="*/ 154 w 154"/>
                <a:gd name="T13" fmla="*/ 82 h 152"/>
                <a:gd name="T14" fmla="*/ 154 w 154"/>
                <a:gd name="T15" fmla="*/ 78 h 152"/>
                <a:gd name="T16" fmla="*/ 96 w 154"/>
                <a:gd name="T17" fmla="*/ 2 h 152"/>
                <a:gd name="T18" fmla="*/ 96 w 154"/>
                <a:gd name="T19" fmla="*/ 2 h 152"/>
                <a:gd name="T20" fmla="*/ 90 w 154"/>
                <a:gd name="T21" fmla="*/ 0 h 152"/>
                <a:gd name="T22" fmla="*/ 84 w 154"/>
                <a:gd name="T23" fmla="*/ 0 h 152"/>
                <a:gd name="T24" fmla="*/ 2 w 154"/>
                <a:gd name="T25" fmla="*/ 64 h 152"/>
                <a:gd name="T26" fmla="*/ 2 w 154"/>
                <a:gd name="T27" fmla="*/ 64 h 152"/>
                <a:gd name="T28" fmla="*/ 0 w 154"/>
                <a:gd name="T29" fmla="*/ 70 h 152"/>
                <a:gd name="T30" fmla="*/ 2 w 154"/>
                <a:gd name="T31" fmla="*/ 74 h 152"/>
                <a:gd name="T32" fmla="*/ 60 w 154"/>
                <a:gd name="T33"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2">
                  <a:moveTo>
                    <a:pt x="60" y="150"/>
                  </a:moveTo>
                  <a:lnTo>
                    <a:pt x="60" y="150"/>
                  </a:lnTo>
                  <a:lnTo>
                    <a:pt x="64" y="152"/>
                  </a:lnTo>
                  <a:lnTo>
                    <a:pt x="70" y="152"/>
                  </a:lnTo>
                  <a:lnTo>
                    <a:pt x="152" y="88"/>
                  </a:lnTo>
                  <a:lnTo>
                    <a:pt x="152" y="88"/>
                  </a:lnTo>
                  <a:lnTo>
                    <a:pt x="154" y="82"/>
                  </a:lnTo>
                  <a:lnTo>
                    <a:pt x="154" y="78"/>
                  </a:lnTo>
                  <a:lnTo>
                    <a:pt x="96" y="2"/>
                  </a:lnTo>
                  <a:lnTo>
                    <a:pt x="96" y="2"/>
                  </a:lnTo>
                  <a:lnTo>
                    <a:pt x="90" y="0"/>
                  </a:lnTo>
                  <a:lnTo>
                    <a:pt x="84" y="0"/>
                  </a:lnTo>
                  <a:lnTo>
                    <a:pt x="2" y="64"/>
                  </a:lnTo>
                  <a:lnTo>
                    <a:pt x="2" y="64"/>
                  </a:lnTo>
                  <a:lnTo>
                    <a:pt x="0" y="70"/>
                  </a:lnTo>
                  <a:lnTo>
                    <a:pt x="2" y="74"/>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74"/>
            <p:cNvSpPr>
              <a:spLocks/>
            </p:cNvSpPr>
            <p:nvPr/>
          </p:nvSpPr>
          <p:spPr bwMode="auto">
            <a:xfrm>
              <a:off x="19875500" y="-2401887"/>
              <a:ext cx="247650" cy="241300"/>
            </a:xfrm>
            <a:custGeom>
              <a:avLst/>
              <a:gdLst>
                <a:gd name="T0" fmla="*/ 60 w 156"/>
                <a:gd name="T1" fmla="*/ 150 h 152"/>
                <a:gd name="T2" fmla="*/ 60 w 156"/>
                <a:gd name="T3" fmla="*/ 150 h 152"/>
                <a:gd name="T4" fmla="*/ 66 w 156"/>
                <a:gd name="T5" fmla="*/ 152 h 152"/>
                <a:gd name="T6" fmla="*/ 72 w 156"/>
                <a:gd name="T7" fmla="*/ 152 h 152"/>
                <a:gd name="T8" fmla="*/ 154 w 156"/>
                <a:gd name="T9" fmla="*/ 88 h 152"/>
                <a:gd name="T10" fmla="*/ 154 w 156"/>
                <a:gd name="T11" fmla="*/ 88 h 152"/>
                <a:gd name="T12" fmla="*/ 156 w 156"/>
                <a:gd name="T13" fmla="*/ 82 h 152"/>
                <a:gd name="T14" fmla="*/ 154 w 156"/>
                <a:gd name="T15" fmla="*/ 78 h 152"/>
                <a:gd name="T16" fmla="*/ 96 w 156"/>
                <a:gd name="T17" fmla="*/ 2 h 152"/>
                <a:gd name="T18" fmla="*/ 96 w 156"/>
                <a:gd name="T19" fmla="*/ 2 h 152"/>
                <a:gd name="T20" fmla="*/ 92 w 156"/>
                <a:gd name="T21" fmla="*/ 0 h 152"/>
                <a:gd name="T22" fmla="*/ 86 w 156"/>
                <a:gd name="T23" fmla="*/ 0 h 152"/>
                <a:gd name="T24" fmla="*/ 4 w 156"/>
                <a:gd name="T25" fmla="*/ 64 h 152"/>
                <a:gd name="T26" fmla="*/ 4 w 156"/>
                <a:gd name="T27" fmla="*/ 64 h 152"/>
                <a:gd name="T28" fmla="*/ 0 w 156"/>
                <a:gd name="T29" fmla="*/ 70 h 152"/>
                <a:gd name="T30" fmla="*/ 2 w 156"/>
                <a:gd name="T31" fmla="*/ 74 h 152"/>
                <a:gd name="T32" fmla="*/ 60 w 156"/>
                <a:gd name="T33"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2">
                  <a:moveTo>
                    <a:pt x="60" y="150"/>
                  </a:moveTo>
                  <a:lnTo>
                    <a:pt x="60" y="150"/>
                  </a:lnTo>
                  <a:lnTo>
                    <a:pt x="66" y="152"/>
                  </a:lnTo>
                  <a:lnTo>
                    <a:pt x="72" y="152"/>
                  </a:lnTo>
                  <a:lnTo>
                    <a:pt x="154" y="88"/>
                  </a:lnTo>
                  <a:lnTo>
                    <a:pt x="154" y="88"/>
                  </a:lnTo>
                  <a:lnTo>
                    <a:pt x="156" y="82"/>
                  </a:lnTo>
                  <a:lnTo>
                    <a:pt x="154" y="78"/>
                  </a:lnTo>
                  <a:lnTo>
                    <a:pt x="96" y="2"/>
                  </a:lnTo>
                  <a:lnTo>
                    <a:pt x="96" y="2"/>
                  </a:lnTo>
                  <a:lnTo>
                    <a:pt x="92" y="0"/>
                  </a:lnTo>
                  <a:lnTo>
                    <a:pt x="86" y="0"/>
                  </a:lnTo>
                  <a:lnTo>
                    <a:pt x="4" y="64"/>
                  </a:lnTo>
                  <a:lnTo>
                    <a:pt x="4" y="64"/>
                  </a:lnTo>
                  <a:lnTo>
                    <a:pt x="0" y="70"/>
                  </a:lnTo>
                  <a:lnTo>
                    <a:pt x="2" y="74"/>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75"/>
            <p:cNvSpPr>
              <a:spLocks/>
            </p:cNvSpPr>
            <p:nvPr/>
          </p:nvSpPr>
          <p:spPr bwMode="auto">
            <a:xfrm>
              <a:off x="19713575" y="-2274887"/>
              <a:ext cx="244475" cy="241300"/>
            </a:xfrm>
            <a:custGeom>
              <a:avLst/>
              <a:gdLst>
                <a:gd name="T0" fmla="*/ 60 w 154"/>
                <a:gd name="T1" fmla="*/ 150 h 152"/>
                <a:gd name="T2" fmla="*/ 60 w 154"/>
                <a:gd name="T3" fmla="*/ 150 h 152"/>
                <a:gd name="T4" fmla="*/ 64 w 154"/>
                <a:gd name="T5" fmla="*/ 152 h 152"/>
                <a:gd name="T6" fmla="*/ 70 w 154"/>
                <a:gd name="T7" fmla="*/ 152 h 152"/>
                <a:gd name="T8" fmla="*/ 152 w 154"/>
                <a:gd name="T9" fmla="*/ 88 h 152"/>
                <a:gd name="T10" fmla="*/ 152 w 154"/>
                <a:gd name="T11" fmla="*/ 88 h 152"/>
                <a:gd name="T12" fmla="*/ 154 w 154"/>
                <a:gd name="T13" fmla="*/ 82 h 152"/>
                <a:gd name="T14" fmla="*/ 154 w 154"/>
                <a:gd name="T15" fmla="*/ 78 h 152"/>
                <a:gd name="T16" fmla="*/ 96 w 154"/>
                <a:gd name="T17" fmla="*/ 2 h 152"/>
                <a:gd name="T18" fmla="*/ 96 w 154"/>
                <a:gd name="T19" fmla="*/ 2 h 152"/>
                <a:gd name="T20" fmla="*/ 90 w 154"/>
                <a:gd name="T21" fmla="*/ 0 h 152"/>
                <a:gd name="T22" fmla="*/ 84 w 154"/>
                <a:gd name="T23" fmla="*/ 0 h 152"/>
                <a:gd name="T24" fmla="*/ 2 w 154"/>
                <a:gd name="T25" fmla="*/ 64 h 152"/>
                <a:gd name="T26" fmla="*/ 2 w 154"/>
                <a:gd name="T27" fmla="*/ 64 h 152"/>
                <a:gd name="T28" fmla="*/ 0 w 154"/>
                <a:gd name="T29" fmla="*/ 70 h 152"/>
                <a:gd name="T30" fmla="*/ 2 w 154"/>
                <a:gd name="T31" fmla="*/ 74 h 152"/>
                <a:gd name="T32" fmla="*/ 60 w 154"/>
                <a:gd name="T33"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2">
                  <a:moveTo>
                    <a:pt x="60" y="150"/>
                  </a:moveTo>
                  <a:lnTo>
                    <a:pt x="60" y="150"/>
                  </a:lnTo>
                  <a:lnTo>
                    <a:pt x="64" y="152"/>
                  </a:lnTo>
                  <a:lnTo>
                    <a:pt x="70" y="152"/>
                  </a:lnTo>
                  <a:lnTo>
                    <a:pt x="152" y="88"/>
                  </a:lnTo>
                  <a:lnTo>
                    <a:pt x="152" y="88"/>
                  </a:lnTo>
                  <a:lnTo>
                    <a:pt x="154" y="82"/>
                  </a:lnTo>
                  <a:lnTo>
                    <a:pt x="154" y="78"/>
                  </a:lnTo>
                  <a:lnTo>
                    <a:pt x="96" y="2"/>
                  </a:lnTo>
                  <a:lnTo>
                    <a:pt x="96" y="2"/>
                  </a:lnTo>
                  <a:lnTo>
                    <a:pt x="90" y="0"/>
                  </a:lnTo>
                  <a:lnTo>
                    <a:pt x="84" y="0"/>
                  </a:lnTo>
                  <a:lnTo>
                    <a:pt x="2" y="64"/>
                  </a:lnTo>
                  <a:lnTo>
                    <a:pt x="2" y="64"/>
                  </a:lnTo>
                  <a:lnTo>
                    <a:pt x="0" y="70"/>
                  </a:lnTo>
                  <a:lnTo>
                    <a:pt x="2" y="74"/>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76"/>
            <p:cNvSpPr>
              <a:spLocks/>
            </p:cNvSpPr>
            <p:nvPr/>
          </p:nvSpPr>
          <p:spPr bwMode="auto">
            <a:xfrm>
              <a:off x="19548475" y="-2147887"/>
              <a:ext cx="247650" cy="241300"/>
            </a:xfrm>
            <a:custGeom>
              <a:avLst/>
              <a:gdLst>
                <a:gd name="T0" fmla="*/ 60 w 156"/>
                <a:gd name="T1" fmla="*/ 150 h 152"/>
                <a:gd name="T2" fmla="*/ 60 w 156"/>
                <a:gd name="T3" fmla="*/ 150 h 152"/>
                <a:gd name="T4" fmla="*/ 64 w 156"/>
                <a:gd name="T5" fmla="*/ 152 h 152"/>
                <a:gd name="T6" fmla="*/ 70 w 156"/>
                <a:gd name="T7" fmla="*/ 152 h 152"/>
                <a:gd name="T8" fmla="*/ 152 w 156"/>
                <a:gd name="T9" fmla="*/ 88 h 152"/>
                <a:gd name="T10" fmla="*/ 152 w 156"/>
                <a:gd name="T11" fmla="*/ 88 h 152"/>
                <a:gd name="T12" fmla="*/ 156 w 156"/>
                <a:gd name="T13" fmla="*/ 82 h 152"/>
                <a:gd name="T14" fmla="*/ 154 w 156"/>
                <a:gd name="T15" fmla="*/ 78 h 152"/>
                <a:gd name="T16" fmla="*/ 96 w 156"/>
                <a:gd name="T17" fmla="*/ 2 h 152"/>
                <a:gd name="T18" fmla="*/ 96 w 156"/>
                <a:gd name="T19" fmla="*/ 2 h 152"/>
                <a:gd name="T20" fmla="*/ 90 w 156"/>
                <a:gd name="T21" fmla="*/ 0 h 152"/>
                <a:gd name="T22" fmla="*/ 86 w 156"/>
                <a:gd name="T23" fmla="*/ 0 h 152"/>
                <a:gd name="T24" fmla="*/ 2 w 156"/>
                <a:gd name="T25" fmla="*/ 64 h 152"/>
                <a:gd name="T26" fmla="*/ 2 w 156"/>
                <a:gd name="T27" fmla="*/ 64 h 152"/>
                <a:gd name="T28" fmla="*/ 0 w 156"/>
                <a:gd name="T29" fmla="*/ 70 h 152"/>
                <a:gd name="T30" fmla="*/ 2 w 156"/>
                <a:gd name="T31" fmla="*/ 74 h 152"/>
                <a:gd name="T32" fmla="*/ 60 w 156"/>
                <a:gd name="T33"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2">
                  <a:moveTo>
                    <a:pt x="60" y="150"/>
                  </a:moveTo>
                  <a:lnTo>
                    <a:pt x="60" y="150"/>
                  </a:lnTo>
                  <a:lnTo>
                    <a:pt x="64" y="152"/>
                  </a:lnTo>
                  <a:lnTo>
                    <a:pt x="70" y="152"/>
                  </a:lnTo>
                  <a:lnTo>
                    <a:pt x="152" y="88"/>
                  </a:lnTo>
                  <a:lnTo>
                    <a:pt x="152" y="88"/>
                  </a:lnTo>
                  <a:lnTo>
                    <a:pt x="156" y="82"/>
                  </a:lnTo>
                  <a:lnTo>
                    <a:pt x="154" y="78"/>
                  </a:lnTo>
                  <a:lnTo>
                    <a:pt x="96" y="2"/>
                  </a:lnTo>
                  <a:lnTo>
                    <a:pt x="96" y="2"/>
                  </a:lnTo>
                  <a:lnTo>
                    <a:pt x="90" y="0"/>
                  </a:lnTo>
                  <a:lnTo>
                    <a:pt x="86" y="0"/>
                  </a:lnTo>
                  <a:lnTo>
                    <a:pt x="2" y="64"/>
                  </a:lnTo>
                  <a:lnTo>
                    <a:pt x="2" y="64"/>
                  </a:lnTo>
                  <a:lnTo>
                    <a:pt x="0" y="70"/>
                  </a:lnTo>
                  <a:lnTo>
                    <a:pt x="2" y="74"/>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77"/>
            <p:cNvSpPr>
              <a:spLocks/>
            </p:cNvSpPr>
            <p:nvPr/>
          </p:nvSpPr>
          <p:spPr bwMode="auto">
            <a:xfrm>
              <a:off x="19383375" y="-2020887"/>
              <a:ext cx="247650" cy="241300"/>
            </a:xfrm>
            <a:custGeom>
              <a:avLst/>
              <a:gdLst>
                <a:gd name="T0" fmla="*/ 60 w 156"/>
                <a:gd name="T1" fmla="*/ 150 h 152"/>
                <a:gd name="T2" fmla="*/ 60 w 156"/>
                <a:gd name="T3" fmla="*/ 150 h 152"/>
                <a:gd name="T4" fmla="*/ 66 w 156"/>
                <a:gd name="T5" fmla="*/ 152 h 152"/>
                <a:gd name="T6" fmla="*/ 70 w 156"/>
                <a:gd name="T7" fmla="*/ 152 h 152"/>
                <a:gd name="T8" fmla="*/ 152 w 156"/>
                <a:gd name="T9" fmla="*/ 88 h 152"/>
                <a:gd name="T10" fmla="*/ 152 w 156"/>
                <a:gd name="T11" fmla="*/ 88 h 152"/>
                <a:gd name="T12" fmla="*/ 156 w 156"/>
                <a:gd name="T13" fmla="*/ 82 h 152"/>
                <a:gd name="T14" fmla="*/ 154 w 156"/>
                <a:gd name="T15" fmla="*/ 78 h 152"/>
                <a:gd name="T16" fmla="*/ 96 w 156"/>
                <a:gd name="T17" fmla="*/ 2 h 152"/>
                <a:gd name="T18" fmla="*/ 96 w 156"/>
                <a:gd name="T19" fmla="*/ 2 h 152"/>
                <a:gd name="T20" fmla="*/ 92 w 156"/>
                <a:gd name="T21" fmla="*/ 0 h 152"/>
                <a:gd name="T22" fmla="*/ 86 w 156"/>
                <a:gd name="T23" fmla="*/ 0 h 152"/>
                <a:gd name="T24" fmla="*/ 4 w 156"/>
                <a:gd name="T25" fmla="*/ 64 h 152"/>
                <a:gd name="T26" fmla="*/ 4 w 156"/>
                <a:gd name="T27" fmla="*/ 64 h 152"/>
                <a:gd name="T28" fmla="*/ 0 w 156"/>
                <a:gd name="T29" fmla="*/ 70 h 152"/>
                <a:gd name="T30" fmla="*/ 2 w 156"/>
                <a:gd name="T31" fmla="*/ 74 h 152"/>
                <a:gd name="T32" fmla="*/ 60 w 156"/>
                <a:gd name="T33"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2">
                  <a:moveTo>
                    <a:pt x="60" y="150"/>
                  </a:moveTo>
                  <a:lnTo>
                    <a:pt x="60" y="150"/>
                  </a:lnTo>
                  <a:lnTo>
                    <a:pt x="66" y="152"/>
                  </a:lnTo>
                  <a:lnTo>
                    <a:pt x="70" y="152"/>
                  </a:lnTo>
                  <a:lnTo>
                    <a:pt x="152" y="88"/>
                  </a:lnTo>
                  <a:lnTo>
                    <a:pt x="152" y="88"/>
                  </a:lnTo>
                  <a:lnTo>
                    <a:pt x="156" y="82"/>
                  </a:lnTo>
                  <a:lnTo>
                    <a:pt x="154" y="78"/>
                  </a:lnTo>
                  <a:lnTo>
                    <a:pt x="96" y="2"/>
                  </a:lnTo>
                  <a:lnTo>
                    <a:pt x="96" y="2"/>
                  </a:lnTo>
                  <a:lnTo>
                    <a:pt x="92" y="0"/>
                  </a:lnTo>
                  <a:lnTo>
                    <a:pt x="86" y="0"/>
                  </a:lnTo>
                  <a:lnTo>
                    <a:pt x="4" y="64"/>
                  </a:lnTo>
                  <a:lnTo>
                    <a:pt x="4" y="64"/>
                  </a:lnTo>
                  <a:lnTo>
                    <a:pt x="0" y="70"/>
                  </a:lnTo>
                  <a:lnTo>
                    <a:pt x="2" y="74"/>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Freeform 78"/>
            <p:cNvSpPr>
              <a:spLocks/>
            </p:cNvSpPr>
            <p:nvPr/>
          </p:nvSpPr>
          <p:spPr bwMode="auto">
            <a:xfrm>
              <a:off x="18627725" y="-1893887"/>
              <a:ext cx="838200" cy="701675"/>
            </a:xfrm>
            <a:custGeom>
              <a:avLst/>
              <a:gdLst>
                <a:gd name="T0" fmla="*/ 2 w 528"/>
                <a:gd name="T1" fmla="*/ 354 h 442"/>
                <a:gd name="T2" fmla="*/ 56 w 528"/>
                <a:gd name="T3" fmla="*/ 312 h 442"/>
                <a:gd name="T4" fmla="*/ 84 w 528"/>
                <a:gd name="T5" fmla="*/ 290 h 442"/>
                <a:gd name="T6" fmla="*/ 376 w 528"/>
                <a:gd name="T7" fmla="*/ 64 h 442"/>
                <a:gd name="T8" fmla="*/ 436 w 528"/>
                <a:gd name="T9" fmla="*/ 18 h 442"/>
                <a:gd name="T10" fmla="*/ 458 w 528"/>
                <a:gd name="T11" fmla="*/ 0 h 442"/>
                <a:gd name="T12" fmla="*/ 458 w 528"/>
                <a:gd name="T13" fmla="*/ 0 h 442"/>
                <a:gd name="T14" fmla="*/ 464 w 528"/>
                <a:gd name="T15" fmla="*/ 0 h 442"/>
                <a:gd name="T16" fmla="*/ 468 w 528"/>
                <a:gd name="T17" fmla="*/ 2 h 442"/>
                <a:gd name="T18" fmla="*/ 526 w 528"/>
                <a:gd name="T19" fmla="*/ 78 h 442"/>
                <a:gd name="T20" fmla="*/ 526 w 528"/>
                <a:gd name="T21" fmla="*/ 78 h 442"/>
                <a:gd name="T22" fmla="*/ 528 w 528"/>
                <a:gd name="T23" fmla="*/ 82 h 442"/>
                <a:gd name="T24" fmla="*/ 526 w 528"/>
                <a:gd name="T25" fmla="*/ 88 h 442"/>
                <a:gd name="T26" fmla="*/ 504 w 528"/>
                <a:gd name="T27" fmla="*/ 104 h 442"/>
                <a:gd name="T28" fmla="*/ 444 w 528"/>
                <a:gd name="T29" fmla="*/ 152 h 442"/>
                <a:gd name="T30" fmla="*/ 152 w 528"/>
                <a:gd name="T31" fmla="*/ 376 h 442"/>
                <a:gd name="T32" fmla="*/ 122 w 528"/>
                <a:gd name="T33" fmla="*/ 398 h 442"/>
                <a:gd name="T34" fmla="*/ 70 w 528"/>
                <a:gd name="T35" fmla="*/ 440 h 442"/>
                <a:gd name="T36" fmla="*/ 70 w 528"/>
                <a:gd name="T37" fmla="*/ 440 h 442"/>
                <a:gd name="T38" fmla="*/ 64 w 528"/>
                <a:gd name="T39" fmla="*/ 442 h 442"/>
                <a:gd name="T40" fmla="*/ 58 w 528"/>
                <a:gd name="T41" fmla="*/ 438 h 442"/>
                <a:gd name="T42" fmla="*/ 0 w 528"/>
                <a:gd name="T43" fmla="*/ 364 h 442"/>
                <a:gd name="T44" fmla="*/ 0 w 528"/>
                <a:gd name="T45" fmla="*/ 364 h 442"/>
                <a:gd name="T46" fmla="*/ 0 w 528"/>
                <a:gd name="T47" fmla="*/ 358 h 442"/>
                <a:gd name="T48" fmla="*/ 2 w 528"/>
                <a:gd name="T49" fmla="*/ 354 h 442"/>
                <a:gd name="T50" fmla="*/ 2 w 528"/>
                <a:gd name="T51" fmla="*/ 354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8" h="442">
                  <a:moveTo>
                    <a:pt x="2" y="354"/>
                  </a:moveTo>
                  <a:lnTo>
                    <a:pt x="56" y="312"/>
                  </a:lnTo>
                  <a:lnTo>
                    <a:pt x="84" y="290"/>
                  </a:lnTo>
                  <a:lnTo>
                    <a:pt x="376" y="64"/>
                  </a:lnTo>
                  <a:lnTo>
                    <a:pt x="436" y="18"/>
                  </a:lnTo>
                  <a:lnTo>
                    <a:pt x="458" y="0"/>
                  </a:lnTo>
                  <a:lnTo>
                    <a:pt x="458" y="0"/>
                  </a:lnTo>
                  <a:lnTo>
                    <a:pt x="464" y="0"/>
                  </a:lnTo>
                  <a:lnTo>
                    <a:pt x="468" y="2"/>
                  </a:lnTo>
                  <a:lnTo>
                    <a:pt x="526" y="78"/>
                  </a:lnTo>
                  <a:lnTo>
                    <a:pt x="526" y="78"/>
                  </a:lnTo>
                  <a:lnTo>
                    <a:pt x="528" y="82"/>
                  </a:lnTo>
                  <a:lnTo>
                    <a:pt x="526" y="88"/>
                  </a:lnTo>
                  <a:lnTo>
                    <a:pt x="504" y="104"/>
                  </a:lnTo>
                  <a:lnTo>
                    <a:pt x="444" y="152"/>
                  </a:lnTo>
                  <a:lnTo>
                    <a:pt x="152" y="376"/>
                  </a:lnTo>
                  <a:lnTo>
                    <a:pt x="122" y="398"/>
                  </a:lnTo>
                  <a:lnTo>
                    <a:pt x="70" y="440"/>
                  </a:lnTo>
                  <a:lnTo>
                    <a:pt x="70" y="440"/>
                  </a:lnTo>
                  <a:lnTo>
                    <a:pt x="64" y="442"/>
                  </a:lnTo>
                  <a:lnTo>
                    <a:pt x="58" y="438"/>
                  </a:lnTo>
                  <a:lnTo>
                    <a:pt x="0" y="364"/>
                  </a:lnTo>
                  <a:lnTo>
                    <a:pt x="0" y="364"/>
                  </a:lnTo>
                  <a:lnTo>
                    <a:pt x="0" y="358"/>
                  </a:lnTo>
                  <a:lnTo>
                    <a:pt x="2" y="354"/>
                  </a:lnTo>
                  <a:lnTo>
                    <a:pt x="2" y="354"/>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79"/>
            <p:cNvSpPr>
              <a:spLocks/>
            </p:cNvSpPr>
            <p:nvPr/>
          </p:nvSpPr>
          <p:spPr bwMode="auto">
            <a:xfrm>
              <a:off x="18427700" y="-1309687"/>
              <a:ext cx="282575" cy="269875"/>
            </a:xfrm>
            <a:custGeom>
              <a:avLst/>
              <a:gdLst>
                <a:gd name="T0" fmla="*/ 2 w 178"/>
                <a:gd name="T1" fmla="*/ 82 h 170"/>
                <a:gd name="T2" fmla="*/ 26 w 178"/>
                <a:gd name="T3" fmla="*/ 64 h 170"/>
                <a:gd name="T4" fmla="*/ 84 w 178"/>
                <a:gd name="T5" fmla="*/ 18 h 170"/>
                <a:gd name="T6" fmla="*/ 108 w 178"/>
                <a:gd name="T7" fmla="*/ 0 h 170"/>
                <a:gd name="T8" fmla="*/ 108 w 178"/>
                <a:gd name="T9" fmla="*/ 0 h 170"/>
                <a:gd name="T10" fmla="*/ 114 w 178"/>
                <a:gd name="T11" fmla="*/ 0 h 170"/>
                <a:gd name="T12" fmla="*/ 118 w 178"/>
                <a:gd name="T13" fmla="*/ 2 h 170"/>
                <a:gd name="T14" fmla="*/ 176 w 178"/>
                <a:gd name="T15" fmla="*/ 78 h 170"/>
                <a:gd name="T16" fmla="*/ 176 w 178"/>
                <a:gd name="T17" fmla="*/ 78 h 170"/>
                <a:gd name="T18" fmla="*/ 178 w 178"/>
                <a:gd name="T19" fmla="*/ 82 h 170"/>
                <a:gd name="T20" fmla="*/ 176 w 178"/>
                <a:gd name="T21" fmla="*/ 88 h 170"/>
                <a:gd name="T22" fmla="*/ 152 w 178"/>
                <a:gd name="T23" fmla="*/ 106 h 170"/>
                <a:gd name="T24" fmla="*/ 94 w 178"/>
                <a:gd name="T25" fmla="*/ 152 h 170"/>
                <a:gd name="T26" fmla="*/ 70 w 178"/>
                <a:gd name="T27" fmla="*/ 170 h 170"/>
                <a:gd name="T28" fmla="*/ 70 w 178"/>
                <a:gd name="T29" fmla="*/ 170 h 170"/>
                <a:gd name="T30" fmla="*/ 64 w 178"/>
                <a:gd name="T31" fmla="*/ 170 h 170"/>
                <a:gd name="T32" fmla="*/ 60 w 178"/>
                <a:gd name="T33" fmla="*/ 168 h 170"/>
                <a:gd name="T34" fmla="*/ 2 w 178"/>
                <a:gd name="T35" fmla="*/ 92 h 170"/>
                <a:gd name="T36" fmla="*/ 2 w 178"/>
                <a:gd name="T37" fmla="*/ 92 h 170"/>
                <a:gd name="T38" fmla="*/ 0 w 178"/>
                <a:gd name="T39" fmla="*/ 88 h 170"/>
                <a:gd name="T40" fmla="*/ 2 w 178"/>
                <a:gd name="T41" fmla="*/ 82 h 170"/>
                <a:gd name="T42" fmla="*/ 2 w 178"/>
                <a:gd name="T43" fmla="*/ 8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8" h="170">
                  <a:moveTo>
                    <a:pt x="2" y="82"/>
                  </a:moveTo>
                  <a:lnTo>
                    <a:pt x="26" y="64"/>
                  </a:lnTo>
                  <a:lnTo>
                    <a:pt x="84" y="18"/>
                  </a:lnTo>
                  <a:lnTo>
                    <a:pt x="108" y="0"/>
                  </a:lnTo>
                  <a:lnTo>
                    <a:pt x="108" y="0"/>
                  </a:lnTo>
                  <a:lnTo>
                    <a:pt x="114" y="0"/>
                  </a:lnTo>
                  <a:lnTo>
                    <a:pt x="118" y="2"/>
                  </a:lnTo>
                  <a:lnTo>
                    <a:pt x="176" y="78"/>
                  </a:lnTo>
                  <a:lnTo>
                    <a:pt x="176" y="78"/>
                  </a:lnTo>
                  <a:lnTo>
                    <a:pt x="178" y="82"/>
                  </a:lnTo>
                  <a:lnTo>
                    <a:pt x="176" y="88"/>
                  </a:lnTo>
                  <a:lnTo>
                    <a:pt x="152" y="106"/>
                  </a:lnTo>
                  <a:lnTo>
                    <a:pt x="94" y="152"/>
                  </a:lnTo>
                  <a:lnTo>
                    <a:pt x="70" y="170"/>
                  </a:lnTo>
                  <a:lnTo>
                    <a:pt x="70" y="170"/>
                  </a:lnTo>
                  <a:lnTo>
                    <a:pt x="64" y="170"/>
                  </a:lnTo>
                  <a:lnTo>
                    <a:pt x="60" y="168"/>
                  </a:lnTo>
                  <a:lnTo>
                    <a:pt x="2" y="92"/>
                  </a:lnTo>
                  <a:lnTo>
                    <a:pt x="2" y="92"/>
                  </a:lnTo>
                  <a:lnTo>
                    <a:pt x="0" y="88"/>
                  </a:lnTo>
                  <a:lnTo>
                    <a:pt x="2" y="82"/>
                  </a:lnTo>
                  <a:lnTo>
                    <a:pt x="2" y="82"/>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80"/>
            <p:cNvSpPr>
              <a:spLocks/>
            </p:cNvSpPr>
            <p:nvPr/>
          </p:nvSpPr>
          <p:spPr bwMode="auto">
            <a:xfrm>
              <a:off x="18214975" y="-1147762"/>
              <a:ext cx="285750" cy="273050"/>
            </a:xfrm>
            <a:custGeom>
              <a:avLst/>
              <a:gdLst>
                <a:gd name="T0" fmla="*/ 4 w 180"/>
                <a:gd name="T1" fmla="*/ 82 h 172"/>
                <a:gd name="T2" fmla="*/ 28 w 180"/>
                <a:gd name="T3" fmla="*/ 64 h 172"/>
                <a:gd name="T4" fmla="*/ 86 w 180"/>
                <a:gd name="T5" fmla="*/ 20 h 172"/>
                <a:gd name="T6" fmla="*/ 110 w 180"/>
                <a:gd name="T7" fmla="*/ 2 h 172"/>
                <a:gd name="T8" fmla="*/ 110 w 180"/>
                <a:gd name="T9" fmla="*/ 2 h 172"/>
                <a:gd name="T10" fmla="*/ 114 w 180"/>
                <a:gd name="T11" fmla="*/ 0 h 172"/>
                <a:gd name="T12" fmla="*/ 120 w 180"/>
                <a:gd name="T13" fmla="*/ 2 h 172"/>
                <a:gd name="T14" fmla="*/ 178 w 180"/>
                <a:gd name="T15" fmla="*/ 78 h 172"/>
                <a:gd name="T16" fmla="*/ 178 w 180"/>
                <a:gd name="T17" fmla="*/ 78 h 172"/>
                <a:gd name="T18" fmla="*/ 180 w 180"/>
                <a:gd name="T19" fmla="*/ 84 h 172"/>
                <a:gd name="T20" fmla="*/ 176 w 180"/>
                <a:gd name="T21" fmla="*/ 88 h 172"/>
                <a:gd name="T22" fmla="*/ 152 w 180"/>
                <a:gd name="T23" fmla="*/ 106 h 172"/>
                <a:gd name="T24" fmla="*/ 94 w 180"/>
                <a:gd name="T25" fmla="*/ 152 h 172"/>
                <a:gd name="T26" fmla="*/ 70 w 180"/>
                <a:gd name="T27" fmla="*/ 170 h 172"/>
                <a:gd name="T28" fmla="*/ 70 w 180"/>
                <a:gd name="T29" fmla="*/ 170 h 172"/>
                <a:gd name="T30" fmla="*/ 66 w 180"/>
                <a:gd name="T31" fmla="*/ 172 h 172"/>
                <a:gd name="T32" fmla="*/ 60 w 180"/>
                <a:gd name="T33" fmla="*/ 168 h 172"/>
                <a:gd name="T34" fmla="*/ 2 w 180"/>
                <a:gd name="T35" fmla="*/ 94 h 172"/>
                <a:gd name="T36" fmla="*/ 2 w 180"/>
                <a:gd name="T37" fmla="*/ 94 h 172"/>
                <a:gd name="T38" fmla="*/ 0 w 180"/>
                <a:gd name="T39" fmla="*/ 88 h 172"/>
                <a:gd name="T40" fmla="*/ 4 w 180"/>
                <a:gd name="T41" fmla="*/ 82 h 172"/>
                <a:gd name="T42" fmla="*/ 4 w 180"/>
                <a:gd name="T43"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0" h="172">
                  <a:moveTo>
                    <a:pt x="4" y="82"/>
                  </a:moveTo>
                  <a:lnTo>
                    <a:pt x="28" y="64"/>
                  </a:lnTo>
                  <a:lnTo>
                    <a:pt x="86" y="20"/>
                  </a:lnTo>
                  <a:lnTo>
                    <a:pt x="110" y="2"/>
                  </a:lnTo>
                  <a:lnTo>
                    <a:pt x="110" y="2"/>
                  </a:lnTo>
                  <a:lnTo>
                    <a:pt x="114" y="0"/>
                  </a:lnTo>
                  <a:lnTo>
                    <a:pt x="120" y="2"/>
                  </a:lnTo>
                  <a:lnTo>
                    <a:pt x="178" y="78"/>
                  </a:lnTo>
                  <a:lnTo>
                    <a:pt x="178" y="78"/>
                  </a:lnTo>
                  <a:lnTo>
                    <a:pt x="180" y="84"/>
                  </a:lnTo>
                  <a:lnTo>
                    <a:pt x="176" y="88"/>
                  </a:lnTo>
                  <a:lnTo>
                    <a:pt x="152" y="106"/>
                  </a:lnTo>
                  <a:lnTo>
                    <a:pt x="94" y="152"/>
                  </a:lnTo>
                  <a:lnTo>
                    <a:pt x="70" y="170"/>
                  </a:lnTo>
                  <a:lnTo>
                    <a:pt x="70" y="170"/>
                  </a:lnTo>
                  <a:lnTo>
                    <a:pt x="66" y="172"/>
                  </a:lnTo>
                  <a:lnTo>
                    <a:pt x="60" y="168"/>
                  </a:lnTo>
                  <a:lnTo>
                    <a:pt x="2" y="94"/>
                  </a:lnTo>
                  <a:lnTo>
                    <a:pt x="2" y="94"/>
                  </a:lnTo>
                  <a:lnTo>
                    <a:pt x="0" y="88"/>
                  </a:lnTo>
                  <a:lnTo>
                    <a:pt x="4" y="82"/>
                  </a:lnTo>
                  <a:lnTo>
                    <a:pt x="4" y="82"/>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81"/>
            <p:cNvSpPr>
              <a:spLocks/>
            </p:cNvSpPr>
            <p:nvPr/>
          </p:nvSpPr>
          <p:spPr bwMode="auto">
            <a:xfrm>
              <a:off x="19396075" y="-2274887"/>
              <a:ext cx="244475" cy="244475"/>
            </a:xfrm>
            <a:custGeom>
              <a:avLst/>
              <a:gdLst>
                <a:gd name="T0" fmla="*/ 58 w 154"/>
                <a:gd name="T1" fmla="*/ 150 h 154"/>
                <a:gd name="T2" fmla="*/ 58 w 154"/>
                <a:gd name="T3" fmla="*/ 150 h 154"/>
                <a:gd name="T4" fmla="*/ 64 w 154"/>
                <a:gd name="T5" fmla="*/ 154 h 154"/>
                <a:gd name="T6" fmla="*/ 70 w 154"/>
                <a:gd name="T7" fmla="*/ 152 h 154"/>
                <a:gd name="T8" fmla="*/ 152 w 154"/>
                <a:gd name="T9" fmla="*/ 88 h 154"/>
                <a:gd name="T10" fmla="*/ 152 w 154"/>
                <a:gd name="T11" fmla="*/ 88 h 154"/>
                <a:gd name="T12" fmla="*/ 154 w 154"/>
                <a:gd name="T13" fmla="*/ 84 h 154"/>
                <a:gd name="T14" fmla="*/ 152 w 154"/>
                <a:gd name="T15" fmla="*/ 78 h 154"/>
                <a:gd name="T16" fmla="*/ 94 w 154"/>
                <a:gd name="T17" fmla="*/ 2 h 154"/>
                <a:gd name="T18" fmla="*/ 94 w 154"/>
                <a:gd name="T19" fmla="*/ 2 h 154"/>
                <a:gd name="T20" fmla="*/ 90 w 154"/>
                <a:gd name="T21" fmla="*/ 0 h 154"/>
                <a:gd name="T22" fmla="*/ 84 w 154"/>
                <a:gd name="T23" fmla="*/ 2 h 154"/>
                <a:gd name="T24" fmla="*/ 2 w 154"/>
                <a:gd name="T25" fmla="*/ 66 h 154"/>
                <a:gd name="T26" fmla="*/ 2 w 154"/>
                <a:gd name="T27" fmla="*/ 66 h 154"/>
                <a:gd name="T28" fmla="*/ 0 w 154"/>
                <a:gd name="T29" fmla="*/ 70 h 154"/>
                <a:gd name="T30" fmla="*/ 0 w 154"/>
                <a:gd name="T31" fmla="*/ 76 h 154"/>
                <a:gd name="T32" fmla="*/ 58 w 154"/>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4">
                  <a:moveTo>
                    <a:pt x="58" y="150"/>
                  </a:moveTo>
                  <a:lnTo>
                    <a:pt x="58" y="150"/>
                  </a:lnTo>
                  <a:lnTo>
                    <a:pt x="64" y="154"/>
                  </a:lnTo>
                  <a:lnTo>
                    <a:pt x="70" y="152"/>
                  </a:lnTo>
                  <a:lnTo>
                    <a:pt x="152" y="88"/>
                  </a:lnTo>
                  <a:lnTo>
                    <a:pt x="152" y="88"/>
                  </a:lnTo>
                  <a:lnTo>
                    <a:pt x="154" y="84"/>
                  </a:lnTo>
                  <a:lnTo>
                    <a:pt x="152" y="78"/>
                  </a:lnTo>
                  <a:lnTo>
                    <a:pt x="94" y="2"/>
                  </a:lnTo>
                  <a:lnTo>
                    <a:pt x="94" y="2"/>
                  </a:lnTo>
                  <a:lnTo>
                    <a:pt x="90" y="0"/>
                  </a:lnTo>
                  <a:lnTo>
                    <a:pt x="84" y="2"/>
                  </a:lnTo>
                  <a:lnTo>
                    <a:pt x="2" y="66"/>
                  </a:lnTo>
                  <a:lnTo>
                    <a:pt x="2" y="66"/>
                  </a:lnTo>
                  <a:lnTo>
                    <a:pt x="0" y="70"/>
                  </a:lnTo>
                  <a:lnTo>
                    <a:pt x="0" y="76"/>
                  </a:lnTo>
                  <a:lnTo>
                    <a:pt x="58"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Freeform 82"/>
            <p:cNvSpPr>
              <a:spLocks/>
            </p:cNvSpPr>
            <p:nvPr/>
          </p:nvSpPr>
          <p:spPr bwMode="auto">
            <a:xfrm>
              <a:off x="19230975" y="-2147887"/>
              <a:ext cx="247650" cy="241300"/>
            </a:xfrm>
            <a:custGeom>
              <a:avLst/>
              <a:gdLst>
                <a:gd name="T0" fmla="*/ 60 w 156"/>
                <a:gd name="T1" fmla="*/ 150 h 152"/>
                <a:gd name="T2" fmla="*/ 60 w 156"/>
                <a:gd name="T3" fmla="*/ 150 h 152"/>
                <a:gd name="T4" fmla="*/ 66 w 156"/>
                <a:gd name="T5" fmla="*/ 152 h 152"/>
                <a:gd name="T6" fmla="*/ 72 w 156"/>
                <a:gd name="T7" fmla="*/ 152 h 152"/>
                <a:gd name="T8" fmla="*/ 154 w 156"/>
                <a:gd name="T9" fmla="*/ 88 h 152"/>
                <a:gd name="T10" fmla="*/ 154 w 156"/>
                <a:gd name="T11" fmla="*/ 88 h 152"/>
                <a:gd name="T12" fmla="*/ 156 w 156"/>
                <a:gd name="T13" fmla="*/ 82 h 152"/>
                <a:gd name="T14" fmla="*/ 154 w 156"/>
                <a:gd name="T15" fmla="*/ 78 h 152"/>
                <a:gd name="T16" fmla="*/ 96 w 156"/>
                <a:gd name="T17" fmla="*/ 2 h 152"/>
                <a:gd name="T18" fmla="*/ 96 w 156"/>
                <a:gd name="T19" fmla="*/ 2 h 152"/>
                <a:gd name="T20" fmla="*/ 92 w 156"/>
                <a:gd name="T21" fmla="*/ 0 h 152"/>
                <a:gd name="T22" fmla="*/ 86 w 156"/>
                <a:gd name="T23" fmla="*/ 0 h 152"/>
                <a:gd name="T24" fmla="*/ 4 w 156"/>
                <a:gd name="T25" fmla="*/ 64 h 152"/>
                <a:gd name="T26" fmla="*/ 4 w 156"/>
                <a:gd name="T27" fmla="*/ 64 h 152"/>
                <a:gd name="T28" fmla="*/ 0 w 156"/>
                <a:gd name="T29" fmla="*/ 70 h 152"/>
                <a:gd name="T30" fmla="*/ 2 w 156"/>
                <a:gd name="T31" fmla="*/ 74 h 152"/>
                <a:gd name="T32" fmla="*/ 60 w 156"/>
                <a:gd name="T33"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2">
                  <a:moveTo>
                    <a:pt x="60" y="150"/>
                  </a:moveTo>
                  <a:lnTo>
                    <a:pt x="60" y="150"/>
                  </a:lnTo>
                  <a:lnTo>
                    <a:pt x="66" y="152"/>
                  </a:lnTo>
                  <a:lnTo>
                    <a:pt x="72" y="152"/>
                  </a:lnTo>
                  <a:lnTo>
                    <a:pt x="154" y="88"/>
                  </a:lnTo>
                  <a:lnTo>
                    <a:pt x="154" y="88"/>
                  </a:lnTo>
                  <a:lnTo>
                    <a:pt x="156" y="82"/>
                  </a:lnTo>
                  <a:lnTo>
                    <a:pt x="154" y="78"/>
                  </a:lnTo>
                  <a:lnTo>
                    <a:pt x="96" y="2"/>
                  </a:lnTo>
                  <a:lnTo>
                    <a:pt x="96" y="2"/>
                  </a:lnTo>
                  <a:lnTo>
                    <a:pt x="92" y="0"/>
                  </a:lnTo>
                  <a:lnTo>
                    <a:pt x="86" y="0"/>
                  </a:lnTo>
                  <a:lnTo>
                    <a:pt x="4" y="64"/>
                  </a:lnTo>
                  <a:lnTo>
                    <a:pt x="4" y="64"/>
                  </a:lnTo>
                  <a:lnTo>
                    <a:pt x="0" y="70"/>
                  </a:lnTo>
                  <a:lnTo>
                    <a:pt x="2" y="74"/>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83"/>
            <p:cNvSpPr>
              <a:spLocks/>
            </p:cNvSpPr>
            <p:nvPr/>
          </p:nvSpPr>
          <p:spPr bwMode="auto">
            <a:xfrm>
              <a:off x="19069050" y="-2024062"/>
              <a:ext cx="247650" cy="244475"/>
            </a:xfrm>
            <a:custGeom>
              <a:avLst/>
              <a:gdLst>
                <a:gd name="T0" fmla="*/ 60 w 156"/>
                <a:gd name="T1" fmla="*/ 150 h 154"/>
                <a:gd name="T2" fmla="*/ 60 w 156"/>
                <a:gd name="T3" fmla="*/ 150 h 154"/>
                <a:gd name="T4" fmla="*/ 66 w 156"/>
                <a:gd name="T5" fmla="*/ 154 h 154"/>
                <a:gd name="T6" fmla="*/ 70 w 156"/>
                <a:gd name="T7" fmla="*/ 152 h 154"/>
                <a:gd name="T8" fmla="*/ 154 w 156"/>
                <a:gd name="T9" fmla="*/ 88 h 154"/>
                <a:gd name="T10" fmla="*/ 154 w 156"/>
                <a:gd name="T11" fmla="*/ 88 h 154"/>
                <a:gd name="T12" fmla="*/ 156 w 156"/>
                <a:gd name="T13" fmla="*/ 84 h 154"/>
                <a:gd name="T14" fmla="*/ 154 w 156"/>
                <a:gd name="T15" fmla="*/ 78 h 154"/>
                <a:gd name="T16" fmla="*/ 96 w 156"/>
                <a:gd name="T17" fmla="*/ 2 h 154"/>
                <a:gd name="T18" fmla="*/ 96 w 156"/>
                <a:gd name="T19" fmla="*/ 2 h 154"/>
                <a:gd name="T20" fmla="*/ 92 w 156"/>
                <a:gd name="T21" fmla="*/ 0 h 154"/>
                <a:gd name="T22" fmla="*/ 86 w 156"/>
                <a:gd name="T23" fmla="*/ 2 h 154"/>
                <a:gd name="T24" fmla="*/ 4 w 156"/>
                <a:gd name="T25" fmla="*/ 66 h 154"/>
                <a:gd name="T26" fmla="*/ 4 w 156"/>
                <a:gd name="T27" fmla="*/ 66 h 154"/>
                <a:gd name="T28" fmla="*/ 0 w 156"/>
                <a:gd name="T29" fmla="*/ 70 h 154"/>
                <a:gd name="T30" fmla="*/ 2 w 156"/>
                <a:gd name="T31" fmla="*/ 76 h 154"/>
                <a:gd name="T32" fmla="*/ 60 w 156"/>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0"/>
                  </a:moveTo>
                  <a:lnTo>
                    <a:pt x="60" y="150"/>
                  </a:lnTo>
                  <a:lnTo>
                    <a:pt x="66" y="154"/>
                  </a:lnTo>
                  <a:lnTo>
                    <a:pt x="70" y="152"/>
                  </a:lnTo>
                  <a:lnTo>
                    <a:pt x="154" y="88"/>
                  </a:lnTo>
                  <a:lnTo>
                    <a:pt x="154" y="88"/>
                  </a:lnTo>
                  <a:lnTo>
                    <a:pt x="156" y="84"/>
                  </a:lnTo>
                  <a:lnTo>
                    <a:pt x="154" y="78"/>
                  </a:lnTo>
                  <a:lnTo>
                    <a:pt x="96" y="2"/>
                  </a:lnTo>
                  <a:lnTo>
                    <a:pt x="96" y="2"/>
                  </a:lnTo>
                  <a:lnTo>
                    <a:pt x="92" y="0"/>
                  </a:lnTo>
                  <a:lnTo>
                    <a:pt x="86" y="2"/>
                  </a:lnTo>
                  <a:lnTo>
                    <a:pt x="4" y="66"/>
                  </a:lnTo>
                  <a:lnTo>
                    <a:pt x="4" y="66"/>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84"/>
            <p:cNvSpPr>
              <a:spLocks/>
            </p:cNvSpPr>
            <p:nvPr/>
          </p:nvSpPr>
          <p:spPr bwMode="auto">
            <a:xfrm>
              <a:off x="18907125" y="-1897062"/>
              <a:ext cx="247650" cy="241300"/>
            </a:xfrm>
            <a:custGeom>
              <a:avLst/>
              <a:gdLst>
                <a:gd name="T0" fmla="*/ 60 w 156"/>
                <a:gd name="T1" fmla="*/ 150 h 152"/>
                <a:gd name="T2" fmla="*/ 60 w 156"/>
                <a:gd name="T3" fmla="*/ 150 h 152"/>
                <a:gd name="T4" fmla="*/ 64 w 156"/>
                <a:gd name="T5" fmla="*/ 152 h 152"/>
                <a:gd name="T6" fmla="*/ 70 w 156"/>
                <a:gd name="T7" fmla="*/ 152 h 152"/>
                <a:gd name="T8" fmla="*/ 152 w 156"/>
                <a:gd name="T9" fmla="*/ 88 h 152"/>
                <a:gd name="T10" fmla="*/ 152 w 156"/>
                <a:gd name="T11" fmla="*/ 88 h 152"/>
                <a:gd name="T12" fmla="*/ 156 w 156"/>
                <a:gd name="T13" fmla="*/ 82 h 152"/>
                <a:gd name="T14" fmla="*/ 154 w 156"/>
                <a:gd name="T15" fmla="*/ 78 h 152"/>
                <a:gd name="T16" fmla="*/ 96 w 156"/>
                <a:gd name="T17" fmla="*/ 2 h 152"/>
                <a:gd name="T18" fmla="*/ 96 w 156"/>
                <a:gd name="T19" fmla="*/ 2 h 152"/>
                <a:gd name="T20" fmla="*/ 92 w 156"/>
                <a:gd name="T21" fmla="*/ 0 h 152"/>
                <a:gd name="T22" fmla="*/ 86 w 156"/>
                <a:gd name="T23" fmla="*/ 0 h 152"/>
                <a:gd name="T24" fmla="*/ 4 w 156"/>
                <a:gd name="T25" fmla="*/ 64 h 152"/>
                <a:gd name="T26" fmla="*/ 4 w 156"/>
                <a:gd name="T27" fmla="*/ 64 h 152"/>
                <a:gd name="T28" fmla="*/ 0 w 156"/>
                <a:gd name="T29" fmla="*/ 70 h 152"/>
                <a:gd name="T30" fmla="*/ 2 w 156"/>
                <a:gd name="T31" fmla="*/ 74 h 152"/>
                <a:gd name="T32" fmla="*/ 60 w 156"/>
                <a:gd name="T33"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2">
                  <a:moveTo>
                    <a:pt x="60" y="150"/>
                  </a:moveTo>
                  <a:lnTo>
                    <a:pt x="60" y="150"/>
                  </a:lnTo>
                  <a:lnTo>
                    <a:pt x="64" y="152"/>
                  </a:lnTo>
                  <a:lnTo>
                    <a:pt x="70" y="152"/>
                  </a:lnTo>
                  <a:lnTo>
                    <a:pt x="152" y="88"/>
                  </a:lnTo>
                  <a:lnTo>
                    <a:pt x="152" y="88"/>
                  </a:lnTo>
                  <a:lnTo>
                    <a:pt x="156" y="82"/>
                  </a:lnTo>
                  <a:lnTo>
                    <a:pt x="154" y="78"/>
                  </a:lnTo>
                  <a:lnTo>
                    <a:pt x="96" y="2"/>
                  </a:lnTo>
                  <a:lnTo>
                    <a:pt x="96" y="2"/>
                  </a:lnTo>
                  <a:lnTo>
                    <a:pt x="92" y="0"/>
                  </a:lnTo>
                  <a:lnTo>
                    <a:pt x="86" y="0"/>
                  </a:lnTo>
                  <a:lnTo>
                    <a:pt x="4" y="64"/>
                  </a:lnTo>
                  <a:lnTo>
                    <a:pt x="4" y="64"/>
                  </a:lnTo>
                  <a:lnTo>
                    <a:pt x="0" y="70"/>
                  </a:lnTo>
                  <a:lnTo>
                    <a:pt x="2" y="74"/>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85"/>
            <p:cNvSpPr>
              <a:spLocks/>
            </p:cNvSpPr>
            <p:nvPr/>
          </p:nvSpPr>
          <p:spPr bwMode="auto">
            <a:xfrm>
              <a:off x="18745200" y="-1773237"/>
              <a:ext cx="247650" cy="244475"/>
            </a:xfrm>
            <a:custGeom>
              <a:avLst/>
              <a:gdLst>
                <a:gd name="T0" fmla="*/ 60 w 156"/>
                <a:gd name="T1" fmla="*/ 150 h 154"/>
                <a:gd name="T2" fmla="*/ 60 w 156"/>
                <a:gd name="T3" fmla="*/ 150 h 154"/>
                <a:gd name="T4" fmla="*/ 64 w 156"/>
                <a:gd name="T5" fmla="*/ 154 h 154"/>
                <a:gd name="T6" fmla="*/ 70 w 156"/>
                <a:gd name="T7" fmla="*/ 152 h 154"/>
                <a:gd name="T8" fmla="*/ 152 w 156"/>
                <a:gd name="T9" fmla="*/ 88 h 154"/>
                <a:gd name="T10" fmla="*/ 152 w 156"/>
                <a:gd name="T11" fmla="*/ 88 h 154"/>
                <a:gd name="T12" fmla="*/ 156 w 156"/>
                <a:gd name="T13" fmla="*/ 84 h 154"/>
                <a:gd name="T14" fmla="*/ 154 w 156"/>
                <a:gd name="T15" fmla="*/ 78 h 154"/>
                <a:gd name="T16" fmla="*/ 96 w 156"/>
                <a:gd name="T17" fmla="*/ 4 h 154"/>
                <a:gd name="T18" fmla="*/ 96 w 156"/>
                <a:gd name="T19" fmla="*/ 4 h 154"/>
                <a:gd name="T20" fmla="*/ 90 w 156"/>
                <a:gd name="T21" fmla="*/ 0 h 154"/>
                <a:gd name="T22" fmla="*/ 86 w 156"/>
                <a:gd name="T23" fmla="*/ 2 h 154"/>
                <a:gd name="T24" fmla="*/ 2 w 156"/>
                <a:gd name="T25" fmla="*/ 66 h 154"/>
                <a:gd name="T26" fmla="*/ 2 w 156"/>
                <a:gd name="T27" fmla="*/ 66 h 154"/>
                <a:gd name="T28" fmla="*/ 0 w 156"/>
                <a:gd name="T29" fmla="*/ 70 h 154"/>
                <a:gd name="T30" fmla="*/ 2 w 156"/>
                <a:gd name="T31" fmla="*/ 76 h 154"/>
                <a:gd name="T32" fmla="*/ 60 w 156"/>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0"/>
                  </a:moveTo>
                  <a:lnTo>
                    <a:pt x="60" y="150"/>
                  </a:lnTo>
                  <a:lnTo>
                    <a:pt x="64" y="154"/>
                  </a:lnTo>
                  <a:lnTo>
                    <a:pt x="70" y="152"/>
                  </a:lnTo>
                  <a:lnTo>
                    <a:pt x="152" y="88"/>
                  </a:lnTo>
                  <a:lnTo>
                    <a:pt x="152" y="88"/>
                  </a:lnTo>
                  <a:lnTo>
                    <a:pt x="156" y="84"/>
                  </a:lnTo>
                  <a:lnTo>
                    <a:pt x="154" y="78"/>
                  </a:lnTo>
                  <a:lnTo>
                    <a:pt x="96" y="4"/>
                  </a:lnTo>
                  <a:lnTo>
                    <a:pt x="96" y="4"/>
                  </a:lnTo>
                  <a:lnTo>
                    <a:pt x="90" y="0"/>
                  </a:lnTo>
                  <a:lnTo>
                    <a:pt x="86" y="2"/>
                  </a:lnTo>
                  <a:lnTo>
                    <a:pt x="2" y="66"/>
                  </a:lnTo>
                  <a:lnTo>
                    <a:pt x="2" y="66"/>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86"/>
            <p:cNvSpPr>
              <a:spLocks/>
            </p:cNvSpPr>
            <p:nvPr/>
          </p:nvSpPr>
          <p:spPr bwMode="auto">
            <a:xfrm>
              <a:off x="18583275" y="-1646237"/>
              <a:ext cx="244475" cy="241300"/>
            </a:xfrm>
            <a:custGeom>
              <a:avLst/>
              <a:gdLst>
                <a:gd name="T0" fmla="*/ 60 w 154"/>
                <a:gd name="T1" fmla="*/ 150 h 152"/>
                <a:gd name="T2" fmla="*/ 60 w 154"/>
                <a:gd name="T3" fmla="*/ 150 h 152"/>
                <a:gd name="T4" fmla="*/ 64 w 154"/>
                <a:gd name="T5" fmla="*/ 152 h 152"/>
                <a:gd name="T6" fmla="*/ 70 w 154"/>
                <a:gd name="T7" fmla="*/ 152 h 152"/>
                <a:gd name="T8" fmla="*/ 152 w 154"/>
                <a:gd name="T9" fmla="*/ 88 h 152"/>
                <a:gd name="T10" fmla="*/ 152 w 154"/>
                <a:gd name="T11" fmla="*/ 88 h 152"/>
                <a:gd name="T12" fmla="*/ 154 w 154"/>
                <a:gd name="T13" fmla="*/ 82 h 152"/>
                <a:gd name="T14" fmla="*/ 154 w 154"/>
                <a:gd name="T15" fmla="*/ 78 h 152"/>
                <a:gd name="T16" fmla="*/ 96 w 154"/>
                <a:gd name="T17" fmla="*/ 2 h 152"/>
                <a:gd name="T18" fmla="*/ 96 w 154"/>
                <a:gd name="T19" fmla="*/ 2 h 152"/>
                <a:gd name="T20" fmla="*/ 90 w 154"/>
                <a:gd name="T21" fmla="*/ 0 h 152"/>
                <a:gd name="T22" fmla="*/ 84 w 154"/>
                <a:gd name="T23" fmla="*/ 0 h 152"/>
                <a:gd name="T24" fmla="*/ 2 w 154"/>
                <a:gd name="T25" fmla="*/ 64 h 152"/>
                <a:gd name="T26" fmla="*/ 2 w 154"/>
                <a:gd name="T27" fmla="*/ 64 h 152"/>
                <a:gd name="T28" fmla="*/ 0 w 154"/>
                <a:gd name="T29" fmla="*/ 70 h 152"/>
                <a:gd name="T30" fmla="*/ 2 w 154"/>
                <a:gd name="T31" fmla="*/ 74 h 152"/>
                <a:gd name="T32" fmla="*/ 60 w 154"/>
                <a:gd name="T33"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2">
                  <a:moveTo>
                    <a:pt x="60" y="150"/>
                  </a:moveTo>
                  <a:lnTo>
                    <a:pt x="60" y="150"/>
                  </a:lnTo>
                  <a:lnTo>
                    <a:pt x="64" y="152"/>
                  </a:lnTo>
                  <a:lnTo>
                    <a:pt x="70" y="152"/>
                  </a:lnTo>
                  <a:lnTo>
                    <a:pt x="152" y="88"/>
                  </a:lnTo>
                  <a:lnTo>
                    <a:pt x="152" y="88"/>
                  </a:lnTo>
                  <a:lnTo>
                    <a:pt x="154" y="82"/>
                  </a:lnTo>
                  <a:lnTo>
                    <a:pt x="154" y="78"/>
                  </a:lnTo>
                  <a:lnTo>
                    <a:pt x="96" y="2"/>
                  </a:lnTo>
                  <a:lnTo>
                    <a:pt x="96" y="2"/>
                  </a:lnTo>
                  <a:lnTo>
                    <a:pt x="90" y="0"/>
                  </a:lnTo>
                  <a:lnTo>
                    <a:pt x="84" y="0"/>
                  </a:lnTo>
                  <a:lnTo>
                    <a:pt x="2" y="64"/>
                  </a:lnTo>
                  <a:lnTo>
                    <a:pt x="2" y="64"/>
                  </a:lnTo>
                  <a:lnTo>
                    <a:pt x="0" y="70"/>
                  </a:lnTo>
                  <a:lnTo>
                    <a:pt x="2" y="74"/>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87"/>
            <p:cNvSpPr>
              <a:spLocks/>
            </p:cNvSpPr>
            <p:nvPr/>
          </p:nvSpPr>
          <p:spPr bwMode="auto">
            <a:xfrm>
              <a:off x="18421350" y="-1522412"/>
              <a:ext cx="244475" cy="244475"/>
            </a:xfrm>
            <a:custGeom>
              <a:avLst/>
              <a:gdLst>
                <a:gd name="T0" fmla="*/ 60 w 154"/>
                <a:gd name="T1" fmla="*/ 150 h 154"/>
                <a:gd name="T2" fmla="*/ 60 w 154"/>
                <a:gd name="T3" fmla="*/ 150 h 154"/>
                <a:gd name="T4" fmla="*/ 64 w 154"/>
                <a:gd name="T5" fmla="*/ 154 h 154"/>
                <a:gd name="T6" fmla="*/ 70 w 154"/>
                <a:gd name="T7" fmla="*/ 152 h 154"/>
                <a:gd name="T8" fmla="*/ 152 w 154"/>
                <a:gd name="T9" fmla="*/ 88 h 154"/>
                <a:gd name="T10" fmla="*/ 152 w 154"/>
                <a:gd name="T11" fmla="*/ 88 h 154"/>
                <a:gd name="T12" fmla="*/ 154 w 154"/>
                <a:gd name="T13" fmla="*/ 84 h 154"/>
                <a:gd name="T14" fmla="*/ 154 w 154"/>
                <a:gd name="T15" fmla="*/ 78 h 154"/>
                <a:gd name="T16" fmla="*/ 96 w 154"/>
                <a:gd name="T17" fmla="*/ 4 h 154"/>
                <a:gd name="T18" fmla="*/ 96 w 154"/>
                <a:gd name="T19" fmla="*/ 4 h 154"/>
                <a:gd name="T20" fmla="*/ 90 w 154"/>
                <a:gd name="T21" fmla="*/ 0 h 154"/>
                <a:gd name="T22" fmla="*/ 84 w 154"/>
                <a:gd name="T23" fmla="*/ 2 h 154"/>
                <a:gd name="T24" fmla="*/ 2 w 154"/>
                <a:gd name="T25" fmla="*/ 66 h 154"/>
                <a:gd name="T26" fmla="*/ 2 w 154"/>
                <a:gd name="T27" fmla="*/ 66 h 154"/>
                <a:gd name="T28" fmla="*/ 0 w 154"/>
                <a:gd name="T29" fmla="*/ 70 h 154"/>
                <a:gd name="T30" fmla="*/ 2 w 154"/>
                <a:gd name="T31" fmla="*/ 76 h 154"/>
                <a:gd name="T32" fmla="*/ 60 w 154"/>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4">
                  <a:moveTo>
                    <a:pt x="60" y="150"/>
                  </a:moveTo>
                  <a:lnTo>
                    <a:pt x="60" y="150"/>
                  </a:lnTo>
                  <a:lnTo>
                    <a:pt x="64" y="154"/>
                  </a:lnTo>
                  <a:lnTo>
                    <a:pt x="70" y="152"/>
                  </a:lnTo>
                  <a:lnTo>
                    <a:pt x="152" y="88"/>
                  </a:lnTo>
                  <a:lnTo>
                    <a:pt x="152" y="88"/>
                  </a:lnTo>
                  <a:lnTo>
                    <a:pt x="154" y="84"/>
                  </a:lnTo>
                  <a:lnTo>
                    <a:pt x="154" y="78"/>
                  </a:lnTo>
                  <a:lnTo>
                    <a:pt x="96" y="4"/>
                  </a:lnTo>
                  <a:lnTo>
                    <a:pt x="96" y="4"/>
                  </a:lnTo>
                  <a:lnTo>
                    <a:pt x="90" y="0"/>
                  </a:lnTo>
                  <a:lnTo>
                    <a:pt x="84" y="2"/>
                  </a:lnTo>
                  <a:lnTo>
                    <a:pt x="2" y="66"/>
                  </a:lnTo>
                  <a:lnTo>
                    <a:pt x="2" y="66"/>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88"/>
            <p:cNvSpPr>
              <a:spLocks/>
            </p:cNvSpPr>
            <p:nvPr/>
          </p:nvSpPr>
          <p:spPr bwMode="auto">
            <a:xfrm>
              <a:off x="18259425" y="-1395412"/>
              <a:ext cx="244475" cy="241300"/>
            </a:xfrm>
            <a:custGeom>
              <a:avLst/>
              <a:gdLst>
                <a:gd name="T0" fmla="*/ 58 w 154"/>
                <a:gd name="T1" fmla="*/ 150 h 152"/>
                <a:gd name="T2" fmla="*/ 58 w 154"/>
                <a:gd name="T3" fmla="*/ 150 h 152"/>
                <a:gd name="T4" fmla="*/ 64 w 154"/>
                <a:gd name="T5" fmla="*/ 152 h 152"/>
                <a:gd name="T6" fmla="*/ 70 w 154"/>
                <a:gd name="T7" fmla="*/ 152 h 152"/>
                <a:gd name="T8" fmla="*/ 152 w 154"/>
                <a:gd name="T9" fmla="*/ 88 h 152"/>
                <a:gd name="T10" fmla="*/ 152 w 154"/>
                <a:gd name="T11" fmla="*/ 88 h 152"/>
                <a:gd name="T12" fmla="*/ 154 w 154"/>
                <a:gd name="T13" fmla="*/ 82 h 152"/>
                <a:gd name="T14" fmla="*/ 152 w 154"/>
                <a:gd name="T15" fmla="*/ 78 h 152"/>
                <a:gd name="T16" fmla="*/ 94 w 154"/>
                <a:gd name="T17" fmla="*/ 2 h 152"/>
                <a:gd name="T18" fmla="*/ 94 w 154"/>
                <a:gd name="T19" fmla="*/ 2 h 152"/>
                <a:gd name="T20" fmla="*/ 90 w 154"/>
                <a:gd name="T21" fmla="*/ 0 h 152"/>
                <a:gd name="T22" fmla="*/ 84 w 154"/>
                <a:gd name="T23" fmla="*/ 0 h 152"/>
                <a:gd name="T24" fmla="*/ 2 w 154"/>
                <a:gd name="T25" fmla="*/ 64 h 152"/>
                <a:gd name="T26" fmla="*/ 2 w 154"/>
                <a:gd name="T27" fmla="*/ 64 h 152"/>
                <a:gd name="T28" fmla="*/ 0 w 154"/>
                <a:gd name="T29" fmla="*/ 70 h 152"/>
                <a:gd name="T30" fmla="*/ 0 w 154"/>
                <a:gd name="T31" fmla="*/ 74 h 152"/>
                <a:gd name="T32" fmla="*/ 58 w 154"/>
                <a:gd name="T33"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2">
                  <a:moveTo>
                    <a:pt x="58" y="150"/>
                  </a:moveTo>
                  <a:lnTo>
                    <a:pt x="58" y="150"/>
                  </a:lnTo>
                  <a:lnTo>
                    <a:pt x="64" y="152"/>
                  </a:lnTo>
                  <a:lnTo>
                    <a:pt x="70" y="152"/>
                  </a:lnTo>
                  <a:lnTo>
                    <a:pt x="152" y="88"/>
                  </a:lnTo>
                  <a:lnTo>
                    <a:pt x="152" y="88"/>
                  </a:lnTo>
                  <a:lnTo>
                    <a:pt x="154" y="82"/>
                  </a:lnTo>
                  <a:lnTo>
                    <a:pt x="152" y="78"/>
                  </a:lnTo>
                  <a:lnTo>
                    <a:pt x="94" y="2"/>
                  </a:lnTo>
                  <a:lnTo>
                    <a:pt x="94" y="2"/>
                  </a:lnTo>
                  <a:lnTo>
                    <a:pt x="90" y="0"/>
                  </a:lnTo>
                  <a:lnTo>
                    <a:pt x="84" y="0"/>
                  </a:lnTo>
                  <a:lnTo>
                    <a:pt x="2" y="64"/>
                  </a:lnTo>
                  <a:lnTo>
                    <a:pt x="2" y="64"/>
                  </a:lnTo>
                  <a:lnTo>
                    <a:pt x="0" y="70"/>
                  </a:lnTo>
                  <a:lnTo>
                    <a:pt x="0" y="74"/>
                  </a:lnTo>
                  <a:lnTo>
                    <a:pt x="58"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89"/>
            <p:cNvSpPr>
              <a:spLocks/>
            </p:cNvSpPr>
            <p:nvPr/>
          </p:nvSpPr>
          <p:spPr bwMode="auto">
            <a:xfrm>
              <a:off x="18097500" y="-1271587"/>
              <a:ext cx="244475" cy="244475"/>
            </a:xfrm>
            <a:custGeom>
              <a:avLst/>
              <a:gdLst>
                <a:gd name="T0" fmla="*/ 58 w 154"/>
                <a:gd name="T1" fmla="*/ 152 h 154"/>
                <a:gd name="T2" fmla="*/ 58 w 154"/>
                <a:gd name="T3" fmla="*/ 152 h 154"/>
                <a:gd name="T4" fmla="*/ 64 w 154"/>
                <a:gd name="T5" fmla="*/ 154 h 154"/>
                <a:gd name="T6" fmla="*/ 70 w 154"/>
                <a:gd name="T7" fmla="*/ 152 h 154"/>
                <a:gd name="T8" fmla="*/ 152 w 154"/>
                <a:gd name="T9" fmla="*/ 88 h 154"/>
                <a:gd name="T10" fmla="*/ 152 w 154"/>
                <a:gd name="T11" fmla="*/ 88 h 154"/>
                <a:gd name="T12" fmla="*/ 154 w 154"/>
                <a:gd name="T13" fmla="*/ 84 h 154"/>
                <a:gd name="T14" fmla="*/ 152 w 154"/>
                <a:gd name="T15" fmla="*/ 78 h 154"/>
                <a:gd name="T16" fmla="*/ 94 w 154"/>
                <a:gd name="T17" fmla="*/ 4 h 154"/>
                <a:gd name="T18" fmla="*/ 94 w 154"/>
                <a:gd name="T19" fmla="*/ 4 h 154"/>
                <a:gd name="T20" fmla="*/ 90 w 154"/>
                <a:gd name="T21" fmla="*/ 0 h 154"/>
                <a:gd name="T22" fmla="*/ 84 w 154"/>
                <a:gd name="T23" fmla="*/ 2 h 154"/>
                <a:gd name="T24" fmla="*/ 2 w 154"/>
                <a:gd name="T25" fmla="*/ 66 h 154"/>
                <a:gd name="T26" fmla="*/ 2 w 154"/>
                <a:gd name="T27" fmla="*/ 66 h 154"/>
                <a:gd name="T28" fmla="*/ 0 w 154"/>
                <a:gd name="T29" fmla="*/ 70 h 154"/>
                <a:gd name="T30" fmla="*/ 0 w 154"/>
                <a:gd name="T31" fmla="*/ 76 h 154"/>
                <a:gd name="T32" fmla="*/ 58 w 154"/>
                <a:gd name="T33" fmla="*/ 15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4">
                  <a:moveTo>
                    <a:pt x="58" y="152"/>
                  </a:moveTo>
                  <a:lnTo>
                    <a:pt x="58" y="152"/>
                  </a:lnTo>
                  <a:lnTo>
                    <a:pt x="64" y="154"/>
                  </a:lnTo>
                  <a:lnTo>
                    <a:pt x="70" y="152"/>
                  </a:lnTo>
                  <a:lnTo>
                    <a:pt x="152" y="88"/>
                  </a:lnTo>
                  <a:lnTo>
                    <a:pt x="152" y="88"/>
                  </a:lnTo>
                  <a:lnTo>
                    <a:pt x="154" y="84"/>
                  </a:lnTo>
                  <a:lnTo>
                    <a:pt x="152" y="78"/>
                  </a:lnTo>
                  <a:lnTo>
                    <a:pt x="94" y="4"/>
                  </a:lnTo>
                  <a:lnTo>
                    <a:pt x="94" y="4"/>
                  </a:lnTo>
                  <a:lnTo>
                    <a:pt x="90" y="0"/>
                  </a:lnTo>
                  <a:lnTo>
                    <a:pt x="84" y="2"/>
                  </a:lnTo>
                  <a:lnTo>
                    <a:pt x="2" y="66"/>
                  </a:lnTo>
                  <a:lnTo>
                    <a:pt x="2" y="66"/>
                  </a:lnTo>
                  <a:lnTo>
                    <a:pt x="0" y="70"/>
                  </a:lnTo>
                  <a:lnTo>
                    <a:pt x="0" y="76"/>
                  </a:lnTo>
                  <a:lnTo>
                    <a:pt x="58" y="152"/>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90"/>
            <p:cNvSpPr>
              <a:spLocks/>
            </p:cNvSpPr>
            <p:nvPr/>
          </p:nvSpPr>
          <p:spPr bwMode="auto">
            <a:xfrm>
              <a:off x="17932400" y="-1144587"/>
              <a:ext cx="247650" cy="241300"/>
            </a:xfrm>
            <a:custGeom>
              <a:avLst/>
              <a:gdLst>
                <a:gd name="T0" fmla="*/ 60 w 156"/>
                <a:gd name="T1" fmla="*/ 150 h 152"/>
                <a:gd name="T2" fmla="*/ 60 w 156"/>
                <a:gd name="T3" fmla="*/ 150 h 152"/>
                <a:gd name="T4" fmla="*/ 66 w 156"/>
                <a:gd name="T5" fmla="*/ 152 h 152"/>
                <a:gd name="T6" fmla="*/ 70 w 156"/>
                <a:gd name="T7" fmla="*/ 152 h 152"/>
                <a:gd name="T8" fmla="*/ 154 w 156"/>
                <a:gd name="T9" fmla="*/ 88 h 152"/>
                <a:gd name="T10" fmla="*/ 154 w 156"/>
                <a:gd name="T11" fmla="*/ 88 h 152"/>
                <a:gd name="T12" fmla="*/ 156 w 156"/>
                <a:gd name="T13" fmla="*/ 82 h 152"/>
                <a:gd name="T14" fmla="*/ 154 w 156"/>
                <a:gd name="T15" fmla="*/ 78 h 152"/>
                <a:gd name="T16" fmla="*/ 96 w 156"/>
                <a:gd name="T17" fmla="*/ 2 h 152"/>
                <a:gd name="T18" fmla="*/ 96 w 156"/>
                <a:gd name="T19" fmla="*/ 2 h 152"/>
                <a:gd name="T20" fmla="*/ 92 w 156"/>
                <a:gd name="T21" fmla="*/ 0 h 152"/>
                <a:gd name="T22" fmla="*/ 86 w 156"/>
                <a:gd name="T23" fmla="*/ 0 h 152"/>
                <a:gd name="T24" fmla="*/ 4 w 156"/>
                <a:gd name="T25" fmla="*/ 64 h 152"/>
                <a:gd name="T26" fmla="*/ 4 w 156"/>
                <a:gd name="T27" fmla="*/ 64 h 152"/>
                <a:gd name="T28" fmla="*/ 0 w 156"/>
                <a:gd name="T29" fmla="*/ 70 h 152"/>
                <a:gd name="T30" fmla="*/ 2 w 156"/>
                <a:gd name="T31" fmla="*/ 74 h 152"/>
                <a:gd name="T32" fmla="*/ 60 w 156"/>
                <a:gd name="T33"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2">
                  <a:moveTo>
                    <a:pt x="60" y="150"/>
                  </a:moveTo>
                  <a:lnTo>
                    <a:pt x="60" y="150"/>
                  </a:lnTo>
                  <a:lnTo>
                    <a:pt x="66" y="152"/>
                  </a:lnTo>
                  <a:lnTo>
                    <a:pt x="70" y="152"/>
                  </a:lnTo>
                  <a:lnTo>
                    <a:pt x="154" y="88"/>
                  </a:lnTo>
                  <a:lnTo>
                    <a:pt x="154" y="88"/>
                  </a:lnTo>
                  <a:lnTo>
                    <a:pt x="156" y="82"/>
                  </a:lnTo>
                  <a:lnTo>
                    <a:pt x="154" y="78"/>
                  </a:lnTo>
                  <a:lnTo>
                    <a:pt x="96" y="2"/>
                  </a:lnTo>
                  <a:lnTo>
                    <a:pt x="96" y="2"/>
                  </a:lnTo>
                  <a:lnTo>
                    <a:pt x="92" y="0"/>
                  </a:lnTo>
                  <a:lnTo>
                    <a:pt x="86" y="0"/>
                  </a:lnTo>
                  <a:lnTo>
                    <a:pt x="4" y="64"/>
                  </a:lnTo>
                  <a:lnTo>
                    <a:pt x="4" y="64"/>
                  </a:lnTo>
                  <a:lnTo>
                    <a:pt x="0" y="70"/>
                  </a:lnTo>
                  <a:lnTo>
                    <a:pt x="2" y="74"/>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91"/>
            <p:cNvSpPr>
              <a:spLocks/>
            </p:cNvSpPr>
            <p:nvPr/>
          </p:nvSpPr>
          <p:spPr bwMode="auto">
            <a:xfrm>
              <a:off x="19246850" y="-2881312"/>
              <a:ext cx="244475" cy="244475"/>
            </a:xfrm>
            <a:custGeom>
              <a:avLst/>
              <a:gdLst>
                <a:gd name="T0" fmla="*/ 58 w 154"/>
                <a:gd name="T1" fmla="*/ 152 h 154"/>
                <a:gd name="T2" fmla="*/ 58 w 154"/>
                <a:gd name="T3" fmla="*/ 152 h 154"/>
                <a:gd name="T4" fmla="*/ 64 w 154"/>
                <a:gd name="T5" fmla="*/ 154 h 154"/>
                <a:gd name="T6" fmla="*/ 70 w 154"/>
                <a:gd name="T7" fmla="*/ 152 h 154"/>
                <a:gd name="T8" fmla="*/ 152 w 154"/>
                <a:gd name="T9" fmla="*/ 88 h 154"/>
                <a:gd name="T10" fmla="*/ 152 w 154"/>
                <a:gd name="T11" fmla="*/ 88 h 154"/>
                <a:gd name="T12" fmla="*/ 154 w 154"/>
                <a:gd name="T13" fmla="*/ 84 h 154"/>
                <a:gd name="T14" fmla="*/ 152 w 154"/>
                <a:gd name="T15" fmla="*/ 78 h 154"/>
                <a:gd name="T16" fmla="*/ 94 w 154"/>
                <a:gd name="T17" fmla="*/ 4 h 154"/>
                <a:gd name="T18" fmla="*/ 94 w 154"/>
                <a:gd name="T19" fmla="*/ 4 h 154"/>
                <a:gd name="T20" fmla="*/ 90 w 154"/>
                <a:gd name="T21" fmla="*/ 0 h 154"/>
                <a:gd name="T22" fmla="*/ 84 w 154"/>
                <a:gd name="T23" fmla="*/ 2 h 154"/>
                <a:gd name="T24" fmla="*/ 2 w 154"/>
                <a:gd name="T25" fmla="*/ 66 h 154"/>
                <a:gd name="T26" fmla="*/ 2 w 154"/>
                <a:gd name="T27" fmla="*/ 66 h 154"/>
                <a:gd name="T28" fmla="*/ 0 w 154"/>
                <a:gd name="T29" fmla="*/ 70 h 154"/>
                <a:gd name="T30" fmla="*/ 0 w 154"/>
                <a:gd name="T31" fmla="*/ 76 h 154"/>
                <a:gd name="T32" fmla="*/ 58 w 154"/>
                <a:gd name="T33" fmla="*/ 15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4">
                  <a:moveTo>
                    <a:pt x="58" y="152"/>
                  </a:moveTo>
                  <a:lnTo>
                    <a:pt x="58" y="152"/>
                  </a:lnTo>
                  <a:lnTo>
                    <a:pt x="64" y="154"/>
                  </a:lnTo>
                  <a:lnTo>
                    <a:pt x="70" y="152"/>
                  </a:lnTo>
                  <a:lnTo>
                    <a:pt x="152" y="88"/>
                  </a:lnTo>
                  <a:lnTo>
                    <a:pt x="152" y="88"/>
                  </a:lnTo>
                  <a:lnTo>
                    <a:pt x="154" y="84"/>
                  </a:lnTo>
                  <a:lnTo>
                    <a:pt x="152" y="78"/>
                  </a:lnTo>
                  <a:lnTo>
                    <a:pt x="94" y="4"/>
                  </a:lnTo>
                  <a:lnTo>
                    <a:pt x="94" y="4"/>
                  </a:lnTo>
                  <a:lnTo>
                    <a:pt x="90" y="0"/>
                  </a:lnTo>
                  <a:lnTo>
                    <a:pt x="84" y="2"/>
                  </a:lnTo>
                  <a:lnTo>
                    <a:pt x="2" y="66"/>
                  </a:lnTo>
                  <a:lnTo>
                    <a:pt x="2" y="66"/>
                  </a:lnTo>
                  <a:lnTo>
                    <a:pt x="0" y="70"/>
                  </a:lnTo>
                  <a:lnTo>
                    <a:pt x="0" y="76"/>
                  </a:lnTo>
                  <a:lnTo>
                    <a:pt x="58" y="152"/>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92"/>
            <p:cNvSpPr>
              <a:spLocks/>
            </p:cNvSpPr>
            <p:nvPr/>
          </p:nvSpPr>
          <p:spPr bwMode="auto">
            <a:xfrm>
              <a:off x="19081750" y="-2754312"/>
              <a:ext cx="244475" cy="244475"/>
            </a:xfrm>
            <a:custGeom>
              <a:avLst/>
              <a:gdLst>
                <a:gd name="T0" fmla="*/ 60 w 154"/>
                <a:gd name="T1" fmla="*/ 152 h 154"/>
                <a:gd name="T2" fmla="*/ 60 w 154"/>
                <a:gd name="T3" fmla="*/ 152 h 154"/>
                <a:gd name="T4" fmla="*/ 64 w 154"/>
                <a:gd name="T5" fmla="*/ 154 h 154"/>
                <a:gd name="T6" fmla="*/ 70 w 154"/>
                <a:gd name="T7" fmla="*/ 152 h 154"/>
                <a:gd name="T8" fmla="*/ 152 w 154"/>
                <a:gd name="T9" fmla="*/ 88 h 154"/>
                <a:gd name="T10" fmla="*/ 152 w 154"/>
                <a:gd name="T11" fmla="*/ 88 h 154"/>
                <a:gd name="T12" fmla="*/ 154 w 154"/>
                <a:gd name="T13" fmla="*/ 84 h 154"/>
                <a:gd name="T14" fmla="*/ 154 w 154"/>
                <a:gd name="T15" fmla="*/ 78 h 154"/>
                <a:gd name="T16" fmla="*/ 96 w 154"/>
                <a:gd name="T17" fmla="*/ 4 h 154"/>
                <a:gd name="T18" fmla="*/ 96 w 154"/>
                <a:gd name="T19" fmla="*/ 4 h 154"/>
                <a:gd name="T20" fmla="*/ 90 w 154"/>
                <a:gd name="T21" fmla="*/ 0 h 154"/>
                <a:gd name="T22" fmla="*/ 84 w 154"/>
                <a:gd name="T23" fmla="*/ 2 h 154"/>
                <a:gd name="T24" fmla="*/ 2 w 154"/>
                <a:gd name="T25" fmla="*/ 66 h 154"/>
                <a:gd name="T26" fmla="*/ 2 w 154"/>
                <a:gd name="T27" fmla="*/ 66 h 154"/>
                <a:gd name="T28" fmla="*/ 0 w 154"/>
                <a:gd name="T29" fmla="*/ 70 h 154"/>
                <a:gd name="T30" fmla="*/ 2 w 154"/>
                <a:gd name="T31" fmla="*/ 76 h 154"/>
                <a:gd name="T32" fmla="*/ 60 w 154"/>
                <a:gd name="T33" fmla="*/ 15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4">
                  <a:moveTo>
                    <a:pt x="60" y="152"/>
                  </a:moveTo>
                  <a:lnTo>
                    <a:pt x="60" y="152"/>
                  </a:lnTo>
                  <a:lnTo>
                    <a:pt x="64" y="154"/>
                  </a:lnTo>
                  <a:lnTo>
                    <a:pt x="70" y="152"/>
                  </a:lnTo>
                  <a:lnTo>
                    <a:pt x="152" y="88"/>
                  </a:lnTo>
                  <a:lnTo>
                    <a:pt x="152" y="88"/>
                  </a:lnTo>
                  <a:lnTo>
                    <a:pt x="154" y="84"/>
                  </a:lnTo>
                  <a:lnTo>
                    <a:pt x="154" y="78"/>
                  </a:lnTo>
                  <a:lnTo>
                    <a:pt x="96" y="4"/>
                  </a:lnTo>
                  <a:lnTo>
                    <a:pt x="96" y="4"/>
                  </a:lnTo>
                  <a:lnTo>
                    <a:pt x="90" y="0"/>
                  </a:lnTo>
                  <a:lnTo>
                    <a:pt x="84" y="2"/>
                  </a:lnTo>
                  <a:lnTo>
                    <a:pt x="2" y="66"/>
                  </a:lnTo>
                  <a:lnTo>
                    <a:pt x="2" y="66"/>
                  </a:lnTo>
                  <a:lnTo>
                    <a:pt x="0" y="70"/>
                  </a:lnTo>
                  <a:lnTo>
                    <a:pt x="2" y="76"/>
                  </a:lnTo>
                  <a:lnTo>
                    <a:pt x="60" y="152"/>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93"/>
            <p:cNvSpPr>
              <a:spLocks/>
            </p:cNvSpPr>
            <p:nvPr/>
          </p:nvSpPr>
          <p:spPr bwMode="auto">
            <a:xfrm>
              <a:off x="18916650" y="-2627312"/>
              <a:ext cx="247650" cy="244475"/>
            </a:xfrm>
            <a:custGeom>
              <a:avLst/>
              <a:gdLst>
                <a:gd name="T0" fmla="*/ 60 w 156"/>
                <a:gd name="T1" fmla="*/ 150 h 154"/>
                <a:gd name="T2" fmla="*/ 60 w 156"/>
                <a:gd name="T3" fmla="*/ 150 h 154"/>
                <a:gd name="T4" fmla="*/ 64 w 156"/>
                <a:gd name="T5" fmla="*/ 154 h 154"/>
                <a:gd name="T6" fmla="*/ 70 w 156"/>
                <a:gd name="T7" fmla="*/ 152 h 154"/>
                <a:gd name="T8" fmla="*/ 152 w 156"/>
                <a:gd name="T9" fmla="*/ 88 h 154"/>
                <a:gd name="T10" fmla="*/ 152 w 156"/>
                <a:gd name="T11" fmla="*/ 88 h 154"/>
                <a:gd name="T12" fmla="*/ 156 w 156"/>
                <a:gd name="T13" fmla="*/ 84 h 154"/>
                <a:gd name="T14" fmla="*/ 154 w 156"/>
                <a:gd name="T15" fmla="*/ 78 h 154"/>
                <a:gd name="T16" fmla="*/ 96 w 156"/>
                <a:gd name="T17" fmla="*/ 4 h 154"/>
                <a:gd name="T18" fmla="*/ 96 w 156"/>
                <a:gd name="T19" fmla="*/ 4 h 154"/>
                <a:gd name="T20" fmla="*/ 90 w 156"/>
                <a:gd name="T21" fmla="*/ 0 h 154"/>
                <a:gd name="T22" fmla="*/ 86 w 156"/>
                <a:gd name="T23" fmla="*/ 2 h 154"/>
                <a:gd name="T24" fmla="*/ 4 w 156"/>
                <a:gd name="T25" fmla="*/ 66 h 154"/>
                <a:gd name="T26" fmla="*/ 4 w 156"/>
                <a:gd name="T27" fmla="*/ 66 h 154"/>
                <a:gd name="T28" fmla="*/ 0 w 156"/>
                <a:gd name="T29" fmla="*/ 70 h 154"/>
                <a:gd name="T30" fmla="*/ 2 w 156"/>
                <a:gd name="T31" fmla="*/ 76 h 154"/>
                <a:gd name="T32" fmla="*/ 60 w 156"/>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0"/>
                  </a:moveTo>
                  <a:lnTo>
                    <a:pt x="60" y="150"/>
                  </a:lnTo>
                  <a:lnTo>
                    <a:pt x="64" y="154"/>
                  </a:lnTo>
                  <a:lnTo>
                    <a:pt x="70" y="152"/>
                  </a:lnTo>
                  <a:lnTo>
                    <a:pt x="152" y="88"/>
                  </a:lnTo>
                  <a:lnTo>
                    <a:pt x="152" y="88"/>
                  </a:lnTo>
                  <a:lnTo>
                    <a:pt x="156" y="84"/>
                  </a:lnTo>
                  <a:lnTo>
                    <a:pt x="154" y="78"/>
                  </a:lnTo>
                  <a:lnTo>
                    <a:pt x="96" y="4"/>
                  </a:lnTo>
                  <a:lnTo>
                    <a:pt x="96" y="4"/>
                  </a:lnTo>
                  <a:lnTo>
                    <a:pt x="90" y="0"/>
                  </a:lnTo>
                  <a:lnTo>
                    <a:pt x="86" y="2"/>
                  </a:lnTo>
                  <a:lnTo>
                    <a:pt x="4" y="66"/>
                  </a:lnTo>
                  <a:lnTo>
                    <a:pt x="4" y="66"/>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Freeform 94"/>
            <p:cNvSpPr>
              <a:spLocks/>
            </p:cNvSpPr>
            <p:nvPr/>
          </p:nvSpPr>
          <p:spPr bwMode="auto">
            <a:xfrm>
              <a:off x="18751550" y="-2500312"/>
              <a:ext cx="247650" cy="244475"/>
            </a:xfrm>
            <a:custGeom>
              <a:avLst/>
              <a:gdLst>
                <a:gd name="T0" fmla="*/ 60 w 156"/>
                <a:gd name="T1" fmla="*/ 150 h 154"/>
                <a:gd name="T2" fmla="*/ 60 w 156"/>
                <a:gd name="T3" fmla="*/ 150 h 154"/>
                <a:gd name="T4" fmla="*/ 66 w 156"/>
                <a:gd name="T5" fmla="*/ 154 h 154"/>
                <a:gd name="T6" fmla="*/ 70 w 156"/>
                <a:gd name="T7" fmla="*/ 152 h 154"/>
                <a:gd name="T8" fmla="*/ 154 w 156"/>
                <a:gd name="T9" fmla="*/ 88 h 154"/>
                <a:gd name="T10" fmla="*/ 154 w 156"/>
                <a:gd name="T11" fmla="*/ 88 h 154"/>
                <a:gd name="T12" fmla="*/ 156 w 156"/>
                <a:gd name="T13" fmla="*/ 84 h 154"/>
                <a:gd name="T14" fmla="*/ 154 w 156"/>
                <a:gd name="T15" fmla="*/ 78 h 154"/>
                <a:gd name="T16" fmla="*/ 96 w 156"/>
                <a:gd name="T17" fmla="*/ 4 h 154"/>
                <a:gd name="T18" fmla="*/ 96 w 156"/>
                <a:gd name="T19" fmla="*/ 4 h 154"/>
                <a:gd name="T20" fmla="*/ 92 w 156"/>
                <a:gd name="T21" fmla="*/ 0 h 154"/>
                <a:gd name="T22" fmla="*/ 86 w 156"/>
                <a:gd name="T23" fmla="*/ 2 h 154"/>
                <a:gd name="T24" fmla="*/ 4 w 156"/>
                <a:gd name="T25" fmla="*/ 66 h 154"/>
                <a:gd name="T26" fmla="*/ 4 w 156"/>
                <a:gd name="T27" fmla="*/ 66 h 154"/>
                <a:gd name="T28" fmla="*/ 0 w 156"/>
                <a:gd name="T29" fmla="*/ 70 h 154"/>
                <a:gd name="T30" fmla="*/ 2 w 156"/>
                <a:gd name="T31" fmla="*/ 76 h 154"/>
                <a:gd name="T32" fmla="*/ 60 w 156"/>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0"/>
                  </a:moveTo>
                  <a:lnTo>
                    <a:pt x="60" y="150"/>
                  </a:lnTo>
                  <a:lnTo>
                    <a:pt x="66" y="154"/>
                  </a:lnTo>
                  <a:lnTo>
                    <a:pt x="70" y="152"/>
                  </a:lnTo>
                  <a:lnTo>
                    <a:pt x="154" y="88"/>
                  </a:lnTo>
                  <a:lnTo>
                    <a:pt x="154" y="88"/>
                  </a:lnTo>
                  <a:lnTo>
                    <a:pt x="156" y="84"/>
                  </a:lnTo>
                  <a:lnTo>
                    <a:pt x="154" y="78"/>
                  </a:lnTo>
                  <a:lnTo>
                    <a:pt x="96" y="4"/>
                  </a:lnTo>
                  <a:lnTo>
                    <a:pt x="96" y="4"/>
                  </a:lnTo>
                  <a:lnTo>
                    <a:pt x="92" y="0"/>
                  </a:lnTo>
                  <a:lnTo>
                    <a:pt x="86" y="2"/>
                  </a:lnTo>
                  <a:lnTo>
                    <a:pt x="4" y="66"/>
                  </a:lnTo>
                  <a:lnTo>
                    <a:pt x="4" y="66"/>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95"/>
            <p:cNvSpPr>
              <a:spLocks/>
            </p:cNvSpPr>
            <p:nvPr/>
          </p:nvSpPr>
          <p:spPr bwMode="auto">
            <a:xfrm>
              <a:off x="18589625" y="-2373312"/>
              <a:ext cx="244475" cy="244475"/>
            </a:xfrm>
            <a:custGeom>
              <a:avLst/>
              <a:gdLst>
                <a:gd name="T0" fmla="*/ 58 w 154"/>
                <a:gd name="T1" fmla="*/ 150 h 154"/>
                <a:gd name="T2" fmla="*/ 58 w 154"/>
                <a:gd name="T3" fmla="*/ 150 h 154"/>
                <a:gd name="T4" fmla="*/ 64 w 154"/>
                <a:gd name="T5" fmla="*/ 154 h 154"/>
                <a:gd name="T6" fmla="*/ 70 w 154"/>
                <a:gd name="T7" fmla="*/ 152 h 154"/>
                <a:gd name="T8" fmla="*/ 152 w 154"/>
                <a:gd name="T9" fmla="*/ 88 h 154"/>
                <a:gd name="T10" fmla="*/ 152 w 154"/>
                <a:gd name="T11" fmla="*/ 88 h 154"/>
                <a:gd name="T12" fmla="*/ 154 w 154"/>
                <a:gd name="T13" fmla="*/ 84 h 154"/>
                <a:gd name="T14" fmla="*/ 154 w 154"/>
                <a:gd name="T15" fmla="*/ 78 h 154"/>
                <a:gd name="T16" fmla="*/ 94 w 154"/>
                <a:gd name="T17" fmla="*/ 4 h 154"/>
                <a:gd name="T18" fmla="*/ 94 w 154"/>
                <a:gd name="T19" fmla="*/ 4 h 154"/>
                <a:gd name="T20" fmla="*/ 90 w 154"/>
                <a:gd name="T21" fmla="*/ 0 h 154"/>
                <a:gd name="T22" fmla="*/ 84 w 154"/>
                <a:gd name="T23" fmla="*/ 2 h 154"/>
                <a:gd name="T24" fmla="*/ 2 w 154"/>
                <a:gd name="T25" fmla="*/ 66 h 154"/>
                <a:gd name="T26" fmla="*/ 2 w 154"/>
                <a:gd name="T27" fmla="*/ 66 h 154"/>
                <a:gd name="T28" fmla="*/ 0 w 154"/>
                <a:gd name="T29" fmla="*/ 70 h 154"/>
                <a:gd name="T30" fmla="*/ 0 w 154"/>
                <a:gd name="T31" fmla="*/ 76 h 154"/>
                <a:gd name="T32" fmla="*/ 58 w 154"/>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4">
                  <a:moveTo>
                    <a:pt x="58" y="150"/>
                  </a:moveTo>
                  <a:lnTo>
                    <a:pt x="58" y="150"/>
                  </a:lnTo>
                  <a:lnTo>
                    <a:pt x="64" y="154"/>
                  </a:lnTo>
                  <a:lnTo>
                    <a:pt x="70" y="152"/>
                  </a:lnTo>
                  <a:lnTo>
                    <a:pt x="152" y="88"/>
                  </a:lnTo>
                  <a:lnTo>
                    <a:pt x="152" y="88"/>
                  </a:lnTo>
                  <a:lnTo>
                    <a:pt x="154" y="84"/>
                  </a:lnTo>
                  <a:lnTo>
                    <a:pt x="154" y="78"/>
                  </a:lnTo>
                  <a:lnTo>
                    <a:pt x="94" y="4"/>
                  </a:lnTo>
                  <a:lnTo>
                    <a:pt x="94" y="4"/>
                  </a:lnTo>
                  <a:lnTo>
                    <a:pt x="90" y="0"/>
                  </a:lnTo>
                  <a:lnTo>
                    <a:pt x="84" y="2"/>
                  </a:lnTo>
                  <a:lnTo>
                    <a:pt x="2" y="66"/>
                  </a:lnTo>
                  <a:lnTo>
                    <a:pt x="2" y="66"/>
                  </a:lnTo>
                  <a:lnTo>
                    <a:pt x="0" y="70"/>
                  </a:lnTo>
                  <a:lnTo>
                    <a:pt x="0" y="76"/>
                  </a:lnTo>
                  <a:lnTo>
                    <a:pt x="58"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Freeform 96"/>
            <p:cNvSpPr>
              <a:spLocks/>
            </p:cNvSpPr>
            <p:nvPr/>
          </p:nvSpPr>
          <p:spPr bwMode="auto">
            <a:xfrm>
              <a:off x="18424525" y="-2246312"/>
              <a:ext cx="247650" cy="244475"/>
            </a:xfrm>
            <a:custGeom>
              <a:avLst/>
              <a:gdLst>
                <a:gd name="T0" fmla="*/ 60 w 156"/>
                <a:gd name="T1" fmla="*/ 150 h 154"/>
                <a:gd name="T2" fmla="*/ 60 w 156"/>
                <a:gd name="T3" fmla="*/ 150 h 154"/>
                <a:gd name="T4" fmla="*/ 64 w 156"/>
                <a:gd name="T5" fmla="*/ 154 h 154"/>
                <a:gd name="T6" fmla="*/ 70 w 156"/>
                <a:gd name="T7" fmla="*/ 152 h 154"/>
                <a:gd name="T8" fmla="*/ 152 w 156"/>
                <a:gd name="T9" fmla="*/ 88 h 154"/>
                <a:gd name="T10" fmla="*/ 152 w 156"/>
                <a:gd name="T11" fmla="*/ 88 h 154"/>
                <a:gd name="T12" fmla="*/ 156 w 156"/>
                <a:gd name="T13" fmla="*/ 84 h 154"/>
                <a:gd name="T14" fmla="*/ 154 w 156"/>
                <a:gd name="T15" fmla="*/ 78 h 154"/>
                <a:gd name="T16" fmla="*/ 96 w 156"/>
                <a:gd name="T17" fmla="*/ 2 h 154"/>
                <a:gd name="T18" fmla="*/ 96 w 156"/>
                <a:gd name="T19" fmla="*/ 2 h 154"/>
                <a:gd name="T20" fmla="*/ 90 w 156"/>
                <a:gd name="T21" fmla="*/ 0 h 154"/>
                <a:gd name="T22" fmla="*/ 86 w 156"/>
                <a:gd name="T23" fmla="*/ 2 h 154"/>
                <a:gd name="T24" fmla="*/ 2 w 156"/>
                <a:gd name="T25" fmla="*/ 66 h 154"/>
                <a:gd name="T26" fmla="*/ 2 w 156"/>
                <a:gd name="T27" fmla="*/ 66 h 154"/>
                <a:gd name="T28" fmla="*/ 0 w 156"/>
                <a:gd name="T29" fmla="*/ 70 h 154"/>
                <a:gd name="T30" fmla="*/ 2 w 156"/>
                <a:gd name="T31" fmla="*/ 76 h 154"/>
                <a:gd name="T32" fmla="*/ 60 w 156"/>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0"/>
                  </a:moveTo>
                  <a:lnTo>
                    <a:pt x="60" y="150"/>
                  </a:lnTo>
                  <a:lnTo>
                    <a:pt x="64" y="154"/>
                  </a:lnTo>
                  <a:lnTo>
                    <a:pt x="70" y="152"/>
                  </a:lnTo>
                  <a:lnTo>
                    <a:pt x="152" y="88"/>
                  </a:lnTo>
                  <a:lnTo>
                    <a:pt x="152" y="88"/>
                  </a:lnTo>
                  <a:lnTo>
                    <a:pt x="156" y="84"/>
                  </a:lnTo>
                  <a:lnTo>
                    <a:pt x="154" y="78"/>
                  </a:lnTo>
                  <a:lnTo>
                    <a:pt x="96" y="2"/>
                  </a:lnTo>
                  <a:lnTo>
                    <a:pt x="96" y="2"/>
                  </a:lnTo>
                  <a:lnTo>
                    <a:pt x="90" y="0"/>
                  </a:lnTo>
                  <a:lnTo>
                    <a:pt x="86" y="2"/>
                  </a:lnTo>
                  <a:lnTo>
                    <a:pt x="2" y="66"/>
                  </a:lnTo>
                  <a:lnTo>
                    <a:pt x="2" y="66"/>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Freeform 97"/>
            <p:cNvSpPr>
              <a:spLocks/>
            </p:cNvSpPr>
            <p:nvPr/>
          </p:nvSpPr>
          <p:spPr bwMode="auto">
            <a:xfrm>
              <a:off x="18259425" y="-2119312"/>
              <a:ext cx="247650" cy="244475"/>
            </a:xfrm>
            <a:custGeom>
              <a:avLst/>
              <a:gdLst>
                <a:gd name="T0" fmla="*/ 60 w 156"/>
                <a:gd name="T1" fmla="*/ 150 h 154"/>
                <a:gd name="T2" fmla="*/ 60 w 156"/>
                <a:gd name="T3" fmla="*/ 150 h 154"/>
                <a:gd name="T4" fmla="*/ 66 w 156"/>
                <a:gd name="T5" fmla="*/ 154 h 154"/>
                <a:gd name="T6" fmla="*/ 70 w 156"/>
                <a:gd name="T7" fmla="*/ 152 h 154"/>
                <a:gd name="T8" fmla="*/ 152 w 156"/>
                <a:gd name="T9" fmla="*/ 88 h 154"/>
                <a:gd name="T10" fmla="*/ 152 w 156"/>
                <a:gd name="T11" fmla="*/ 88 h 154"/>
                <a:gd name="T12" fmla="*/ 156 w 156"/>
                <a:gd name="T13" fmla="*/ 84 h 154"/>
                <a:gd name="T14" fmla="*/ 154 w 156"/>
                <a:gd name="T15" fmla="*/ 78 h 154"/>
                <a:gd name="T16" fmla="*/ 96 w 156"/>
                <a:gd name="T17" fmla="*/ 2 h 154"/>
                <a:gd name="T18" fmla="*/ 96 w 156"/>
                <a:gd name="T19" fmla="*/ 2 h 154"/>
                <a:gd name="T20" fmla="*/ 92 w 156"/>
                <a:gd name="T21" fmla="*/ 0 h 154"/>
                <a:gd name="T22" fmla="*/ 86 w 156"/>
                <a:gd name="T23" fmla="*/ 2 h 154"/>
                <a:gd name="T24" fmla="*/ 4 w 156"/>
                <a:gd name="T25" fmla="*/ 66 h 154"/>
                <a:gd name="T26" fmla="*/ 4 w 156"/>
                <a:gd name="T27" fmla="*/ 66 h 154"/>
                <a:gd name="T28" fmla="*/ 0 w 156"/>
                <a:gd name="T29" fmla="*/ 70 h 154"/>
                <a:gd name="T30" fmla="*/ 2 w 156"/>
                <a:gd name="T31" fmla="*/ 76 h 154"/>
                <a:gd name="T32" fmla="*/ 60 w 156"/>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0"/>
                  </a:moveTo>
                  <a:lnTo>
                    <a:pt x="60" y="150"/>
                  </a:lnTo>
                  <a:lnTo>
                    <a:pt x="66" y="154"/>
                  </a:lnTo>
                  <a:lnTo>
                    <a:pt x="70" y="152"/>
                  </a:lnTo>
                  <a:lnTo>
                    <a:pt x="152" y="88"/>
                  </a:lnTo>
                  <a:lnTo>
                    <a:pt x="152" y="88"/>
                  </a:lnTo>
                  <a:lnTo>
                    <a:pt x="156" y="84"/>
                  </a:lnTo>
                  <a:lnTo>
                    <a:pt x="154" y="78"/>
                  </a:lnTo>
                  <a:lnTo>
                    <a:pt x="96" y="2"/>
                  </a:lnTo>
                  <a:lnTo>
                    <a:pt x="96" y="2"/>
                  </a:lnTo>
                  <a:lnTo>
                    <a:pt x="92" y="0"/>
                  </a:lnTo>
                  <a:lnTo>
                    <a:pt x="86" y="2"/>
                  </a:lnTo>
                  <a:lnTo>
                    <a:pt x="4" y="66"/>
                  </a:lnTo>
                  <a:lnTo>
                    <a:pt x="4" y="66"/>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98"/>
            <p:cNvSpPr>
              <a:spLocks/>
            </p:cNvSpPr>
            <p:nvPr/>
          </p:nvSpPr>
          <p:spPr bwMode="auto">
            <a:xfrm>
              <a:off x="18097500" y="-1992312"/>
              <a:ext cx="244475" cy="244475"/>
            </a:xfrm>
            <a:custGeom>
              <a:avLst/>
              <a:gdLst>
                <a:gd name="T0" fmla="*/ 58 w 154"/>
                <a:gd name="T1" fmla="*/ 150 h 154"/>
                <a:gd name="T2" fmla="*/ 58 w 154"/>
                <a:gd name="T3" fmla="*/ 150 h 154"/>
                <a:gd name="T4" fmla="*/ 64 w 154"/>
                <a:gd name="T5" fmla="*/ 154 h 154"/>
                <a:gd name="T6" fmla="*/ 70 w 154"/>
                <a:gd name="T7" fmla="*/ 152 h 154"/>
                <a:gd name="T8" fmla="*/ 152 w 154"/>
                <a:gd name="T9" fmla="*/ 88 h 154"/>
                <a:gd name="T10" fmla="*/ 152 w 154"/>
                <a:gd name="T11" fmla="*/ 88 h 154"/>
                <a:gd name="T12" fmla="*/ 154 w 154"/>
                <a:gd name="T13" fmla="*/ 84 h 154"/>
                <a:gd name="T14" fmla="*/ 152 w 154"/>
                <a:gd name="T15" fmla="*/ 78 h 154"/>
                <a:gd name="T16" fmla="*/ 94 w 154"/>
                <a:gd name="T17" fmla="*/ 2 h 154"/>
                <a:gd name="T18" fmla="*/ 94 w 154"/>
                <a:gd name="T19" fmla="*/ 2 h 154"/>
                <a:gd name="T20" fmla="*/ 90 w 154"/>
                <a:gd name="T21" fmla="*/ 0 h 154"/>
                <a:gd name="T22" fmla="*/ 84 w 154"/>
                <a:gd name="T23" fmla="*/ 2 h 154"/>
                <a:gd name="T24" fmla="*/ 2 w 154"/>
                <a:gd name="T25" fmla="*/ 66 h 154"/>
                <a:gd name="T26" fmla="*/ 2 w 154"/>
                <a:gd name="T27" fmla="*/ 66 h 154"/>
                <a:gd name="T28" fmla="*/ 0 w 154"/>
                <a:gd name="T29" fmla="*/ 70 h 154"/>
                <a:gd name="T30" fmla="*/ 0 w 154"/>
                <a:gd name="T31" fmla="*/ 76 h 154"/>
                <a:gd name="T32" fmla="*/ 58 w 154"/>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4">
                  <a:moveTo>
                    <a:pt x="58" y="150"/>
                  </a:moveTo>
                  <a:lnTo>
                    <a:pt x="58" y="150"/>
                  </a:lnTo>
                  <a:lnTo>
                    <a:pt x="64" y="154"/>
                  </a:lnTo>
                  <a:lnTo>
                    <a:pt x="70" y="152"/>
                  </a:lnTo>
                  <a:lnTo>
                    <a:pt x="152" y="88"/>
                  </a:lnTo>
                  <a:lnTo>
                    <a:pt x="152" y="88"/>
                  </a:lnTo>
                  <a:lnTo>
                    <a:pt x="154" y="84"/>
                  </a:lnTo>
                  <a:lnTo>
                    <a:pt x="152" y="78"/>
                  </a:lnTo>
                  <a:lnTo>
                    <a:pt x="94" y="2"/>
                  </a:lnTo>
                  <a:lnTo>
                    <a:pt x="94" y="2"/>
                  </a:lnTo>
                  <a:lnTo>
                    <a:pt x="90" y="0"/>
                  </a:lnTo>
                  <a:lnTo>
                    <a:pt x="84" y="2"/>
                  </a:lnTo>
                  <a:lnTo>
                    <a:pt x="2" y="66"/>
                  </a:lnTo>
                  <a:lnTo>
                    <a:pt x="2" y="66"/>
                  </a:lnTo>
                  <a:lnTo>
                    <a:pt x="0" y="70"/>
                  </a:lnTo>
                  <a:lnTo>
                    <a:pt x="0" y="76"/>
                  </a:lnTo>
                  <a:lnTo>
                    <a:pt x="58"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99"/>
            <p:cNvSpPr>
              <a:spLocks/>
            </p:cNvSpPr>
            <p:nvPr/>
          </p:nvSpPr>
          <p:spPr bwMode="auto">
            <a:xfrm>
              <a:off x="17932400" y="-1865312"/>
              <a:ext cx="244475" cy="244475"/>
            </a:xfrm>
            <a:custGeom>
              <a:avLst/>
              <a:gdLst>
                <a:gd name="T0" fmla="*/ 60 w 154"/>
                <a:gd name="T1" fmla="*/ 150 h 154"/>
                <a:gd name="T2" fmla="*/ 60 w 154"/>
                <a:gd name="T3" fmla="*/ 150 h 154"/>
                <a:gd name="T4" fmla="*/ 64 w 154"/>
                <a:gd name="T5" fmla="*/ 154 h 154"/>
                <a:gd name="T6" fmla="*/ 70 w 154"/>
                <a:gd name="T7" fmla="*/ 152 h 154"/>
                <a:gd name="T8" fmla="*/ 152 w 154"/>
                <a:gd name="T9" fmla="*/ 88 h 154"/>
                <a:gd name="T10" fmla="*/ 152 w 154"/>
                <a:gd name="T11" fmla="*/ 88 h 154"/>
                <a:gd name="T12" fmla="*/ 154 w 154"/>
                <a:gd name="T13" fmla="*/ 84 h 154"/>
                <a:gd name="T14" fmla="*/ 154 w 154"/>
                <a:gd name="T15" fmla="*/ 78 h 154"/>
                <a:gd name="T16" fmla="*/ 96 w 154"/>
                <a:gd name="T17" fmla="*/ 2 h 154"/>
                <a:gd name="T18" fmla="*/ 96 w 154"/>
                <a:gd name="T19" fmla="*/ 2 h 154"/>
                <a:gd name="T20" fmla="*/ 90 w 154"/>
                <a:gd name="T21" fmla="*/ 0 h 154"/>
                <a:gd name="T22" fmla="*/ 84 w 154"/>
                <a:gd name="T23" fmla="*/ 2 h 154"/>
                <a:gd name="T24" fmla="*/ 2 w 154"/>
                <a:gd name="T25" fmla="*/ 66 h 154"/>
                <a:gd name="T26" fmla="*/ 2 w 154"/>
                <a:gd name="T27" fmla="*/ 66 h 154"/>
                <a:gd name="T28" fmla="*/ 0 w 154"/>
                <a:gd name="T29" fmla="*/ 70 h 154"/>
                <a:gd name="T30" fmla="*/ 2 w 154"/>
                <a:gd name="T31" fmla="*/ 76 h 154"/>
                <a:gd name="T32" fmla="*/ 60 w 154"/>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4">
                  <a:moveTo>
                    <a:pt x="60" y="150"/>
                  </a:moveTo>
                  <a:lnTo>
                    <a:pt x="60" y="150"/>
                  </a:lnTo>
                  <a:lnTo>
                    <a:pt x="64" y="154"/>
                  </a:lnTo>
                  <a:lnTo>
                    <a:pt x="70" y="152"/>
                  </a:lnTo>
                  <a:lnTo>
                    <a:pt x="152" y="88"/>
                  </a:lnTo>
                  <a:lnTo>
                    <a:pt x="152" y="88"/>
                  </a:lnTo>
                  <a:lnTo>
                    <a:pt x="154" y="84"/>
                  </a:lnTo>
                  <a:lnTo>
                    <a:pt x="154" y="78"/>
                  </a:lnTo>
                  <a:lnTo>
                    <a:pt x="96" y="2"/>
                  </a:lnTo>
                  <a:lnTo>
                    <a:pt x="96" y="2"/>
                  </a:lnTo>
                  <a:lnTo>
                    <a:pt x="90" y="0"/>
                  </a:lnTo>
                  <a:lnTo>
                    <a:pt x="84" y="2"/>
                  </a:lnTo>
                  <a:lnTo>
                    <a:pt x="2" y="66"/>
                  </a:lnTo>
                  <a:lnTo>
                    <a:pt x="2" y="66"/>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100"/>
            <p:cNvSpPr>
              <a:spLocks/>
            </p:cNvSpPr>
            <p:nvPr/>
          </p:nvSpPr>
          <p:spPr bwMode="auto">
            <a:xfrm>
              <a:off x="17767300" y="-1738312"/>
              <a:ext cx="247650" cy="244475"/>
            </a:xfrm>
            <a:custGeom>
              <a:avLst/>
              <a:gdLst>
                <a:gd name="T0" fmla="*/ 60 w 156"/>
                <a:gd name="T1" fmla="*/ 150 h 154"/>
                <a:gd name="T2" fmla="*/ 60 w 156"/>
                <a:gd name="T3" fmla="*/ 150 h 154"/>
                <a:gd name="T4" fmla="*/ 64 w 156"/>
                <a:gd name="T5" fmla="*/ 154 h 154"/>
                <a:gd name="T6" fmla="*/ 70 w 156"/>
                <a:gd name="T7" fmla="*/ 152 h 154"/>
                <a:gd name="T8" fmla="*/ 152 w 156"/>
                <a:gd name="T9" fmla="*/ 88 h 154"/>
                <a:gd name="T10" fmla="*/ 152 w 156"/>
                <a:gd name="T11" fmla="*/ 88 h 154"/>
                <a:gd name="T12" fmla="*/ 156 w 156"/>
                <a:gd name="T13" fmla="*/ 84 h 154"/>
                <a:gd name="T14" fmla="*/ 154 w 156"/>
                <a:gd name="T15" fmla="*/ 78 h 154"/>
                <a:gd name="T16" fmla="*/ 96 w 156"/>
                <a:gd name="T17" fmla="*/ 2 h 154"/>
                <a:gd name="T18" fmla="*/ 96 w 156"/>
                <a:gd name="T19" fmla="*/ 2 h 154"/>
                <a:gd name="T20" fmla="*/ 90 w 156"/>
                <a:gd name="T21" fmla="*/ 0 h 154"/>
                <a:gd name="T22" fmla="*/ 86 w 156"/>
                <a:gd name="T23" fmla="*/ 2 h 154"/>
                <a:gd name="T24" fmla="*/ 2 w 156"/>
                <a:gd name="T25" fmla="*/ 64 h 154"/>
                <a:gd name="T26" fmla="*/ 2 w 156"/>
                <a:gd name="T27" fmla="*/ 64 h 154"/>
                <a:gd name="T28" fmla="*/ 0 w 156"/>
                <a:gd name="T29" fmla="*/ 70 h 154"/>
                <a:gd name="T30" fmla="*/ 2 w 156"/>
                <a:gd name="T31" fmla="*/ 76 h 154"/>
                <a:gd name="T32" fmla="*/ 60 w 156"/>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0"/>
                  </a:moveTo>
                  <a:lnTo>
                    <a:pt x="60" y="150"/>
                  </a:lnTo>
                  <a:lnTo>
                    <a:pt x="64" y="154"/>
                  </a:lnTo>
                  <a:lnTo>
                    <a:pt x="70" y="152"/>
                  </a:lnTo>
                  <a:lnTo>
                    <a:pt x="152" y="88"/>
                  </a:lnTo>
                  <a:lnTo>
                    <a:pt x="152" y="88"/>
                  </a:lnTo>
                  <a:lnTo>
                    <a:pt x="156" y="84"/>
                  </a:lnTo>
                  <a:lnTo>
                    <a:pt x="154" y="78"/>
                  </a:lnTo>
                  <a:lnTo>
                    <a:pt x="96" y="2"/>
                  </a:lnTo>
                  <a:lnTo>
                    <a:pt x="96" y="2"/>
                  </a:lnTo>
                  <a:lnTo>
                    <a:pt x="90" y="0"/>
                  </a:lnTo>
                  <a:lnTo>
                    <a:pt x="86" y="2"/>
                  </a:lnTo>
                  <a:lnTo>
                    <a:pt x="2" y="64"/>
                  </a:lnTo>
                  <a:lnTo>
                    <a:pt x="2" y="64"/>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101"/>
            <p:cNvSpPr>
              <a:spLocks/>
            </p:cNvSpPr>
            <p:nvPr/>
          </p:nvSpPr>
          <p:spPr bwMode="auto">
            <a:xfrm>
              <a:off x="17602200" y="-1611312"/>
              <a:ext cx="247650" cy="244475"/>
            </a:xfrm>
            <a:custGeom>
              <a:avLst/>
              <a:gdLst>
                <a:gd name="T0" fmla="*/ 60 w 156"/>
                <a:gd name="T1" fmla="*/ 150 h 154"/>
                <a:gd name="T2" fmla="*/ 60 w 156"/>
                <a:gd name="T3" fmla="*/ 150 h 154"/>
                <a:gd name="T4" fmla="*/ 66 w 156"/>
                <a:gd name="T5" fmla="*/ 154 h 154"/>
                <a:gd name="T6" fmla="*/ 70 w 156"/>
                <a:gd name="T7" fmla="*/ 152 h 154"/>
                <a:gd name="T8" fmla="*/ 152 w 156"/>
                <a:gd name="T9" fmla="*/ 88 h 154"/>
                <a:gd name="T10" fmla="*/ 152 w 156"/>
                <a:gd name="T11" fmla="*/ 88 h 154"/>
                <a:gd name="T12" fmla="*/ 156 w 156"/>
                <a:gd name="T13" fmla="*/ 84 h 154"/>
                <a:gd name="T14" fmla="*/ 154 w 156"/>
                <a:gd name="T15" fmla="*/ 78 h 154"/>
                <a:gd name="T16" fmla="*/ 96 w 156"/>
                <a:gd name="T17" fmla="*/ 2 h 154"/>
                <a:gd name="T18" fmla="*/ 96 w 156"/>
                <a:gd name="T19" fmla="*/ 2 h 154"/>
                <a:gd name="T20" fmla="*/ 92 w 156"/>
                <a:gd name="T21" fmla="*/ 0 h 154"/>
                <a:gd name="T22" fmla="*/ 86 w 156"/>
                <a:gd name="T23" fmla="*/ 2 h 154"/>
                <a:gd name="T24" fmla="*/ 4 w 156"/>
                <a:gd name="T25" fmla="*/ 64 h 154"/>
                <a:gd name="T26" fmla="*/ 4 w 156"/>
                <a:gd name="T27" fmla="*/ 64 h 154"/>
                <a:gd name="T28" fmla="*/ 0 w 156"/>
                <a:gd name="T29" fmla="*/ 70 h 154"/>
                <a:gd name="T30" fmla="*/ 2 w 156"/>
                <a:gd name="T31" fmla="*/ 76 h 154"/>
                <a:gd name="T32" fmla="*/ 60 w 156"/>
                <a:gd name="T33" fmla="*/ 1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4">
                  <a:moveTo>
                    <a:pt x="60" y="150"/>
                  </a:moveTo>
                  <a:lnTo>
                    <a:pt x="60" y="150"/>
                  </a:lnTo>
                  <a:lnTo>
                    <a:pt x="66" y="154"/>
                  </a:lnTo>
                  <a:lnTo>
                    <a:pt x="70" y="152"/>
                  </a:lnTo>
                  <a:lnTo>
                    <a:pt x="152" y="88"/>
                  </a:lnTo>
                  <a:lnTo>
                    <a:pt x="152" y="88"/>
                  </a:lnTo>
                  <a:lnTo>
                    <a:pt x="156" y="84"/>
                  </a:lnTo>
                  <a:lnTo>
                    <a:pt x="154" y="78"/>
                  </a:lnTo>
                  <a:lnTo>
                    <a:pt x="96" y="2"/>
                  </a:lnTo>
                  <a:lnTo>
                    <a:pt x="96" y="2"/>
                  </a:lnTo>
                  <a:lnTo>
                    <a:pt x="92" y="0"/>
                  </a:lnTo>
                  <a:lnTo>
                    <a:pt x="86" y="2"/>
                  </a:lnTo>
                  <a:lnTo>
                    <a:pt x="4" y="64"/>
                  </a:lnTo>
                  <a:lnTo>
                    <a:pt x="4" y="64"/>
                  </a:lnTo>
                  <a:lnTo>
                    <a:pt x="0" y="70"/>
                  </a:lnTo>
                  <a:lnTo>
                    <a:pt x="2" y="76"/>
                  </a:lnTo>
                  <a:lnTo>
                    <a:pt x="60" y="15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102"/>
            <p:cNvSpPr>
              <a:spLocks/>
            </p:cNvSpPr>
            <p:nvPr/>
          </p:nvSpPr>
          <p:spPr bwMode="auto">
            <a:xfrm>
              <a:off x="17291050" y="-1484312"/>
              <a:ext cx="393700" cy="358775"/>
            </a:xfrm>
            <a:custGeom>
              <a:avLst/>
              <a:gdLst>
                <a:gd name="T0" fmla="*/ 2 w 248"/>
                <a:gd name="T1" fmla="*/ 138 h 226"/>
                <a:gd name="T2" fmla="*/ 178 w 248"/>
                <a:gd name="T3" fmla="*/ 2 h 226"/>
                <a:gd name="T4" fmla="*/ 178 w 248"/>
                <a:gd name="T5" fmla="*/ 2 h 226"/>
                <a:gd name="T6" fmla="*/ 184 w 248"/>
                <a:gd name="T7" fmla="*/ 0 h 226"/>
                <a:gd name="T8" fmla="*/ 188 w 248"/>
                <a:gd name="T9" fmla="*/ 2 h 226"/>
                <a:gd name="T10" fmla="*/ 246 w 248"/>
                <a:gd name="T11" fmla="*/ 78 h 226"/>
                <a:gd name="T12" fmla="*/ 246 w 248"/>
                <a:gd name="T13" fmla="*/ 78 h 226"/>
                <a:gd name="T14" fmla="*/ 248 w 248"/>
                <a:gd name="T15" fmla="*/ 84 h 226"/>
                <a:gd name="T16" fmla="*/ 246 w 248"/>
                <a:gd name="T17" fmla="*/ 88 h 226"/>
                <a:gd name="T18" fmla="*/ 70 w 248"/>
                <a:gd name="T19" fmla="*/ 224 h 226"/>
                <a:gd name="T20" fmla="*/ 70 w 248"/>
                <a:gd name="T21" fmla="*/ 224 h 226"/>
                <a:gd name="T22" fmla="*/ 64 w 248"/>
                <a:gd name="T23" fmla="*/ 226 h 226"/>
                <a:gd name="T24" fmla="*/ 58 w 248"/>
                <a:gd name="T25" fmla="*/ 224 h 226"/>
                <a:gd name="T26" fmla="*/ 0 w 248"/>
                <a:gd name="T27" fmla="*/ 148 h 226"/>
                <a:gd name="T28" fmla="*/ 0 w 248"/>
                <a:gd name="T29" fmla="*/ 148 h 226"/>
                <a:gd name="T30" fmla="*/ 0 w 248"/>
                <a:gd name="T31" fmla="*/ 142 h 226"/>
                <a:gd name="T32" fmla="*/ 2 w 248"/>
                <a:gd name="T33" fmla="*/ 138 h 226"/>
                <a:gd name="T34" fmla="*/ 2 w 248"/>
                <a:gd name="T35" fmla="*/ 13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8" h="226">
                  <a:moveTo>
                    <a:pt x="2" y="138"/>
                  </a:moveTo>
                  <a:lnTo>
                    <a:pt x="178" y="2"/>
                  </a:lnTo>
                  <a:lnTo>
                    <a:pt x="178" y="2"/>
                  </a:lnTo>
                  <a:lnTo>
                    <a:pt x="184" y="0"/>
                  </a:lnTo>
                  <a:lnTo>
                    <a:pt x="188" y="2"/>
                  </a:lnTo>
                  <a:lnTo>
                    <a:pt x="246" y="78"/>
                  </a:lnTo>
                  <a:lnTo>
                    <a:pt x="246" y="78"/>
                  </a:lnTo>
                  <a:lnTo>
                    <a:pt x="248" y="84"/>
                  </a:lnTo>
                  <a:lnTo>
                    <a:pt x="246" y="88"/>
                  </a:lnTo>
                  <a:lnTo>
                    <a:pt x="70" y="224"/>
                  </a:lnTo>
                  <a:lnTo>
                    <a:pt x="70" y="224"/>
                  </a:lnTo>
                  <a:lnTo>
                    <a:pt x="64" y="226"/>
                  </a:lnTo>
                  <a:lnTo>
                    <a:pt x="58" y="224"/>
                  </a:lnTo>
                  <a:lnTo>
                    <a:pt x="0" y="148"/>
                  </a:lnTo>
                  <a:lnTo>
                    <a:pt x="0" y="148"/>
                  </a:lnTo>
                  <a:lnTo>
                    <a:pt x="0" y="142"/>
                  </a:lnTo>
                  <a:lnTo>
                    <a:pt x="2" y="138"/>
                  </a:lnTo>
                  <a:lnTo>
                    <a:pt x="2" y="13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Freeform 103"/>
            <p:cNvSpPr>
              <a:spLocks/>
            </p:cNvSpPr>
            <p:nvPr/>
          </p:nvSpPr>
          <p:spPr bwMode="auto">
            <a:xfrm>
              <a:off x="18767425" y="-1468437"/>
              <a:ext cx="879475" cy="831850"/>
            </a:xfrm>
            <a:custGeom>
              <a:avLst/>
              <a:gdLst>
                <a:gd name="T0" fmla="*/ 0 w 554"/>
                <a:gd name="T1" fmla="*/ 288 h 524"/>
                <a:gd name="T2" fmla="*/ 372 w 554"/>
                <a:gd name="T3" fmla="*/ 0 h 524"/>
                <a:gd name="T4" fmla="*/ 554 w 554"/>
                <a:gd name="T5" fmla="*/ 234 h 524"/>
                <a:gd name="T6" fmla="*/ 182 w 554"/>
                <a:gd name="T7" fmla="*/ 524 h 524"/>
                <a:gd name="T8" fmla="*/ 0 w 554"/>
                <a:gd name="T9" fmla="*/ 288 h 524"/>
              </a:gdLst>
              <a:ahLst/>
              <a:cxnLst>
                <a:cxn ang="0">
                  <a:pos x="T0" y="T1"/>
                </a:cxn>
                <a:cxn ang="0">
                  <a:pos x="T2" y="T3"/>
                </a:cxn>
                <a:cxn ang="0">
                  <a:pos x="T4" y="T5"/>
                </a:cxn>
                <a:cxn ang="0">
                  <a:pos x="T6" y="T7"/>
                </a:cxn>
                <a:cxn ang="0">
                  <a:pos x="T8" y="T9"/>
                </a:cxn>
              </a:cxnLst>
              <a:rect l="0" t="0" r="r" b="b"/>
              <a:pathLst>
                <a:path w="554" h="524">
                  <a:moveTo>
                    <a:pt x="0" y="288"/>
                  </a:moveTo>
                  <a:lnTo>
                    <a:pt x="372" y="0"/>
                  </a:lnTo>
                  <a:lnTo>
                    <a:pt x="554" y="234"/>
                  </a:lnTo>
                  <a:lnTo>
                    <a:pt x="182" y="524"/>
                  </a:lnTo>
                  <a:lnTo>
                    <a:pt x="0" y="288"/>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104"/>
            <p:cNvSpPr>
              <a:spLocks/>
            </p:cNvSpPr>
            <p:nvPr/>
          </p:nvSpPr>
          <p:spPr bwMode="auto">
            <a:xfrm>
              <a:off x="18989675" y="-1182687"/>
              <a:ext cx="657225" cy="546100"/>
            </a:xfrm>
            <a:custGeom>
              <a:avLst/>
              <a:gdLst>
                <a:gd name="T0" fmla="*/ 0 w 414"/>
                <a:gd name="T1" fmla="*/ 290 h 344"/>
                <a:gd name="T2" fmla="*/ 372 w 414"/>
                <a:gd name="T3" fmla="*/ 0 h 344"/>
                <a:gd name="T4" fmla="*/ 414 w 414"/>
                <a:gd name="T5" fmla="*/ 54 h 344"/>
                <a:gd name="T6" fmla="*/ 42 w 414"/>
                <a:gd name="T7" fmla="*/ 344 h 344"/>
                <a:gd name="T8" fmla="*/ 0 w 414"/>
                <a:gd name="T9" fmla="*/ 290 h 344"/>
              </a:gdLst>
              <a:ahLst/>
              <a:cxnLst>
                <a:cxn ang="0">
                  <a:pos x="T0" y="T1"/>
                </a:cxn>
                <a:cxn ang="0">
                  <a:pos x="T2" y="T3"/>
                </a:cxn>
                <a:cxn ang="0">
                  <a:pos x="T4" y="T5"/>
                </a:cxn>
                <a:cxn ang="0">
                  <a:pos x="T6" y="T7"/>
                </a:cxn>
                <a:cxn ang="0">
                  <a:pos x="T8" y="T9"/>
                </a:cxn>
              </a:cxnLst>
              <a:rect l="0" t="0" r="r" b="b"/>
              <a:pathLst>
                <a:path w="414" h="344">
                  <a:moveTo>
                    <a:pt x="0" y="290"/>
                  </a:moveTo>
                  <a:lnTo>
                    <a:pt x="372" y="0"/>
                  </a:lnTo>
                  <a:lnTo>
                    <a:pt x="414" y="54"/>
                  </a:lnTo>
                  <a:lnTo>
                    <a:pt x="42" y="344"/>
                  </a:lnTo>
                  <a:lnTo>
                    <a:pt x="0" y="290"/>
                  </a:ln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105"/>
            <p:cNvSpPr>
              <a:spLocks/>
            </p:cNvSpPr>
            <p:nvPr/>
          </p:nvSpPr>
          <p:spPr bwMode="auto">
            <a:xfrm>
              <a:off x="18989675" y="-950912"/>
              <a:ext cx="361950" cy="314325"/>
            </a:xfrm>
            <a:custGeom>
              <a:avLst/>
              <a:gdLst>
                <a:gd name="T0" fmla="*/ 0 w 228"/>
                <a:gd name="T1" fmla="*/ 144 h 198"/>
                <a:gd name="T2" fmla="*/ 186 w 228"/>
                <a:gd name="T3" fmla="*/ 0 h 198"/>
                <a:gd name="T4" fmla="*/ 228 w 228"/>
                <a:gd name="T5" fmla="*/ 54 h 198"/>
                <a:gd name="T6" fmla="*/ 42 w 228"/>
                <a:gd name="T7" fmla="*/ 198 h 198"/>
                <a:gd name="T8" fmla="*/ 0 w 228"/>
                <a:gd name="T9" fmla="*/ 144 h 198"/>
              </a:gdLst>
              <a:ahLst/>
              <a:cxnLst>
                <a:cxn ang="0">
                  <a:pos x="T0" y="T1"/>
                </a:cxn>
                <a:cxn ang="0">
                  <a:pos x="T2" y="T3"/>
                </a:cxn>
                <a:cxn ang="0">
                  <a:pos x="T4" y="T5"/>
                </a:cxn>
                <a:cxn ang="0">
                  <a:pos x="T6" y="T7"/>
                </a:cxn>
                <a:cxn ang="0">
                  <a:pos x="T8" y="T9"/>
                </a:cxn>
              </a:cxnLst>
              <a:rect l="0" t="0" r="r" b="b"/>
              <a:pathLst>
                <a:path w="228" h="198">
                  <a:moveTo>
                    <a:pt x="0" y="144"/>
                  </a:moveTo>
                  <a:lnTo>
                    <a:pt x="186" y="0"/>
                  </a:lnTo>
                  <a:lnTo>
                    <a:pt x="228" y="54"/>
                  </a:lnTo>
                  <a:lnTo>
                    <a:pt x="42" y="198"/>
                  </a:lnTo>
                  <a:lnTo>
                    <a:pt x="0" y="144"/>
                  </a:lnTo>
                  <a:close/>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106"/>
            <p:cNvSpPr>
              <a:spLocks/>
            </p:cNvSpPr>
            <p:nvPr/>
          </p:nvSpPr>
          <p:spPr bwMode="auto">
            <a:xfrm>
              <a:off x="15913100" y="-4506913"/>
              <a:ext cx="3556000" cy="3019425"/>
            </a:xfrm>
            <a:custGeom>
              <a:avLst/>
              <a:gdLst>
                <a:gd name="T0" fmla="*/ 1396 w 2240"/>
                <a:gd name="T1" fmla="*/ 1258 h 1902"/>
                <a:gd name="T2" fmla="*/ 600 w 2240"/>
                <a:gd name="T3" fmla="*/ 1874 h 1902"/>
                <a:gd name="T4" fmla="*/ 600 w 2240"/>
                <a:gd name="T5" fmla="*/ 1874 h 1902"/>
                <a:gd name="T6" fmla="*/ 588 w 2240"/>
                <a:gd name="T7" fmla="*/ 1882 h 1902"/>
                <a:gd name="T8" fmla="*/ 576 w 2240"/>
                <a:gd name="T9" fmla="*/ 1888 h 1902"/>
                <a:gd name="T10" fmla="*/ 562 w 2240"/>
                <a:gd name="T11" fmla="*/ 1894 h 1902"/>
                <a:gd name="T12" fmla="*/ 550 w 2240"/>
                <a:gd name="T13" fmla="*/ 1898 h 1902"/>
                <a:gd name="T14" fmla="*/ 538 w 2240"/>
                <a:gd name="T15" fmla="*/ 1900 h 1902"/>
                <a:gd name="T16" fmla="*/ 526 w 2240"/>
                <a:gd name="T17" fmla="*/ 1902 h 1902"/>
                <a:gd name="T18" fmla="*/ 516 w 2240"/>
                <a:gd name="T19" fmla="*/ 1900 h 1902"/>
                <a:gd name="T20" fmla="*/ 506 w 2240"/>
                <a:gd name="T21" fmla="*/ 1898 h 1902"/>
                <a:gd name="T22" fmla="*/ 506 w 2240"/>
                <a:gd name="T23" fmla="*/ 1898 h 1902"/>
                <a:gd name="T24" fmla="*/ 274 w 2240"/>
                <a:gd name="T25" fmla="*/ 1784 h 1902"/>
                <a:gd name="T26" fmla="*/ 274 w 2240"/>
                <a:gd name="T27" fmla="*/ 1784 h 1902"/>
                <a:gd name="T28" fmla="*/ 14 w 2240"/>
                <a:gd name="T29" fmla="*/ 1660 h 1902"/>
                <a:gd name="T30" fmla="*/ 14 w 2240"/>
                <a:gd name="T31" fmla="*/ 1660 h 1902"/>
                <a:gd name="T32" fmla="*/ 6 w 2240"/>
                <a:gd name="T33" fmla="*/ 1654 h 1902"/>
                <a:gd name="T34" fmla="*/ 2 w 2240"/>
                <a:gd name="T35" fmla="*/ 1646 h 1902"/>
                <a:gd name="T36" fmla="*/ 0 w 2240"/>
                <a:gd name="T37" fmla="*/ 1638 h 1902"/>
                <a:gd name="T38" fmla="*/ 0 w 2240"/>
                <a:gd name="T39" fmla="*/ 1628 h 1902"/>
                <a:gd name="T40" fmla="*/ 4 w 2240"/>
                <a:gd name="T41" fmla="*/ 1618 h 1902"/>
                <a:gd name="T42" fmla="*/ 10 w 2240"/>
                <a:gd name="T43" fmla="*/ 1608 h 1902"/>
                <a:gd name="T44" fmla="*/ 18 w 2240"/>
                <a:gd name="T45" fmla="*/ 1598 h 1902"/>
                <a:gd name="T46" fmla="*/ 30 w 2240"/>
                <a:gd name="T47" fmla="*/ 1588 h 1902"/>
                <a:gd name="T48" fmla="*/ 30 w 2240"/>
                <a:gd name="T49" fmla="*/ 1588 h 1902"/>
                <a:gd name="T50" fmla="*/ 932 w 2240"/>
                <a:gd name="T51" fmla="*/ 890 h 1902"/>
                <a:gd name="T52" fmla="*/ 1044 w 2240"/>
                <a:gd name="T53" fmla="*/ 802 h 1902"/>
                <a:gd name="T54" fmla="*/ 1156 w 2240"/>
                <a:gd name="T55" fmla="*/ 716 h 1902"/>
                <a:gd name="T56" fmla="*/ 1156 w 2240"/>
                <a:gd name="T57" fmla="*/ 716 h 1902"/>
                <a:gd name="T58" fmla="*/ 2058 w 2240"/>
                <a:gd name="T59" fmla="*/ 18 h 1902"/>
                <a:gd name="T60" fmla="*/ 2058 w 2240"/>
                <a:gd name="T61" fmla="*/ 18 h 1902"/>
                <a:gd name="T62" fmla="*/ 2072 w 2240"/>
                <a:gd name="T63" fmla="*/ 10 h 1902"/>
                <a:gd name="T64" fmla="*/ 2084 w 2240"/>
                <a:gd name="T65" fmla="*/ 4 h 1902"/>
                <a:gd name="T66" fmla="*/ 2094 w 2240"/>
                <a:gd name="T67" fmla="*/ 0 h 1902"/>
                <a:gd name="T68" fmla="*/ 2106 w 2240"/>
                <a:gd name="T69" fmla="*/ 0 h 1902"/>
                <a:gd name="T70" fmla="*/ 2114 w 2240"/>
                <a:gd name="T71" fmla="*/ 0 h 1902"/>
                <a:gd name="T72" fmla="*/ 2122 w 2240"/>
                <a:gd name="T73" fmla="*/ 6 h 1902"/>
                <a:gd name="T74" fmla="*/ 2128 w 2240"/>
                <a:gd name="T75" fmla="*/ 12 h 1902"/>
                <a:gd name="T76" fmla="*/ 2132 w 2240"/>
                <a:gd name="T77" fmla="*/ 22 h 1902"/>
                <a:gd name="T78" fmla="*/ 2132 w 2240"/>
                <a:gd name="T79" fmla="*/ 22 h 1902"/>
                <a:gd name="T80" fmla="*/ 2188 w 2240"/>
                <a:gd name="T81" fmla="*/ 304 h 1902"/>
                <a:gd name="T82" fmla="*/ 2188 w 2240"/>
                <a:gd name="T83" fmla="*/ 304 h 1902"/>
                <a:gd name="T84" fmla="*/ 2238 w 2240"/>
                <a:gd name="T85" fmla="*/ 558 h 1902"/>
                <a:gd name="T86" fmla="*/ 2238 w 2240"/>
                <a:gd name="T87" fmla="*/ 558 h 1902"/>
                <a:gd name="T88" fmla="*/ 2240 w 2240"/>
                <a:gd name="T89" fmla="*/ 566 h 1902"/>
                <a:gd name="T90" fmla="*/ 2238 w 2240"/>
                <a:gd name="T91" fmla="*/ 576 h 1902"/>
                <a:gd name="T92" fmla="*/ 2234 w 2240"/>
                <a:gd name="T93" fmla="*/ 588 h 1902"/>
                <a:gd name="T94" fmla="*/ 2228 w 2240"/>
                <a:gd name="T95" fmla="*/ 600 h 1902"/>
                <a:gd name="T96" fmla="*/ 2220 w 2240"/>
                <a:gd name="T97" fmla="*/ 610 h 1902"/>
                <a:gd name="T98" fmla="*/ 2212 w 2240"/>
                <a:gd name="T99" fmla="*/ 622 h 1902"/>
                <a:gd name="T100" fmla="*/ 2202 w 2240"/>
                <a:gd name="T101" fmla="*/ 632 h 1902"/>
                <a:gd name="T102" fmla="*/ 2192 w 2240"/>
                <a:gd name="T103" fmla="*/ 642 h 1902"/>
                <a:gd name="T104" fmla="*/ 1396 w 2240"/>
                <a:gd name="T105" fmla="*/ 1258 h 1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40" h="1902">
                  <a:moveTo>
                    <a:pt x="1396" y="1258"/>
                  </a:moveTo>
                  <a:lnTo>
                    <a:pt x="600" y="1874"/>
                  </a:lnTo>
                  <a:lnTo>
                    <a:pt x="600" y="1874"/>
                  </a:lnTo>
                  <a:lnTo>
                    <a:pt x="588" y="1882"/>
                  </a:lnTo>
                  <a:lnTo>
                    <a:pt x="576" y="1888"/>
                  </a:lnTo>
                  <a:lnTo>
                    <a:pt x="562" y="1894"/>
                  </a:lnTo>
                  <a:lnTo>
                    <a:pt x="550" y="1898"/>
                  </a:lnTo>
                  <a:lnTo>
                    <a:pt x="538" y="1900"/>
                  </a:lnTo>
                  <a:lnTo>
                    <a:pt x="526" y="1902"/>
                  </a:lnTo>
                  <a:lnTo>
                    <a:pt x="516" y="1900"/>
                  </a:lnTo>
                  <a:lnTo>
                    <a:pt x="506" y="1898"/>
                  </a:lnTo>
                  <a:lnTo>
                    <a:pt x="506" y="1898"/>
                  </a:lnTo>
                  <a:lnTo>
                    <a:pt x="274" y="1784"/>
                  </a:lnTo>
                  <a:lnTo>
                    <a:pt x="274" y="1784"/>
                  </a:lnTo>
                  <a:lnTo>
                    <a:pt x="14" y="1660"/>
                  </a:lnTo>
                  <a:lnTo>
                    <a:pt x="14" y="1660"/>
                  </a:lnTo>
                  <a:lnTo>
                    <a:pt x="6" y="1654"/>
                  </a:lnTo>
                  <a:lnTo>
                    <a:pt x="2" y="1646"/>
                  </a:lnTo>
                  <a:lnTo>
                    <a:pt x="0" y="1638"/>
                  </a:lnTo>
                  <a:lnTo>
                    <a:pt x="0" y="1628"/>
                  </a:lnTo>
                  <a:lnTo>
                    <a:pt x="4" y="1618"/>
                  </a:lnTo>
                  <a:lnTo>
                    <a:pt x="10" y="1608"/>
                  </a:lnTo>
                  <a:lnTo>
                    <a:pt x="18" y="1598"/>
                  </a:lnTo>
                  <a:lnTo>
                    <a:pt x="30" y="1588"/>
                  </a:lnTo>
                  <a:lnTo>
                    <a:pt x="30" y="1588"/>
                  </a:lnTo>
                  <a:lnTo>
                    <a:pt x="932" y="890"/>
                  </a:lnTo>
                  <a:lnTo>
                    <a:pt x="1044" y="802"/>
                  </a:lnTo>
                  <a:lnTo>
                    <a:pt x="1156" y="716"/>
                  </a:lnTo>
                  <a:lnTo>
                    <a:pt x="1156" y="716"/>
                  </a:lnTo>
                  <a:lnTo>
                    <a:pt x="2058" y="18"/>
                  </a:lnTo>
                  <a:lnTo>
                    <a:pt x="2058" y="18"/>
                  </a:lnTo>
                  <a:lnTo>
                    <a:pt x="2072" y="10"/>
                  </a:lnTo>
                  <a:lnTo>
                    <a:pt x="2084" y="4"/>
                  </a:lnTo>
                  <a:lnTo>
                    <a:pt x="2094" y="0"/>
                  </a:lnTo>
                  <a:lnTo>
                    <a:pt x="2106" y="0"/>
                  </a:lnTo>
                  <a:lnTo>
                    <a:pt x="2114" y="0"/>
                  </a:lnTo>
                  <a:lnTo>
                    <a:pt x="2122" y="6"/>
                  </a:lnTo>
                  <a:lnTo>
                    <a:pt x="2128" y="12"/>
                  </a:lnTo>
                  <a:lnTo>
                    <a:pt x="2132" y="22"/>
                  </a:lnTo>
                  <a:lnTo>
                    <a:pt x="2132" y="22"/>
                  </a:lnTo>
                  <a:lnTo>
                    <a:pt x="2188" y="304"/>
                  </a:lnTo>
                  <a:lnTo>
                    <a:pt x="2188" y="304"/>
                  </a:lnTo>
                  <a:lnTo>
                    <a:pt x="2238" y="558"/>
                  </a:lnTo>
                  <a:lnTo>
                    <a:pt x="2238" y="558"/>
                  </a:lnTo>
                  <a:lnTo>
                    <a:pt x="2240" y="566"/>
                  </a:lnTo>
                  <a:lnTo>
                    <a:pt x="2238" y="576"/>
                  </a:lnTo>
                  <a:lnTo>
                    <a:pt x="2234" y="588"/>
                  </a:lnTo>
                  <a:lnTo>
                    <a:pt x="2228" y="600"/>
                  </a:lnTo>
                  <a:lnTo>
                    <a:pt x="2220" y="610"/>
                  </a:lnTo>
                  <a:lnTo>
                    <a:pt x="2212" y="622"/>
                  </a:lnTo>
                  <a:lnTo>
                    <a:pt x="2202" y="632"/>
                  </a:lnTo>
                  <a:lnTo>
                    <a:pt x="2192" y="642"/>
                  </a:lnTo>
                  <a:lnTo>
                    <a:pt x="1396" y="1258"/>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107"/>
            <p:cNvSpPr>
              <a:spLocks/>
            </p:cNvSpPr>
            <p:nvPr/>
          </p:nvSpPr>
          <p:spPr bwMode="auto">
            <a:xfrm>
              <a:off x="15894050" y="-4532313"/>
              <a:ext cx="3397250" cy="2651125"/>
            </a:xfrm>
            <a:custGeom>
              <a:avLst/>
              <a:gdLst>
                <a:gd name="T0" fmla="*/ 18 w 2140"/>
                <a:gd name="T1" fmla="*/ 1670 h 1670"/>
                <a:gd name="T2" fmla="*/ 18 w 2140"/>
                <a:gd name="T3" fmla="*/ 1670 h 1670"/>
                <a:gd name="T4" fmla="*/ 10 w 2140"/>
                <a:gd name="T5" fmla="*/ 1660 h 1670"/>
                <a:gd name="T6" fmla="*/ 4 w 2140"/>
                <a:gd name="T7" fmla="*/ 1648 h 1670"/>
                <a:gd name="T8" fmla="*/ 2 w 2140"/>
                <a:gd name="T9" fmla="*/ 1636 h 1670"/>
                <a:gd name="T10" fmla="*/ 0 w 2140"/>
                <a:gd name="T11" fmla="*/ 1624 h 1670"/>
                <a:gd name="T12" fmla="*/ 2 w 2140"/>
                <a:gd name="T13" fmla="*/ 1612 h 1670"/>
                <a:gd name="T14" fmla="*/ 8 w 2140"/>
                <a:gd name="T15" fmla="*/ 1602 h 1670"/>
                <a:gd name="T16" fmla="*/ 14 w 2140"/>
                <a:gd name="T17" fmla="*/ 1592 h 1670"/>
                <a:gd name="T18" fmla="*/ 24 w 2140"/>
                <a:gd name="T19" fmla="*/ 1582 h 1670"/>
                <a:gd name="T20" fmla="*/ 24 w 2140"/>
                <a:gd name="T21" fmla="*/ 1582 h 1670"/>
                <a:gd name="T22" fmla="*/ 926 w 2140"/>
                <a:gd name="T23" fmla="*/ 884 h 1670"/>
                <a:gd name="T24" fmla="*/ 1038 w 2140"/>
                <a:gd name="T25" fmla="*/ 798 h 1670"/>
                <a:gd name="T26" fmla="*/ 1152 w 2140"/>
                <a:gd name="T27" fmla="*/ 710 h 1670"/>
                <a:gd name="T28" fmla="*/ 1152 w 2140"/>
                <a:gd name="T29" fmla="*/ 710 h 1670"/>
                <a:gd name="T30" fmla="*/ 2052 w 2140"/>
                <a:gd name="T31" fmla="*/ 12 h 1670"/>
                <a:gd name="T32" fmla="*/ 2052 w 2140"/>
                <a:gd name="T33" fmla="*/ 12 h 1670"/>
                <a:gd name="T34" fmla="*/ 2064 w 2140"/>
                <a:gd name="T35" fmla="*/ 6 h 1670"/>
                <a:gd name="T36" fmla="*/ 2076 w 2140"/>
                <a:gd name="T37" fmla="*/ 0 h 1670"/>
                <a:gd name="T38" fmla="*/ 2088 w 2140"/>
                <a:gd name="T39" fmla="*/ 0 h 1670"/>
                <a:gd name="T40" fmla="*/ 2100 w 2140"/>
                <a:gd name="T41" fmla="*/ 0 h 1670"/>
                <a:gd name="T42" fmla="*/ 2112 w 2140"/>
                <a:gd name="T43" fmla="*/ 4 h 1670"/>
                <a:gd name="T44" fmla="*/ 2122 w 2140"/>
                <a:gd name="T45" fmla="*/ 10 h 1670"/>
                <a:gd name="T46" fmla="*/ 2132 w 2140"/>
                <a:gd name="T47" fmla="*/ 18 h 1670"/>
                <a:gd name="T48" fmla="*/ 2140 w 2140"/>
                <a:gd name="T49" fmla="*/ 28 h 1670"/>
                <a:gd name="T50" fmla="*/ 2140 w 2140"/>
                <a:gd name="T51" fmla="*/ 28 h 1670"/>
                <a:gd name="T52" fmla="*/ 2134 w 2140"/>
                <a:gd name="T53" fmla="*/ 26 h 1670"/>
                <a:gd name="T54" fmla="*/ 2134 w 2140"/>
                <a:gd name="T55" fmla="*/ 26 h 1670"/>
                <a:gd name="T56" fmla="*/ 2108 w 2140"/>
                <a:gd name="T57" fmla="*/ 44 h 1670"/>
                <a:gd name="T58" fmla="*/ 2040 w 2140"/>
                <a:gd name="T59" fmla="*/ 96 h 1670"/>
                <a:gd name="T60" fmla="*/ 1800 w 2140"/>
                <a:gd name="T61" fmla="*/ 278 h 1670"/>
                <a:gd name="T62" fmla="*/ 1070 w 2140"/>
                <a:gd name="T63" fmla="*/ 838 h 1670"/>
                <a:gd name="T64" fmla="*/ 1070 w 2140"/>
                <a:gd name="T65" fmla="*/ 838 h 1670"/>
                <a:gd name="T66" fmla="*/ 346 w 2140"/>
                <a:gd name="T67" fmla="*/ 1404 h 1670"/>
                <a:gd name="T68" fmla="*/ 108 w 2140"/>
                <a:gd name="T69" fmla="*/ 1590 h 1670"/>
                <a:gd name="T70" fmla="*/ 42 w 2140"/>
                <a:gd name="T71" fmla="*/ 1642 h 1670"/>
                <a:gd name="T72" fmla="*/ 18 w 2140"/>
                <a:gd name="T73" fmla="*/ 1664 h 1670"/>
                <a:gd name="T74" fmla="*/ 18 w 2140"/>
                <a:gd name="T75" fmla="*/ 1664 h 1670"/>
                <a:gd name="T76" fmla="*/ 18 w 2140"/>
                <a:gd name="T77" fmla="*/ 1670 h 1670"/>
                <a:gd name="T78" fmla="*/ 18 w 2140"/>
                <a:gd name="T79" fmla="*/ 1670 h 1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40" h="1670">
                  <a:moveTo>
                    <a:pt x="18" y="1670"/>
                  </a:moveTo>
                  <a:lnTo>
                    <a:pt x="18" y="1670"/>
                  </a:lnTo>
                  <a:lnTo>
                    <a:pt x="10" y="1660"/>
                  </a:lnTo>
                  <a:lnTo>
                    <a:pt x="4" y="1648"/>
                  </a:lnTo>
                  <a:lnTo>
                    <a:pt x="2" y="1636"/>
                  </a:lnTo>
                  <a:lnTo>
                    <a:pt x="0" y="1624"/>
                  </a:lnTo>
                  <a:lnTo>
                    <a:pt x="2" y="1612"/>
                  </a:lnTo>
                  <a:lnTo>
                    <a:pt x="8" y="1602"/>
                  </a:lnTo>
                  <a:lnTo>
                    <a:pt x="14" y="1592"/>
                  </a:lnTo>
                  <a:lnTo>
                    <a:pt x="24" y="1582"/>
                  </a:lnTo>
                  <a:lnTo>
                    <a:pt x="24" y="1582"/>
                  </a:lnTo>
                  <a:lnTo>
                    <a:pt x="926" y="884"/>
                  </a:lnTo>
                  <a:lnTo>
                    <a:pt x="1038" y="798"/>
                  </a:lnTo>
                  <a:lnTo>
                    <a:pt x="1152" y="710"/>
                  </a:lnTo>
                  <a:lnTo>
                    <a:pt x="1152" y="710"/>
                  </a:lnTo>
                  <a:lnTo>
                    <a:pt x="2052" y="12"/>
                  </a:lnTo>
                  <a:lnTo>
                    <a:pt x="2052" y="12"/>
                  </a:lnTo>
                  <a:lnTo>
                    <a:pt x="2064" y="6"/>
                  </a:lnTo>
                  <a:lnTo>
                    <a:pt x="2076" y="0"/>
                  </a:lnTo>
                  <a:lnTo>
                    <a:pt x="2088" y="0"/>
                  </a:lnTo>
                  <a:lnTo>
                    <a:pt x="2100" y="0"/>
                  </a:lnTo>
                  <a:lnTo>
                    <a:pt x="2112" y="4"/>
                  </a:lnTo>
                  <a:lnTo>
                    <a:pt x="2122" y="10"/>
                  </a:lnTo>
                  <a:lnTo>
                    <a:pt x="2132" y="18"/>
                  </a:lnTo>
                  <a:lnTo>
                    <a:pt x="2140" y="28"/>
                  </a:lnTo>
                  <a:lnTo>
                    <a:pt x="2140" y="28"/>
                  </a:lnTo>
                  <a:lnTo>
                    <a:pt x="2134" y="26"/>
                  </a:lnTo>
                  <a:lnTo>
                    <a:pt x="2134" y="26"/>
                  </a:lnTo>
                  <a:lnTo>
                    <a:pt x="2108" y="44"/>
                  </a:lnTo>
                  <a:lnTo>
                    <a:pt x="2040" y="96"/>
                  </a:lnTo>
                  <a:lnTo>
                    <a:pt x="1800" y="278"/>
                  </a:lnTo>
                  <a:lnTo>
                    <a:pt x="1070" y="838"/>
                  </a:lnTo>
                  <a:lnTo>
                    <a:pt x="1070" y="838"/>
                  </a:lnTo>
                  <a:lnTo>
                    <a:pt x="346" y="1404"/>
                  </a:lnTo>
                  <a:lnTo>
                    <a:pt x="108" y="1590"/>
                  </a:lnTo>
                  <a:lnTo>
                    <a:pt x="42" y="1642"/>
                  </a:lnTo>
                  <a:lnTo>
                    <a:pt x="18" y="1664"/>
                  </a:lnTo>
                  <a:lnTo>
                    <a:pt x="18" y="1664"/>
                  </a:lnTo>
                  <a:lnTo>
                    <a:pt x="18" y="1670"/>
                  </a:lnTo>
                  <a:lnTo>
                    <a:pt x="18" y="1670"/>
                  </a:ln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108"/>
            <p:cNvSpPr>
              <a:spLocks/>
            </p:cNvSpPr>
            <p:nvPr/>
          </p:nvSpPr>
          <p:spPr bwMode="auto">
            <a:xfrm>
              <a:off x="16125825" y="-4306888"/>
              <a:ext cx="3251200" cy="2746375"/>
            </a:xfrm>
            <a:custGeom>
              <a:avLst/>
              <a:gdLst>
                <a:gd name="T0" fmla="*/ 0 w 2048"/>
                <a:gd name="T1" fmla="*/ 1492 h 1730"/>
                <a:gd name="T2" fmla="*/ 0 w 2048"/>
                <a:gd name="T3" fmla="*/ 1492 h 1730"/>
                <a:gd name="T4" fmla="*/ 964 w 2048"/>
                <a:gd name="T5" fmla="*/ 748 h 1730"/>
                <a:gd name="T6" fmla="*/ 964 w 2048"/>
                <a:gd name="T7" fmla="*/ 748 h 1730"/>
                <a:gd name="T8" fmla="*/ 1928 w 2048"/>
                <a:gd name="T9" fmla="*/ 0 h 1730"/>
                <a:gd name="T10" fmla="*/ 1928 w 2048"/>
                <a:gd name="T11" fmla="*/ 0 h 1730"/>
                <a:gd name="T12" fmla="*/ 1994 w 2048"/>
                <a:gd name="T13" fmla="*/ 260 h 1730"/>
                <a:gd name="T14" fmla="*/ 1994 w 2048"/>
                <a:gd name="T15" fmla="*/ 260 h 1730"/>
                <a:gd name="T16" fmla="*/ 2048 w 2048"/>
                <a:gd name="T17" fmla="*/ 478 h 1730"/>
                <a:gd name="T18" fmla="*/ 2048 w 2048"/>
                <a:gd name="T19" fmla="*/ 478 h 1730"/>
                <a:gd name="T20" fmla="*/ 1240 w 2048"/>
                <a:gd name="T21" fmla="*/ 1104 h 1730"/>
                <a:gd name="T22" fmla="*/ 1240 w 2048"/>
                <a:gd name="T23" fmla="*/ 1104 h 1730"/>
                <a:gd name="T24" fmla="*/ 432 w 2048"/>
                <a:gd name="T25" fmla="*/ 1730 h 1730"/>
                <a:gd name="T26" fmla="*/ 432 w 2048"/>
                <a:gd name="T27" fmla="*/ 1730 h 1730"/>
                <a:gd name="T28" fmla="*/ 234 w 2048"/>
                <a:gd name="T29" fmla="*/ 1622 h 1730"/>
                <a:gd name="T30" fmla="*/ 234 w 2048"/>
                <a:gd name="T31" fmla="*/ 1622 h 1730"/>
                <a:gd name="T32" fmla="*/ 0 w 2048"/>
                <a:gd name="T33" fmla="*/ 1492 h 1730"/>
                <a:gd name="T34" fmla="*/ 0 w 2048"/>
                <a:gd name="T35" fmla="*/ 1492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8" h="1730">
                  <a:moveTo>
                    <a:pt x="0" y="1492"/>
                  </a:moveTo>
                  <a:lnTo>
                    <a:pt x="0" y="1492"/>
                  </a:lnTo>
                  <a:lnTo>
                    <a:pt x="964" y="748"/>
                  </a:lnTo>
                  <a:lnTo>
                    <a:pt x="964" y="748"/>
                  </a:lnTo>
                  <a:lnTo>
                    <a:pt x="1928" y="0"/>
                  </a:lnTo>
                  <a:lnTo>
                    <a:pt x="1928" y="0"/>
                  </a:lnTo>
                  <a:lnTo>
                    <a:pt x="1994" y="260"/>
                  </a:lnTo>
                  <a:lnTo>
                    <a:pt x="1994" y="260"/>
                  </a:lnTo>
                  <a:lnTo>
                    <a:pt x="2048" y="478"/>
                  </a:lnTo>
                  <a:lnTo>
                    <a:pt x="2048" y="478"/>
                  </a:lnTo>
                  <a:lnTo>
                    <a:pt x="1240" y="1104"/>
                  </a:lnTo>
                  <a:lnTo>
                    <a:pt x="1240" y="1104"/>
                  </a:lnTo>
                  <a:lnTo>
                    <a:pt x="432" y="1730"/>
                  </a:lnTo>
                  <a:lnTo>
                    <a:pt x="432" y="1730"/>
                  </a:lnTo>
                  <a:lnTo>
                    <a:pt x="234" y="1622"/>
                  </a:lnTo>
                  <a:lnTo>
                    <a:pt x="234" y="1622"/>
                  </a:lnTo>
                  <a:lnTo>
                    <a:pt x="0" y="1492"/>
                  </a:lnTo>
                  <a:lnTo>
                    <a:pt x="0" y="14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109"/>
            <p:cNvSpPr>
              <a:spLocks/>
            </p:cNvSpPr>
            <p:nvPr/>
          </p:nvSpPr>
          <p:spPr bwMode="auto">
            <a:xfrm>
              <a:off x="16125825" y="-4306888"/>
              <a:ext cx="3086100" cy="2419350"/>
            </a:xfrm>
            <a:custGeom>
              <a:avLst/>
              <a:gdLst>
                <a:gd name="T0" fmla="*/ 0 w 1944"/>
                <a:gd name="T1" fmla="*/ 1492 h 1524"/>
                <a:gd name="T2" fmla="*/ 0 w 1944"/>
                <a:gd name="T3" fmla="*/ 1492 h 1524"/>
                <a:gd name="T4" fmla="*/ 964 w 1944"/>
                <a:gd name="T5" fmla="*/ 748 h 1524"/>
                <a:gd name="T6" fmla="*/ 964 w 1944"/>
                <a:gd name="T7" fmla="*/ 748 h 1524"/>
                <a:gd name="T8" fmla="*/ 1928 w 1944"/>
                <a:gd name="T9" fmla="*/ 0 h 1524"/>
                <a:gd name="T10" fmla="*/ 1928 w 1944"/>
                <a:gd name="T11" fmla="*/ 0 h 1524"/>
                <a:gd name="T12" fmla="*/ 1944 w 1944"/>
                <a:gd name="T13" fmla="*/ 62 h 1524"/>
                <a:gd name="T14" fmla="*/ 1944 w 1944"/>
                <a:gd name="T15" fmla="*/ 62 h 1524"/>
                <a:gd name="T16" fmla="*/ 1000 w 1944"/>
                <a:gd name="T17" fmla="*/ 794 h 1524"/>
                <a:gd name="T18" fmla="*/ 1000 w 1944"/>
                <a:gd name="T19" fmla="*/ 794 h 1524"/>
                <a:gd name="T20" fmla="*/ 56 w 1944"/>
                <a:gd name="T21" fmla="*/ 1524 h 1524"/>
                <a:gd name="T22" fmla="*/ 56 w 1944"/>
                <a:gd name="T23" fmla="*/ 1524 h 1524"/>
                <a:gd name="T24" fmla="*/ 0 w 1944"/>
                <a:gd name="T25" fmla="*/ 1492 h 1524"/>
                <a:gd name="T26" fmla="*/ 0 w 1944"/>
                <a:gd name="T27" fmla="*/ 1492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4" h="1524">
                  <a:moveTo>
                    <a:pt x="0" y="1492"/>
                  </a:moveTo>
                  <a:lnTo>
                    <a:pt x="0" y="1492"/>
                  </a:lnTo>
                  <a:lnTo>
                    <a:pt x="964" y="748"/>
                  </a:lnTo>
                  <a:lnTo>
                    <a:pt x="964" y="748"/>
                  </a:lnTo>
                  <a:lnTo>
                    <a:pt x="1928" y="0"/>
                  </a:lnTo>
                  <a:lnTo>
                    <a:pt x="1928" y="0"/>
                  </a:lnTo>
                  <a:lnTo>
                    <a:pt x="1944" y="62"/>
                  </a:lnTo>
                  <a:lnTo>
                    <a:pt x="1944" y="62"/>
                  </a:lnTo>
                  <a:lnTo>
                    <a:pt x="1000" y="794"/>
                  </a:lnTo>
                  <a:lnTo>
                    <a:pt x="1000" y="794"/>
                  </a:lnTo>
                  <a:lnTo>
                    <a:pt x="56" y="1524"/>
                  </a:lnTo>
                  <a:lnTo>
                    <a:pt x="56" y="1524"/>
                  </a:lnTo>
                  <a:lnTo>
                    <a:pt x="0" y="1492"/>
                  </a:lnTo>
                  <a:lnTo>
                    <a:pt x="0" y="149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110"/>
            <p:cNvSpPr>
              <a:spLocks/>
            </p:cNvSpPr>
            <p:nvPr/>
          </p:nvSpPr>
          <p:spPr bwMode="auto">
            <a:xfrm>
              <a:off x="17551400" y="-4113213"/>
              <a:ext cx="1444625" cy="1136650"/>
            </a:xfrm>
            <a:custGeom>
              <a:avLst/>
              <a:gdLst>
                <a:gd name="T0" fmla="*/ 0 w 910"/>
                <a:gd name="T1" fmla="*/ 696 h 716"/>
                <a:gd name="T2" fmla="*/ 0 w 910"/>
                <a:gd name="T3" fmla="*/ 696 h 716"/>
                <a:gd name="T4" fmla="*/ 450 w 910"/>
                <a:gd name="T5" fmla="*/ 348 h 716"/>
                <a:gd name="T6" fmla="*/ 450 w 910"/>
                <a:gd name="T7" fmla="*/ 348 h 716"/>
                <a:gd name="T8" fmla="*/ 902 w 910"/>
                <a:gd name="T9" fmla="*/ 0 h 716"/>
                <a:gd name="T10" fmla="*/ 902 w 910"/>
                <a:gd name="T11" fmla="*/ 0 h 716"/>
                <a:gd name="T12" fmla="*/ 910 w 910"/>
                <a:gd name="T13" fmla="*/ 26 h 716"/>
                <a:gd name="T14" fmla="*/ 910 w 910"/>
                <a:gd name="T15" fmla="*/ 26 h 716"/>
                <a:gd name="T16" fmla="*/ 464 w 910"/>
                <a:gd name="T17" fmla="*/ 372 h 716"/>
                <a:gd name="T18" fmla="*/ 464 w 910"/>
                <a:gd name="T19" fmla="*/ 372 h 716"/>
                <a:gd name="T20" fmla="*/ 18 w 910"/>
                <a:gd name="T21" fmla="*/ 716 h 716"/>
                <a:gd name="T22" fmla="*/ 18 w 910"/>
                <a:gd name="T23" fmla="*/ 716 h 716"/>
                <a:gd name="T24" fmla="*/ 0 w 910"/>
                <a:gd name="T25" fmla="*/ 696 h 716"/>
                <a:gd name="T26" fmla="*/ 0 w 910"/>
                <a:gd name="T27" fmla="*/ 696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10" h="716">
                  <a:moveTo>
                    <a:pt x="0" y="696"/>
                  </a:moveTo>
                  <a:lnTo>
                    <a:pt x="0" y="696"/>
                  </a:lnTo>
                  <a:lnTo>
                    <a:pt x="450" y="348"/>
                  </a:lnTo>
                  <a:lnTo>
                    <a:pt x="450" y="348"/>
                  </a:lnTo>
                  <a:lnTo>
                    <a:pt x="902" y="0"/>
                  </a:lnTo>
                  <a:lnTo>
                    <a:pt x="902" y="0"/>
                  </a:lnTo>
                  <a:lnTo>
                    <a:pt x="910" y="26"/>
                  </a:lnTo>
                  <a:lnTo>
                    <a:pt x="910" y="26"/>
                  </a:lnTo>
                  <a:lnTo>
                    <a:pt x="464" y="372"/>
                  </a:lnTo>
                  <a:lnTo>
                    <a:pt x="464" y="372"/>
                  </a:lnTo>
                  <a:lnTo>
                    <a:pt x="18" y="716"/>
                  </a:lnTo>
                  <a:lnTo>
                    <a:pt x="18" y="716"/>
                  </a:lnTo>
                  <a:lnTo>
                    <a:pt x="0" y="696"/>
                  </a:lnTo>
                  <a:lnTo>
                    <a:pt x="0" y="6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111"/>
            <p:cNvSpPr>
              <a:spLocks/>
            </p:cNvSpPr>
            <p:nvPr/>
          </p:nvSpPr>
          <p:spPr bwMode="auto">
            <a:xfrm>
              <a:off x="16240125" y="-2122487"/>
              <a:ext cx="247650" cy="187325"/>
            </a:xfrm>
            <a:custGeom>
              <a:avLst/>
              <a:gdLst>
                <a:gd name="T0" fmla="*/ 0 w 156"/>
                <a:gd name="T1" fmla="*/ 110 h 118"/>
                <a:gd name="T2" fmla="*/ 0 w 156"/>
                <a:gd name="T3" fmla="*/ 110 h 118"/>
                <a:gd name="T4" fmla="*/ 142 w 156"/>
                <a:gd name="T5" fmla="*/ 0 h 118"/>
                <a:gd name="T6" fmla="*/ 142 w 156"/>
                <a:gd name="T7" fmla="*/ 0 h 118"/>
                <a:gd name="T8" fmla="*/ 156 w 156"/>
                <a:gd name="T9" fmla="*/ 10 h 118"/>
                <a:gd name="T10" fmla="*/ 156 w 156"/>
                <a:gd name="T11" fmla="*/ 10 h 118"/>
                <a:gd name="T12" fmla="*/ 14 w 156"/>
                <a:gd name="T13" fmla="*/ 118 h 118"/>
                <a:gd name="T14" fmla="*/ 14 w 156"/>
                <a:gd name="T15" fmla="*/ 118 h 118"/>
                <a:gd name="T16" fmla="*/ 0 w 156"/>
                <a:gd name="T17" fmla="*/ 110 h 118"/>
                <a:gd name="T18" fmla="*/ 0 w 156"/>
                <a:gd name="T19" fmla="*/ 11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18">
                  <a:moveTo>
                    <a:pt x="0" y="110"/>
                  </a:moveTo>
                  <a:lnTo>
                    <a:pt x="0" y="110"/>
                  </a:lnTo>
                  <a:lnTo>
                    <a:pt x="142" y="0"/>
                  </a:lnTo>
                  <a:lnTo>
                    <a:pt x="142" y="0"/>
                  </a:lnTo>
                  <a:lnTo>
                    <a:pt x="156" y="10"/>
                  </a:lnTo>
                  <a:lnTo>
                    <a:pt x="156" y="10"/>
                  </a:lnTo>
                  <a:lnTo>
                    <a:pt x="14" y="118"/>
                  </a:lnTo>
                  <a:lnTo>
                    <a:pt x="14" y="118"/>
                  </a:lnTo>
                  <a:lnTo>
                    <a:pt x="0" y="110"/>
                  </a:lnTo>
                  <a:lnTo>
                    <a:pt x="0"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112"/>
            <p:cNvSpPr>
              <a:spLocks/>
            </p:cNvSpPr>
            <p:nvPr/>
          </p:nvSpPr>
          <p:spPr bwMode="auto">
            <a:xfrm>
              <a:off x="16481425" y="-2309812"/>
              <a:ext cx="247650" cy="187325"/>
            </a:xfrm>
            <a:custGeom>
              <a:avLst/>
              <a:gdLst>
                <a:gd name="T0" fmla="*/ 0 w 156"/>
                <a:gd name="T1" fmla="*/ 110 h 118"/>
                <a:gd name="T2" fmla="*/ 0 w 156"/>
                <a:gd name="T3" fmla="*/ 110 h 118"/>
                <a:gd name="T4" fmla="*/ 142 w 156"/>
                <a:gd name="T5" fmla="*/ 0 h 118"/>
                <a:gd name="T6" fmla="*/ 142 w 156"/>
                <a:gd name="T7" fmla="*/ 0 h 118"/>
                <a:gd name="T8" fmla="*/ 156 w 156"/>
                <a:gd name="T9" fmla="*/ 10 h 118"/>
                <a:gd name="T10" fmla="*/ 156 w 156"/>
                <a:gd name="T11" fmla="*/ 10 h 118"/>
                <a:gd name="T12" fmla="*/ 14 w 156"/>
                <a:gd name="T13" fmla="*/ 118 h 118"/>
                <a:gd name="T14" fmla="*/ 14 w 156"/>
                <a:gd name="T15" fmla="*/ 118 h 118"/>
                <a:gd name="T16" fmla="*/ 0 w 156"/>
                <a:gd name="T17" fmla="*/ 110 h 118"/>
                <a:gd name="T18" fmla="*/ 0 w 156"/>
                <a:gd name="T19" fmla="*/ 11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18">
                  <a:moveTo>
                    <a:pt x="0" y="110"/>
                  </a:moveTo>
                  <a:lnTo>
                    <a:pt x="0" y="110"/>
                  </a:lnTo>
                  <a:lnTo>
                    <a:pt x="142" y="0"/>
                  </a:lnTo>
                  <a:lnTo>
                    <a:pt x="142" y="0"/>
                  </a:lnTo>
                  <a:lnTo>
                    <a:pt x="156" y="10"/>
                  </a:lnTo>
                  <a:lnTo>
                    <a:pt x="156" y="10"/>
                  </a:lnTo>
                  <a:lnTo>
                    <a:pt x="14" y="118"/>
                  </a:lnTo>
                  <a:lnTo>
                    <a:pt x="14" y="118"/>
                  </a:lnTo>
                  <a:lnTo>
                    <a:pt x="0" y="110"/>
                  </a:lnTo>
                  <a:lnTo>
                    <a:pt x="0"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113"/>
            <p:cNvSpPr>
              <a:spLocks/>
            </p:cNvSpPr>
            <p:nvPr/>
          </p:nvSpPr>
          <p:spPr bwMode="auto">
            <a:xfrm>
              <a:off x="16725900" y="-2497137"/>
              <a:ext cx="244475" cy="187325"/>
            </a:xfrm>
            <a:custGeom>
              <a:avLst/>
              <a:gdLst>
                <a:gd name="T0" fmla="*/ 0 w 154"/>
                <a:gd name="T1" fmla="*/ 108 h 118"/>
                <a:gd name="T2" fmla="*/ 0 w 154"/>
                <a:gd name="T3" fmla="*/ 108 h 118"/>
                <a:gd name="T4" fmla="*/ 142 w 154"/>
                <a:gd name="T5" fmla="*/ 0 h 118"/>
                <a:gd name="T6" fmla="*/ 142 w 154"/>
                <a:gd name="T7" fmla="*/ 0 h 118"/>
                <a:gd name="T8" fmla="*/ 154 w 154"/>
                <a:gd name="T9" fmla="*/ 10 h 118"/>
                <a:gd name="T10" fmla="*/ 154 w 154"/>
                <a:gd name="T11" fmla="*/ 10 h 118"/>
                <a:gd name="T12" fmla="*/ 14 w 154"/>
                <a:gd name="T13" fmla="*/ 118 h 118"/>
                <a:gd name="T14" fmla="*/ 14 w 154"/>
                <a:gd name="T15" fmla="*/ 118 h 118"/>
                <a:gd name="T16" fmla="*/ 0 w 154"/>
                <a:gd name="T17" fmla="*/ 108 h 118"/>
                <a:gd name="T18" fmla="*/ 0 w 154"/>
                <a:gd name="T19" fmla="*/ 10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18">
                  <a:moveTo>
                    <a:pt x="0" y="108"/>
                  </a:moveTo>
                  <a:lnTo>
                    <a:pt x="0" y="108"/>
                  </a:lnTo>
                  <a:lnTo>
                    <a:pt x="142" y="0"/>
                  </a:lnTo>
                  <a:lnTo>
                    <a:pt x="142" y="0"/>
                  </a:lnTo>
                  <a:lnTo>
                    <a:pt x="154" y="10"/>
                  </a:lnTo>
                  <a:lnTo>
                    <a:pt x="154" y="10"/>
                  </a:lnTo>
                  <a:lnTo>
                    <a:pt x="14" y="118"/>
                  </a:lnTo>
                  <a:lnTo>
                    <a:pt x="14" y="118"/>
                  </a:lnTo>
                  <a:lnTo>
                    <a:pt x="0" y="108"/>
                  </a:lnTo>
                  <a:lnTo>
                    <a:pt x="0"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114"/>
            <p:cNvSpPr>
              <a:spLocks/>
            </p:cNvSpPr>
            <p:nvPr/>
          </p:nvSpPr>
          <p:spPr bwMode="auto">
            <a:xfrm>
              <a:off x="16967200" y="-2687637"/>
              <a:ext cx="244475" cy="190500"/>
            </a:xfrm>
            <a:custGeom>
              <a:avLst/>
              <a:gdLst>
                <a:gd name="T0" fmla="*/ 0 w 154"/>
                <a:gd name="T1" fmla="*/ 110 h 120"/>
                <a:gd name="T2" fmla="*/ 0 w 154"/>
                <a:gd name="T3" fmla="*/ 110 h 120"/>
                <a:gd name="T4" fmla="*/ 142 w 154"/>
                <a:gd name="T5" fmla="*/ 0 h 120"/>
                <a:gd name="T6" fmla="*/ 142 w 154"/>
                <a:gd name="T7" fmla="*/ 0 h 120"/>
                <a:gd name="T8" fmla="*/ 154 w 154"/>
                <a:gd name="T9" fmla="*/ 12 h 120"/>
                <a:gd name="T10" fmla="*/ 154 w 154"/>
                <a:gd name="T11" fmla="*/ 12 h 120"/>
                <a:gd name="T12" fmla="*/ 14 w 154"/>
                <a:gd name="T13" fmla="*/ 120 h 120"/>
                <a:gd name="T14" fmla="*/ 14 w 154"/>
                <a:gd name="T15" fmla="*/ 120 h 120"/>
                <a:gd name="T16" fmla="*/ 0 w 154"/>
                <a:gd name="T17" fmla="*/ 110 h 120"/>
                <a:gd name="T18" fmla="*/ 0 w 154"/>
                <a:gd name="T19" fmla="*/ 11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20">
                  <a:moveTo>
                    <a:pt x="0" y="110"/>
                  </a:moveTo>
                  <a:lnTo>
                    <a:pt x="0" y="110"/>
                  </a:lnTo>
                  <a:lnTo>
                    <a:pt x="142" y="0"/>
                  </a:lnTo>
                  <a:lnTo>
                    <a:pt x="142" y="0"/>
                  </a:lnTo>
                  <a:lnTo>
                    <a:pt x="154" y="12"/>
                  </a:lnTo>
                  <a:lnTo>
                    <a:pt x="154" y="12"/>
                  </a:lnTo>
                  <a:lnTo>
                    <a:pt x="14" y="120"/>
                  </a:lnTo>
                  <a:lnTo>
                    <a:pt x="14" y="120"/>
                  </a:lnTo>
                  <a:lnTo>
                    <a:pt x="0" y="110"/>
                  </a:lnTo>
                  <a:lnTo>
                    <a:pt x="0"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6" name="Freeform 115"/>
            <p:cNvSpPr>
              <a:spLocks/>
            </p:cNvSpPr>
            <p:nvPr/>
          </p:nvSpPr>
          <p:spPr bwMode="auto">
            <a:xfrm>
              <a:off x="16325850" y="-2278062"/>
              <a:ext cx="790575" cy="568325"/>
            </a:xfrm>
            <a:custGeom>
              <a:avLst/>
              <a:gdLst>
                <a:gd name="T0" fmla="*/ 0 w 498"/>
                <a:gd name="T1" fmla="*/ 222 h 358"/>
                <a:gd name="T2" fmla="*/ 0 w 498"/>
                <a:gd name="T3" fmla="*/ 222 h 358"/>
                <a:gd name="T4" fmla="*/ 288 w 498"/>
                <a:gd name="T5" fmla="*/ 0 h 358"/>
                <a:gd name="T6" fmla="*/ 288 w 498"/>
                <a:gd name="T7" fmla="*/ 0 h 358"/>
                <a:gd name="T8" fmla="*/ 398 w 498"/>
                <a:gd name="T9" fmla="*/ 82 h 358"/>
                <a:gd name="T10" fmla="*/ 398 w 498"/>
                <a:gd name="T11" fmla="*/ 82 h 358"/>
                <a:gd name="T12" fmla="*/ 498 w 498"/>
                <a:gd name="T13" fmla="*/ 156 h 358"/>
                <a:gd name="T14" fmla="*/ 498 w 498"/>
                <a:gd name="T15" fmla="*/ 156 h 358"/>
                <a:gd name="T16" fmla="*/ 238 w 498"/>
                <a:gd name="T17" fmla="*/ 358 h 358"/>
                <a:gd name="T18" fmla="*/ 238 w 498"/>
                <a:gd name="T19" fmla="*/ 358 h 358"/>
                <a:gd name="T20" fmla="*/ 124 w 498"/>
                <a:gd name="T21" fmla="*/ 292 h 358"/>
                <a:gd name="T22" fmla="*/ 124 w 498"/>
                <a:gd name="T23" fmla="*/ 292 h 358"/>
                <a:gd name="T24" fmla="*/ 0 w 498"/>
                <a:gd name="T25" fmla="*/ 222 h 358"/>
                <a:gd name="T26" fmla="*/ 0 w 498"/>
                <a:gd name="T27" fmla="*/ 222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8" h="358">
                  <a:moveTo>
                    <a:pt x="0" y="222"/>
                  </a:moveTo>
                  <a:lnTo>
                    <a:pt x="0" y="222"/>
                  </a:lnTo>
                  <a:lnTo>
                    <a:pt x="288" y="0"/>
                  </a:lnTo>
                  <a:lnTo>
                    <a:pt x="288" y="0"/>
                  </a:lnTo>
                  <a:lnTo>
                    <a:pt x="398" y="82"/>
                  </a:lnTo>
                  <a:lnTo>
                    <a:pt x="398" y="82"/>
                  </a:lnTo>
                  <a:lnTo>
                    <a:pt x="498" y="156"/>
                  </a:lnTo>
                  <a:lnTo>
                    <a:pt x="498" y="156"/>
                  </a:lnTo>
                  <a:lnTo>
                    <a:pt x="238" y="358"/>
                  </a:lnTo>
                  <a:lnTo>
                    <a:pt x="238" y="358"/>
                  </a:lnTo>
                  <a:lnTo>
                    <a:pt x="124" y="292"/>
                  </a:lnTo>
                  <a:lnTo>
                    <a:pt x="124" y="292"/>
                  </a:lnTo>
                  <a:lnTo>
                    <a:pt x="0" y="222"/>
                  </a:lnTo>
                  <a:lnTo>
                    <a:pt x="0" y="222"/>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116"/>
            <p:cNvSpPr>
              <a:spLocks/>
            </p:cNvSpPr>
            <p:nvPr/>
          </p:nvSpPr>
          <p:spPr bwMode="auto">
            <a:xfrm>
              <a:off x="16837025" y="-2722562"/>
              <a:ext cx="657225" cy="523875"/>
            </a:xfrm>
            <a:custGeom>
              <a:avLst/>
              <a:gdLst>
                <a:gd name="T0" fmla="*/ 0 w 414"/>
                <a:gd name="T1" fmla="*/ 254 h 330"/>
                <a:gd name="T2" fmla="*/ 0 w 414"/>
                <a:gd name="T3" fmla="*/ 254 h 330"/>
                <a:gd name="T4" fmla="*/ 328 w 414"/>
                <a:gd name="T5" fmla="*/ 0 h 330"/>
                <a:gd name="T6" fmla="*/ 328 w 414"/>
                <a:gd name="T7" fmla="*/ 0 h 330"/>
                <a:gd name="T8" fmla="*/ 372 w 414"/>
                <a:gd name="T9" fmla="*/ 44 h 330"/>
                <a:gd name="T10" fmla="*/ 372 w 414"/>
                <a:gd name="T11" fmla="*/ 44 h 330"/>
                <a:gd name="T12" fmla="*/ 414 w 414"/>
                <a:gd name="T13" fmla="*/ 88 h 330"/>
                <a:gd name="T14" fmla="*/ 414 w 414"/>
                <a:gd name="T15" fmla="*/ 88 h 330"/>
                <a:gd name="T16" fmla="*/ 100 w 414"/>
                <a:gd name="T17" fmla="*/ 330 h 330"/>
                <a:gd name="T18" fmla="*/ 100 w 414"/>
                <a:gd name="T19" fmla="*/ 330 h 330"/>
                <a:gd name="T20" fmla="*/ 50 w 414"/>
                <a:gd name="T21" fmla="*/ 292 h 330"/>
                <a:gd name="T22" fmla="*/ 50 w 414"/>
                <a:gd name="T23" fmla="*/ 292 h 330"/>
                <a:gd name="T24" fmla="*/ 0 w 414"/>
                <a:gd name="T25" fmla="*/ 254 h 330"/>
                <a:gd name="T26" fmla="*/ 0 w 414"/>
                <a:gd name="T27" fmla="*/ 25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4" h="330">
                  <a:moveTo>
                    <a:pt x="0" y="254"/>
                  </a:moveTo>
                  <a:lnTo>
                    <a:pt x="0" y="254"/>
                  </a:lnTo>
                  <a:lnTo>
                    <a:pt x="328" y="0"/>
                  </a:lnTo>
                  <a:lnTo>
                    <a:pt x="328" y="0"/>
                  </a:lnTo>
                  <a:lnTo>
                    <a:pt x="372" y="44"/>
                  </a:lnTo>
                  <a:lnTo>
                    <a:pt x="372" y="44"/>
                  </a:lnTo>
                  <a:lnTo>
                    <a:pt x="414" y="88"/>
                  </a:lnTo>
                  <a:lnTo>
                    <a:pt x="414" y="88"/>
                  </a:lnTo>
                  <a:lnTo>
                    <a:pt x="100" y="330"/>
                  </a:lnTo>
                  <a:lnTo>
                    <a:pt x="100" y="330"/>
                  </a:lnTo>
                  <a:lnTo>
                    <a:pt x="50" y="292"/>
                  </a:lnTo>
                  <a:lnTo>
                    <a:pt x="50" y="292"/>
                  </a:lnTo>
                  <a:lnTo>
                    <a:pt x="0" y="254"/>
                  </a:lnTo>
                  <a:lnTo>
                    <a:pt x="0" y="254"/>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Freeform 117"/>
            <p:cNvSpPr>
              <a:spLocks/>
            </p:cNvSpPr>
            <p:nvPr/>
          </p:nvSpPr>
          <p:spPr bwMode="auto">
            <a:xfrm>
              <a:off x="18615025" y="-4129088"/>
              <a:ext cx="708025" cy="984250"/>
            </a:xfrm>
            <a:custGeom>
              <a:avLst/>
              <a:gdLst>
                <a:gd name="T0" fmla="*/ 0 w 446"/>
                <a:gd name="T1" fmla="*/ 262 h 620"/>
                <a:gd name="T2" fmla="*/ 0 w 446"/>
                <a:gd name="T3" fmla="*/ 262 h 620"/>
                <a:gd name="T4" fmla="*/ 340 w 446"/>
                <a:gd name="T5" fmla="*/ 0 h 620"/>
                <a:gd name="T6" fmla="*/ 340 w 446"/>
                <a:gd name="T7" fmla="*/ 0 h 620"/>
                <a:gd name="T8" fmla="*/ 396 w 446"/>
                <a:gd name="T9" fmla="*/ 210 h 620"/>
                <a:gd name="T10" fmla="*/ 396 w 446"/>
                <a:gd name="T11" fmla="*/ 210 h 620"/>
                <a:gd name="T12" fmla="*/ 446 w 446"/>
                <a:gd name="T13" fmla="*/ 392 h 620"/>
                <a:gd name="T14" fmla="*/ 446 w 446"/>
                <a:gd name="T15" fmla="*/ 392 h 620"/>
                <a:gd name="T16" fmla="*/ 154 w 446"/>
                <a:gd name="T17" fmla="*/ 620 h 620"/>
                <a:gd name="T18" fmla="*/ 154 w 446"/>
                <a:gd name="T19" fmla="*/ 620 h 620"/>
                <a:gd name="T20" fmla="*/ 82 w 446"/>
                <a:gd name="T21" fmla="*/ 454 h 620"/>
                <a:gd name="T22" fmla="*/ 82 w 446"/>
                <a:gd name="T23" fmla="*/ 454 h 620"/>
                <a:gd name="T24" fmla="*/ 0 w 446"/>
                <a:gd name="T25" fmla="*/ 262 h 620"/>
                <a:gd name="T26" fmla="*/ 0 w 446"/>
                <a:gd name="T27" fmla="*/ 262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6" h="620">
                  <a:moveTo>
                    <a:pt x="0" y="262"/>
                  </a:moveTo>
                  <a:lnTo>
                    <a:pt x="0" y="262"/>
                  </a:lnTo>
                  <a:lnTo>
                    <a:pt x="340" y="0"/>
                  </a:lnTo>
                  <a:lnTo>
                    <a:pt x="340" y="0"/>
                  </a:lnTo>
                  <a:lnTo>
                    <a:pt x="396" y="210"/>
                  </a:lnTo>
                  <a:lnTo>
                    <a:pt x="396" y="210"/>
                  </a:lnTo>
                  <a:lnTo>
                    <a:pt x="446" y="392"/>
                  </a:lnTo>
                  <a:lnTo>
                    <a:pt x="446" y="392"/>
                  </a:lnTo>
                  <a:lnTo>
                    <a:pt x="154" y="620"/>
                  </a:lnTo>
                  <a:lnTo>
                    <a:pt x="154" y="620"/>
                  </a:lnTo>
                  <a:lnTo>
                    <a:pt x="82" y="454"/>
                  </a:lnTo>
                  <a:lnTo>
                    <a:pt x="82" y="454"/>
                  </a:lnTo>
                  <a:lnTo>
                    <a:pt x="0" y="262"/>
                  </a:lnTo>
                  <a:lnTo>
                    <a:pt x="0" y="262"/>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9" name="Freeform 118"/>
            <p:cNvSpPr>
              <a:spLocks/>
            </p:cNvSpPr>
            <p:nvPr/>
          </p:nvSpPr>
          <p:spPr bwMode="auto">
            <a:xfrm>
              <a:off x="18735675" y="-3922713"/>
              <a:ext cx="365125" cy="292100"/>
            </a:xfrm>
            <a:custGeom>
              <a:avLst/>
              <a:gdLst>
                <a:gd name="T0" fmla="*/ 0 w 230"/>
                <a:gd name="T1" fmla="*/ 176 h 184"/>
                <a:gd name="T2" fmla="*/ 0 w 230"/>
                <a:gd name="T3" fmla="*/ 176 h 184"/>
                <a:gd name="T4" fmla="*/ 228 w 230"/>
                <a:gd name="T5" fmla="*/ 0 h 184"/>
                <a:gd name="T6" fmla="*/ 228 w 230"/>
                <a:gd name="T7" fmla="*/ 0 h 184"/>
                <a:gd name="T8" fmla="*/ 230 w 230"/>
                <a:gd name="T9" fmla="*/ 8 h 184"/>
                <a:gd name="T10" fmla="*/ 230 w 230"/>
                <a:gd name="T11" fmla="*/ 8 h 184"/>
                <a:gd name="T12" fmla="*/ 2 w 230"/>
                <a:gd name="T13" fmla="*/ 184 h 184"/>
                <a:gd name="T14" fmla="*/ 2 w 230"/>
                <a:gd name="T15" fmla="*/ 184 h 184"/>
                <a:gd name="T16" fmla="*/ 0 w 230"/>
                <a:gd name="T17" fmla="*/ 176 h 184"/>
                <a:gd name="T18" fmla="*/ 0 w 230"/>
                <a:gd name="T19" fmla="*/ 17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84">
                  <a:moveTo>
                    <a:pt x="0" y="176"/>
                  </a:moveTo>
                  <a:lnTo>
                    <a:pt x="0" y="176"/>
                  </a:lnTo>
                  <a:lnTo>
                    <a:pt x="228" y="0"/>
                  </a:lnTo>
                  <a:lnTo>
                    <a:pt x="228" y="0"/>
                  </a:lnTo>
                  <a:lnTo>
                    <a:pt x="230" y="8"/>
                  </a:lnTo>
                  <a:lnTo>
                    <a:pt x="230" y="8"/>
                  </a:lnTo>
                  <a:lnTo>
                    <a:pt x="2" y="184"/>
                  </a:lnTo>
                  <a:lnTo>
                    <a:pt x="2" y="184"/>
                  </a:lnTo>
                  <a:lnTo>
                    <a:pt x="0" y="176"/>
                  </a:lnTo>
                  <a:lnTo>
                    <a:pt x="0" y="176"/>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0" name="Freeform 119"/>
            <p:cNvSpPr>
              <a:spLocks/>
            </p:cNvSpPr>
            <p:nvPr/>
          </p:nvSpPr>
          <p:spPr bwMode="auto">
            <a:xfrm>
              <a:off x="18742025" y="-3900488"/>
              <a:ext cx="365125" cy="288925"/>
            </a:xfrm>
            <a:custGeom>
              <a:avLst/>
              <a:gdLst>
                <a:gd name="T0" fmla="*/ 0 w 230"/>
                <a:gd name="T1" fmla="*/ 176 h 182"/>
                <a:gd name="T2" fmla="*/ 0 w 230"/>
                <a:gd name="T3" fmla="*/ 176 h 182"/>
                <a:gd name="T4" fmla="*/ 228 w 230"/>
                <a:gd name="T5" fmla="*/ 0 h 182"/>
                <a:gd name="T6" fmla="*/ 228 w 230"/>
                <a:gd name="T7" fmla="*/ 0 h 182"/>
                <a:gd name="T8" fmla="*/ 230 w 230"/>
                <a:gd name="T9" fmla="*/ 8 h 182"/>
                <a:gd name="T10" fmla="*/ 230 w 230"/>
                <a:gd name="T11" fmla="*/ 8 h 182"/>
                <a:gd name="T12" fmla="*/ 4 w 230"/>
                <a:gd name="T13" fmla="*/ 182 h 182"/>
                <a:gd name="T14" fmla="*/ 4 w 230"/>
                <a:gd name="T15" fmla="*/ 182 h 182"/>
                <a:gd name="T16" fmla="*/ 0 w 230"/>
                <a:gd name="T17" fmla="*/ 176 h 182"/>
                <a:gd name="T18" fmla="*/ 0 w 230"/>
                <a:gd name="T19" fmla="*/ 17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82">
                  <a:moveTo>
                    <a:pt x="0" y="176"/>
                  </a:moveTo>
                  <a:lnTo>
                    <a:pt x="0" y="176"/>
                  </a:lnTo>
                  <a:lnTo>
                    <a:pt x="228" y="0"/>
                  </a:lnTo>
                  <a:lnTo>
                    <a:pt x="228" y="0"/>
                  </a:lnTo>
                  <a:lnTo>
                    <a:pt x="230" y="8"/>
                  </a:lnTo>
                  <a:lnTo>
                    <a:pt x="230" y="8"/>
                  </a:lnTo>
                  <a:lnTo>
                    <a:pt x="4" y="182"/>
                  </a:lnTo>
                  <a:lnTo>
                    <a:pt x="4" y="182"/>
                  </a:lnTo>
                  <a:lnTo>
                    <a:pt x="0" y="176"/>
                  </a:lnTo>
                  <a:lnTo>
                    <a:pt x="0" y="176"/>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1" name="Freeform 120"/>
            <p:cNvSpPr>
              <a:spLocks/>
            </p:cNvSpPr>
            <p:nvPr/>
          </p:nvSpPr>
          <p:spPr bwMode="auto">
            <a:xfrm>
              <a:off x="18751550" y="-3878263"/>
              <a:ext cx="361950" cy="288925"/>
            </a:xfrm>
            <a:custGeom>
              <a:avLst/>
              <a:gdLst>
                <a:gd name="T0" fmla="*/ 0 w 228"/>
                <a:gd name="T1" fmla="*/ 174 h 182"/>
                <a:gd name="T2" fmla="*/ 0 w 228"/>
                <a:gd name="T3" fmla="*/ 174 h 182"/>
                <a:gd name="T4" fmla="*/ 226 w 228"/>
                <a:gd name="T5" fmla="*/ 0 h 182"/>
                <a:gd name="T6" fmla="*/ 226 w 228"/>
                <a:gd name="T7" fmla="*/ 0 h 182"/>
                <a:gd name="T8" fmla="*/ 228 w 228"/>
                <a:gd name="T9" fmla="*/ 6 h 182"/>
                <a:gd name="T10" fmla="*/ 228 w 228"/>
                <a:gd name="T11" fmla="*/ 6 h 182"/>
                <a:gd name="T12" fmla="*/ 2 w 228"/>
                <a:gd name="T13" fmla="*/ 182 h 182"/>
                <a:gd name="T14" fmla="*/ 2 w 228"/>
                <a:gd name="T15" fmla="*/ 182 h 182"/>
                <a:gd name="T16" fmla="*/ 0 w 228"/>
                <a:gd name="T17" fmla="*/ 174 h 182"/>
                <a:gd name="T18" fmla="*/ 0 w 228"/>
                <a:gd name="T19"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182">
                  <a:moveTo>
                    <a:pt x="0" y="174"/>
                  </a:moveTo>
                  <a:lnTo>
                    <a:pt x="0" y="174"/>
                  </a:lnTo>
                  <a:lnTo>
                    <a:pt x="226" y="0"/>
                  </a:lnTo>
                  <a:lnTo>
                    <a:pt x="226" y="0"/>
                  </a:lnTo>
                  <a:lnTo>
                    <a:pt x="228" y="6"/>
                  </a:lnTo>
                  <a:lnTo>
                    <a:pt x="228" y="6"/>
                  </a:lnTo>
                  <a:lnTo>
                    <a:pt x="2" y="182"/>
                  </a:lnTo>
                  <a:lnTo>
                    <a:pt x="2" y="182"/>
                  </a:lnTo>
                  <a:lnTo>
                    <a:pt x="0" y="174"/>
                  </a:lnTo>
                  <a:lnTo>
                    <a:pt x="0" y="174"/>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2" name="Freeform 121"/>
            <p:cNvSpPr>
              <a:spLocks/>
            </p:cNvSpPr>
            <p:nvPr/>
          </p:nvSpPr>
          <p:spPr bwMode="auto">
            <a:xfrm>
              <a:off x="18757900" y="-3859213"/>
              <a:ext cx="361950" cy="288925"/>
            </a:xfrm>
            <a:custGeom>
              <a:avLst/>
              <a:gdLst>
                <a:gd name="T0" fmla="*/ 0 w 228"/>
                <a:gd name="T1" fmla="*/ 174 h 182"/>
                <a:gd name="T2" fmla="*/ 0 w 228"/>
                <a:gd name="T3" fmla="*/ 174 h 182"/>
                <a:gd name="T4" fmla="*/ 226 w 228"/>
                <a:gd name="T5" fmla="*/ 0 h 182"/>
                <a:gd name="T6" fmla="*/ 226 w 228"/>
                <a:gd name="T7" fmla="*/ 0 h 182"/>
                <a:gd name="T8" fmla="*/ 228 w 228"/>
                <a:gd name="T9" fmla="*/ 8 h 182"/>
                <a:gd name="T10" fmla="*/ 228 w 228"/>
                <a:gd name="T11" fmla="*/ 8 h 182"/>
                <a:gd name="T12" fmla="*/ 4 w 228"/>
                <a:gd name="T13" fmla="*/ 182 h 182"/>
                <a:gd name="T14" fmla="*/ 4 w 228"/>
                <a:gd name="T15" fmla="*/ 182 h 182"/>
                <a:gd name="T16" fmla="*/ 0 w 228"/>
                <a:gd name="T17" fmla="*/ 174 h 182"/>
                <a:gd name="T18" fmla="*/ 0 w 228"/>
                <a:gd name="T19"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182">
                  <a:moveTo>
                    <a:pt x="0" y="174"/>
                  </a:moveTo>
                  <a:lnTo>
                    <a:pt x="0" y="174"/>
                  </a:lnTo>
                  <a:lnTo>
                    <a:pt x="226" y="0"/>
                  </a:lnTo>
                  <a:lnTo>
                    <a:pt x="226" y="0"/>
                  </a:lnTo>
                  <a:lnTo>
                    <a:pt x="228" y="8"/>
                  </a:lnTo>
                  <a:lnTo>
                    <a:pt x="228" y="8"/>
                  </a:lnTo>
                  <a:lnTo>
                    <a:pt x="4" y="182"/>
                  </a:lnTo>
                  <a:lnTo>
                    <a:pt x="4" y="182"/>
                  </a:lnTo>
                  <a:lnTo>
                    <a:pt x="0" y="174"/>
                  </a:lnTo>
                  <a:lnTo>
                    <a:pt x="0" y="174"/>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Freeform 122"/>
            <p:cNvSpPr>
              <a:spLocks/>
            </p:cNvSpPr>
            <p:nvPr/>
          </p:nvSpPr>
          <p:spPr bwMode="auto">
            <a:xfrm>
              <a:off x="18767425" y="-3836988"/>
              <a:ext cx="358775" cy="285750"/>
            </a:xfrm>
            <a:custGeom>
              <a:avLst/>
              <a:gdLst>
                <a:gd name="T0" fmla="*/ 0 w 226"/>
                <a:gd name="T1" fmla="*/ 174 h 180"/>
                <a:gd name="T2" fmla="*/ 0 w 226"/>
                <a:gd name="T3" fmla="*/ 174 h 180"/>
                <a:gd name="T4" fmla="*/ 224 w 226"/>
                <a:gd name="T5" fmla="*/ 0 h 180"/>
                <a:gd name="T6" fmla="*/ 224 w 226"/>
                <a:gd name="T7" fmla="*/ 0 h 180"/>
                <a:gd name="T8" fmla="*/ 226 w 226"/>
                <a:gd name="T9" fmla="*/ 8 h 180"/>
                <a:gd name="T10" fmla="*/ 226 w 226"/>
                <a:gd name="T11" fmla="*/ 8 h 180"/>
                <a:gd name="T12" fmla="*/ 2 w 226"/>
                <a:gd name="T13" fmla="*/ 180 h 180"/>
                <a:gd name="T14" fmla="*/ 2 w 226"/>
                <a:gd name="T15" fmla="*/ 180 h 180"/>
                <a:gd name="T16" fmla="*/ 0 w 226"/>
                <a:gd name="T17" fmla="*/ 174 h 180"/>
                <a:gd name="T18" fmla="*/ 0 w 226"/>
                <a:gd name="T19" fmla="*/ 17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6" h="180">
                  <a:moveTo>
                    <a:pt x="0" y="174"/>
                  </a:moveTo>
                  <a:lnTo>
                    <a:pt x="0" y="174"/>
                  </a:lnTo>
                  <a:lnTo>
                    <a:pt x="224" y="0"/>
                  </a:lnTo>
                  <a:lnTo>
                    <a:pt x="224" y="0"/>
                  </a:lnTo>
                  <a:lnTo>
                    <a:pt x="226" y="8"/>
                  </a:lnTo>
                  <a:lnTo>
                    <a:pt x="226" y="8"/>
                  </a:lnTo>
                  <a:lnTo>
                    <a:pt x="2" y="180"/>
                  </a:lnTo>
                  <a:lnTo>
                    <a:pt x="2" y="180"/>
                  </a:lnTo>
                  <a:lnTo>
                    <a:pt x="0" y="174"/>
                  </a:lnTo>
                  <a:lnTo>
                    <a:pt x="0" y="174"/>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4" name="Freeform 123"/>
            <p:cNvSpPr>
              <a:spLocks/>
            </p:cNvSpPr>
            <p:nvPr/>
          </p:nvSpPr>
          <p:spPr bwMode="auto">
            <a:xfrm>
              <a:off x="18776950" y="-3814763"/>
              <a:ext cx="355600" cy="282575"/>
            </a:xfrm>
            <a:custGeom>
              <a:avLst/>
              <a:gdLst>
                <a:gd name="T0" fmla="*/ 0 w 224"/>
                <a:gd name="T1" fmla="*/ 172 h 178"/>
                <a:gd name="T2" fmla="*/ 0 w 224"/>
                <a:gd name="T3" fmla="*/ 172 h 178"/>
                <a:gd name="T4" fmla="*/ 222 w 224"/>
                <a:gd name="T5" fmla="*/ 0 h 178"/>
                <a:gd name="T6" fmla="*/ 222 w 224"/>
                <a:gd name="T7" fmla="*/ 0 h 178"/>
                <a:gd name="T8" fmla="*/ 224 w 224"/>
                <a:gd name="T9" fmla="*/ 6 h 178"/>
                <a:gd name="T10" fmla="*/ 224 w 224"/>
                <a:gd name="T11" fmla="*/ 6 h 178"/>
                <a:gd name="T12" fmla="*/ 2 w 224"/>
                <a:gd name="T13" fmla="*/ 178 h 178"/>
                <a:gd name="T14" fmla="*/ 2 w 224"/>
                <a:gd name="T15" fmla="*/ 178 h 178"/>
                <a:gd name="T16" fmla="*/ 0 w 224"/>
                <a:gd name="T17" fmla="*/ 172 h 178"/>
                <a:gd name="T18" fmla="*/ 0 w 224"/>
                <a:gd name="T19" fmla="*/ 172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178">
                  <a:moveTo>
                    <a:pt x="0" y="172"/>
                  </a:moveTo>
                  <a:lnTo>
                    <a:pt x="0" y="172"/>
                  </a:lnTo>
                  <a:lnTo>
                    <a:pt x="222" y="0"/>
                  </a:lnTo>
                  <a:lnTo>
                    <a:pt x="222" y="0"/>
                  </a:lnTo>
                  <a:lnTo>
                    <a:pt x="224" y="6"/>
                  </a:lnTo>
                  <a:lnTo>
                    <a:pt x="224" y="6"/>
                  </a:lnTo>
                  <a:lnTo>
                    <a:pt x="2" y="178"/>
                  </a:lnTo>
                  <a:lnTo>
                    <a:pt x="2" y="178"/>
                  </a:lnTo>
                  <a:lnTo>
                    <a:pt x="0" y="172"/>
                  </a:lnTo>
                  <a:lnTo>
                    <a:pt x="0" y="172"/>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5" name="Freeform 124"/>
            <p:cNvSpPr>
              <a:spLocks/>
            </p:cNvSpPr>
            <p:nvPr/>
          </p:nvSpPr>
          <p:spPr bwMode="auto">
            <a:xfrm>
              <a:off x="18783300" y="-3795713"/>
              <a:ext cx="355600" cy="282575"/>
            </a:xfrm>
            <a:custGeom>
              <a:avLst/>
              <a:gdLst>
                <a:gd name="T0" fmla="*/ 0 w 224"/>
                <a:gd name="T1" fmla="*/ 172 h 178"/>
                <a:gd name="T2" fmla="*/ 0 w 224"/>
                <a:gd name="T3" fmla="*/ 172 h 178"/>
                <a:gd name="T4" fmla="*/ 222 w 224"/>
                <a:gd name="T5" fmla="*/ 0 h 178"/>
                <a:gd name="T6" fmla="*/ 222 w 224"/>
                <a:gd name="T7" fmla="*/ 0 h 178"/>
                <a:gd name="T8" fmla="*/ 224 w 224"/>
                <a:gd name="T9" fmla="*/ 8 h 178"/>
                <a:gd name="T10" fmla="*/ 224 w 224"/>
                <a:gd name="T11" fmla="*/ 8 h 178"/>
                <a:gd name="T12" fmla="*/ 2 w 224"/>
                <a:gd name="T13" fmla="*/ 178 h 178"/>
                <a:gd name="T14" fmla="*/ 2 w 224"/>
                <a:gd name="T15" fmla="*/ 178 h 178"/>
                <a:gd name="T16" fmla="*/ 0 w 224"/>
                <a:gd name="T17" fmla="*/ 172 h 178"/>
                <a:gd name="T18" fmla="*/ 0 w 224"/>
                <a:gd name="T19" fmla="*/ 172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178">
                  <a:moveTo>
                    <a:pt x="0" y="172"/>
                  </a:moveTo>
                  <a:lnTo>
                    <a:pt x="0" y="172"/>
                  </a:lnTo>
                  <a:lnTo>
                    <a:pt x="222" y="0"/>
                  </a:lnTo>
                  <a:lnTo>
                    <a:pt x="222" y="0"/>
                  </a:lnTo>
                  <a:lnTo>
                    <a:pt x="224" y="8"/>
                  </a:lnTo>
                  <a:lnTo>
                    <a:pt x="224" y="8"/>
                  </a:lnTo>
                  <a:lnTo>
                    <a:pt x="2" y="178"/>
                  </a:lnTo>
                  <a:lnTo>
                    <a:pt x="2" y="178"/>
                  </a:lnTo>
                  <a:lnTo>
                    <a:pt x="0" y="172"/>
                  </a:lnTo>
                  <a:lnTo>
                    <a:pt x="0" y="172"/>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6" name="Freeform 125"/>
            <p:cNvSpPr>
              <a:spLocks noEditPoints="1"/>
            </p:cNvSpPr>
            <p:nvPr/>
          </p:nvSpPr>
          <p:spPr bwMode="auto">
            <a:xfrm>
              <a:off x="19008725" y="-4167188"/>
              <a:ext cx="57150" cy="50800"/>
            </a:xfrm>
            <a:custGeom>
              <a:avLst/>
              <a:gdLst>
                <a:gd name="T0" fmla="*/ 16 w 36"/>
                <a:gd name="T1" fmla="*/ 10 h 32"/>
                <a:gd name="T2" fmla="*/ 16 w 36"/>
                <a:gd name="T3" fmla="*/ 10 h 32"/>
                <a:gd name="T4" fmla="*/ 8 w 36"/>
                <a:gd name="T5" fmla="*/ 18 h 32"/>
                <a:gd name="T6" fmla="*/ 6 w 36"/>
                <a:gd name="T7" fmla="*/ 24 h 32"/>
                <a:gd name="T8" fmla="*/ 6 w 36"/>
                <a:gd name="T9" fmla="*/ 26 h 32"/>
                <a:gd name="T10" fmla="*/ 6 w 36"/>
                <a:gd name="T11" fmla="*/ 26 h 32"/>
                <a:gd name="T12" fmla="*/ 8 w 36"/>
                <a:gd name="T13" fmla="*/ 28 h 32"/>
                <a:gd name="T14" fmla="*/ 10 w 36"/>
                <a:gd name="T15" fmla="*/ 28 h 32"/>
                <a:gd name="T16" fmla="*/ 20 w 36"/>
                <a:gd name="T17" fmla="*/ 24 h 32"/>
                <a:gd name="T18" fmla="*/ 20 w 36"/>
                <a:gd name="T19" fmla="*/ 24 h 32"/>
                <a:gd name="T20" fmla="*/ 30 w 36"/>
                <a:gd name="T21" fmla="*/ 14 h 32"/>
                <a:gd name="T22" fmla="*/ 32 w 36"/>
                <a:gd name="T23" fmla="*/ 10 h 32"/>
                <a:gd name="T24" fmla="*/ 32 w 36"/>
                <a:gd name="T25" fmla="*/ 6 h 32"/>
                <a:gd name="T26" fmla="*/ 32 w 36"/>
                <a:gd name="T27" fmla="*/ 6 h 32"/>
                <a:gd name="T28" fmla="*/ 30 w 36"/>
                <a:gd name="T29" fmla="*/ 4 h 32"/>
                <a:gd name="T30" fmla="*/ 26 w 36"/>
                <a:gd name="T31" fmla="*/ 4 h 32"/>
                <a:gd name="T32" fmla="*/ 16 w 36"/>
                <a:gd name="T33" fmla="*/ 10 h 32"/>
                <a:gd name="T34" fmla="*/ 16 w 36"/>
                <a:gd name="T35" fmla="*/ 10 h 32"/>
                <a:gd name="T36" fmla="*/ 4 w 36"/>
                <a:gd name="T37" fmla="*/ 20 h 32"/>
                <a:gd name="T38" fmla="*/ 4 w 36"/>
                <a:gd name="T39" fmla="*/ 20 h 32"/>
                <a:gd name="T40" fmla="*/ 10 w 36"/>
                <a:gd name="T41" fmla="*/ 14 h 32"/>
                <a:gd name="T42" fmla="*/ 16 w 36"/>
                <a:gd name="T43" fmla="*/ 8 h 32"/>
                <a:gd name="T44" fmla="*/ 24 w 36"/>
                <a:gd name="T45" fmla="*/ 2 h 32"/>
                <a:gd name="T46" fmla="*/ 30 w 36"/>
                <a:gd name="T47" fmla="*/ 0 h 32"/>
                <a:gd name="T48" fmla="*/ 30 w 36"/>
                <a:gd name="T49" fmla="*/ 0 h 32"/>
                <a:gd name="T50" fmla="*/ 34 w 36"/>
                <a:gd name="T51" fmla="*/ 0 h 32"/>
                <a:gd name="T52" fmla="*/ 36 w 36"/>
                <a:gd name="T53" fmla="*/ 2 h 32"/>
                <a:gd name="T54" fmla="*/ 36 w 36"/>
                <a:gd name="T55" fmla="*/ 6 h 32"/>
                <a:gd name="T56" fmla="*/ 34 w 36"/>
                <a:gd name="T57" fmla="*/ 12 h 32"/>
                <a:gd name="T58" fmla="*/ 34 w 36"/>
                <a:gd name="T59" fmla="*/ 12 h 32"/>
                <a:gd name="T60" fmla="*/ 28 w 36"/>
                <a:gd name="T61" fmla="*/ 20 h 32"/>
                <a:gd name="T62" fmla="*/ 22 w 36"/>
                <a:gd name="T63" fmla="*/ 26 h 32"/>
                <a:gd name="T64" fmla="*/ 14 w 36"/>
                <a:gd name="T65" fmla="*/ 30 h 32"/>
                <a:gd name="T66" fmla="*/ 8 w 36"/>
                <a:gd name="T67" fmla="*/ 32 h 32"/>
                <a:gd name="T68" fmla="*/ 8 w 36"/>
                <a:gd name="T69" fmla="*/ 32 h 32"/>
                <a:gd name="T70" fmla="*/ 4 w 36"/>
                <a:gd name="T71" fmla="*/ 32 h 32"/>
                <a:gd name="T72" fmla="*/ 0 w 36"/>
                <a:gd name="T73" fmla="*/ 30 h 32"/>
                <a:gd name="T74" fmla="*/ 2 w 36"/>
                <a:gd name="T75" fmla="*/ 26 h 32"/>
                <a:gd name="T76" fmla="*/ 4 w 36"/>
                <a:gd name="T77" fmla="*/ 20 h 32"/>
                <a:gd name="T78" fmla="*/ 4 w 36"/>
                <a:gd name="T79" fmla="*/ 2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 h="32">
                  <a:moveTo>
                    <a:pt x="16" y="10"/>
                  </a:moveTo>
                  <a:lnTo>
                    <a:pt x="16" y="10"/>
                  </a:lnTo>
                  <a:lnTo>
                    <a:pt x="8" y="18"/>
                  </a:lnTo>
                  <a:lnTo>
                    <a:pt x="6" y="24"/>
                  </a:lnTo>
                  <a:lnTo>
                    <a:pt x="6" y="26"/>
                  </a:lnTo>
                  <a:lnTo>
                    <a:pt x="6" y="26"/>
                  </a:lnTo>
                  <a:lnTo>
                    <a:pt x="8" y="28"/>
                  </a:lnTo>
                  <a:lnTo>
                    <a:pt x="10" y="28"/>
                  </a:lnTo>
                  <a:lnTo>
                    <a:pt x="20" y="24"/>
                  </a:lnTo>
                  <a:lnTo>
                    <a:pt x="20" y="24"/>
                  </a:lnTo>
                  <a:lnTo>
                    <a:pt x="30" y="14"/>
                  </a:lnTo>
                  <a:lnTo>
                    <a:pt x="32" y="10"/>
                  </a:lnTo>
                  <a:lnTo>
                    <a:pt x="32" y="6"/>
                  </a:lnTo>
                  <a:lnTo>
                    <a:pt x="32" y="6"/>
                  </a:lnTo>
                  <a:lnTo>
                    <a:pt x="30" y="4"/>
                  </a:lnTo>
                  <a:lnTo>
                    <a:pt x="26" y="4"/>
                  </a:lnTo>
                  <a:lnTo>
                    <a:pt x="16" y="10"/>
                  </a:lnTo>
                  <a:lnTo>
                    <a:pt x="16" y="10"/>
                  </a:lnTo>
                  <a:close/>
                  <a:moveTo>
                    <a:pt x="4" y="20"/>
                  </a:moveTo>
                  <a:lnTo>
                    <a:pt x="4" y="20"/>
                  </a:lnTo>
                  <a:lnTo>
                    <a:pt x="10" y="14"/>
                  </a:lnTo>
                  <a:lnTo>
                    <a:pt x="16" y="8"/>
                  </a:lnTo>
                  <a:lnTo>
                    <a:pt x="24" y="2"/>
                  </a:lnTo>
                  <a:lnTo>
                    <a:pt x="30" y="0"/>
                  </a:lnTo>
                  <a:lnTo>
                    <a:pt x="30" y="0"/>
                  </a:lnTo>
                  <a:lnTo>
                    <a:pt x="34" y="0"/>
                  </a:lnTo>
                  <a:lnTo>
                    <a:pt x="36" y="2"/>
                  </a:lnTo>
                  <a:lnTo>
                    <a:pt x="36" y="6"/>
                  </a:lnTo>
                  <a:lnTo>
                    <a:pt x="34" y="12"/>
                  </a:lnTo>
                  <a:lnTo>
                    <a:pt x="34" y="12"/>
                  </a:lnTo>
                  <a:lnTo>
                    <a:pt x="28" y="20"/>
                  </a:lnTo>
                  <a:lnTo>
                    <a:pt x="22" y="26"/>
                  </a:lnTo>
                  <a:lnTo>
                    <a:pt x="14" y="30"/>
                  </a:lnTo>
                  <a:lnTo>
                    <a:pt x="8" y="32"/>
                  </a:lnTo>
                  <a:lnTo>
                    <a:pt x="8" y="32"/>
                  </a:lnTo>
                  <a:lnTo>
                    <a:pt x="4" y="32"/>
                  </a:lnTo>
                  <a:lnTo>
                    <a:pt x="0" y="30"/>
                  </a:lnTo>
                  <a:lnTo>
                    <a:pt x="2" y="26"/>
                  </a:lnTo>
                  <a:lnTo>
                    <a:pt x="4" y="20"/>
                  </a:lnTo>
                  <a:lnTo>
                    <a:pt x="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7" name="Freeform 126"/>
            <p:cNvSpPr>
              <a:spLocks/>
            </p:cNvSpPr>
            <p:nvPr/>
          </p:nvSpPr>
          <p:spPr bwMode="auto">
            <a:xfrm>
              <a:off x="19059525" y="-4154488"/>
              <a:ext cx="12700" cy="9525"/>
            </a:xfrm>
            <a:custGeom>
              <a:avLst/>
              <a:gdLst>
                <a:gd name="T0" fmla="*/ 6 w 8"/>
                <a:gd name="T1" fmla="*/ 6 h 6"/>
                <a:gd name="T2" fmla="*/ 6 w 8"/>
                <a:gd name="T3" fmla="*/ 6 h 6"/>
                <a:gd name="T4" fmla="*/ 0 w 8"/>
                <a:gd name="T5" fmla="*/ 6 h 6"/>
                <a:gd name="T6" fmla="*/ 0 w 8"/>
                <a:gd name="T7" fmla="*/ 6 h 6"/>
                <a:gd name="T8" fmla="*/ 2 w 8"/>
                <a:gd name="T9" fmla="*/ 4 h 6"/>
                <a:gd name="T10" fmla="*/ 2 w 8"/>
                <a:gd name="T11" fmla="*/ 4 h 6"/>
                <a:gd name="T12" fmla="*/ 4 w 8"/>
                <a:gd name="T13" fmla="*/ 2 h 6"/>
                <a:gd name="T14" fmla="*/ 4 w 8"/>
                <a:gd name="T15" fmla="*/ 2 h 6"/>
                <a:gd name="T16" fmla="*/ 8 w 8"/>
                <a:gd name="T17" fmla="*/ 0 h 6"/>
                <a:gd name="T18" fmla="*/ 8 w 8"/>
                <a:gd name="T19" fmla="*/ 0 h 6"/>
                <a:gd name="T20" fmla="*/ 6 w 8"/>
                <a:gd name="T21" fmla="*/ 6 h 6"/>
                <a:gd name="T22" fmla="*/ 6 w 8"/>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6">
                  <a:moveTo>
                    <a:pt x="6" y="6"/>
                  </a:moveTo>
                  <a:lnTo>
                    <a:pt x="6" y="6"/>
                  </a:lnTo>
                  <a:lnTo>
                    <a:pt x="0" y="6"/>
                  </a:lnTo>
                  <a:lnTo>
                    <a:pt x="0" y="6"/>
                  </a:lnTo>
                  <a:lnTo>
                    <a:pt x="2" y="4"/>
                  </a:lnTo>
                  <a:lnTo>
                    <a:pt x="2" y="4"/>
                  </a:lnTo>
                  <a:lnTo>
                    <a:pt x="4" y="2"/>
                  </a:lnTo>
                  <a:lnTo>
                    <a:pt x="4" y="2"/>
                  </a:lnTo>
                  <a:lnTo>
                    <a:pt x="8" y="0"/>
                  </a:lnTo>
                  <a:lnTo>
                    <a:pt x="8" y="0"/>
                  </a:lnTo>
                  <a:lnTo>
                    <a:pt x="6" y="6"/>
                  </a:lnTo>
                  <a:lnTo>
                    <a:pt x="6"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Freeform 127"/>
            <p:cNvSpPr>
              <a:spLocks/>
            </p:cNvSpPr>
            <p:nvPr/>
          </p:nvSpPr>
          <p:spPr bwMode="auto">
            <a:xfrm>
              <a:off x="19069050" y="-4160838"/>
              <a:ext cx="38100" cy="15875"/>
            </a:xfrm>
            <a:custGeom>
              <a:avLst/>
              <a:gdLst>
                <a:gd name="T0" fmla="*/ 22 w 24"/>
                <a:gd name="T1" fmla="*/ 0 h 10"/>
                <a:gd name="T2" fmla="*/ 22 w 24"/>
                <a:gd name="T3" fmla="*/ 0 h 10"/>
                <a:gd name="T4" fmla="*/ 24 w 24"/>
                <a:gd name="T5" fmla="*/ 0 h 10"/>
                <a:gd name="T6" fmla="*/ 22 w 24"/>
                <a:gd name="T7" fmla="*/ 2 h 10"/>
                <a:gd name="T8" fmla="*/ 22 w 24"/>
                <a:gd name="T9" fmla="*/ 2 h 10"/>
                <a:gd name="T10" fmla="*/ 18 w 24"/>
                <a:gd name="T11" fmla="*/ 6 h 10"/>
                <a:gd name="T12" fmla="*/ 18 w 24"/>
                <a:gd name="T13" fmla="*/ 6 h 10"/>
                <a:gd name="T14" fmla="*/ 0 w 24"/>
                <a:gd name="T15" fmla="*/ 10 h 10"/>
                <a:gd name="T16" fmla="*/ 0 w 24"/>
                <a:gd name="T17" fmla="*/ 10 h 10"/>
                <a:gd name="T18" fmla="*/ 4 w 24"/>
                <a:gd name="T19" fmla="*/ 4 h 10"/>
                <a:gd name="T20" fmla="*/ 4 w 24"/>
                <a:gd name="T21" fmla="*/ 4 h 10"/>
                <a:gd name="T22" fmla="*/ 22 w 24"/>
                <a:gd name="T23" fmla="*/ 0 h 10"/>
                <a:gd name="T24" fmla="*/ 22 w 24"/>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10">
                  <a:moveTo>
                    <a:pt x="22" y="0"/>
                  </a:moveTo>
                  <a:lnTo>
                    <a:pt x="22" y="0"/>
                  </a:lnTo>
                  <a:lnTo>
                    <a:pt x="24" y="0"/>
                  </a:lnTo>
                  <a:lnTo>
                    <a:pt x="22" y="2"/>
                  </a:lnTo>
                  <a:lnTo>
                    <a:pt x="22" y="2"/>
                  </a:lnTo>
                  <a:lnTo>
                    <a:pt x="18" y="6"/>
                  </a:lnTo>
                  <a:lnTo>
                    <a:pt x="18" y="6"/>
                  </a:lnTo>
                  <a:lnTo>
                    <a:pt x="0" y="10"/>
                  </a:lnTo>
                  <a:lnTo>
                    <a:pt x="0" y="10"/>
                  </a:lnTo>
                  <a:lnTo>
                    <a:pt x="4" y="4"/>
                  </a:lnTo>
                  <a:lnTo>
                    <a:pt x="4" y="4"/>
                  </a:lnTo>
                  <a:lnTo>
                    <a:pt x="22" y="0"/>
                  </a:lnTo>
                  <a:lnTo>
                    <a:pt x="2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9" name="Freeform 128"/>
            <p:cNvSpPr>
              <a:spLocks/>
            </p:cNvSpPr>
            <p:nvPr/>
          </p:nvSpPr>
          <p:spPr bwMode="auto">
            <a:xfrm>
              <a:off x="19024600" y="-4138613"/>
              <a:ext cx="22225" cy="12700"/>
            </a:xfrm>
            <a:custGeom>
              <a:avLst/>
              <a:gdLst>
                <a:gd name="T0" fmla="*/ 10 w 14"/>
                <a:gd name="T1" fmla="*/ 4 h 8"/>
                <a:gd name="T2" fmla="*/ 10 w 14"/>
                <a:gd name="T3" fmla="*/ 4 h 8"/>
                <a:gd name="T4" fmla="*/ 14 w 14"/>
                <a:gd name="T5" fmla="*/ 2 h 8"/>
                <a:gd name="T6" fmla="*/ 14 w 14"/>
                <a:gd name="T7" fmla="*/ 2 h 8"/>
                <a:gd name="T8" fmla="*/ 14 w 14"/>
                <a:gd name="T9" fmla="*/ 0 h 8"/>
                <a:gd name="T10" fmla="*/ 12 w 14"/>
                <a:gd name="T11" fmla="*/ 0 h 8"/>
                <a:gd name="T12" fmla="*/ 12 w 14"/>
                <a:gd name="T13" fmla="*/ 0 h 8"/>
                <a:gd name="T14" fmla="*/ 8 w 14"/>
                <a:gd name="T15" fmla="*/ 4 h 8"/>
                <a:gd name="T16" fmla="*/ 8 w 14"/>
                <a:gd name="T17" fmla="*/ 4 h 8"/>
                <a:gd name="T18" fmla="*/ 6 w 14"/>
                <a:gd name="T19" fmla="*/ 6 h 8"/>
                <a:gd name="T20" fmla="*/ 2 w 14"/>
                <a:gd name="T21" fmla="*/ 6 h 8"/>
                <a:gd name="T22" fmla="*/ 2 w 14"/>
                <a:gd name="T23" fmla="*/ 6 h 8"/>
                <a:gd name="T24" fmla="*/ 0 w 14"/>
                <a:gd name="T25" fmla="*/ 8 h 8"/>
                <a:gd name="T26" fmla="*/ 0 w 14"/>
                <a:gd name="T27" fmla="*/ 8 h 8"/>
                <a:gd name="T28" fmla="*/ 4 w 14"/>
                <a:gd name="T29" fmla="*/ 8 h 8"/>
                <a:gd name="T30" fmla="*/ 10 w 14"/>
                <a:gd name="T31" fmla="*/ 4 h 8"/>
                <a:gd name="T32" fmla="*/ 10 w 14"/>
                <a:gd name="T3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8">
                  <a:moveTo>
                    <a:pt x="10" y="4"/>
                  </a:moveTo>
                  <a:lnTo>
                    <a:pt x="10" y="4"/>
                  </a:lnTo>
                  <a:lnTo>
                    <a:pt x="14" y="2"/>
                  </a:lnTo>
                  <a:lnTo>
                    <a:pt x="14" y="2"/>
                  </a:lnTo>
                  <a:lnTo>
                    <a:pt x="14" y="0"/>
                  </a:lnTo>
                  <a:lnTo>
                    <a:pt x="12" y="0"/>
                  </a:lnTo>
                  <a:lnTo>
                    <a:pt x="12" y="0"/>
                  </a:lnTo>
                  <a:lnTo>
                    <a:pt x="8" y="4"/>
                  </a:lnTo>
                  <a:lnTo>
                    <a:pt x="8" y="4"/>
                  </a:lnTo>
                  <a:lnTo>
                    <a:pt x="6" y="6"/>
                  </a:lnTo>
                  <a:lnTo>
                    <a:pt x="2" y="6"/>
                  </a:lnTo>
                  <a:lnTo>
                    <a:pt x="2" y="6"/>
                  </a:lnTo>
                  <a:lnTo>
                    <a:pt x="0" y="8"/>
                  </a:lnTo>
                  <a:lnTo>
                    <a:pt x="0" y="8"/>
                  </a:lnTo>
                  <a:lnTo>
                    <a:pt x="4" y="8"/>
                  </a:lnTo>
                  <a:lnTo>
                    <a:pt x="10" y="4"/>
                  </a:lnTo>
                  <a:lnTo>
                    <a:pt x="1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Freeform 129"/>
            <p:cNvSpPr>
              <a:spLocks/>
            </p:cNvSpPr>
            <p:nvPr/>
          </p:nvSpPr>
          <p:spPr bwMode="auto">
            <a:xfrm>
              <a:off x="17414875" y="-3173412"/>
              <a:ext cx="631825" cy="546100"/>
            </a:xfrm>
            <a:custGeom>
              <a:avLst/>
              <a:gdLst>
                <a:gd name="T0" fmla="*/ 0 w 398"/>
                <a:gd name="T1" fmla="*/ 254 h 344"/>
                <a:gd name="T2" fmla="*/ 0 w 398"/>
                <a:gd name="T3" fmla="*/ 254 h 344"/>
                <a:gd name="T4" fmla="*/ 328 w 398"/>
                <a:gd name="T5" fmla="*/ 0 h 344"/>
                <a:gd name="T6" fmla="*/ 328 w 398"/>
                <a:gd name="T7" fmla="*/ 0 h 344"/>
                <a:gd name="T8" fmla="*/ 364 w 398"/>
                <a:gd name="T9" fmla="*/ 52 h 344"/>
                <a:gd name="T10" fmla="*/ 364 w 398"/>
                <a:gd name="T11" fmla="*/ 52 h 344"/>
                <a:gd name="T12" fmla="*/ 398 w 398"/>
                <a:gd name="T13" fmla="*/ 100 h 344"/>
                <a:gd name="T14" fmla="*/ 398 w 398"/>
                <a:gd name="T15" fmla="*/ 100 h 344"/>
                <a:gd name="T16" fmla="*/ 84 w 398"/>
                <a:gd name="T17" fmla="*/ 344 h 344"/>
                <a:gd name="T18" fmla="*/ 84 w 398"/>
                <a:gd name="T19" fmla="*/ 344 h 344"/>
                <a:gd name="T20" fmla="*/ 44 w 398"/>
                <a:gd name="T21" fmla="*/ 300 h 344"/>
                <a:gd name="T22" fmla="*/ 44 w 398"/>
                <a:gd name="T23" fmla="*/ 300 h 344"/>
                <a:gd name="T24" fmla="*/ 0 w 398"/>
                <a:gd name="T25" fmla="*/ 254 h 344"/>
                <a:gd name="T26" fmla="*/ 0 w 398"/>
                <a:gd name="T27" fmla="*/ 25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8" h="344">
                  <a:moveTo>
                    <a:pt x="0" y="254"/>
                  </a:moveTo>
                  <a:lnTo>
                    <a:pt x="0" y="254"/>
                  </a:lnTo>
                  <a:lnTo>
                    <a:pt x="328" y="0"/>
                  </a:lnTo>
                  <a:lnTo>
                    <a:pt x="328" y="0"/>
                  </a:lnTo>
                  <a:lnTo>
                    <a:pt x="364" y="52"/>
                  </a:lnTo>
                  <a:lnTo>
                    <a:pt x="364" y="52"/>
                  </a:lnTo>
                  <a:lnTo>
                    <a:pt x="398" y="100"/>
                  </a:lnTo>
                  <a:lnTo>
                    <a:pt x="398" y="100"/>
                  </a:lnTo>
                  <a:lnTo>
                    <a:pt x="84" y="344"/>
                  </a:lnTo>
                  <a:lnTo>
                    <a:pt x="84" y="344"/>
                  </a:lnTo>
                  <a:lnTo>
                    <a:pt x="44" y="300"/>
                  </a:lnTo>
                  <a:lnTo>
                    <a:pt x="44" y="300"/>
                  </a:lnTo>
                  <a:lnTo>
                    <a:pt x="0" y="254"/>
                  </a:lnTo>
                  <a:lnTo>
                    <a:pt x="0" y="254"/>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Freeform 130"/>
            <p:cNvSpPr>
              <a:spLocks/>
            </p:cNvSpPr>
            <p:nvPr/>
          </p:nvSpPr>
          <p:spPr bwMode="auto">
            <a:xfrm>
              <a:off x="17995900" y="-3624263"/>
              <a:ext cx="606425" cy="568325"/>
            </a:xfrm>
            <a:custGeom>
              <a:avLst/>
              <a:gdLst>
                <a:gd name="T0" fmla="*/ 0 w 382"/>
                <a:gd name="T1" fmla="*/ 254 h 358"/>
                <a:gd name="T2" fmla="*/ 0 w 382"/>
                <a:gd name="T3" fmla="*/ 254 h 358"/>
                <a:gd name="T4" fmla="*/ 328 w 382"/>
                <a:gd name="T5" fmla="*/ 0 h 358"/>
                <a:gd name="T6" fmla="*/ 328 w 382"/>
                <a:gd name="T7" fmla="*/ 0 h 358"/>
                <a:gd name="T8" fmla="*/ 356 w 382"/>
                <a:gd name="T9" fmla="*/ 58 h 358"/>
                <a:gd name="T10" fmla="*/ 356 w 382"/>
                <a:gd name="T11" fmla="*/ 58 h 358"/>
                <a:gd name="T12" fmla="*/ 382 w 382"/>
                <a:gd name="T13" fmla="*/ 114 h 358"/>
                <a:gd name="T14" fmla="*/ 382 w 382"/>
                <a:gd name="T15" fmla="*/ 114 h 358"/>
                <a:gd name="T16" fmla="*/ 68 w 382"/>
                <a:gd name="T17" fmla="*/ 358 h 358"/>
                <a:gd name="T18" fmla="*/ 68 w 382"/>
                <a:gd name="T19" fmla="*/ 358 h 358"/>
                <a:gd name="T20" fmla="*/ 34 w 382"/>
                <a:gd name="T21" fmla="*/ 306 h 358"/>
                <a:gd name="T22" fmla="*/ 34 w 382"/>
                <a:gd name="T23" fmla="*/ 306 h 358"/>
                <a:gd name="T24" fmla="*/ 0 w 382"/>
                <a:gd name="T25" fmla="*/ 254 h 358"/>
                <a:gd name="T26" fmla="*/ 0 w 382"/>
                <a:gd name="T27" fmla="*/ 25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358">
                  <a:moveTo>
                    <a:pt x="0" y="254"/>
                  </a:moveTo>
                  <a:lnTo>
                    <a:pt x="0" y="254"/>
                  </a:lnTo>
                  <a:lnTo>
                    <a:pt x="328" y="0"/>
                  </a:lnTo>
                  <a:lnTo>
                    <a:pt x="328" y="0"/>
                  </a:lnTo>
                  <a:lnTo>
                    <a:pt x="356" y="58"/>
                  </a:lnTo>
                  <a:lnTo>
                    <a:pt x="356" y="58"/>
                  </a:lnTo>
                  <a:lnTo>
                    <a:pt x="382" y="114"/>
                  </a:lnTo>
                  <a:lnTo>
                    <a:pt x="382" y="114"/>
                  </a:lnTo>
                  <a:lnTo>
                    <a:pt x="68" y="358"/>
                  </a:lnTo>
                  <a:lnTo>
                    <a:pt x="68" y="358"/>
                  </a:lnTo>
                  <a:lnTo>
                    <a:pt x="34" y="306"/>
                  </a:lnTo>
                  <a:lnTo>
                    <a:pt x="34" y="306"/>
                  </a:lnTo>
                  <a:lnTo>
                    <a:pt x="0" y="254"/>
                  </a:lnTo>
                  <a:lnTo>
                    <a:pt x="0" y="25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Freeform 131"/>
            <p:cNvSpPr>
              <a:spLocks/>
            </p:cNvSpPr>
            <p:nvPr/>
          </p:nvSpPr>
          <p:spPr bwMode="auto">
            <a:xfrm>
              <a:off x="18837275" y="-3633788"/>
              <a:ext cx="342900" cy="273050"/>
            </a:xfrm>
            <a:custGeom>
              <a:avLst/>
              <a:gdLst>
                <a:gd name="T0" fmla="*/ 0 w 216"/>
                <a:gd name="T1" fmla="*/ 164 h 172"/>
                <a:gd name="T2" fmla="*/ 0 w 216"/>
                <a:gd name="T3" fmla="*/ 164 h 172"/>
                <a:gd name="T4" fmla="*/ 214 w 216"/>
                <a:gd name="T5" fmla="*/ 0 h 172"/>
                <a:gd name="T6" fmla="*/ 214 w 216"/>
                <a:gd name="T7" fmla="*/ 0 h 172"/>
                <a:gd name="T8" fmla="*/ 216 w 216"/>
                <a:gd name="T9" fmla="*/ 6 h 172"/>
                <a:gd name="T10" fmla="*/ 216 w 216"/>
                <a:gd name="T11" fmla="*/ 6 h 172"/>
                <a:gd name="T12" fmla="*/ 2 w 216"/>
                <a:gd name="T13" fmla="*/ 172 h 172"/>
                <a:gd name="T14" fmla="*/ 2 w 216"/>
                <a:gd name="T15" fmla="*/ 172 h 172"/>
                <a:gd name="T16" fmla="*/ 0 w 216"/>
                <a:gd name="T17" fmla="*/ 164 h 172"/>
                <a:gd name="T18" fmla="*/ 0 w 216"/>
                <a:gd name="T19" fmla="*/ 16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172">
                  <a:moveTo>
                    <a:pt x="0" y="164"/>
                  </a:moveTo>
                  <a:lnTo>
                    <a:pt x="0" y="164"/>
                  </a:lnTo>
                  <a:lnTo>
                    <a:pt x="214" y="0"/>
                  </a:lnTo>
                  <a:lnTo>
                    <a:pt x="214" y="0"/>
                  </a:lnTo>
                  <a:lnTo>
                    <a:pt x="216" y="6"/>
                  </a:lnTo>
                  <a:lnTo>
                    <a:pt x="216" y="6"/>
                  </a:lnTo>
                  <a:lnTo>
                    <a:pt x="2" y="172"/>
                  </a:lnTo>
                  <a:lnTo>
                    <a:pt x="2" y="172"/>
                  </a:lnTo>
                  <a:lnTo>
                    <a:pt x="0" y="164"/>
                  </a:lnTo>
                  <a:lnTo>
                    <a:pt x="0" y="164"/>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3" name="Freeform 132"/>
            <p:cNvSpPr>
              <a:spLocks/>
            </p:cNvSpPr>
            <p:nvPr/>
          </p:nvSpPr>
          <p:spPr bwMode="auto">
            <a:xfrm>
              <a:off x="18843625" y="-3614738"/>
              <a:ext cx="339725" cy="269875"/>
            </a:xfrm>
            <a:custGeom>
              <a:avLst/>
              <a:gdLst>
                <a:gd name="T0" fmla="*/ 0 w 214"/>
                <a:gd name="T1" fmla="*/ 164 h 170"/>
                <a:gd name="T2" fmla="*/ 0 w 214"/>
                <a:gd name="T3" fmla="*/ 164 h 170"/>
                <a:gd name="T4" fmla="*/ 212 w 214"/>
                <a:gd name="T5" fmla="*/ 0 h 170"/>
                <a:gd name="T6" fmla="*/ 212 w 214"/>
                <a:gd name="T7" fmla="*/ 0 h 170"/>
                <a:gd name="T8" fmla="*/ 214 w 214"/>
                <a:gd name="T9" fmla="*/ 6 h 170"/>
                <a:gd name="T10" fmla="*/ 214 w 214"/>
                <a:gd name="T11" fmla="*/ 6 h 170"/>
                <a:gd name="T12" fmla="*/ 2 w 214"/>
                <a:gd name="T13" fmla="*/ 170 h 170"/>
                <a:gd name="T14" fmla="*/ 2 w 214"/>
                <a:gd name="T15" fmla="*/ 170 h 170"/>
                <a:gd name="T16" fmla="*/ 0 w 214"/>
                <a:gd name="T17" fmla="*/ 164 h 170"/>
                <a:gd name="T18" fmla="*/ 0 w 214"/>
                <a:gd name="T19" fmla="*/ 1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70">
                  <a:moveTo>
                    <a:pt x="0" y="164"/>
                  </a:moveTo>
                  <a:lnTo>
                    <a:pt x="0" y="164"/>
                  </a:lnTo>
                  <a:lnTo>
                    <a:pt x="212" y="0"/>
                  </a:lnTo>
                  <a:lnTo>
                    <a:pt x="212" y="0"/>
                  </a:lnTo>
                  <a:lnTo>
                    <a:pt x="214" y="6"/>
                  </a:lnTo>
                  <a:lnTo>
                    <a:pt x="214" y="6"/>
                  </a:lnTo>
                  <a:lnTo>
                    <a:pt x="2" y="170"/>
                  </a:lnTo>
                  <a:lnTo>
                    <a:pt x="2" y="170"/>
                  </a:lnTo>
                  <a:lnTo>
                    <a:pt x="0" y="164"/>
                  </a:lnTo>
                  <a:lnTo>
                    <a:pt x="0" y="164"/>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4" name="Freeform 133"/>
            <p:cNvSpPr>
              <a:spLocks/>
            </p:cNvSpPr>
            <p:nvPr/>
          </p:nvSpPr>
          <p:spPr bwMode="auto">
            <a:xfrm>
              <a:off x="18849975" y="-3595688"/>
              <a:ext cx="339725" cy="269875"/>
            </a:xfrm>
            <a:custGeom>
              <a:avLst/>
              <a:gdLst>
                <a:gd name="T0" fmla="*/ 0 w 214"/>
                <a:gd name="T1" fmla="*/ 164 h 170"/>
                <a:gd name="T2" fmla="*/ 0 w 214"/>
                <a:gd name="T3" fmla="*/ 164 h 170"/>
                <a:gd name="T4" fmla="*/ 212 w 214"/>
                <a:gd name="T5" fmla="*/ 0 h 170"/>
                <a:gd name="T6" fmla="*/ 212 w 214"/>
                <a:gd name="T7" fmla="*/ 0 h 170"/>
                <a:gd name="T8" fmla="*/ 214 w 214"/>
                <a:gd name="T9" fmla="*/ 6 h 170"/>
                <a:gd name="T10" fmla="*/ 214 w 214"/>
                <a:gd name="T11" fmla="*/ 6 h 170"/>
                <a:gd name="T12" fmla="*/ 4 w 214"/>
                <a:gd name="T13" fmla="*/ 170 h 170"/>
                <a:gd name="T14" fmla="*/ 4 w 214"/>
                <a:gd name="T15" fmla="*/ 170 h 170"/>
                <a:gd name="T16" fmla="*/ 0 w 214"/>
                <a:gd name="T17" fmla="*/ 164 h 170"/>
                <a:gd name="T18" fmla="*/ 0 w 214"/>
                <a:gd name="T19" fmla="*/ 1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70">
                  <a:moveTo>
                    <a:pt x="0" y="164"/>
                  </a:moveTo>
                  <a:lnTo>
                    <a:pt x="0" y="164"/>
                  </a:lnTo>
                  <a:lnTo>
                    <a:pt x="212" y="0"/>
                  </a:lnTo>
                  <a:lnTo>
                    <a:pt x="212" y="0"/>
                  </a:lnTo>
                  <a:lnTo>
                    <a:pt x="214" y="6"/>
                  </a:lnTo>
                  <a:lnTo>
                    <a:pt x="214" y="6"/>
                  </a:lnTo>
                  <a:lnTo>
                    <a:pt x="4" y="170"/>
                  </a:lnTo>
                  <a:lnTo>
                    <a:pt x="4" y="170"/>
                  </a:lnTo>
                  <a:lnTo>
                    <a:pt x="0" y="164"/>
                  </a:lnTo>
                  <a:lnTo>
                    <a:pt x="0" y="164"/>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5" name="Freeform 134"/>
            <p:cNvSpPr>
              <a:spLocks/>
            </p:cNvSpPr>
            <p:nvPr/>
          </p:nvSpPr>
          <p:spPr bwMode="auto">
            <a:xfrm>
              <a:off x="18859500" y="-3576638"/>
              <a:ext cx="336550" cy="266700"/>
            </a:xfrm>
            <a:custGeom>
              <a:avLst/>
              <a:gdLst>
                <a:gd name="T0" fmla="*/ 0 w 212"/>
                <a:gd name="T1" fmla="*/ 162 h 168"/>
                <a:gd name="T2" fmla="*/ 0 w 212"/>
                <a:gd name="T3" fmla="*/ 162 h 168"/>
                <a:gd name="T4" fmla="*/ 210 w 212"/>
                <a:gd name="T5" fmla="*/ 0 h 168"/>
                <a:gd name="T6" fmla="*/ 210 w 212"/>
                <a:gd name="T7" fmla="*/ 0 h 168"/>
                <a:gd name="T8" fmla="*/ 212 w 212"/>
                <a:gd name="T9" fmla="*/ 6 h 168"/>
                <a:gd name="T10" fmla="*/ 212 w 212"/>
                <a:gd name="T11" fmla="*/ 6 h 168"/>
                <a:gd name="T12" fmla="*/ 2 w 212"/>
                <a:gd name="T13" fmla="*/ 168 h 168"/>
                <a:gd name="T14" fmla="*/ 2 w 212"/>
                <a:gd name="T15" fmla="*/ 168 h 168"/>
                <a:gd name="T16" fmla="*/ 0 w 212"/>
                <a:gd name="T17" fmla="*/ 162 h 168"/>
                <a:gd name="T18" fmla="*/ 0 w 212"/>
                <a:gd name="T19" fmla="*/ 16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168">
                  <a:moveTo>
                    <a:pt x="0" y="162"/>
                  </a:moveTo>
                  <a:lnTo>
                    <a:pt x="0" y="162"/>
                  </a:lnTo>
                  <a:lnTo>
                    <a:pt x="210" y="0"/>
                  </a:lnTo>
                  <a:lnTo>
                    <a:pt x="210" y="0"/>
                  </a:lnTo>
                  <a:lnTo>
                    <a:pt x="212" y="6"/>
                  </a:lnTo>
                  <a:lnTo>
                    <a:pt x="212" y="6"/>
                  </a:lnTo>
                  <a:lnTo>
                    <a:pt x="2" y="168"/>
                  </a:lnTo>
                  <a:lnTo>
                    <a:pt x="2" y="168"/>
                  </a:lnTo>
                  <a:lnTo>
                    <a:pt x="0" y="162"/>
                  </a:lnTo>
                  <a:lnTo>
                    <a:pt x="0" y="162"/>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135"/>
            <p:cNvSpPr>
              <a:spLocks/>
            </p:cNvSpPr>
            <p:nvPr/>
          </p:nvSpPr>
          <p:spPr bwMode="auto">
            <a:xfrm>
              <a:off x="18865850" y="-3560763"/>
              <a:ext cx="336550" cy="266700"/>
            </a:xfrm>
            <a:custGeom>
              <a:avLst/>
              <a:gdLst>
                <a:gd name="T0" fmla="*/ 0 w 212"/>
                <a:gd name="T1" fmla="*/ 164 h 168"/>
                <a:gd name="T2" fmla="*/ 0 w 212"/>
                <a:gd name="T3" fmla="*/ 164 h 168"/>
                <a:gd name="T4" fmla="*/ 210 w 212"/>
                <a:gd name="T5" fmla="*/ 0 h 168"/>
                <a:gd name="T6" fmla="*/ 210 w 212"/>
                <a:gd name="T7" fmla="*/ 0 h 168"/>
                <a:gd name="T8" fmla="*/ 212 w 212"/>
                <a:gd name="T9" fmla="*/ 8 h 168"/>
                <a:gd name="T10" fmla="*/ 212 w 212"/>
                <a:gd name="T11" fmla="*/ 8 h 168"/>
                <a:gd name="T12" fmla="*/ 2 w 212"/>
                <a:gd name="T13" fmla="*/ 168 h 168"/>
                <a:gd name="T14" fmla="*/ 2 w 212"/>
                <a:gd name="T15" fmla="*/ 168 h 168"/>
                <a:gd name="T16" fmla="*/ 0 w 212"/>
                <a:gd name="T17" fmla="*/ 164 h 168"/>
                <a:gd name="T18" fmla="*/ 0 w 212"/>
                <a:gd name="T19" fmla="*/ 16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168">
                  <a:moveTo>
                    <a:pt x="0" y="164"/>
                  </a:moveTo>
                  <a:lnTo>
                    <a:pt x="0" y="164"/>
                  </a:lnTo>
                  <a:lnTo>
                    <a:pt x="210" y="0"/>
                  </a:lnTo>
                  <a:lnTo>
                    <a:pt x="210" y="0"/>
                  </a:lnTo>
                  <a:lnTo>
                    <a:pt x="212" y="8"/>
                  </a:lnTo>
                  <a:lnTo>
                    <a:pt x="212" y="8"/>
                  </a:lnTo>
                  <a:lnTo>
                    <a:pt x="2" y="168"/>
                  </a:lnTo>
                  <a:lnTo>
                    <a:pt x="2" y="168"/>
                  </a:lnTo>
                  <a:lnTo>
                    <a:pt x="0" y="164"/>
                  </a:lnTo>
                  <a:lnTo>
                    <a:pt x="0" y="164"/>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7" name="Freeform 136"/>
            <p:cNvSpPr>
              <a:spLocks/>
            </p:cNvSpPr>
            <p:nvPr/>
          </p:nvSpPr>
          <p:spPr bwMode="auto">
            <a:xfrm>
              <a:off x="18872200" y="-3541712"/>
              <a:ext cx="333375" cy="266700"/>
            </a:xfrm>
            <a:custGeom>
              <a:avLst/>
              <a:gdLst>
                <a:gd name="T0" fmla="*/ 0 w 210"/>
                <a:gd name="T1" fmla="*/ 162 h 168"/>
                <a:gd name="T2" fmla="*/ 0 w 210"/>
                <a:gd name="T3" fmla="*/ 162 h 168"/>
                <a:gd name="T4" fmla="*/ 208 w 210"/>
                <a:gd name="T5" fmla="*/ 0 h 168"/>
                <a:gd name="T6" fmla="*/ 208 w 210"/>
                <a:gd name="T7" fmla="*/ 0 h 168"/>
                <a:gd name="T8" fmla="*/ 210 w 210"/>
                <a:gd name="T9" fmla="*/ 6 h 168"/>
                <a:gd name="T10" fmla="*/ 210 w 210"/>
                <a:gd name="T11" fmla="*/ 6 h 168"/>
                <a:gd name="T12" fmla="*/ 2 w 210"/>
                <a:gd name="T13" fmla="*/ 168 h 168"/>
                <a:gd name="T14" fmla="*/ 2 w 210"/>
                <a:gd name="T15" fmla="*/ 168 h 168"/>
                <a:gd name="T16" fmla="*/ 0 w 210"/>
                <a:gd name="T17" fmla="*/ 162 h 168"/>
                <a:gd name="T18" fmla="*/ 0 w 210"/>
                <a:gd name="T19" fmla="*/ 16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168">
                  <a:moveTo>
                    <a:pt x="0" y="162"/>
                  </a:moveTo>
                  <a:lnTo>
                    <a:pt x="0" y="162"/>
                  </a:lnTo>
                  <a:lnTo>
                    <a:pt x="208" y="0"/>
                  </a:lnTo>
                  <a:lnTo>
                    <a:pt x="208" y="0"/>
                  </a:lnTo>
                  <a:lnTo>
                    <a:pt x="210" y="6"/>
                  </a:lnTo>
                  <a:lnTo>
                    <a:pt x="210" y="6"/>
                  </a:lnTo>
                  <a:lnTo>
                    <a:pt x="2" y="168"/>
                  </a:lnTo>
                  <a:lnTo>
                    <a:pt x="2" y="168"/>
                  </a:lnTo>
                  <a:lnTo>
                    <a:pt x="0" y="162"/>
                  </a:lnTo>
                  <a:lnTo>
                    <a:pt x="0" y="162"/>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8" name="Freeform 137"/>
            <p:cNvSpPr>
              <a:spLocks/>
            </p:cNvSpPr>
            <p:nvPr/>
          </p:nvSpPr>
          <p:spPr bwMode="auto">
            <a:xfrm>
              <a:off x="18878550" y="-3522662"/>
              <a:ext cx="333375" cy="263525"/>
            </a:xfrm>
            <a:custGeom>
              <a:avLst/>
              <a:gdLst>
                <a:gd name="T0" fmla="*/ 0 w 210"/>
                <a:gd name="T1" fmla="*/ 160 h 166"/>
                <a:gd name="T2" fmla="*/ 0 w 210"/>
                <a:gd name="T3" fmla="*/ 160 h 166"/>
                <a:gd name="T4" fmla="*/ 208 w 210"/>
                <a:gd name="T5" fmla="*/ 0 h 166"/>
                <a:gd name="T6" fmla="*/ 208 w 210"/>
                <a:gd name="T7" fmla="*/ 0 h 166"/>
                <a:gd name="T8" fmla="*/ 210 w 210"/>
                <a:gd name="T9" fmla="*/ 6 h 166"/>
                <a:gd name="T10" fmla="*/ 210 w 210"/>
                <a:gd name="T11" fmla="*/ 6 h 166"/>
                <a:gd name="T12" fmla="*/ 2 w 210"/>
                <a:gd name="T13" fmla="*/ 166 h 166"/>
                <a:gd name="T14" fmla="*/ 2 w 210"/>
                <a:gd name="T15" fmla="*/ 166 h 166"/>
                <a:gd name="T16" fmla="*/ 0 w 210"/>
                <a:gd name="T17" fmla="*/ 160 h 166"/>
                <a:gd name="T18" fmla="*/ 0 w 210"/>
                <a:gd name="T19" fmla="*/ 16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166">
                  <a:moveTo>
                    <a:pt x="0" y="160"/>
                  </a:moveTo>
                  <a:lnTo>
                    <a:pt x="0" y="160"/>
                  </a:lnTo>
                  <a:lnTo>
                    <a:pt x="208" y="0"/>
                  </a:lnTo>
                  <a:lnTo>
                    <a:pt x="208" y="0"/>
                  </a:lnTo>
                  <a:lnTo>
                    <a:pt x="210" y="6"/>
                  </a:lnTo>
                  <a:lnTo>
                    <a:pt x="210" y="6"/>
                  </a:lnTo>
                  <a:lnTo>
                    <a:pt x="2" y="166"/>
                  </a:lnTo>
                  <a:lnTo>
                    <a:pt x="2" y="166"/>
                  </a:lnTo>
                  <a:lnTo>
                    <a:pt x="0" y="160"/>
                  </a:lnTo>
                  <a:lnTo>
                    <a:pt x="0" y="160"/>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9" name="Freeform 138"/>
            <p:cNvSpPr>
              <a:spLocks/>
            </p:cNvSpPr>
            <p:nvPr/>
          </p:nvSpPr>
          <p:spPr bwMode="auto">
            <a:xfrm>
              <a:off x="18691225" y="-4033838"/>
              <a:ext cx="400050" cy="374650"/>
            </a:xfrm>
            <a:custGeom>
              <a:avLst/>
              <a:gdLst>
                <a:gd name="T0" fmla="*/ 0 w 252"/>
                <a:gd name="T1" fmla="*/ 180 h 236"/>
                <a:gd name="T2" fmla="*/ 0 w 252"/>
                <a:gd name="T3" fmla="*/ 180 h 236"/>
                <a:gd name="T4" fmla="*/ 236 w 252"/>
                <a:gd name="T5" fmla="*/ 0 h 236"/>
                <a:gd name="T6" fmla="*/ 236 w 252"/>
                <a:gd name="T7" fmla="*/ 0 h 236"/>
                <a:gd name="T8" fmla="*/ 252 w 252"/>
                <a:gd name="T9" fmla="*/ 58 h 236"/>
                <a:gd name="T10" fmla="*/ 252 w 252"/>
                <a:gd name="T11" fmla="*/ 58 h 236"/>
                <a:gd name="T12" fmla="*/ 22 w 252"/>
                <a:gd name="T13" fmla="*/ 236 h 236"/>
                <a:gd name="T14" fmla="*/ 22 w 252"/>
                <a:gd name="T15" fmla="*/ 236 h 236"/>
                <a:gd name="T16" fmla="*/ 0 w 252"/>
                <a:gd name="T17" fmla="*/ 180 h 236"/>
                <a:gd name="T18" fmla="*/ 0 w 252"/>
                <a:gd name="T19" fmla="*/ 18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36">
                  <a:moveTo>
                    <a:pt x="0" y="180"/>
                  </a:moveTo>
                  <a:lnTo>
                    <a:pt x="0" y="180"/>
                  </a:lnTo>
                  <a:lnTo>
                    <a:pt x="236" y="0"/>
                  </a:lnTo>
                  <a:lnTo>
                    <a:pt x="236" y="0"/>
                  </a:lnTo>
                  <a:lnTo>
                    <a:pt x="252" y="58"/>
                  </a:lnTo>
                  <a:lnTo>
                    <a:pt x="252" y="58"/>
                  </a:lnTo>
                  <a:lnTo>
                    <a:pt x="22" y="236"/>
                  </a:lnTo>
                  <a:lnTo>
                    <a:pt x="22" y="236"/>
                  </a:lnTo>
                  <a:lnTo>
                    <a:pt x="0" y="180"/>
                  </a:lnTo>
                  <a:lnTo>
                    <a:pt x="0" y="18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Freeform 139"/>
            <p:cNvSpPr>
              <a:spLocks/>
            </p:cNvSpPr>
            <p:nvPr/>
          </p:nvSpPr>
          <p:spPr bwMode="auto">
            <a:xfrm>
              <a:off x="18799175" y="-3732213"/>
              <a:ext cx="371475" cy="342900"/>
            </a:xfrm>
            <a:custGeom>
              <a:avLst/>
              <a:gdLst>
                <a:gd name="T0" fmla="*/ 0 w 234"/>
                <a:gd name="T1" fmla="*/ 168 h 216"/>
                <a:gd name="T2" fmla="*/ 0 w 234"/>
                <a:gd name="T3" fmla="*/ 168 h 216"/>
                <a:gd name="T4" fmla="*/ 218 w 234"/>
                <a:gd name="T5" fmla="*/ 0 h 216"/>
                <a:gd name="T6" fmla="*/ 218 w 234"/>
                <a:gd name="T7" fmla="*/ 0 h 216"/>
                <a:gd name="T8" fmla="*/ 234 w 234"/>
                <a:gd name="T9" fmla="*/ 50 h 216"/>
                <a:gd name="T10" fmla="*/ 234 w 234"/>
                <a:gd name="T11" fmla="*/ 50 h 216"/>
                <a:gd name="T12" fmla="*/ 20 w 234"/>
                <a:gd name="T13" fmla="*/ 216 h 216"/>
                <a:gd name="T14" fmla="*/ 20 w 234"/>
                <a:gd name="T15" fmla="*/ 216 h 216"/>
                <a:gd name="T16" fmla="*/ 0 w 234"/>
                <a:gd name="T17" fmla="*/ 168 h 216"/>
                <a:gd name="T18" fmla="*/ 0 w 234"/>
                <a:gd name="T19" fmla="*/ 16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16">
                  <a:moveTo>
                    <a:pt x="0" y="168"/>
                  </a:moveTo>
                  <a:lnTo>
                    <a:pt x="0" y="168"/>
                  </a:lnTo>
                  <a:lnTo>
                    <a:pt x="218" y="0"/>
                  </a:lnTo>
                  <a:lnTo>
                    <a:pt x="218" y="0"/>
                  </a:lnTo>
                  <a:lnTo>
                    <a:pt x="234" y="50"/>
                  </a:lnTo>
                  <a:lnTo>
                    <a:pt x="234" y="50"/>
                  </a:lnTo>
                  <a:lnTo>
                    <a:pt x="20" y="216"/>
                  </a:lnTo>
                  <a:lnTo>
                    <a:pt x="20" y="216"/>
                  </a:lnTo>
                  <a:lnTo>
                    <a:pt x="0" y="168"/>
                  </a:lnTo>
                  <a:lnTo>
                    <a:pt x="0" y="16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140"/>
            <p:cNvSpPr>
              <a:spLocks/>
            </p:cNvSpPr>
            <p:nvPr/>
          </p:nvSpPr>
          <p:spPr bwMode="auto">
            <a:xfrm>
              <a:off x="17014825" y="-2566987"/>
              <a:ext cx="501650" cy="390525"/>
            </a:xfrm>
            <a:custGeom>
              <a:avLst/>
              <a:gdLst>
                <a:gd name="T0" fmla="*/ 0 w 316"/>
                <a:gd name="T1" fmla="*/ 242 h 246"/>
                <a:gd name="T2" fmla="*/ 0 w 316"/>
                <a:gd name="T3" fmla="*/ 242 h 246"/>
                <a:gd name="T4" fmla="*/ 312 w 316"/>
                <a:gd name="T5" fmla="*/ 0 h 246"/>
                <a:gd name="T6" fmla="*/ 312 w 316"/>
                <a:gd name="T7" fmla="*/ 0 h 246"/>
                <a:gd name="T8" fmla="*/ 316 w 316"/>
                <a:gd name="T9" fmla="*/ 4 h 246"/>
                <a:gd name="T10" fmla="*/ 316 w 316"/>
                <a:gd name="T11" fmla="*/ 4 h 246"/>
                <a:gd name="T12" fmla="*/ 6 w 316"/>
                <a:gd name="T13" fmla="*/ 246 h 246"/>
                <a:gd name="T14" fmla="*/ 6 w 316"/>
                <a:gd name="T15" fmla="*/ 246 h 246"/>
                <a:gd name="T16" fmla="*/ 0 w 316"/>
                <a:gd name="T17" fmla="*/ 242 h 246"/>
                <a:gd name="T18" fmla="*/ 0 w 316"/>
                <a:gd name="T19" fmla="*/ 24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246">
                  <a:moveTo>
                    <a:pt x="0" y="242"/>
                  </a:moveTo>
                  <a:lnTo>
                    <a:pt x="0" y="242"/>
                  </a:lnTo>
                  <a:lnTo>
                    <a:pt x="312" y="0"/>
                  </a:lnTo>
                  <a:lnTo>
                    <a:pt x="312" y="0"/>
                  </a:lnTo>
                  <a:lnTo>
                    <a:pt x="316" y="4"/>
                  </a:lnTo>
                  <a:lnTo>
                    <a:pt x="316" y="4"/>
                  </a:lnTo>
                  <a:lnTo>
                    <a:pt x="6" y="246"/>
                  </a:lnTo>
                  <a:lnTo>
                    <a:pt x="6" y="246"/>
                  </a:lnTo>
                  <a:lnTo>
                    <a:pt x="0" y="242"/>
                  </a:lnTo>
                  <a:lnTo>
                    <a:pt x="0" y="242"/>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141"/>
            <p:cNvSpPr>
              <a:spLocks/>
            </p:cNvSpPr>
            <p:nvPr/>
          </p:nvSpPr>
          <p:spPr bwMode="auto">
            <a:xfrm>
              <a:off x="17030700" y="-2551112"/>
              <a:ext cx="501650" cy="387350"/>
            </a:xfrm>
            <a:custGeom>
              <a:avLst/>
              <a:gdLst>
                <a:gd name="T0" fmla="*/ 0 w 316"/>
                <a:gd name="T1" fmla="*/ 240 h 244"/>
                <a:gd name="T2" fmla="*/ 0 w 316"/>
                <a:gd name="T3" fmla="*/ 240 h 244"/>
                <a:gd name="T4" fmla="*/ 310 w 316"/>
                <a:gd name="T5" fmla="*/ 0 h 244"/>
                <a:gd name="T6" fmla="*/ 310 w 316"/>
                <a:gd name="T7" fmla="*/ 0 h 244"/>
                <a:gd name="T8" fmla="*/ 316 w 316"/>
                <a:gd name="T9" fmla="*/ 4 h 244"/>
                <a:gd name="T10" fmla="*/ 316 w 316"/>
                <a:gd name="T11" fmla="*/ 4 h 244"/>
                <a:gd name="T12" fmla="*/ 6 w 316"/>
                <a:gd name="T13" fmla="*/ 244 h 244"/>
                <a:gd name="T14" fmla="*/ 6 w 316"/>
                <a:gd name="T15" fmla="*/ 244 h 244"/>
                <a:gd name="T16" fmla="*/ 0 w 316"/>
                <a:gd name="T17" fmla="*/ 240 h 244"/>
                <a:gd name="T18" fmla="*/ 0 w 316"/>
                <a:gd name="T19" fmla="*/ 24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244">
                  <a:moveTo>
                    <a:pt x="0" y="240"/>
                  </a:moveTo>
                  <a:lnTo>
                    <a:pt x="0" y="240"/>
                  </a:lnTo>
                  <a:lnTo>
                    <a:pt x="310" y="0"/>
                  </a:lnTo>
                  <a:lnTo>
                    <a:pt x="310" y="0"/>
                  </a:lnTo>
                  <a:lnTo>
                    <a:pt x="316" y="4"/>
                  </a:lnTo>
                  <a:lnTo>
                    <a:pt x="316" y="4"/>
                  </a:lnTo>
                  <a:lnTo>
                    <a:pt x="6" y="244"/>
                  </a:lnTo>
                  <a:lnTo>
                    <a:pt x="6" y="244"/>
                  </a:lnTo>
                  <a:lnTo>
                    <a:pt x="0" y="240"/>
                  </a:lnTo>
                  <a:lnTo>
                    <a:pt x="0" y="240"/>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142"/>
            <p:cNvSpPr>
              <a:spLocks/>
            </p:cNvSpPr>
            <p:nvPr/>
          </p:nvSpPr>
          <p:spPr bwMode="auto">
            <a:xfrm>
              <a:off x="17046575" y="-2538412"/>
              <a:ext cx="498475" cy="387350"/>
            </a:xfrm>
            <a:custGeom>
              <a:avLst/>
              <a:gdLst>
                <a:gd name="T0" fmla="*/ 0 w 314"/>
                <a:gd name="T1" fmla="*/ 240 h 244"/>
                <a:gd name="T2" fmla="*/ 0 w 314"/>
                <a:gd name="T3" fmla="*/ 240 h 244"/>
                <a:gd name="T4" fmla="*/ 310 w 314"/>
                <a:gd name="T5" fmla="*/ 0 h 244"/>
                <a:gd name="T6" fmla="*/ 310 w 314"/>
                <a:gd name="T7" fmla="*/ 0 h 244"/>
                <a:gd name="T8" fmla="*/ 314 w 314"/>
                <a:gd name="T9" fmla="*/ 6 h 244"/>
                <a:gd name="T10" fmla="*/ 314 w 314"/>
                <a:gd name="T11" fmla="*/ 6 h 244"/>
                <a:gd name="T12" fmla="*/ 6 w 314"/>
                <a:gd name="T13" fmla="*/ 244 h 244"/>
                <a:gd name="T14" fmla="*/ 6 w 314"/>
                <a:gd name="T15" fmla="*/ 244 h 244"/>
                <a:gd name="T16" fmla="*/ 0 w 314"/>
                <a:gd name="T17" fmla="*/ 240 h 244"/>
                <a:gd name="T18" fmla="*/ 0 w 314"/>
                <a:gd name="T19" fmla="*/ 24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 h="244">
                  <a:moveTo>
                    <a:pt x="0" y="240"/>
                  </a:moveTo>
                  <a:lnTo>
                    <a:pt x="0" y="240"/>
                  </a:lnTo>
                  <a:lnTo>
                    <a:pt x="310" y="0"/>
                  </a:lnTo>
                  <a:lnTo>
                    <a:pt x="310" y="0"/>
                  </a:lnTo>
                  <a:lnTo>
                    <a:pt x="314" y="6"/>
                  </a:lnTo>
                  <a:lnTo>
                    <a:pt x="314" y="6"/>
                  </a:lnTo>
                  <a:lnTo>
                    <a:pt x="6" y="244"/>
                  </a:lnTo>
                  <a:lnTo>
                    <a:pt x="6" y="244"/>
                  </a:lnTo>
                  <a:lnTo>
                    <a:pt x="0" y="240"/>
                  </a:lnTo>
                  <a:lnTo>
                    <a:pt x="0" y="240"/>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143"/>
            <p:cNvSpPr>
              <a:spLocks/>
            </p:cNvSpPr>
            <p:nvPr/>
          </p:nvSpPr>
          <p:spPr bwMode="auto">
            <a:xfrm>
              <a:off x="17062450" y="-2522537"/>
              <a:ext cx="495300" cy="384175"/>
            </a:xfrm>
            <a:custGeom>
              <a:avLst/>
              <a:gdLst>
                <a:gd name="T0" fmla="*/ 0 w 312"/>
                <a:gd name="T1" fmla="*/ 238 h 242"/>
                <a:gd name="T2" fmla="*/ 0 w 312"/>
                <a:gd name="T3" fmla="*/ 238 h 242"/>
                <a:gd name="T4" fmla="*/ 308 w 312"/>
                <a:gd name="T5" fmla="*/ 0 h 242"/>
                <a:gd name="T6" fmla="*/ 308 w 312"/>
                <a:gd name="T7" fmla="*/ 0 h 242"/>
                <a:gd name="T8" fmla="*/ 312 w 312"/>
                <a:gd name="T9" fmla="*/ 4 h 242"/>
                <a:gd name="T10" fmla="*/ 312 w 312"/>
                <a:gd name="T11" fmla="*/ 4 h 242"/>
                <a:gd name="T12" fmla="*/ 6 w 312"/>
                <a:gd name="T13" fmla="*/ 242 h 242"/>
                <a:gd name="T14" fmla="*/ 6 w 312"/>
                <a:gd name="T15" fmla="*/ 242 h 242"/>
                <a:gd name="T16" fmla="*/ 0 w 312"/>
                <a:gd name="T17" fmla="*/ 238 h 242"/>
                <a:gd name="T18" fmla="*/ 0 w 312"/>
                <a:gd name="T19" fmla="*/ 23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242">
                  <a:moveTo>
                    <a:pt x="0" y="238"/>
                  </a:moveTo>
                  <a:lnTo>
                    <a:pt x="0" y="238"/>
                  </a:lnTo>
                  <a:lnTo>
                    <a:pt x="308" y="0"/>
                  </a:lnTo>
                  <a:lnTo>
                    <a:pt x="308" y="0"/>
                  </a:lnTo>
                  <a:lnTo>
                    <a:pt x="312" y="4"/>
                  </a:lnTo>
                  <a:lnTo>
                    <a:pt x="312" y="4"/>
                  </a:lnTo>
                  <a:lnTo>
                    <a:pt x="6" y="242"/>
                  </a:lnTo>
                  <a:lnTo>
                    <a:pt x="6" y="242"/>
                  </a:lnTo>
                  <a:lnTo>
                    <a:pt x="0" y="238"/>
                  </a:lnTo>
                  <a:lnTo>
                    <a:pt x="0" y="238"/>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Freeform 144"/>
            <p:cNvSpPr>
              <a:spLocks/>
            </p:cNvSpPr>
            <p:nvPr/>
          </p:nvSpPr>
          <p:spPr bwMode="auto">
            <a:xfrm>
              <a:off x="17078325" y="-2509837"/>
              <a:ext cx="495300" cy="384175"/>
            </a:xfrm>
            <a:custGeom>
              <a:avLst/>
              <a:gdLst>
                <a:gd name="T0" fmla="*/ 0 w 312"/>
                <a:gd name="T1" fmla="*/ 236 h 242"/>
                <a:gd name="T2" fmla="*/ 0 w 312"/>
                <a:gd name="T3" fmla="*/ 236 h 242"/>
                <a:gd name="T4" fmla="*/ 306 w 312"/>
                <a:gd name="T5" fmla="*/ 0 h 242"/>
                <a:gd name="T6" fmla="*/ 306 w 312"/>
                <a:gd name="T7" fmla="*/ 0 h 242"/>
                <a:gd name="T8" fmla="*/ 312 w 312"/>
                <a:gd name="T9" fmla="*/ 4 h 242"/>
                <a:gd name="T10" fmla="*/ 312 w 312"/>
                <a:gd name="T11" fmla="*/ 4 h 242"/>
                <a:gd name="T12" fmla="*/ 6 w 312"/>
                <a:gd name="T13" fmla="*/ 242 h 242"/>
                <a:gd name="T14" fmla="*/ 6 w 312"/>
                <a:gd name="T15" fmla="*/ 242 h 242"/>
                <a:gd name="T16" fmla="*/ 0 w 312"/>
                <a:gd name="T17" fmla="*/ 236 h 242"/>
                <a:gd name="T18" fmla="*/ 0 w 312"/>
                <a:gd name="T19" fmla="*/ 23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242">
                  <a:moveTo>
                    <a:pt x="0" y="236"/>
                  </a:moveTo>
                  <a:lnTo>
                    <a:pt x="0" y="236"/>
                  </a:lnTo>
                  <a:lnTo>
                    <a:pt x="306" y="0"/>
                  </a:lnTo>
                  <a:lnTo>
                    <a:pt x="306" y="0"/>
                  </a:lnTo>
                  <a:lnTo>
                    <a:pt x="312" y="4"/>
                  </a:lnTo>
                  <a:lnTo>
                    <a:pt x="312" y="4"/>
                  </a:lnTo>
                  <a:lnTo>
                    <a:pt x="6" y="242"/>
                  </a:lnTo>
                  <a:lnTo>
                    <a:pt x="6" y="242"/>
                  </a:lnTo>
                  <a:lnTo>
                    <a:pt x="0" y="236"/>
                  </a:lnTo>
                  <a:lnTo>
                    <a:pt x="0" y="236"/>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145"/>
            <p:cNvSpPr>
              <a:spLocks/>
            </p:cNvSpPr>
            <p:nvPr/>
          </p:nvSpPr>
          <p:spPr bwMode="auto">
            <a:xfrm>
              <a:off x="17094200" y="-2497137"/>
              <a:ext cx="492125" cy="381000"/>
            </a:xfrm>
            <a:custGeom>
              <a:avLst/>
              <a:gdLst>
                <a:gd name="T0" fmla="*/ 0 w 310"/>
                <a:gd name="T1" fmla="*/ 236 h 240"/>
                <a:gd name="T2" fmla="*/ 0 w 310"/>
                <a:gd name="T3" fmla="*/ 236 h 240"/>
                <a:gd name="T4" fmla="*/ 304 w 310"/>
                <a:gd name="T5" fmla="*/ 0 h 240"/>
                <a:gd name="T6" fmla="*/ 304 w 310"/>
                <a:gd name="T7" fmla="*/ 0 h 240"/>
                <a:gd name="T8" fmla="*/ 310 w 310"/>
                <a:gd name="T9" fmla="*/ 6 h 240"/>
                <a:gd name="T10" fmla="*/ 310 w 310"/>
                <a:gd name="T11" fmla="*/ 6 h 240"/>
                <a:gd name="T12" fmla="*/ 6 w 310"/>
                <a:gd name="T13" fmla="*/ 240 h 240"/>
                <a:gd name="T14" fmla="*/ 6 w 310"/>
                <a:gd name="T15" fmla="*/ 240 h 240"/>
                <a:gd name="T16" fmla="*/ 0 w 310"/>
                <a:gd name="T17" fmla="*/ 236 h 240"/>
                <a:gd name="T18" fmla="*/ 0 w 310"/>
                <a:gd name="T19" fmla="*/ 23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240">
                  <a:moveTo>
                    <a:pt x="0" y="236"/>
                  </a:moveTo>
                  <a:lnTo>
                    <a:pt x="0" y="236"/>
                  </a:lnTo>
                  <a:lnTo>
                    <a:pt x="304" y="0"/>
                  </a:lnTo>
                  <a:lnTo>
                    <a:pt x="304" y="0"/>
                  </a:lnTo>
                  <a:lnTo>
                    <a:pt x="310" y="6"/>
                  </a:lnTo>
                  <a:lnTo>
                    <a:pt x="310" y="6"/>
                  </a:lnTo>
                  <a:lnTo>
                    <a:pt x="6" y="240"/>
                  </a:lnTo>
                  <a:lnTo>
                    <a:pt x="6" y="240"/>
                  </a:lnTo>
                  <a:lnTo>
                    <a:pt x="0" y="236"/>
                  </a:lnTo>
                  <a:lnTo>
                    <a:pt x="0" y="236"/>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146"/>
            <p:cNvSpPr>
              <a:spLocks/>
            </p:cNvSpPr>
            <p:nvPr/>
          </p:nvSpPr>
          <p:spPr bwMode="auto">
            <a:xfrm>
              <a:off x="17110075" y="-2481262"/>
              <a:ext cx="488950" cy="377825"/>
            </a:xfrm>
            <a:custGeom>
              <a:avLst/>
              <a:gdLst>
                <a:gd name="T0" fmla="*/ 0 w 308"/>
                <a:gd name="T1" fmla="*/ 234 h 238"/>
                <a:gd name="T2" fmla="*/ 0 w 308"/>
                <a:gd name="T3" fmla="*/ 234 h 238"/>
                <a:gd name="T4" fmla="*/ 304 w 308"/>
                <a:gd name="T5" fmla="*/ 0 h 238"/>
                <a:gd name="T6" fmla="*/ 304 w 308"/>
                <a:gd name="T7" fmla="*/ 0 h 238"/>
                <a:gd name="T8" fmla="*/ 308 w 308"/>
                <a:gd name="T9" fmla="*/ 4 h 238"/>
                <a:gd name="T10" fmla="*/ 308 w 308"/>
                <a:gd name="T11" fmla="*/ 4 h 238"/>
                <a:gd name="T12" fmla="*/ 6 w 308"/>
                <a:gd name="T13" fmla="*/ 238 h 238"/>
                <a:gd name="T14" fmla="*/ 6 w 308"/>
                <a:gd name="T15" fmla="*/ 238 h 238"/>
                <a:gd name="T16" fmla="*/ 0 w 308"/>
                <a:gd name="T17" fmla="*/ 234 h 238"/>
                <a:gd name="T18" fmla="*/ 0 w 308"/>
                <a:gd name="T19"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8" h="238">
                  <a:moveTo>
                    <a:pt x="0" y="234"/>
                  </a:moveTo>
                  <a:lnTo>
                    <a:pt x="0" y="234"/>
                  </a:lnTo>
                  <a:lnTo>
                    <a:pt x="304" y="0"/>
                  </a:lnTo>
                  <a:lnTo>
                    <a:pt x="304" y="0"/>
                  </a:lnTo>
                  <a:lnTo>
                    <a:pt x="308" y="4"/>
                  </a:lnTo>
                  <a:lnTo>
                    <a:pt x="308" y="4"/>
                  </a:lnTo>
                  <a:lnTo>
                    <a:pt x="6" y="238"/>
                  </a:lnTo>
                  <a:lnTo>
                    <a:pt x="6" y="238"/>
                  </a:lnTo>
                  <a:lnTo>
                    <a:pt x="0" y="234"/>
                  </a:lnTo>
                  <a:lnTo>
                    <a:pt x="0" y="234"/>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147"/>
            <p:cNvSpPr>
              <a:spLocks/>
            </p:cNvSpPr>
            <p:nvPr/>
          </p:nvSpPr>
          <p:spPr bwMode="auto">
            <a:xfrm>
              <a:off x="17570450" y="-2998787"/>
              <a:ext cx="501650" cy="393700"/>
            </a:xfrm>
            <a:custGeom>
              <a:avLst/>
              <a:gdLst>
                <a:gd name="T0" fmla="*/ 0 w 316"/>
                <a:gd name="T1" fmla="*/ 242 h 248"/>
                <a:gd name="T2" fmla="*/ 0 w 316"/>
                <a:gd name="T3" fmla="*/ 242 h 248"/>
                <a:gd name="T4" fmla="*/ 312 w 316"/>
                <a:gd name="T5" fmla="*/ 0 h 248"/>
                <a:gd name="T6" fmla="*/ 312 w 316"/>
                <a:gd name="T7" fmla="*/ 0 h 248"/>
                <a:gd name="T8" fmla="*/ 316 w 316"/>
                <a:gd name="T9" fmla="*/ 6 h 248"/>
                <a:gd name="T10" fmla="*/ 316 w 316"/>
                <a:gd name="T11" fmla="*/ 6 h 248"/>
                <a:gd name="T12" fmla="*/ 4 w 316"/>
                <a:gd name="T13" fmla="*/ 248 h 248"/>
                <a:gd name="T14" fmla="*/ 4 w 316"/>
                <a:gd name="T15" fmla="*/ 248 h 248"/>
                <a:gd name="T16" fmla="*/ 0 w 316"/>
                <a:gd name="T17" fmla="*/ 242 h 248"/>
                <a:gd name="T18" fmla="*/ 0 w 316"/>
                <a:gd name="T19" fmla="*/ 24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248">
                  <a:moveTo>
                    <a:pt x="0" y="242"/>
                  </a:moveTo>
                  <a:lnTo>
                    <a:pt x="0" y="242"/>
                  </a:lnTo>
                  <a:lnTo>
                    <a:pt x="312" y="0"/>
                  </a:lnTo>
                  <a:lnTo>
                    <a:pt x="312" y="0"/>
                  </a:lnTo>
                  <a:lnTo>
                    <a:pt x="316" y="6"/>
                  </a:lnTo>
                  <a:lnTo>
                    <a:pt x="316" y="6"/>
                  </a:lnTo>
                  <a:lnTo>
                    <a:pt x="4" y="248"/>
                  </a:lnTo>
                  <a:lnTo>
                    <a:pt x="4" y="248"/>
                  </a:lnTo>
                  <a:lnTo>
                    <a:pt x="0" y="242"/>
                  </a:lnTo>
                  <a:lnTo>
                    <a:pt x="0" y="242"/>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148"/>
            <p:cNvSpPr>
              <a:spLocks/>
            </p:cNvSpPr>
            <p:nvPr/>
          </p:nvSpPr>
          <p:spPr bwMode="auto">
            <a:xfrm>
              <a:off x="17583150" y="-2982912"/>
              <a:ext cx="501650" cy="390525"/>
            </a:xfrm>
            <a:custGeom>
              <a:avLst/>
              <a:gdLst>
                <a:gd name="T0" fmla="*/ 0 w 316"/>
                <a:gd name="T1" fmla="*/ 242 h 246"/>
                <a:gd name="T2" fmla="*/ 0 w 316"/>
                <a:gd name="T3" fmla="*/ 242 h 246"/>
                <a:gd name="T4" fmla="*/ 312 w 316"/>
                <a:gd name="T5" fmla="*/ 0 h 246"/>
                <a:gd name="T6" fmla="*/ 312 w 316"/>
                <a:gd name="T7" fmla="*/ 0 h 246"/>
                <a:gd name="T8" fmla="*/ 316 w 316"/>
                <a:gd name="T9" fmla="*/ 6 h 246"/>
                <a:gd name="T10" fmla="*/ 316 w 316"/>
                <a:gd name="T11" fmla="*/ 6 h 246"/>
                <a:gd name="T12" fmla="*/ 6 w 316"/>
                <a:gd name="T13" fmla="*/ 246 h 246"/>
                <a:gd name="T14" fmla="*/ 6 w 316"/>
                <a:gd name="T15" fmla="*/ 246 h 246"/>
                <a:gd name="T16" fmla="*/ 0 w 316"/>
                <a:gd name="T17" fmla="*/ 242 h 246"/>
                <a:gd name="T18" fmla="*/ 0 w 316"/>
                <a:gd name="T19" fmla="*/ 24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246">
                  <a:moveTo>
                    <a:pt x="0" y="242"/>
                  </a:moveTo>
                  <a:lnTo>
                    <a:pt x="0" y="242"/>
                  </a:lnTo>
                  <a:lnTo>
                    <a:pt x="312" y="0"/>
                  </a:lnTo>
                  <a:lnTo>
                    <a:pt x="312" y="0"/>
                  </a:lnTo>
                  <a:lnTo>
                    <a:pt x="316" y="6"/>
                  </a:lnTo>
                  <a:lnTo>
                    <a:pt x="316" y="6"/>
                  </a:lnTo>
                  <a:lnTo>
                    <a:pt x="6" y="246"/>
                  </a:lnTo>
                  <a:lnTo>
                    <a:pt x="6" y="246"/>
                  </a:lnTo>
                  <a:lnTo>
                    <a:pt x="0" y="242"/>
                  </a:lnTo>
                  <a:lnTo>
                    <a:pt x="0" y="242"/>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149"/>
            <p:cNvSpPr>
              <a:spLocks/>
            </p:cNvSpPr>
            <p:nvPr/>
          </p:nvSpPr>
          <p:spPr bwMode="auto">
            <a:xfrm>
              <a:off x="17599025" y="-2963862"/>
              <a:ext cx="495300" cy="387350"/>
            </a:xfrm>
            <a:custGeom>
              <a:avLst/>
              <a:gdLst>
                <a:gd name="T0" fmla="*/ 0 w 312"/>
                <a:gd name="T1" fmla="*/ 238 h 244"/>
                <a:gd name="T2" fmla="*/ 0 w 312"/>
                <a:gd name="T3" fmla="*/ 238 h 244"/>
                <a:gd name="T4" fmla="*/ 308 w 312"/>
                <a:gd name="T5" fmla="*/ 0 h 244"/>
                <a:gd name="T6" fmla="*/ 308 w 312"/>
                <a:gd name="T7" fmla="*/ 0 h 244"/>
                <a:gd name="T8" fmla="*/ 312 w 312"/>
                <a:gd name="T9" fmla="*/ 4 h 244"/>
                <a:gd name="T10" fmla="*/ 312 w 312"/>
                <a:gd name="T11" fmla="*/ 4 h 244"/>
                <a:gd name="T12" fmla="*/ 4 w 312"/>
                <a:gd name="T13" fmla="*/ 244 h 244"/>
                <a:gd name="T14" fmla="*/ 4 w 312"/>
                <a:gd name="T15" fmla="*/ 244 h 244"/>
                <a:gd name="T16" fmla="*/ 0 w 312"/>
                <a:gd name="T17" fmla="*/ 238 h 244"/>
                <a:gd name="T18" fmla="*/ 0 w 312"/>
                <a:gd name="T19" fmla="*/ 23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244">
                  <a:moveTo>
                    <a:pt x="0" y="238"/>
                  </a:moveTo>
                  <a:lnTo>
                    <a:pt x="0" y="238"/>
                  </a:lnTo>
                  <a:lnTo>
                    <a:pt x="308" y="0"/>
                  </a:lnTo>
                  <a:lnTo>
                    <a:pt x="308" y="0"/>
                  </a:lnTo>
                  <a:lnTo>
                    <a:pt x="312" y="4"/>
                  </a:lnTo>
                  <a:lnTo>
                    <a:pt x="312" y="4"/>
                  </a:lnTo>
                  <a:lnTo>
                    <a:pt x="4" y="244"/>
                  </a:lnTo>
                  <a:lnTo>
                    <a:pt x="4" y="244"/>
                  </a:lnTo>
                  <a:lnTo>
                    <a:pt x="0" y="238"/>
                  </a:lnTo>
                  <a:lnTo>
                    <a:pt x="0" y="238"/>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Freeform 150"/>
            <p:cNvSpPr>
              <a:spLocks/>
            </p:cNvSpPr>
            <p:nvPr/>
          </p:nvSpPr>
          <p:spPr bwMode="auto">
            <a:xfrm>
              <a:off x="17611725" y="-2947987"/>
              <a:ext cx="495300" cy="384175"/>
            </a:xfrm>
            <a:custGeom>
              <a:avLst/>
              <a:gdLst>
                <a:gd name="T0" fmla="*/ 0 w 312"/>
                <a:gd name="T1" fmla="*/ 238 h 242"/>
                <a:gd name="T2" fmla="*/ 0 w 312"/>
                <a:gd name="T3" fmla="*/ 238 h 242"/>
                <a:gd name="T4" fmla="*/ 308 w 312"/>
                <a:gd name="T5" fmla="*/ 0 h 242"/>
                <a:gd name="T6" fmla="*/ 308 w 312"/>
                <a:gd name="T7" fmla="*/ 0 h 242"/>
                <a:gd name="T8" fmla="*/ 312 w 312"/>
                <a:gd name="T9" fmla="*/ 6 h 242"/>
                <a:gd name="T10" fmla="*/ 312 w 312"/>
                <a:gd name="T11" fmla="*/ 6 h 242"/>
                <a:gd name="T12" fmla="*/ 4 w 312"/>
                <a:gd name="T13" fmla="*/ 242 h 242"/>
                <a:gd name="T14" fmla="*/ 4 w 312"/>
                <a:gd name="T15" fmla="*/ 242 h 242"/>
                <a:gd name="T16" fmla="*/ 0 w 312"/>
                <a:gd name="T17" fmla="*/ 238 h 242"/>
                <a:gd name="T18" fmla="*/ 0 w 312"/>
                <a:gd name="T19" fmla="*/ 23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242">
                  <a:moveTo>
                    <a:pt x="0" y="238"/>
                  </a:moveTo>
                  <a:lnTo>
                    <a:pt x="0" y="238"/>
                  </a:lnTo>
                  <a:lnTo>
                    <a:pt x="308" y="0"/>
                  </a:lnTo>
                  <a:lnTo>
                    <a:pt x="308" y="0"/>
                  </a:lnTo>
                  <a:lnTo>
                    <a:pt x="312" y="6"/>
                  </a:lnTo>
                  <a:lnTo>
                    <a:pt x="312" y="6"/>
                  </a:lnTo>
                  <a:lnTo>
                    <a:pt x="4" y="242"/>
                  </a:lnTo>
                  <a:lnTo>
                    <a:pt x="4" y="242"/>
                  </a:lnTo>
                  <a:lnTo>
                    <a:pt x="0" y="238"/>
                  </a:lnTo>
                  <a:lnTo>
                    <a:pt x="0" y="238"/>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151"/>
            <p:cNvSpPr>
              <a:spLocks/>
            </p:cNvSpPr>
            <p:nvPr/>
          </p:nvSpPr>
          <p:spPr bwMode="auto">
            <a:xfrm>
              <a:off x="17624425" y="-2932112"/>
              <a:ext cx="492125" cy="384175"/>
            </a:xfrm>
            <a:custGeom>
              <a:avLst/>
              <a:gdLst>
                <a:gd name="T0" fmla="*/ 0 w 310"/>
                <a:gd name="T1" fmla="*/ 236 h 242"/>
                <a:gd name="T2" fmla="*/ 0 w 310"/>
                <a:gd name="T3" fmla="*/ 236 h 242"/>
                <a:gd name="T4" fmla="*/ 306 w 310"/>
                <a:gd name="T5" fmla="*/ 0 h 242"/>
                <a:gd name="T6" fmla="*/ 306 w 310"/>
                <a:gd name="T7" fmla="*/ 0 h 242"/>
                <a:gd name="T8" fmla="*/ 310 w 310"/>
                <a:gd name="T9" fmla="*/ 6 h 242"/>
                <a:gd name="T10" fmla="*/ 310 w 310"/>
                <a:gd name="T11" fmla="*/ 6 h 242"/>
                <a:gd name="T12" fmla="*/ 6 w 310"/>
                <a:gd name="T13" fmla="*/ 242 h 242"/>
                <a:gd name="T14" fmla="*/ 6 w 310"/>
                <a:gd name="T15" fmla="*/ 242 h 242"/>
                <a:gd name="T16" fmla="*/ 0 w 310"/>
                <a:gd name="T17" fmla="*/ 236 h 242"/>
                <a:gd name="T18" fmla="*/ 0 w 310"/>
                <a:gd name="T19" fmla="*/ 23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242">
                  <a:moveTo>
                    <a:pt x="0" y="236"/>
                  </a:moveTo>
                  <a:lnTo>
                    <a:pt x="0" y="236"/>
                  </a:lnTo>
                  <a:lnTo>
                    <a:pt x="306" y="0"/>
                  </a:lnTo>
                  <a:lnTo>
                    <a:pt x="306" y="0"/>
                  </a:lnTo>
                  <a:lnTo>
                    <a:pt x="310" y="6"/>
                  </a:lnTo>
                  <a:lnTo>
                    <a:pt x="310" y="6"/>
                  </a:lnTo>
                  <a:lnTo>
                    <a:pt x="6" y="242"/>
                  </a:lnTo>
                  <a:lnTo>
                    <a:pt x="6" y="242"/>
                  </a:lnTo>
                  <a:lnTo>
                    <a:pt x="0" y="236"/>
                  </a:lnTo>
                  <a:lnTo>
                    <a:pt x="0" y="236"/>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Freeform 152"/>
            <p:cNvSpPr>
              <a:spLocks/>
            </p:cNvSpPr>
            <p:nvPr/>
          </p:nvSpPr>
          <p:spPr bwMode="auto">
            <a:xfrm>
              <a:off x="17637125" y="-2916237"/>
              <a:ext cx="492125" cy="381000"/>
            </a:xfrm>
            <a:custGeom>
              <a:avLst/>
              <a:gdLst>
                <a:gd name="T0" fmla="*/ 0 w 310"/>
                <a:gd name="T1" fmla="*/ 236 h 240"/>
                <a:gd name="T2" fmla="*/ 0 w 310"/>
                <a:gd name="T3" fmla="*/ 236 h 240"/>
                <a:gd name="T4" fmla="*/ 306 w 310"/>
                <a:gd name="T5" fmla="*/ 0 h 240"/>
                <a:gd name="T6" fmla="*/ 306 w 310"/>
                <a:gd name="T7" fmla="*/ 0 h 240"/>
                <a:gd name="T8" fmla="*/ 310 w 310"/>
                <a:gd name="T9" fmla="*/ 6 h 240"/>
                <a:gd name="T10" fmla="*/ 310 w 310"/>
                <a:gd name="T11" fmla="*/ 6 h 240"/>
                <a:gd name="T12" fmla="*/ 6 w 310"/>
                <a:gd name="T13" fmla="*/ 240 h 240"/>
                <a:gd name="T14" fmla="*/ 6 w 310"/>
                <a:gd name="T15" fmla="*/ 240 h 240"/>
                <a:gd name="T16" fmla="*/ 0 w 310"/>
                <a:gd name="T17" fmla="*/ 236 h 240"/>
                <a:gd name="T18" fmla="*/ 0 w 310"/>
                <a:gd name="T19" fmla="*/ 23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240">
                  <a:moveTo>
                    <a:pt x="0" y="236"/>
                  </a:moveTo>
                  <a:lnTo>
                    <a:pt x="0" y="236"/>
                  </a:lnTo>
                  <a:lnTo>
                    <a:pt x="306" y="0"/>
                  </a:lnTo>
                  <a:lnTo>
                    <a:pt x="306" y="0"/>
                  </a:lnTo>
                  <a:lnTo>
                    <a:pt x="310" y="6"/>
                  </a:lnTo>
                  <a:lnTo>
                    <a:pt x="310" y="6"/>
                  </a:lnTo>
                  <a:lnTo>
                    <a:pt x="6" y="240"/>
                  </a:lnTo>
                  <a:lnTo>
                    <a:pt x="6" y="240"/>
                  </a:lnTo>
                  <a:lnTo>
                    <a:pt x="0" y="236"/>
                  </a:lnTo>
                  <a:lnTo>
                    <a:pt x="0" y="236"/>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4" name="Freeform 153"/>
            <p:cNvSpPr>
              <a:spLocks/>
            </p:cNvSpPr>
            <p:nvPr/>
          </p:nvSpPr>
          <p:spPr bwMode="auto">
            <a:xfrm>
              <a:off x="17653000" y="-2900362"/>
              <a:ext cx="485775" cy="381000"/>
            </a:xfrm>
            <a:custGeom>
              <a:avLst/>
              <a:gdLst>
                <a:gd name="T0" fmla="*/ 0 w 306"/>
                <a:gd name="T1" fmla="*/ 234 h 240"/>
                <a:gd name="T2" fmla="*/ 0 w 306"/>
                <a:gd name="T3" fmla="*/ 234 h 240"/>
                <a:gd name="T4" fmla="*/ 302 w 306"/>
                <a:gd name="T5" fmla="*/ 0 h 240"/>
                <a:gd name="T6" fmla="*/ 302 w 306"/>
                <a:gd name="T7" fmla="*/ 0 h 240"/>
                <a:gd name="T8" fmla="*/ 306 w 306"/>
                <a:gd name="T9" fmla="*/ 6 h 240"/>
                <a:gd name="T10" fmla="*/ 306 w 306"/>
                <a:gd name="T11" fmla="*/ 6 h 240"/>
                <a:gd name="T12" fmla="*/ 4 w 306"/>
                <a:gd name="T13" fmla="*/ 240 h 240"/>
                <a:gd name="T14" fmla="*/ 4 w 306"/>
                <a:gd name="T15" fmla="*/ 240 h 240"/>
                <a:gd name="T16" fmla="*/ 0 w 306"/>
                <a:gd name="T17" fmla="*/ 234 h 240"/>
                <a:gd name="T18" fmla="*/ 0 w 306"/>
                <a:gd name="T19" fmla="*/ 23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240">
                  <a:moveTo>
                    <a:pt x="0" y="234"/>
                  </a:moveTo>
                  <a:lnTo>
                    <a:pt x="0" y="234"/>
                  </a:lnTo>
                  <a:lnTo>
                    <a:pt x="302" y="0"/>
                  </a:lnTo>
                  <a:lnTo>
                    <a:pt x="302" y="0"/>
                  </a:lnTo>
                  <a:lnTo>
                    <a:pt x="306" y="6"/>
                  </a:lnTo>
                  <a:lnTo>
                    <a:pt x="306" y="6"/>
                  </a:lnTo>
                  <a:lnTo>
                    <a:pt x="4" y="240"/>
                  </a:lnTo>
                  <a:lnTo>
                    <a:pt x="4" y="240"/>
                  </a:lnTo>
                  <a:lnTo>
                    <a:pt x="0" y="234"/>
                  </a:lnTo>
                  <a:lnTo>
                    <a:pt x="0" y="234"/>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154"/>
            <p:cNvSpPr>
              <a:spLocks/>
            </p:cNvSpPr>
            <p:nvPr/>
          </p:nvSpPr>
          <p:spPr bwMode="auto">
            <a:xfrm>
              <a:off x="18132425" y="-3430587"/>
              <a:ext cx="498475" cy="390525"/>
            </a:xfrm>
            <a:custGeom>
              <a:avLst/>
              <a:gdLst>
                <a:gd name="T0" fmla="*/ 0 w 314"/>
                <a:gd name="T1" fmla="*/ 240 h 246"/>
                <a:gd name="T2" fmla="*/ 0 w 314"/>
                <a:gd name="T3" fmla="*/ 240 h 246"/>
                <a:gd name="T4" fmla="*/ 312 w 314"/>
                <a:gd name="T5" fmla="*/ 0 h 246"/>
                <a:gd name="T6" fmla="*/ 312 w 314"/>
                <a:gd name="T7" fmla="*/ 0 h 246"/>
                <a:gd name="T8" fmla="*/ 314 w 314"/>
                <a:gd name="T9" fmla="*/ 6 h 246"/>
                <a:gd name="T10" fmla="*/ 314 w 314"/>
                <a:gd name="T11" fmla="*/ 6 h 246"/>
                <a:gd name="T12" fmla="*/ 4 w 314"/>
                <a:gd name="T13" fmla="*/ 246 h 246"/>
                <a:gd name="T14" fmla="*/ 4 w 314"/>
                <a:gd name="T15" fmla="*/ 246 h 246"/>
                <a:gd name="T16" fmla="*/ 0 w 314"/>
                <a:gd name="T17" fmla="*/ 240 h 246"/>
                <a:gd name="T18" fmla="*/ 0 w 314"/>
                <a:gd name="T19" fmla="*/ 24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 h="246">
                  <a:moveTo>
                    <a:pt x="0" y="240"/>
                  </a:moveTo>
                  <a:lnTo>
                    <a:pt x="0" y="240"/>
                  </a:lnTo>
                  <a:lnTo>
                    <a:pt x="312" y="0"/>
                  </a:lnTo>
                  <a:lnTo>
                    <a:pt x="312" y="0"/>
                  </a:lnTo>
                  <a:lnTo>
                    <a:pt x="314" y="6"/>
                  </a:lnTo>
                  <a:lnTo>
                    <a:pt x="314" y="6"/>
                  </a:lnTo>
                  <a:lnTo>
                    <a:pt x="4" y="246"/>
                  </a:lnTo>
                  <a:lnTo>
                    <a:pt x="4" y="246"/>
                  </a:lnTo>
                  <a:lnTo>
                    <a:pt x="0" y="240"/>
                  </a:lnTo>
                  <a:lnTo>
                    <a:pt x="0" y="240"/>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155"/>
            <p:cNvSpPr>
              <a:spLocks/>
            </p:cNvSpPr>
            <p:nvPr/>
          </p:nvSpPr>
          <p:spPr bwMode="auto">
            <a:xfrm>
              <a:off x="18141950" y="-3411537"/>
              <a:ext cx="498475" cy="390525"/>
            </a:xfrm>
            <a:custGeom>
              <a:avLst/>
              <a:gdLst>
                <a:gd name="T0" fmla="*/ 0 w 314"/>
                <a:gd name="T1" fmla="*/ 240 h 246"/>
                <a:gd name="T2" fmla="*/ 0 w 314"/>
                <a:gd name="T3" fmla="*/ 240 h 246"/>
                <a:gd name="T4" fmla="*/ 310 w 314"/>
                <a:gd name="T5" fmla="*/ 0 h 246"/>
                <a:gd name="T6" fmla="*/ 310 w 314"/>
                <a:gd name="T7" fmla="*/ 0 h 246"/>
                <a:gd name="T8" fmla="*/ 314 w 314"/>
                <a:gd name="T9" fmla="*/ 6 h 246"/>
                <a:gd name="T10" fmla="*/ 314 w 314"/>
                <a:gd name="T11" fmla="*/ 6 h 246"/>
                <a:gd name="T12" fmla="*/ 4 w 314"/>
                <a:gd name="T13" fmla="*/ 246 h 246"/>
                <a:gd name="T14" fmla="*/ 4 w 314"/>
                <a:gd name="T15" fmla="*/ 246 h 246"/>
                <a:gd name="T16" fmla="*/ 0 w 314"/>
                <a:gd name="T17" fmla="*/ 240 h 246"/>
                <a:gd name="T18" fmla="*/ 0 w 314"/>
                <a:gd name="T19" fmla="*/ 24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 h="246">
                  <a:moveTo>
                    <a:pt x="0" y="240"/>
                  </a:moveTo>
                  <a:lnTo>
                    <a:pt x="0" y="240"/>
                  </a:lnTo>
                  <a:lnTo>
                    <a:pt x="310" y="0"/>
                  </a:lnTo>
                  <a:lnTo>
                    <a:pt x="310" y="0"/>
                  </a:lnTo>
                  <a:lnTo>
                    <a:pt x="314" y="6"/>
                  </a:lnTo>
                  <a:lnTo>
                    <a:pt x="314" y="6"/>
                  </a:lnTo>
                  <a:lnTo>
                    <a:pt x="4" y="246"/>
                  </a:lnTo>
                  <a:lnTo>
                    <a:pt x="4" y="246"/>
                  </a:lnTo>
                  <a:lnTo>
                    <a:pt x="0" y="240"/>
                  </a:lnTo>
                  <a:lnTo>
                    <a:pt x="0" y="240"/>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156"/>
            <p:cNvSpPr>
              <a:spLocks/>
            </p:cNvSpPr>
            <p:nvPr/>
          </p:nvSpPr>
          <p:spPr bwMode="auto">
            <a:xfrm>
              <a:off x="18154650" y="-3395662"/>
              <a:ext cx="495300" cy="390525"/>
            </a:xfrm>
            <a:custGeom>
              <a:avLst/>
              <a:gdLst>
                <a:gd name="T0" fmla="*/ 0 w 312"/>
                <a:gd name="T1" fmla="*/ 240 h 246"/>
                <a:gd name="T2" fmla="*/ 0 w 312"/>
                <a:gd name="T3" fmla="*/ 240 h 246"/>
                <a:gd name="T4" fmla="*/ 308 w 312"/>
                <a:gd name="T5" fmla="*/ 0 h 246"/>
                <a:gd name="T6" fmla="*/ 308 w 312"/>
                <a:gd name="T7" fmla="*/ 0 h 246"/>
                <a:gd name="T8" fmla="*/ 312 w 312"/>
                <a:gd name="T9" fmla="*/ 8 h 246"/>
                <a:gd name="T10" fmla="*/ 312 w 312"/>
                <a:gd name="T11" fmla="*/ 8 h 246"/>
                <a:gd name="T12" fmla="*/ 2 w 312"/>
                <a:gd name="T13" fmla="*/ 246 h 246"/>
                <a:gd name="T14" fmla="*/ 2 w 312"/>
                <a:gd name="T15" fmla="*/ 246 h 246"/>
                <a:gd name="T16" fmla="*/ 0 w 312"/>
                <a:gd name="T17" fmla="*/ 240 h 246"/>
                <a:gd name="T18" fmla="*/ 0 w 312"/>
                <a:gd name="T19" fmla="*/ 24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246">
                  <a:moveTo>
                    <a:pt x="0" y="240"/>
                  </a:moveTo>
                  <a:lnTo>
                    <a:pt x="0" y="240"/>
                  </a:lnTo>
                  <a:lnTo>
                    <a:pt x="308" y="0"/>
                  </a:lnTo>
                  <a:lnTo>
                    <a:pt x="308" y="0"/>
                  </a:lnTo>
                  <a:lnTo>
                    <a:pt x="312" y="8"/>
                  </a:lnTo>
                  <a:lnTo>
                    <a:pt x="312" y="8"/>
                  </a:lnTo>
                  <a:lnTo>
                    <a:pt x="2" y="246"/>
                  </a:lnTo>
                  <a:lnTo>
                    <a:pt x="2" y="246"/>
                  </a:lnTo>
                  <a:lnTo>
                    <a:pt x="0" y="240"/>
                  </a:lnTo>
                  <a:lnTo>
                    <a:pt x="0" y="240"/>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157"/>
            <p:cNvSpPr>
              <a:spLocks/>
            </p:cNvSpPr>
            <p:nvPr/>
          </p:nvSpPr>
          <p:spPr bwMode="auto">
            <a:xfrm>
              <a:off x="18164175" y="-3376612"/>
              <a:ext cx="492125" cy="387350"/>
            </a:xfrm>
            <a:custGeom>
              <a:avLst/>
              <a:gdLst>
                <a:gd name="T0" fmla="*/ 0 w 310"/>
                <a:gd name="T1" fmla="*/ 238 h 244"/>
                <a:gd name="T2" fmla="*/ 0 w 310"/>
                <a:gd name="T3" fmla="*/ 238 h 244"/>
                <a:gd name="T4" fmla="*/ 308 w 310"/>
                <a:gd name="T5" fmla="*/ 0 h 244"/>
                <a:gd name="T6" fmla="*/ 308 w 310"/>
                <a:gd name="T7" fmla="*/ 0 h 244"/>
                <a:gd name="T8" fmla="*/ 310 w 310"/>
                <a:gd name="T9" fmla="*/ 6 h 244"/>
                <a:gd name="T10" fmla="*/ 310 w 310"/>
                <a:gd name="T11" fmla="*/ 6 h 244"/>
                <a:gd name="T12" fmla="*/ 4 w 310"/>
                <a:gd name="T13" fmla="*/ 244 h 244"/>
                <a:gd name="T14" fmla="*/ 4 w 310"/>
                <a:gd name="T15" fmla="*/ 244 h 244"/>
                <a:gd name="T16" fmla="*/ 0 w 310"/>
                <a:gd name="T17" fmla="*/ 238 h 244"/>
                <a:gd name="T18" fmla="*/ 0 w 310"/>
                <a:gd name="T19" fmla="*/ 23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244">
                  <a:moveTo>
                    <a:pt x="0" y="238"/>
                  </a:moveTo>
                  <a:lnTo>
                    <a:pt x="0" y="238"/>
                  </a:lnTo>
                  <a:lnTo>
                    <a:pt x="308" y="0"/>
                  </a:lnTo>
                  <a:lnTo>
                    <a:pt x="308" y="0"/>
                  </a:lnTo>
                  <a:lnTo>
                    <a:pt x="310" y="6"/>
                  </a:lnTo>
                  <a:lnTo>
                    <a:pt x="310" y="6"/>
                  </a:lnTo>
                  <a:lnTo>
                    <a:pt x="4" y="244"/>
                  </a:lnTo>
                  <a:lnTo>
                    <a:pt x="4" y="244"/>
                  </a:lnTo>
                  <a:lnTo>
                    <a:pt x="0" y="238"/>
                  </a:lnTo>
                  <a:lnTo>
                    <a:pt x="0" y="238"/>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158"/>
            <p:cNvSpPr>
              <a:spLocks/>
            </p:cNvSpPr>
            <p:nvPr/>
          </p:nvSpPr>
          <p:spPr bwMode="auto">
            <a:xfrm>
              <a:off x="18173700" y="-3357562"/>
              <a:ext cx="492125" cy="384175"/>
            </a:xfrm>
            <a:custGeom>
              <a:avLst/>
              <a:gdLst>
                <a:gd name="T0" fmla="*/ 0 w 310"/>
                <a:gd name="T1" fmla="*/ 236 h 242"/>
                <a:gd name="T2" fmla="*/ 0 w 310"/>
                <a:gd name="T3" fmla="*/ 236 h 242"/>
                <a:gd name="T4" fmla="*/ 306 w 310"/>
                <a:gd name="T5" fmla="*/ 0 h 242"/>
                <a:gd name="T6" fmla="*/ 306 w 310"/>
                <a:gd name="T7" fmla="*/ 0 h 242"/>
                <a:gd name="T8" fmla="*/ 310 w 310"/>
                <a:gd name="T9" fmla="*/ 6 h 242"/>
                <a:gd name="T10" fmla="*/ 310 w 310"/>
                <a:gd name="T11" fmla="*/ 6 h 242"/>
                <a:gd name="T12" fmla="*/ 4 w 310"/>
                <a:gd name="T13" fmla="*/ 242 h 242"/>
                <a:gd name="T14" fmla="*/ 4 w 310"/>
                <a:gd name="T15" fmla="*/ 242 h 242"/>
                <a:gd name="T16" fmla="*/ 0 w 310"/>
                <a:gd name="T17" fmla="*/ 236 h 242"/>
                <a:gd name="T18" fmla="*/ 0 w 310"/>
                <a:gd name="T19" fmla="*/ 23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242">
                  <a:moveTo>
                    <a:pt x="0" y="236"/>
                  </a:moveTo>
                  <a:lnTo>
                    <a:pt x="0" y="236"/>
                  </a:lnTo>
                  <a:lnTo>
                    <a:pt x="306" y="0"/>
                  </a:lnTo>
                  <a:lnTo>
                    <a:pt x="306" y="0"/>
                  </a:lnTo>
                  <a:lnTo>
                    <a:pt x="310" y="6"/>
                  </a:lnTo>
                  <a:lnTo>
                    <a:pt x="310" y="6"/>
                  </a:lnTo>
                  <a:lnTo>
                    <a:pt x="4" y="242"/>
                  </a:lnTo>
                  <a:lnTo>
                    <a:pt x="4" y="242"/>
                  </a:lnTo>
                  <a:lnTo>
                    <a:pt x="0" y="236"/>
                  </a:lnTo>
                  <a:lnTo>
                    <a:pt x="0" y="236"/>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159"/>
            <p:cNvSpPr>
              <a:spLocks/>
            </p:cNvSpPr>
            <p:nvPr/>
          </p:nvSpPr>
          <p:spPr bwMode="auto">
            <a:xfrm>
              <a:off x="18186400" y="-3338512"/>
              <a:ext cx="485775" cy="381000"/>
            </a:xfrm>
            <a:custGeom>
              <a:avLst/>
              <a:gdLst>
                <a:gd name="T0" fmla="*/ 0 w 306"/>
                <a:gd name="T1" fmla="*/ 236 h 240"/>
                <a:gd name="T2" fmla="*/ 0 w 306"/>
                <a:gd name="T3" fmla="*/ 236 h 240"/>
                <a:gd name="T4" fmla="*/ 304 w 306"/>
                <a:gd name="T5" fmla="*/ 0 h 240"/>
                <a:gd name="T6" fmla="*/ 304 w 306"/>
                <a:gd name="T7" fmla="*/ 0 h 240"/>
                <a:gd name="T8" fmla="*/ 306 w 306"/>
                <a:gd name="T9" fmla="*/ 6 h 240"/>
                <a:gd name="T10" fmla="*/ 306 w 306"/>
                <a:gd name="T11" fmla="*/ 6 h 240"/>
                <a:gd name="T12" fmla="*/ 2 w 306"/>
                <a:gd name="T13" fmla="*/ 240 h 240"/>
                <a:gd name="T14" fmla="*/ 2 w 306"/>
                <a:gd name="T15" fmla="*/ 240 h 240"/>
                <a:gd name="T16" fmla="*/ 0 w 306"/>
                <a:gd name="T17" fmla="*/ 236 h 240"/>
                <a:gd name="T18" fmla="*/ 0 w 306"/>
                <a:gd name="T19" fmla="*/ 23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240">
                  <a:moveTo>
                    <a:pt x="0" y="236"/>
                  </a:moveTo>
                  <a:lnTo>
                    <a:pt x="0" y="236"/>
                  </a:lnTo>
                  <a:lnTo>
                    <a:pt x="304" y="0"/>
                  </a:lnTo>
                  <a:lnTo>
                    <a:pt x="304" y="0"/>
                  </a:lnTo>
                  <a:lnTo>
                    <a:pt x="306" y="6"/>
                  </a:lnTo>
                  <a:lnTo>
                    <a:pt x="306" y="6"/>
                  </a:lnTo>
                  <a:lnTo>
                    <a:pt x="2" y="240"/>
                  </a:lnTo>
                  <a:lnTo>
                    <a:pt x="2" y="240"/>
                  </a:lnTo>
                  <a:lnTo>
                    <a:pt x="0" y="236"/>
                  </a:lnTo>
                  <a:lnTo>
                    <a:pt x="0" y="236"/>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160"/>
            <p:cNvSpPr>
              <a:spLocks/>
            </p:cNvSpPr>
            <p:nvPr/>
          </p:nvSpPr>
          <p:spPr bwMode="auto">
            <a:xfrm>
              <a:off x="18195925" y="-3322637"/>
              <a:ext cx="485775" cy="381000"/>
            </a:xfrm>
            <a:custGeom>
              <a:avLst/>
              <a:gdLst>
                <a:gd name="T0" fmla="*/ 0 w 306"/>
                <a:gd name="T1" fmla="*/ 236 h 240"/>
                <a:gd name="T2" fmla="*/ 0 w 306"/>
                <a:gd name="T3" fmla="*/ 236 h 240"/>
                <a:gd name="T4" fmla="*/ 304 w 306"/>
                <a:gd name="T5" fmla="*/ 0 h 240"/>
                <a:gd name="T6" fmla="*/ 304 w 306"/>
                <a:gd name="T7" fmla="*/ 0 h 240"/>
                <a:gd name="T8" fmla="*/ 306 w 306"/>
                <a:gd name="T9" fmla="*/ 6 h 240"/>
                <a:gd name="T10" fmla="*/ 306 w 306"/>
                <a:gd name="T11" fmla="*/ 6 h 240"/>
                <a:gd name="T12" fmla="*/ 4 w 306"/>
                <a:gd name="T13" fmla="*/ 240 h 240"/>
                <a:gd name="T14" fmla="*/ 4 w 306"/>
                <a:gd name="T15" fmla="*/ 240 h 240"/>
                <a:gd name="T16" fmla="*/ 0 w 306"/>
                <a:gd name="T17" fmla="*/ 236 h 240"/>
                <a:gd name="T18" fmla="*/ 0 w 306"/>
                <a:gd name="T19" fmla="*/ 23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240">
                  <a:moveTo>
                    <a:pt x="0" y="236"/>
                  </a:moveTo>
                  <a:lnTo>
                    <a:pt x="0" y="236"/>
                  </a:lnTo>
                  <a:lnTo>
                    <a:pt x="304" y="0"/>
                  </a:lnTo>
                  <a:lnTo>
                    <a:pt x="304" y="0"/>
                  </a:lnTo>
                  <a:lnTo>
                    <a:pt x="306" y="6"/>
                  </a:lnTo>
                  <a:lnTo>
                    <a:pt x="306" y="6"/>
                  </a:lnTo>
                  <a:lnTo>
                    <a:pt x="4" y="240"/>
                  </a:lnTo>
                  <a:lnTo>
                    <a:pt x="4" y="240"/>
                  </a:lnTo>
                  <a:lnTo>
                    <a:pt x="0" y="236"/>
                  </a:lnTo>
                  <a:lnTo>
                    <a:pt x="0" y="236"/>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161"/>
            <p:cNvSpPr>
              <a:spLocks/>
            </p:cNvSpPr>
            <p:nvPr/>
          </p:nvSpPr>
          <p:spPr bwMode="auto">
            <a:xfrm>
              <a:off x="17157700" y="-3268662"/>
              <a:ext cx="1546225" cy="1200150"/>
            </a:xfrm>
            <a:custGeom>
              <a:avLst/>
              <a:gdLst>
                <a:gd name="T0" fmla="*/ 0 w 974"/>
                <a:gd name="T1" fmla="*/ 754 h 756"/>
                <a:gd name="T2" fmla="*/ 0 w 974"/>
                <a:gd name="T3" fmla="*/ 754 h 756"/>
                <a:gd name="T4" fmla="*/ 486 w 974"/>
                <a:gd name="T5" fmla="*/ 378 h 756"/>
                <a:gd name="T6" fmla="*/ 486 w 974"/>
                <a:gd name="T7" fmla="*/ 378 h 756"/>
                <a:gd name="T8" fmla="*/ 972 w 974"/>
                <a:gd name="T9" fmla="*/ 0 h 756"/>
                <a:gd name="T10" fmla="*/ 972 w 974"/>
                <a:gd name="T11" fmla="*/ 0 h 756"/>
                <a:gd name="T12" fmla="*/ 974 w 974"/>
                <a:gd name="T13" fmla="*/ 6 h 756"/>
                <a:gd name="T14" fmla="*/ 974 w 974"/>
                <a:gd name="T15" fmla="*/ 6 h 756"/>
                <a:gd name="T16" fmla="*/ 490 w 974"/>
                <a:gd name="T17" fmla="*/ 382 h 756"/>
                <a:gd name="T18" fmla="*/ 490 w 974"/>
                <a:gd name="T19" fmla="*/ 382 h 756"/>
                <a:gd name="T20" fmla="*/ 4 w 974"/>
                <a:gd name="T21" fmla="*/ 756 h 756"/>
                <a:gd name="T22" fmla="*/ 4 w 974"/>
                <a:gd name="T23" fmla="*/ 756 h 756"/>
                <a:gd name="T24" fmla="*/ 0 w 974"/>
                <a:gd name="T25" fmla="*/ 754 h 756"/>
                <a:gd name="T26" fmla="*/ 0 w 974"/>
                <a:gd name="T27" fmla="*/ 75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4" h="756">
                  <a:moveTo>
                    <a:pt x="0" y="754"/>
                  </a:moveTo>
                  <a:lnTo>
                    <a:pt x="0" y="754"/>
                  </a:lnTo>
                  <a:lnTo>
                    <a:pt x="486" y="378"/>
                  </a:lnTo>
                  <a:lnTo>
                    <a:pt x="486" y="378"/>
                  </a:lnTo>
                  <a:lnTo>
                    <a:pt x="972" y="0"/>
                  </a:lnTo>
                  <a:lnTo>
                    <a:pt x="972" y="0"/>
                  </a:lnTo>
                  <a:lnTo>
                    <a:pt x="974" y="6"/>
                  </a:lnTo>
                  <a:lnTo>
                    <a:pt x="974" y="6"/>
                  </a:lnTo>
                  <a:lnTo>
                    <a:pt x="490" y="382"/>
                  </a:lnTo>
                  <a:lnTo>
                    <a:pt x="490" y="382"/>
                  </a:lnTo>
                  <a:lnTo>
                    <a:pt x="4" y="756"/>
                  </a:lnTo>
                  <a:lnTo>
                    <a:pt x="4" y="756"/>
                  </a:lnTo>
                  <a:lnTo>
                    <a:pt x="0" y="754"/>
                  </a:lnTo>
                  <a:lnTo>
                    <a:pt x="0" y="754"/>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162"/>
            <p:cNvSpPr>
              <a:spLocks/>
            </p:cNvSpPr>
            <p:nvPr/>
          </p:nvSpPr>
          <p:spPr bwMode="auto">
            <a:xfrm>
              <a:off x="17706975" y="-3249612"/>
              <a:ext cx="1009650" cy="790575"/>
            </a:xfrm>
            <a:custGeom>
              <a:avLst/>
              <a:gdLst>
                <a:gd name="T0" fmla="*/ 0 w 636"/>
                <a:gd name="T1" fmla="*/ 490 h 498"/>
                <a:gd name="T2" fmla="*/ 0 w 636"/>
                <a:gd name="T3" fmla="*/ 490 h 498"/>
                <a:gd name="T4" fmla="*/ 316 w 636"/>
                <a:gd name="T5" fmla="*/ 246 h 498"/>
                <a:gd name="T6" fmla="*/ 316 w 636"/>
                <a:gd name="T7" fmla="*/ 246 h 498"/>
                <a:gd name="T8" fmla="*/ 632 w 636"/>
                <a:gd name="T9" fmla="*/ 0 h 498"/>
                <a:gd name="T10" fmla="*/ 632 w 636"/>
                <a:gd name="T11" fmla="*/ 0 h 498"/>
                <a:gd name="T12" fmla="*/ 636 w 636"/>
                <a:gd name="T13" fmla="*/ 10 h 498"/>
                <a:gd name="T14" fmla="*/ 636 w 636"/>
                <a:gd name="T15" fmla="*/ 10 h 498"/>
                <a:gd name="T16" fmla="*/ 320 w 636"/>
                <a:gd name="T17" fmla="*/ 254 h 498"/>
                <a:gd name="T18" fmla="*/ 320 w 636"/>
                <a:gd name="T19" fmla="*/ 254 h 498"/>
                <a:gd name="T20" fmla="*/ 6 w 636"/>
                <a:gd name="T21" fmla="*/ 498 h 498"/>
                <a:gd name="T22" fmla="*/ 6 w 636"/>
                <a:gd name="T23" fmla="*/ 498 h 498"/>
                <a:gd name="T24" fmla="*/ 0 w 636"/>
                <a:gd name="T25" fmla="*/ 490 h 498"/>
                <a:gd name="T26" fmla="*/ 0 w 636"/>
                <a:gd name="T27" fmla="*/ 490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6" h="498">
                  <a:moveTo>
                    <a:pt x="0" y="490"/>
                  </a:moveTo>
                  <a:lnTo>
                    <a:pt x="0" y="490"/>
                  </a:lnTo>
                  <a:lnTo>
                    <a:pt x="316" y="246"/>
                  </a:lnTo>
                  <a:lnTo>
                    <a:pt x="316" y="246"/>
                  </a:lnTo>
                  <a:lnTo>
                    <a:pt x="632" y="0"/>
                  </a:lnTo>
                  <a:lnTo>
                    <a:pt x="632" y="0"/>
                  </a:lnTo>
                  <a:lnTo>
                    <a:pt x="636" y="10"/>
                  </a:lnTo>
                  <a:lnTo>
                    <a:pt x="636" y="10"/>
                  </a:lnTo>
                  <a:lnTo>
                    <a:pt x="320" y="254"/>
                  </a:lnTo>
                  <a:lnTo>
                    <a:pt x="320" y="254"/>
                  </a:lnTo>
                  <a:lnTo>
                    <a:pt x="6" y="498"/>
                  </a:lnTo>
                  <a:lnTo>
                    <a:pt x="6" y="498"/>
                  </a:lnTo>
                  <a:lnTo>
                    <a:pt x="0" y="490"/>
                  </a:lnTo>
                  <a:lnTo>
                    <a:pt x="0" y="490"/>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163"/>
            <p:cNvSpPr>
              <a:spLocks/>
            </p:cNvSpPr>
            <p:nvPr/>
          </p:nvSpPr>
          <p:spPr bwMode="auto">
            <a:xfrm>
              <a:off x="17722850" y="-3224212"/>
              <a:ext cx="1006475" cy="784225"/>
            </a:xfrm>
            <a:custGeom>
              <a:avLst/>
              <a:gdLst>
                <a:gd name="T0" fmla="*/ 0 w 634"/>
                <a:gd name="T1" fmla="*/ 486 h 494"/>
                <a:gd name="T2" fmla="*/ 0 w 634"/>
                <a:gd name="T3" fmla="*/ 486 h 494"/>
                <a:gd name="T4" fmla="*/ 314 w 634"/>
                <a:gd name="T5" fmla="*/ 244 h 494"/>
                <a:gd name="T6" fmla="*/ 314 w 634"/>
                <a:gd name="T7" fmla="*/ 244 h 494"/>
                <a:gd name="T8" fmla="*/ 630 w 634"/>
                <a:gd name="T9" fmla="*/ 0 h 494"/>
                <a:gd name="T10" fmla="*/ 630 w 634"/>
                <a:gd name="T11" fmla="*/ 0 h 494"/>
                <a:gd name="T12" fmla="*/ 634 w 634"/>
                <a:gd name="T13" fmla="*/ 8 h 494"/>
                <a:gd name="T14" fmla="*/ 634 w 634"/>
                <a:gd name="T15" fmla="*/ 8 h 494"/>
                <a:gd name="T16" fmla="*/ 320 w 634"/>
                <a:gd name="T17" fmla="*/ 252 h 494"/>
                <a:gd name="T18" fmla="*/ 320 w 634"/>
                <a:gd name="T19" fmla="*/ 252 h 494"/>
                <a:gd name="T20" fmla="*/ 6 w 634"/>
                <a:gd name="T21" fmla="*/ 494 h 494"/>
                <a:gd name="T22" fmla="*/ 6 w 634"/>
                <a:gd name="T23" fmla="*/ 494 h 494"/>
                <a:gd name="T24" fmla="*/ 0 w 634"/>
                <a:gd name="T25" fmla="*/ 486 h 494"/>
                <a:gd name="T26" fmla="*/ 0 w 634"/>
                <a:gd name="T27" fmla="*/ 48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4" h="494">
                  <a:moveTo>
                    <a:pt x="0" y="486"/>
                  </a:moveTo>
                  <a:lnTo>
                    <a:pt x="0" y="486"/>
                  </a:lnTo>
                  <a:lnTo>
                    <a:pt x="314" y="244"/>
                  </a:lnTo>
                  <a:lnTo>
                    <a:pt x="314" y="244"/>
                  </a:lnTo>
                  <a:lnTo>
                    <a:pt x="630" y="0"/>
                  </a:lnTo>
                  <a:lnTo>
                    <a:pt x="630" y="0"/>
                  </a:lnTo>
                  <a:lnTo>
                    <a:pt x="634" y="8"/>
                  </a:lnTo>
                  <a:lnTo>
                    <a:pt x="634" y="8"/>
                  </a:lnTo>
                  <a:lnTo>
                    <a:pt x="320" y="252"/>
                  </a:lnTo>
                  <a:lnTo>
                    <a:pt x="320" y="252"/>
                  </a:lnTo>
                  <a:lnTo>
                    <a:pt x="6" y="494"/>
                  </a:lnTo>
                  <a:lnTo>
                    <a:pt x="6" y="494"/>
                  </a:lnTo>
                  <a:lnTo>
                    <a:pt x="0" y="486"/>
                  </a:lnTo>
                  <a:lnTo>
                    <a:pt x="0" y="486"/>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164"/>
            <p:cNvSpPr>
              <a:spLocks/>
            </p:cNvSpPr>
            <p:nvPr/>
          </p:nvSpPr>
          <p:spPr bwMode="auto">
            <a:xfrm>
              <a:off x="17738725" y="-3201987"/>
              <a:ext cx="1000125" cy="777875"/>
            </a:xfrm>
            <a:custGeom>
              <a:avLst/>
              <a:gdLst>
                <a:gd name="T0" fmla="*/ 0 w 630"/>
                <a:gd name="T1" fmla="*/ 484 h 490"/>
                <a:gd name="T2" fmla="*/ 0 w 630"/>
                <a:gd name="T3" fmla="*/ 484 h 490"/>
                <a:gd name="T4" fmla="*/ 314 w 630"/>
                <a:gd name="T5" fmla="*/ 242 h 490"/>
                <a:gd name="T6" fmla="*/ 314 w 630"/>
                <a:gd name="T7" fmla="*/ 242 h 490"/>
                <a:gd name="T8" fmla="*/ 626 w 630"/>
                <a:gd name="T9" fmla="*/ 0 h 490"/>
                <a:gd name="T10" fmla="*/ 626 w 630"/>
                <a:gd name="T11" fmla="*/ 0 h 490"/>
                <a:gd name="T12" fmla="*/ 630 w 630"/>
                <a:gd name="T13" fmla="*/ 10 h 490"/>
                <a:gd name="T14" fmla="*/ 630 w 630"/>
                <a:gd name="T15" fmla="*/ 10 h 490"/>
                <a:gd name="T16" fmla="*/ 318 w 630"/>
                <a:gd name="T17" fmla="*/ 250 h 490"/>
                <a:gd name="T18" fmla="*/ 318 w 630"/>
                <a:gd name="T19" fmla="*/ 250 h 490"/>
                <a:gd name="T20" fmla="*/ 6 w 630"/>
                <a:gd name="T21" fmla="*/ 490 h 490"/>
                <a:gd name="T22" fmla="*/ 6 w 630"/>
                <a:gd name="T23" fmla="*/ 490 h 490"/>
                <a:gd name="T24" fmla="*/ 0 w 630"/>
                <a:gd name="T25" fmla="*/ 484 h 490"/>
                <a:gd name="T26" fmla="*/ 0 w 630"/>
                <a:gd name="T27" fmla="*/ 484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0" h="490">
                  <a:moveTo>
                    <a:pt x="0" y="484"/>
                  </a:moveTo>
                  <a:lnTo>
                    <a:pt x="0" y="484"/>
                  </a:lnTo>
                  <a:lnTo>
                    <a:pt x="314" y="242"/>
                  </a:lnTo>
                  <a:lnTo>
                    <a:pt x="314" y="242"/>
                  </a:lnTo>
                  <a:lnTo>
                    <a:pt x="626" y="0"/>
                  </a:lnTo>
                  <a:lnTo>
                    <a:pt x="626" y="0"/>
                  </a:lnTo>
                  <a:lnTo>
                    <a:pt x="630" y="10"/>
                  </a:lnTo>
                  <a:lnTo>
                    <a:pt x="630" y="10"/>
                  </a:lnTo>
                  <a:lnTo>
                    <a:pt x="318" y="250"/>
                  </a:lnTo>
                  <a:lnTo>
                    <a:pt x="318" y="250"/>
                  </a:lnTo>
                  <a:lnTo>
                    <a:pt x="6" y="490"/>
                  </a:lnTo>
                  <a:lnTo>
                    <a:pt x="6" y="490"/>
                  </a:lnTo>
                  <a:lnTo>
                    <a:pt x="0" y="484"/>
                  </a:lnTo>
                  <a:lnTo>
                    <a:pt x="0" y="484"/>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165"/>
            <p:cNvSpPr>
              <a:spLocks/>
            </p:cNvSpPr>
            <p:nvPr/>
          </p:nvSpPr>
          <p:spPr bwMode="auto">
            <a:xfrm>
              <a:off x="17757775" y="-3179762"/>
              <a:ext cx="990600" cy="774700"/>
            </a:xfrm>
            <a:custGeom>
              <a:avLst/>
              <a:gdLst>
                <a:gd name="T0" fmla="*/ 0 w 624"/>
                <a:gd name="T1" fmla="*/ 482 h 488"/>
                <a:gd name="T2" fmla="*/ 0 w 624"/>
                <a:gd name="T3" fmla="*/ 482 h 488"/>
                <a:gd name="T4" fmla="*/ 310 w 624"/>
                <a:gd name="T5" fmla="*/ 242 h 488"/>
                <a:gd name="T6" fmla="*/ 310 w 624"/>
                <a:gd name="T7" fmla="*/ 242 h 488"/>
                <a:gd name="T8" fmla="*/ 620 w 624"/>
                <a:gd name="T9" fmla="*/ 0 h 488"/>
                <a:gd name="T10" fmla="*/ 620 w 624"/>
                <a:gd name="T11" fmla="*/ 0 h 488"/>
                <a:gd name="T12" fmla="*/ 624 w 624"/>
                <a:gd name="T13" fmla="*/ 10 h 488"/>
                <a:gd name="T14" fmla="*/ 624 w 624"/>
                <a:gd name="T15" fmla="*/ 10 h 488"/>
                <a:gd name="T16" fmla="*/ 314 w 624"/>
                <a:gd name="T17" fmla="*/ 248 h 488"/>
                <a:gd name="T18" fmla="*/ 314 w 624"/>
                <a:gd name="T19" fmla="*/ 248 h 488"/>
                <a:gd name="T20" fmla="*/ 6 w 624"/>
                <a:gd name="T21" fmla="*/ 488 h 488"/>
                <a:gd name="T22" fmla="*/ 6 w 624"/>
                <a:gd name="T23" fmla="*/ 488 h 488"/>
                <a:gd name="T24" fmla="*/ 0 w 624"/>
                <a:gd name="T25" fmla="*/ 482 h 488"/>
                <a:gd name="T26" fmla="*/ 0 w 624"/>
                <a:gd name="T27" fmla="*/ 48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4" h="488">
                  <a:moveTo>
                    <a:pt x="0" y="482"/>
                  </a:moveTo>
                  <a:lnTo>
                    <a:pt x="0" y="482"/>
                  </a:lnTo>
                  <a:lnTo>
                    <a:pt x="310" y="242"/>
                  </a:lnTo>
                  <a:lnTo>
                    <a:pt x="310" y="242"/>
                  </a:lnTo>
                  <a:lnTo>
                    <a:pt x="620" y="0"/>
                  </a:lnTo>
                  <a:lnTo>
                    <a:pt x="620" y="0"/>
                  </a:lnTo>
                  <a:lnTo>
                    <a:pt x="624" y="10"/>
                  </a:lnTo>
                  <a:lnTo>
                    <a:pt x="624" y="10"/>
                  </a:lnTo>
                  <a:lnTo>
                    <a:pt x="314" y="248"/>
                  </a:lnTo>
                  <a:lnTo>
                    <a:pt x="314" y="248"/>
                  </a:lnTo>
                  <a:lnTo>
                    <a:pt x="6" y="488"/>
                  </a:lnTo>
                  <a:lnTo>
                    <a:pt x="6" y="488"/>
                  </a:lnTo>
                  <a:lnTo>
                    <a:pt x="0" y="482"/>
                  </a:lnTo>
                  <a:lnTo>
                    <a:pt x="0" y="482"/>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166"/>
            <p:cNvSpPr>
              <a:spLocks/>
            </p:cNvSpPr>
            <p:nvPr/>
          </p:nvSpPr>
          <p:spPr bwMode="auto">
            <a:xfrm>
              <a:off x="17773650" y="-3154362"/>
              <a:ext cx="984250" cy="768350"/>
            </a:xfrm>
            <a:custGeom>
              <a:avLst/>
              <a:gdLst>
                <a:gd name="T0" fmla="*/ 0 w 620"/>
                <a:gd name="T1" fmla="*/ 476 h 484"/>
                <a:gd name="T2" fmla="*/ 0 w 620"/>
                <a:gd name="T3" fmla="*/ 476 h 484"/>
                <a:gd name="T4" fmla="*/ 308 w 620"/>
                <a:gd name="T5" fmla="*/ 238 h 484"/>
                <a:gd name="T6" fmla="*/ 308 w 620"/>
                <a:gd name="T7" fmla="*/ 238 h 484"/>
                <a:gd name="T8" fmla="*/ 616 w 620"/>
                <a:gd name="T9" fmla="*/ 0 h 484"/>
                <a:gd name="T10" fmla="*/ 616 w 620"/>
                <a:gd name="T11" fmla="*/ 0 h 484"/>
                <a:gd name="T12" fmla="*/ 620 w 620"/>
                <a:gd name="T13" fmla="*/ 8 h 484"/>
                <a:gd name="T14" fmla="*/ 620 w 620"/>
                <a:gd name="T15" fmla="*/ 8 h 484"/>
                <a:gd name="T16" fmla="*/ 314 w 620"/>
                <a:gd name="T17" fmla="*/ 246 h 484"/>
                <a:gd name="T18" fmla="*/ 314 w 620"/>
                <a:gd name="T19" fmla="*/ 246 h 484"/>
                <a:gd name="T20" fmla="*/ 6 w 620"/>
                <a:gd name="T21" fmla="*/ 484 h 484"/>
                <a:gd name="T22" fmla="*/ 6 w 620"/>
                <a:gd name="T23" fmla="*/ 484 h 484"/>
                <a:gd name="T24" fmla="*/ 0 w 620"/>
                <a:gd name="T25" fmla="*/ 476 h 484"/>
                <a:gd name="T26" fmla="*/ 0 w 620"/>
                <a:gd name="T27" fmla="*/ 476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0" h="484">
                  <a:moveTo>
                    <a:pt x="0" y="476"/>
                  </a:moveTo>
                  <a:lnTo>
                    <a:pt x="0" y="476"/>
                  </a:lnTo>
                  <a:lnTo>
                    <a:pt x="308" y="238"/>
                  </a:lnTo>
                  <a:lnTo>
                    <a:pt x="308" y="238"/>
                  </a:lnTo>
                  <a:lnTo>
                    <a:pt x="616" y="0"/>
                  </a:lnTo>
                  <a:lnTo>
                    <a:pt x="616" y="0"/>
                  </a:lnTo>
                  <a:lnTo>
                    <a:pt x="620" y="8"/>
                  </a:lnTo>
                  <a:lnTo>
                    <a:pt x="620" y="8"/>
                  </a:lnTo>
                  <a:lnTo>
                    <a:pt x="314" y="246"/>
                  </a:lnTo>
                  <a:lnTo>
                    <a:pt x="314" y="246"/>
                  </a:lnTo>
                  <a:lnTo>
                    <a:pt x="6" y="484"/>
                  </a:lnTo>
                  <a:lnTo>
                    <a:pt x="6" y="484"/>
                  </a:lnTo>
                  <a:lnTo>
                    <a:pt x="0" y="476"/>
                  </a:lnTo>
                  <a:lnTo>
                    <a:pt x="0" y="476"/>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167"/>
            <p:cNvSpPr>
              <a:spLocks/>
            </p:cNvSpPr>
            <p:nvPr/>
          </p:nvSpPr>
          <p:spPr bwMode="auto">
            <a:xfrm>
              <a:off x="17275175" y="-3132137"/>
              <a:ext cx="1495425" cy="1158875"/>
            </a:xfrm>
            <a:custGeom>
              <a:avLst/>
              <a:gdLst>
                <a:gd name="T0" fmla="*/ 0 w 942"/>
                <a:gd name="T1" fmla="*/ 724 h 730"/>
                <a:gd name="T2" fmla="*/ 0 w 942"/>
                <a:gd name="T3" fmla="*/ 724 h 730"/>
                <a:gd name="T4" fmla="*/ 468 w 942"/>
                <a:gd name="T5" fmla="*/ 362 h 730"/>
                <a:gd name="T6" fmla="*/ 468 w 942"/>
                <a:gd name="T7" fmla="*/ 362 h 730"/>
                <a:gd name="T8" fmla="*/ 938 w 942"/>
                <a:gd name="T9" fmla="*/ 0 h 730"/>
                <a:gd name="T10" fmla="*/ 938 w 942"/>
                <a:gd name="T11" fmla="*/ 0 h 730"/>
                <a:gd name="T12" fmla="*/ 942 w 942"/>
                <a:gd name="T13" fmla="*/ 8 h 730"/>
                <a:gd name="T14" fmla="*/ 942 w 942"/>
                <a:gd name="T15" fmla="*/ 8 h 730"/>
                <a:gd name="T16" fmla="*/ 474 w 942"/>
                <a:gd name="T17" fmla="*/ 368 h 730"/>
                <a:gd name="T18" fmla="*/ 474 w 942"/>
                <a:gd name="T19" fmla="*/ 368 h 730"/>
                <a:gd name="T20" fmla="*/ 8 w 942"/>
                <a:gd name="T21" fmla="*/ 730 h 730"/>
                <a:gd name="T22" fmla="*/ 8 w 942"/>
                <a:gd name="T23" fmla="*/ 730 h 730"/>
                <a:gd name="T24" fmla="*/ 0 w 942"/>
                <a:gd name="T25" fmla="*/ 724 h 730"/>
                <a:gd name="T26" fmla="*/ 0 w 942"/>
                <a:gd name="T27" fmla="*/ 724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730">
                  <a:moveTo>
                    <a:pt x="0" y="724"/>
                  </a:moveTo>
                  <a:lnTo>
                    <a:pt x="0" y="724"/>
                  </a:lnTo>
                  <a:lnTo>
                    <a:pt x="468" y="362"/>
                  </a:lnTo>
                  <a:lnTo>
                    <a:pt x="468" y="362"/>
                  </a:lnTo>
                  <a:lnTo>
                    <a:pt x="938" y="0"/>
                  </a:lnTo>
                  <a:lnTo>
                    <a:pt x="938" y="0"/>
                  </a:lnTo>
                  <a:lnTo>
                    <a:pt x="942" y="8"/>
                  </a:lnTo>
                  <a:lnTo>
                    <a:pt x="942" y="8"/>
                  </a:lnTo>
                  <a:lnTo>
                    <a:pt x="474" y="368"/>
                  </a:lnTo>
                  <a:lnTo>
                    <a:pt x="474" y="368"/>
                  </a:lnTo>
                  <a:lnTo>
                    <a:pt x="8" y="730"/>
                  </a:lnTo>
                  <a:lnTo>
                    <a:pt x="8" y="730"/>
                  </a:lnTo>
                  <a:lnTo>
                    <a:pt x="0" y="724"/>
                  </a:lnTo>
                  <a:lnTo>
                    <a:pt x="0" y="724"/>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168"/>
            <p:cNvSpPr>
              <a:spLocks/>
            </p:cNvSpPr>
            <p:nvPr/>
          </p:nvSpPr>
          <p:spPr bwMode="auto">
            <a:xfrm>
              <a:off x="17294225" y="-3109912"/>
              <a:ext cx="1485900" cy="1152525"/>
            </a:xfrm>
            <a:custGeom>
              <a:avLst/>
              <a:gdLst>
                <a:gd name="T0" fmla="*/ 0 w 936"/>
                <a:gd name="T1" fmla="*/ 720 h 726"/>
                <a:gd name="T2" fmla="*/ 0 w 936"/>
                <a:gd name="T3" fmla="*/ 720 h 726"/>
                <a:gd name="T4" fmla="*/ 466 w 936"/>
                <a:gd name="T5" fmla="*/ 360 h 726"/>
                <a:gd name="T6" fmla="*/ 466 w 936"/>
                <a:gd name="T7" fmla="*/ 360 h 726"/>
                <a:gd name="T8" fmla="*/ 932 w 936"/>
                <a:gd name="T9" fmla="*/ 0 h 726"/>
                <a:gd name="T10" fmla="*/ 932 w 936"/>
                <a:gd name="T11" fmla="*/ 0 h 726"/>
                <a:gd name="T12" fmla="*/ 936 w 936"/>
                <a:gd name="T13" fmla="*/ 8 h 726"/>
                <a:gd name="T14" fmla="*/ 936 w 936"/>
                <a:gd name="T15" fmla="*/ 8 h 726"/>
                <a:gd name="T16" fmla="*/ 472 w 936"/>
                <a:gd name="T17" fmla="*/ 366 h 726"/>
                <a:gd name="T18" fmla="*/ 472 w 936"/>
                <a:gd name="T19" fmla="*/ 366 h 726"/>
                <a:gd name="T20" fmla="*/ 8 w 936"/>
                <a:gd name="T21" fmla="*/ 726 h 726"/>
                <a:gd name="T22" fmla="*/ 8 w 936"/>
                <a:gd name="T23" fmla="*/ 726 h 726"/>
                <a:gd name="T24" fmla="*/ 0 w 936"/>
                <a:gd name="T25" fmla="*/ 720 h 726"/>
                <a:gd name="T26" fmla="*/ 0 w 936"/>
                <a:gd name="T27" fmla="*/ 720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6" h="726">
                  <a:moveTo>
                    <a:pt x="0" y="720"/>
                  </a:moveTo>
                  <a:lnTo>
                    <a:pt x="0" y="720"/>
                  </a:lnTo>
                  <a:lnTo>
                    <a:pt x="466" y="360"/>
                  </a:lnTo>
                  <a:lnTo>
                    <a:pt x="466" y="360"/>
                  </a:lnTo>
                  <a:lnTo>
                    <a:pt x="932" y="0"/>
                  </a:lnTo>
                  <a:lnTo>
                    <a:pt x="932" y="0"/>
                  </a:lnTo>
                  <a:lnTo>
                    <a:pt x="936" y="8"/>
                  </a:lnTo>
                  <a:lnTo>
                    <a:pt x="936" y="8"/>
                  </a:lnTo>
                  <a:lnTo>
                    <a:pt x="472" y="366"/>
                  </a:lnTo>
                  <a:lnTo>
                    <a:pt x="472" y="366"/>
                  </a:lnTo>
                  <a:lnTo>
                    <a:pt x="8" y="726"/>
                  </a:lnTo>
                  <a:lnTo>
                    <a:pt x="8" y="726"/>
                  </a:lnTo>
                  <a:lnTo>
                    <a:pt x="0" y="720"/>
                  </a:lnTo>
                  <a:lnTo>
                    <a:pt x="0" y="720"/>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169"/>
            <p:cNvSpPr>
              <a:spLocks/>
            </p:cNvSpPr>
            <p:nvPr/>
          </p:nvSpPr>
          <p:spPr bwMode="auto">
            <a:xfrm>
              <a:off x="17173575" y="-2427287"/>
              <a:ext cx="552450" cy="438150"/>
            </a:xfrm>
            <a:custGeom>
              <a:avLst/>
              <a:gdLst>
                <a:gd name="T0" fmla="*/ 0 w 348"/>
                <a:gd name="T1" fmla="*/ 230 h 276"/>
                <a:gd name="T2" fmla="*/ 0 w 348"/>
                <a:gd name="T3" fmla="*/ 230 h 276"/>
                <a:gd name="T4" fmla="*/ 298 w 348"/>
                <a:gd name="T5" fmla="*/ 0 h 276"/>
                <a:gd name="T6" fmla="*/ 298 w 348"/>
                <a:gd name="T7" fmla="*/ 0 h 276"/>
                <a:gd name="T8" fmla="*/ 348 w 348"/>
                <a:gd name="T9" fmla="*/ 54 h 276"/>
                <a:gd name="T10" fmla="*/ 348 w 348"/>
                <a:gd name="T11" fmla="*/ 54 h 276"/>
                <a:gd name="T12" fmla="*/ 60 w 348"/>
                <a:gd name="T13" fmla="*/ 276 h 276"/>
                <a:gd name="T14" fmla="*/ 60 w 348"/>
                <a:gd name="T15" fmla="*/ 276 h 276"/>
                <a:gd name="T16" fmla="*/ 0 w 348"/>
                <a:gd name="T17" fmla="*/ 230 h 276"/>
                <a:gd name="T18" fmla="*/ 0 w 348"/>
                <a:gd name="T19" fmla="*/ 23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276">
                  <a:moveTo>
                    <a:pt x="0" y="230"/>
                  </a:moveTo>
                  <a:lnTo>
                    <a:pt x="0" y="230"/>
                  </a:lnTo>
                  <a:lnTo>
                    <a:pt x="298" y="0"/>
                  </a:lnTo>
                  <a:lnTo>
                    <a:pt x="298" y="0"/>
                  </a:lnTo>
                  <a:lnTo>
                    <a:pt x="348" y="54"/>
                  </a:lnTo>
                  <a:lnTo>
                    <a:pt x="348" y="54"/>
                  </a:lnTo>
                  <a:lnTo>
                    <a:pt x="60" y="276"/>
                  </a:lnTo>
                  <a:lnTo>
                    <a:pt x="60" y="276"/>
                  </a:lnTo>
                  <a:lnTo>
                    <a:pt x="0" y="230"/>
                  </a:lnTo>
                  <a:lnTo>
                    <a:pt x="0" y="230"/>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170"/>
            <p:cNvSpPr>
              <a:spLocks/>
            </p:cNvSpPr>
            <p:nvPr/>
          </p:nvSpPr>
          <p:spPr bwMode="auto">
            <a:xfrm>
              <a:off x="16398875" y="-2211387"/>
              <a:ext cx="377825" cy="292100"/>
            </a:xfrm>
            <a:custGeom>
              <a:avLst/>
              <a:gdLst>
                <a:gd name="T0" fmla="*/ 0 w 238"/>
                <a:gd name="T1" fmla="*/ 180 h 184"/>
                <a:gd name="T2" fmla="*/ 0 w 238"/>
                <a:gd name="T3" fmla="*/ 180 h 184"/>
                <a:gd name="T4" fmla="*/ 232 w 238"/>
                <a:gd name="T5" fmla="*/ 0 h 184"/>
                <a:gd name="T6" fmla="*/ 232 w 238"/>
                <a:gd name="T7" fmla="*/ 0 h 184"/>
                <a:gd name="T8" fmla="*/ 238 w 238"/>
                <a:gd name="T9" fmla="*/ 6 h 184"/>
                <a:gd name="T10" fmla="*/ 238 w 238"/>
                <a:gd name="T11" fmla="*/ 6 h 184"/>
                <a:gd name="T12" fmla="*/ 6 w 238"/>
                <a:gd name="T13" fmla="*/ 184 h 184"/>
                <a:gd name="T14" fmla="*/ 6 w 238"/>
                <a:gd name="T15" fmla="*/ 184 h 184"/>
                <a:gd name="T16" fmla="*/ 0 w 238"/>
                <a:gd name="T17" fmla="*/ 180 h 184"/>
                <a:gd name="T18" fmla="*/ 0 w 238"/>
                <a:gd name="T19" fmla="*/ 18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184">
                  <a:moveTo>
                    <a:pt x="0" y="180"/>
                  </a:moveTo>
                  <a:lnTo>
                    <a:pt x="0" y="180"/>
                  </a:lnTo>
                  <a:lnTo>
                    <a:pt x="232" y="0"/>
                  </a:lnTo>
                  <a:lnTo>
                    <a:pt x="232" y="0"/>
                  </a:lnTo>
                  <a:lnTo>
                    <a:pt x="238" y="6"/>
                  </a:lnTo>
                  <a:lnTo>
                    <a:pt x="238" y="6"/>
                  </a:lnTo>
                  <a:lnTo>
                    <a:pt x="6" y="184"/>
                  </a:lnTo>
                  <a:lnTo>
                    <a:pt x="6" y="184"/>
                  </a:lnTo>
                  <a:lnTo>
                    <a:pt x="0" y="180"/>
                  </a:lnTo>
                  <a:lnTo>
                    <a:pt x="0" y="180"/>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171"/>
            <p:cNvSpPr>
              <a:spLocks/>
            </p:cNvSpPr>
            <p:nvPr/>
          </p:nvSpPr>
          <p:spPr bwMode="auto">
            <a:xfrm>
              <a:off x="16417925" y="-2195512"/>
              <a:ext cx="377825" cy="288925"/>
            </a:xfrm>
            <a:custGeom>
              <a:avLst/>
              <a:gdLst>
                <a:gd name="T0" fmla="*/ 0 w 238"/>
                <a:gd name="T1" fmla="*/ 178 h 182"/>
                <a:gd name="T2" fmla="*/ 0 w 238"/>
                <a:gd name="T3" fmla="*/ 178 h 182"/>
                <a:gd name="T4" fmla="*/ 232 w 238"/>
                <a:gd name="T5" fmla="*/ 0 h 182"/>
                <a:gd name="T6" fmla="*/ 232 w 238"/>
                <a:gd name="T7" fmla="*/ 0 h 182"/>
                <a:gd name="T8" fmla="*/ 238 w 238"/>
                <a:gd name="T9" fmla="*/ 4 h 182"/>
                <a:gd name="T10" fmla="*/ 238 w 238"/>
                <a:gd name="T11" fmla="*/ 4 h 182"/>
                <a:gd name="T12" fmla="*/ 8 w 238"/>
                <a:gd name="T13" fmla="*/ 182 h 182"/>
                <a:gd name="T14" fmla="*/ 8 w 238"/>
                <a:gd name="T15" fmla="*/ 182 h 182"/>
                <a:gd name="T16" fmla="*/ 0 w 238"/>
                <a:gd name="T17" fmla="*/ 178 h 182"/>
                <a:gd name="T18" fmla="*/ 0 w 238"/>
                <a:gd name="T19" fmla="*/ 17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182">
                  <a:moveTo>
                    <a:pt x="0" y="178"/>
                  </a:moveTo>
                  <a:lnTo>
                    <a:pt x="0" y="178"/>
                  </a:lnTo>
                  <a:lnTo>
                    <a:pt x="232" y="0"/>
                  </a:lnTo>
                  <a:lnTo>
                    <a:pt x="232" y="0"/>
                  </a:lnTo>
                  <a:lnTo>
                    <a:pt x="238" y="4"/>
                  </a:lnTo>
                  <a:lnTo>
                    <a:pt x="238" y="4"/>
                  </a:lnTo>
                  <a:lnTo>
                    <a:pt x="8" y="182"/>
                  </a:lnTo>
                  <a:lnTo>
                    <a:pt x="8" y="182"/>
                  </a:lnTo>
                  <a:lnTo>
                    <a:pt x="0" y="178"/>
                  </a:lnTo>
                  <a:lnTo>
                    <a:pt x="0" y="178"/>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3" name="Freeform 172"/>
            <p:cNvSpPr>
              <a:spLocks/>
            </p:cNvSpPr>
            <p:nvPr/>
          </p:nvSpPr>
          <p:spPr bwMode="auto">
            <a:xfrm>
              <a:off x="16436975" y="-2182812"/>
              <a:ext cx="377825" cy="288925"/>
            </a:xfrm>
            <a:custGeom>
              <a:avLst/>
              <a:gdLst>
                <a:gd name="T0" fmla="*/ 0 w 238"/>
                <a:gd name="T1" fmla="*/ 178 h 182"/>
                <a:gd name="T2" fmla="*/ 0 w 238"/>
                <a:gd name="T3" fmla="*/ 178 h 182"/>
                <a:gd name="T4" fmla="*/ 232 w 238"/>
                <a:gd name="T5" fmla="*/ 0 h 182"/>
                <a:gd name="T6" fmla="*/ 232 w 238"/>
                <a:gd name="T7" fmla="*/ 0 h 182"/>
                <a:gd name="T8" fmla="*/ 238 w 238"/>
                <a:gd name="T9" fmla="*/ 4 h 182"/>
                <a:gd name="T10" fmla="*/ 238 w 238"/>
                <a:gd name="T11" fmla="*/ 4 h 182"/>
                <a:gd name="T12" fmla="*/ 8 w 238"/>
                <a:gd name="T13" fmla="*/ 182 h 182"/>
                <a:gd name="T14" fmla="*/ 8 w 238"/>
                <a:gd name="T15" fmla="*/ 182 h 182"/>
                <a:gd name="T16" fmla="*/ 0 w 238"/>
                <a:gd name="T17" fmla="*/ 178 h 182"/>
                <a:gd name="T18" fmla="*/ 0 w 238"/>
                <a:gd name="T19" fmla="*/ 17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182">
                  <a:moveTo>
                    <a:pt x="0" y="178"/>
                  </a:moveTo>
                  <a:lnTo>
                    <a:pt x="0" y="178"/>
                  </a:lnTo>
                  <a:lnTo>
                    <a:pt x="232" y="0"/>
                  </a:lnTo>
                  <a:lnTo>
                    <a:pt x="232" y="0"/>
                  </a:lnTo>
                  <a:lnTo>
                    <a:pt x="238" y="4"/>
                  </a:lnTo>
                  <a:lnTo>
                    <a:pt x="238" y="4"/>
                  </a:lnTo>
                  <a:lnTo>
                    <a:pt x="8" y="182"/>
                  </a:lnTo>
                  <a:lnTo>
                    <a:pt x="8" y="182"/>
                  </a:lnTo>
                  <a:lnTo>
                    <a:pt x="0" y="178"/>
                  </a:lnTo>
                  <a:lnTo>
                    <a:pt x="0" y="178"/>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Freeform 173"/>
            <p:cNvSpPr>
              <a:spLocks/>
            </p:cNvSpPr>
            <p:nvPr/>
          </p:nvSpPr>
          <p:spPr bwMode="auto">
            <a:xfrm>
              <a:off x="16459200" y="-2170112"/>
              <a:ext cx="371475" cy="288925"/>
            </a:xfrm>
            <a:custGeom>
              <a:avLst/>
              <a:gdLst>
                <a:gd name="T0" fmla="*/ 0 w 234"/>
                <a:gd name="T1" fmla="*/ 178 h 182"/>
                <a:gd name="T2" fmla="*/ 0 w 234"/>
                <a:gd name="T3" fmla="*/ 178 h 182"/>
                <a:gd name="T4" fmla="*/ 228 w 234"/>
                <a:gd name="T5" fmla="*/ 0 h 182"/>
                <a:gd name="T6" fmla="*/ 228 w 234"/>
                <a:gd name="T7" fmla="*/ 0 h 182"/>
                <a:gd name="T8" fmla="*/ 234 w 234"/>
                <a:gd name="T9" fmla="*/ 4 h 182"/>
                <a:gd name="T10" fmla="*/ 234 w 234"/>
                <a:gd name="T11" fmla="*/ 4 h 182"/>
                <a:gd name="T12" fmla="*/ 6 w 234"/>
                <a:gd name="T13" fmla="*/ 182 h 182"/>
                <a:gd name="T14" fmla="*/ 6 w 234"/>
                <a:gd name="T15" fmla="*/ 182 h 182"/>
                <a:gd name="T16" fmla="*/ 0 w 234"/>
                <a:gd name="T17" fmla="*/ 178 h 182"/>
                <a:gd name="T18" fmla="*/ 0 w 234"/>
                <a:gd name="T19" fmla="*/ 17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182">
                  <a:moveTo>
                    <a:pt x="0" y="178"/>
                  </a:moveTo>
                  <a:lnTo>
                    <a:pt x="0" y="178"/>
                  </a:lnTo>
                  <a:lnTo>
                    <a:pt x="228" y="0"/>
                  </a:lnTo>
                  <a:lnTo>
                    <a:pt x="228" y="0"/>
                  </a:lnTo>
                  <a:lnTo>
                    <a:pt x="234" y="4"/>
                  </a:lnTo>
                  <a:lnTo>
                    <a:pt x="234" y="4"/>
                  </a:lnTo>
                  <a:lnTo>
                    <a:pt x="6" y="182"/>
                  </a:lnTo>
                  <a:lnTo>
                    <a:pt x="6" y="182"/>
                  </a:lnTo>
                  <a:lnTo>
                    <a:pt x="0" y="178"/>
                  </a:lnTo>
                  <a:lnTo>
                    <a:pt x="0" y="178"/>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 name="Freeform 174"/>
            <p:cNvSpPr>
              <a:spLocks/>
            </p:cNvSpPr>
            <p:nvPr/>
          </p:nvSpPr>
          <p:spPr bwMode="auto">
            <a:xfrm>
              <a:off x="16478250" y="-2157412"/>
              <a:ext cx="371475" cy="285750"/>
            </a:xfrm>
            <a:custGeom>
              <a:avLst/>
              <a:gdLst>
                <a:gd name="T0" fmla="*/ 0 w 234"/>
                <a:gd name="T1" fmla="*/ 176 h 180"/>
                <a:gd name="T2" fmla="*/ 0 w 234"/>
                <a:gd name="T3" fmla="*/ 176 h 180"/>
                <a:gd name="T4" fmla="*/ 228 w 234"/>
                <a:gd name="T5" fmla="*/ 0 h 180"/>
                <a:gd name="T6" fmla="*/ 228 w 234"/>
                <a:gd name="T7" fmla="*/ 0 h 180"/>
                <a:gd name="T8" fmla="*/ 234 w 234"/>
                <a:gd name="T9" fmla="*/ 4 h 180"/>
                <a:gd name="T10" fmla="*/ 234 w 234"/>
                <a:gd name="T11" fmla="*/ 4 h 180"/>
                <a:gd name="T12" fmla="*/ 6 w 234"/>
                <a:gd name="T13" fmla="*/ 180 h 180"/>
                <a:gd name="T14" fmla="*/ 6 w 234"/>
                <a:gd name="T15" fmla="*/ 180 h 180"/>
                <a:gd name="T16" fmla="*/ 0 w 234"/>
                <a:gd name="T17" fmla="*/ 176 h 180"/>
                <a:gd name="T18" fmla="*/ 0 w 234"/>
                <a:gd name="T19" fmla="*/ 17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180">
                  <a:moveTo>
                    <a:pt x="0" y="176"/>
                  </a:moveTo>
                  <a:lnTo>
                    <a:pt x="0" y="176"/>
                  </a:lnTo>
                  <a:lnTo>
                    <a:pt x="228" y="0"/>
                  </a:lnTo>
                  <a:lnTo>
                    <a:pt x="228" y="0"/>
                  </a:lnTo>
                  <a:lnTo>
                    <a:pt x="234" y="4"/>
                  </a:lnTo>
                  <a:lnTo>
                    <a:pt x="234" y="4"/>
                  </a:lnTo>
                  <a:lnTo>
                    <a:pt x="6" y="180"/>
                  </a:lnTo>
                  <a:lnTo>
                    <a:pt x="6" y="180"/>
                  </a:lnTo>
                  <a:lnTo>
                    <a:pt x="0" y="176"/>
                  </a:lnTo>
                  <a:lnTo>
                    <a:pt x="0" y="176"/>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6" name="Freeform 175"/>
            <p:cNvSpPr>
              <a:spLocks/>
            </p:cNvSpPr>
            <p:nvPr/>
          </p:nvSpPr>
          <p:spPr bwMode="auto">
            <a:xfrm>
              <a:off x="16497300" y="-2144712"/>
              <a:ext cx="371475" cy="285750"/>
            </a:xfrm>
            <a:custGeom>
              <a:avLst/>
              <a:gdLst>
                <a:gd name="T0" fmla="*/ 0 w 234"/>
                <a:gd name="T1" fmla="*/ 176 h 180"/>
                <a:gd name="T2" fmla="*/ 0 w 234"/>
                <a:gd name="T3" fmla="*/ 176 h 180"/>
                <a:gd name="T4" fmla="*/ 228 w 234"/>
                <a:gd name="T5" fmla="*/ 0 h 180"/>
                <a:gd name="T6" fmla="*/ 228 w 234"/>
                <a:gd name="T7" fmla="*/ 0 h 180"/>
                <a:gd name="T8" fmla="*/ 234 w 234"/>
                <a:gd name="T9" fmla="*/ 4 h 180"/>
                <a:gd name="T10" fmla="*/ 234 w 234"/>
                <a:gd name="T11" fmla="*/ 4 h 180"/>
                <a:gd name="T12" fmla="*/ 8 w 234"/>
                <a:gd name="T13" fmla="*/ 180 h 180"/>
                <a:gd name="T14" fmla="*/ 8 w 234"/>
                <a:gd name="T15" fmla="*/ 180 h 180"/>
                <a:gd name="T16" fmla="*/ 0 w 234"/>
                <a:gd name="T17" fmla="*/ 176 h 180"/>
                <a:gd name="T18" fmla="*/ 0 w 234"/>
                <a:gd name="T19" fmla="*/ 17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180">
                  <a:moveTo>
                    <a:pt x="0" y="176"/>
                  </a:moveTo>
                  <a:lnTo>
                    <a:pt x="0" y="176"/>
                  </a:lnTo>
                  <a:lnTo>
                    <a:pt x="228" y="0"/>
                  </a:lnTo>
                  <a:lnTo>
                    <a:pt x="228" y="0"/>
                  </a:lnTo>
                  <a:lnTo>
                    <a:pt x="234" y="4"/>
                  </a:lnTo>
                  <a:lnTo>
                    <a:pt x="234" y="4"/>
                  </a:lnTo>
                  <a:lnTo>
                    <a:pt x="8" y="180"/>
                  </a:lnTo>
                  <a:lnTo>
                    <a:pt x="8" y="180"/>
                  </a:lnTo>
                  <a:lnTo>
                    <a:pt x="0" y="176"/>
                  </a:lnTo>
                  <a:lnTo>
                    <a:pt x="0" y="176"/>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7" name="Freeform 176"/>
            <p:cNvSpPr>
              <a:spLocks/>
            </p:cNvSpPr>
            <p:nvPr/>
          </p:nvSpPr>
          <p:spPr bwMode="auto">
            <a:xfrm>
              <a:off x="16516350" y="-2132012"/>
              <a:ext cx="368300" cy="282575"/>
            </a:xfrm>
            <a:custGeom>
              <a:avLst/>
              <a:gdLst>
                <a:gd name="T0" fmla="*/ 0 w 232"/>
                <a:gd name="T1" fmla="*/ 174 h 178"/>
                <a:gd name="T2" fmla="*/ 0 w 232"/>
                <a:gd name="T3" fmla="*/ 174 h 178"/>
                <a:gd name="T4" fmla="*/ 226 w 232"/>
                <a:gd name="T5" fmla="*/ 0 h 178"/>
                <a:gd name="T6" fmla="*/ 226 w 232"/>
                <a:gd name="T7" fmla="*/ 0 h 178"/>
                <a:gd name="T8" fmla="*/ 232 w 232"/>
                <a:gd name="T9" fmla="*/ 4 h 178"/>
                <a:gd name="T10" fmla="*/ 232 w 232"/>
                <a:gd name="T11" fmla="*/ 4 h 178"/>
                <a:gd name="T12" fmla="*/ 8 w 232"/>
                <a:gd name="T13" fmla="*/ 178 h 178"/>
                <a:gd name="T14" fmla="*/ 8 w 232"/>
                <a:gd name="T15" fmla="*/ 178 h 178"/>
                <a:gd name="T16" fmla="*/ 0 w 232"/>
                <a:gd name="T17" fmla="*/ 174 h 178"/>
                <a:gd name="T18" fmla="*/ 0 w 232"/>
                <a:gd name="T19" fmla="*/ 17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2" h="178">
                  <a:moveTo>
                    <a:pt x="0" y="174"/>
                  </a:moveTo>
                  <a:lnTo>
                    <a:pt x="0" y="174"/>
                  </a:lnTo>
                  <a:lnTo>
                    <a:pt x="226" y="0"/>
                  </a:lnTo>
                  <a:lnTo>
                    <a:pt x="226" y="0"/>
                  </a:lnTo>
                  <a:lnTo>
                    <a:pt x="232" y="4"/>
                  </a:lnTo>
                  <a:lnTo>
                    <a:pt x="232" y="4"/>
                  </a:lnTo>
                  <a:lnTo>
                    <a:pt x="8" y="178"/>
                  </a:lnTo>
                  <a:lnTo>
                    <a:pt x="8" y="178"/>
                  </a:lnTo>
                  <a:lnTo>
                    <a:pt x="0" y="174"/>
                  </a:lnTo>
                  <a:lnTo>
                    <a:pt x="0" y="174"/>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Freeform 177"/>
            <p:cNvSpPr>
              <a:spLocks/>
            </p:cNvSpPr>
            <p:nvPr/>
          </p:nvSpPr>
          <p:spPr bwMode="auto">
            <a:xfrm>
              <a:off x="16586200" y="-2087562"/>
              <a:ext cx="361950" cy="279400"/>
            </a:xfrm>
            <a:custGeom>
              <a:avLst/>
              <a:gdLst>
                <a:gd name="T0" fmla="*/ 0 w 228"/>
                <a:gd name="T1" fmla="*/ 172 h 176"/>
                <a:gd name="T2" fmla="*/ 0 w 228"/>
                <a:gd name="T3" fmla="*/ 172 h 176"/>
                <a:gd name="T4" fmla="*/ 222 w 228"/>
                <a:gd name="T5" fmla="*/ 0 h 176"/>
                <a:gd name="T6" fmla="*/ 222 w 228"/>
                <a:gd name="T7" fmla="*/ 0 h 176"/>
                <a:gd name="T8" fmla="*/ 228 w 228"/>
                <a:gd name="T9" fmla="*/ 4 h 176"/>
                <a:gd name="T10" fmla="*/ 228 w 228"/>
                <a:gd name="T11" fmla="*/ 4 h 176"/>
                <a:gd name="T12" fmla="*/ 6 w 228"/>
                <a:gd name="T13" fmla="*/ 176 h 176"/>
                <a:gd name="T14" fmla="*/ 6 w 228"/>
                <a:gd name="T15" fmla="*/ 176 h 176"/>
                <a:gd name="T16" fmla="*/ 0 w 228"/>
                <a:gd name="T17" fmla="*/ 172 h 176"/>
                <a:gd name="T18" fmla="*/ 0 w 228"/>
                <a:gd name="T19" fmla="*/ 1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176">
                  <a:moveTo>
                    <a:pt x="0" y="172"/>
                  </a:moveTo>
                  <a:lnTo>
                    <a:pt x="0" y="172"/>
                  </a:lnTo>
                  <a:lnTo>
                    <a:pt x="222" y="0"/>
                  </a:lnTo>
                  <a:lnTo>
                    <a:pt x="222" y="0"/>
                  </a:lnTo>
                  <a:lnTo>
                    <a:pt x="228" y="4"/>
                  </a:lnTo>
                  <a:lnTo>
                    <a:pt x="228" y="4"/>
                  </a:lnTo>
                  <a:lnTo>
                    <a:pt x="6" y="176"/>
                  </a:lnTo>
                  <a:lnTo>
                    <a:pt x="6" y="176"/>
                  </a:lnTo>
                  <a:lnTo>
                    <a:pt x="0" y="172"/>
                  </a:lnTo>
                  <a:lnTo>
                    <a:pt x="0" y="172"/>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9" name="Freeform 178"/>
            <p:cNvSpPr>
              <a:spLocks/>
            </p:cNvSpPr>
            <p:nvPr/>
          </p:nvSpPr>
          <p:spPr bwMode="auto">
            <a:xfrm>
              <a:off x="16605250" y="-2074862"/>
              <a:ext cx="358775" cy="276225"/>
            </a:xfrm>
            <a:custGeom>
              <a:avLst/>
              <a:gdLst>
                <a:gd name="T0" fmla="*/ 0 w 226"/>
                <a:gd name="T1" fmla="*/ 170 h 174"/>
                <a:gd name="T2" fmla="*/ 0 w 226"/>
                <a:gd name="T3" fmla="*/ 170 h 174"/>
                <a:gd name="T4" fmla="*/ 220 w 226"/>
                <a:gd name="T5" fmla="*/ 0 h 174"/>
                <a:gd name="T6" fmla="*/ 220 w 226"/>
                <a:gd name="T7" fmla="*/ 0 h 174"/>
                <a:gd name="T8" fmla="*/ 226 w 226"/>
                <a:gd name="T9" fmla="*/ 4 h 174"/>
                <a:gd name="T10" fmla="*/ 226 w 226"/>
                <a:gd name="T11" fmla="*/ 4 h 174"/>
                <a:gd name="T12" fmla="*/ 6 w 226"/>
                <a:gd name="T13" fmla="*/ 174 h 174"/>
                <a:gd name="T14" fmla="*/ 6 w 226"/>
                <a:gd name="T15" fmla="*/ 174 h 174"/>
                <a:gd name="T16" fmla="*/ 0 w 226"/>
                <a:gd name="T17" fmla="*/ 170 h 174"/>
                <a:gd name="T18" fmla="*/ 0 w 226"/>
                <a:gd name="T19" fmla="*/ 17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6" h="174">
                  <a:moveTo>
                    <a:pt x="0" y="170"/>
                  </a:moveTo>
                  <a:lnTo>
                    <a:pt x="0" y="170"/>
                  </a:lnTo>
                  <a:lnTo>
                    <a:pt x="220" y="0"/>
                  </a:lnTo>
                  <a:lnTo>
                    <a:pt x="220" y="0"/>
                  </a:lnTo>
                  <a:lnTo>
                    <a:pt x="226" y="4"/>
                  </a:lnTo>
                  <a:lnTo>
                    <a:pt x="226" y="4"/>
                  </a:lnTo>
                  <a:lnTo>
                    <a:pt x="6" y="174"/>
                  </a:lnTo>
                  <a:lnTo>
                    <a:pt x="6" y="174"/>
                  </a:lnTo>
                  <a:lnTo>
                    <a:pt x="0" y="170"/>
                  </a:lnTo>
                  <a:lnTo>
                    <a:pt x="0" y="170"/>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Freeform 179"/>
            <p:cNvSpPr>
              <a:spLocks/>
            </p:cNvSpPr>
            <p:nvPr/>
          </p:nvSpPr>
          <p:spPr bwMode="auto">
            <a:xfrm>
              <a:off x="16624300" y="-2062162"/>
              <a:ext cx="355600" cy="276225"/>
            </a:xfrm>
            <a:custGeom>
              <a:avLst/>
              <a:gdLst>
                <a:gd name="T0" fmla="*/ 0 w 224"/>
                <a:gd name="T1" fmla="*/ 170 h 174"/>
                <a:gd name="T2" fmla="*/ 0 w 224"/>
                <a:gd name="T3" fmla="*/ 170 h 174"/>
                <a:gd name="T4" fmla="*/ 218 w 224"/>
                <a:gd name="T5" fmla="*/ 0 h 174"/>
                <a:gd name="T6" fmla="*/ 218 w 224"/>
                <a:gd name="T7" fmla="*/ 0 h 174"/>
                <a:gd name="T8" fmla="*/ 224 w 224"/>
                <a:gd name="T9" fmla="*/ 4 h 174"/>
                <a:gd name="T10" fmla="*/ 224 w 224"/>
                <a:gd name="T11" fmla="*/ 4 h 174"/>
                <a:gd name="T12" fmla="*/ 6 w 224"/>
                <a:gd name="T13" fmla="*/ 174 h 174"/>
                <a:gd name="T14" fmla="*/ 6 w 224"/>
                <a:gd name="T15" fmla="*/ 174 h 174"/>
                <a:gd name="T16" fmla="*/ 0 w 224"/>
                <a:gd name="T17" fmla="*/ 170 h 174"/>
                <a:gd name="T18" fmla="*/ 0 w 224"/>
                <a:gd name="T19" fmla="*/ 17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174">
                  <a:moveTo>
                    <a:pt x="0" y="170"/>
                  </a:moveTo>
                  <a:lnTo>
                    <a:pt x="0" y="170"/>
                  </a:lnTo>
                  <a:lnTo>
                    <a:pt x="218" y="0"/>
                  </a:lnTo>
                  <a:lnTo>
                    <a:pt x="218" y="0"/>
                  </a:lnTo>
                  <a:lnTo>
                    <a:pt x="224" y="4"/>
                  </a:lnTo>
                  <a:lnTo>
                    <a:pt x="224" y="4"/>
                  </a:lnTo>
                  <a:lnTo>
                    <a:pt x="6" y="174"/>
                  </a:lnTo>
                  <a:lnTo>
                    <a:pt x="6" y="174"/>
                  </a:lnTo>
                  <a:lnTo>
                    <a:pt x="0" y="170"/>
                  </a:lnTo>
                  <a:lnTo>
                    <a:pt x="0" y="170"/>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1" name="Freeform 180"/>
            <p:cNvSpPr>
              <a:spLocks/>
            </p:cNvSpPr>
            <p:nvPr/>
          </p:nvSpPr>
          <p:spPr bwMode="auto">
            <a:xfrm>
              <a:off x="16640175" y="-2049462"/>
              <a:ext cx="355600" cy="273050"/>
            </a:xfrm>
            <a:custGeom>
              <a:avLst/>
              <a:gdLst>
                <a:gd name="T0" fmla="*/ 0 w 224"/>
                <a:gd name="T1" fmla="*/ 168 h 172"/>
                <a:gd name="T2" fmla="*/ 0 w 224"/>
                <a:gd name="T3" fmla="*/ 168 h 172"/>
                <a:gd name="T4" fmla="*/ 220 w 224"/>
                <a:gd name="T5" fmla="*/ 0 h 172"/>
                <a:gd name="T6" fmla="*/ 220 w 224"/>
                <a:gd name="T7" fmla="*/ 0 h 172"/>
                <a:gd name="T8" fmla="*/ 224 w 224"/>
                <a:gd name="T9" fmla="*/ 4 h 172"/>
                <a:gd name="T10" fmla="*/ 224 w 224"/>
                <a:gd name="T11" fmla="*/ 4 h 172"/>
                <a:gd name="T12" fmla="*/ 6 w 224"/>
                <a:gd name="T13" fmla="*/ 172 h 172"/>
                <a:gd name="T14" fmla="*/ 6 w 224"/>
                <a:gd name="T15" fmla="*/ 172 h 172"/>
                <a:gd name="T16" fmla="*/ 0 w 224"/>
                <a:gd name="T17" fmla="*/ 168 h 172"/>
                <a:gd name="T18" fmla="*/ 0 w 224"/>
                <a:gd name="T19" fmla="*/ 16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172">
                  <a:moveTo>
                    <a:pt x="0" y="168"/>
                  </a:moveTo>
                  <a:lnTo>
                    <a:pt x="0" y="168"/>
                  </a:lnTo>
                  <a:lnTo>
                    <a:pt x="220" y="0"/>
                  </a:lnTo>
                  <a:lnTo>
                    <a:pt x="220" y="0"/>
                  </a:lnTo>
                  <a:lnTo>
                    <a:pt x="224" y="4"/>
                  </a:lnTo>
                  <a:lnTo>
                    <a:pt x="224" y="4"/>
                  </a:lnTo>
                  <a:lnTo>
                    <a:pt x="6" y="172"/>
                  </a:lnTo>
                  <a:lnTo>
                    <a:pt x="6" y="172"/>
                  </a:lnTo>
                  <a:lnTo>
                    <a:pt x="0" y="168"/>
                  </a:lnTo>
                  <a:lnTo>
                    <a:pt x="0" y="168"/>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2" name="Freeform 181"/>
            <p:cNvSpPr>
              <a:spLocks/>
            </p:cNvSpPr>
            <p:nvPr/>
          </p:nvSpPr>
          <p:spPr bwMode="auto">
            <a:xfrm>
              <a:off x="16659225" y="-2039937"/>
              <a:ext cx="355600" cy="273050"/>
            </a:xfrm>
            <a:custGeom>
              <a:avLst/>
              <a:gdLst>
                <a:gd name="T0" fmla="*/ 0 w 224"/>
                <a:gd name="T1" fmla="*/ 168 h 172"/>
                <a:gd name="T2" fmla="*/ 0 w 224"/>
                <a:gd name="T3" fmla="*/ 168 h 172"/>
                <a:gd name="T4" fmla="*/ 218 w 224"/>
                <a:gd name="T5" fmla="*/ 0 h 172"/>
                <a:gd name="T6" fmla="*/ 218 w 224"/>
                <a:gd name="T7" fmla="*/ 0 h 172"/>
                <a:gd name="T8" fmla="*/ 224 w 224"/>
                <a:gd name="T9" fmla="*/ 4 h 172"/>
                <a:gd name="T10" fmla="*/ 224 w 224"/>
                <a:gd name="T11" fmla="*/ 4 h 172"/>
                <a:gd name="T12" fmla="*/ 6 w 224"/>
                <a:gd name="T13" fmla="*/ 172 h 172"/>
                <a:gd name="T14" fmla="*/ 6 w 224"/>
                <a:gd name="T15" fmla="*/ 172 h 172"/>
                <a:gd name="T16" fmla="*/ 0 w 224"/>
                <a:gd name="T17" fmla="*/ 168 h 172"/>
                <a:gd name="T18" fmla="*/ 0 w 224"/>
                <a:gd name="T19" fmla="*/ 16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172">
                  <a:moveTo>
                    <a:pt x="0" y="168"/>
                  </a:moveTo>
                  <a:lnTo>
                    <a:pt x="0" y="168"/>
                  </a:lnTo>
                  <a:lnTo>
                    <a:pt x="218" y="0"/>
                  </a:lnTo>
                  <a:lnTo>
                    <a:pt x="218" y="0"/>
                  </a:lnTo>
                  <a:lnTo>
                    <a:pt x="224" y="4"/>
                  </a:lnTo>
                  <a:lnTo>
                    <a:pt x="224" y="4"/>
                  </a:lnTo>
                  <a:lnTo>
                    <a:pt x="6" y="172"/>
                  </a:lnTo>
                  <a:lnTo>
                    <a:pt x="6" y="172"/>
                  </a:lnTo>
                  <a:lnTo>
                    <a:pt x="0" y="168"/>
                  </a:lnTo>
                  <a:lnTo>
                    <a:pt x="0" y="168"/>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3" name="Freeform 182"/>
            <p:cNvSpPr>
              <a:spLocks/>
            </p:cNvSpPr>
            <p:nvPr/>
          </p:nvSpPr>
          <p:spPr bwMode="auto">
            <a:xfrm>
              <a:off x="16678275" y="-2027237"/>
              <a:ext cx="352425" cy="269875"/>
            </a:xfrm>
            <a:custGeom>
              <a:avLst/>
              <a:gdLst>
                <a:gd name="T0" fmla="*/ 0 w 222"/>
                <a:gd name="T1" fmla="*/ 168 h 170"/>
                <a:gd name="T2" fmla="*/ 0 w 222"/>
                <a:gd name="T3" fmla="*/ 168 h 170"/>
                <a:gd name="T4" fmla="*/ 216 w 222"/>
                <a:gd name="T5" fmla="*/ 0 h 170"/>
                <a:gd name="T6" fmla="*/ 216 w 222"/>
                <a:gd name="T7" fmla="*/ 0 h 170"/>
                <a:gd name="T8" fmla="*/ 222 w 222"/>
                <a:gd name="T9" fmla="*/ 4 h 170"/>
                <a:gd name="T10" fmla="*/ 222 w 222"/>
                <a:gd name="T11" fmla="*/ 4 h 170"/>
                <a:gd name="T12" fmla="*/ 6 w 222"/>
                <a:gd name="T13" fmla="*/ 170 h 170"/>
                <a:gd name="T14" fmla="*/ 6 w 222"/>
                <a:gd name="T15" fmla="*/ 170 h 170"/>
                <a:gd name="T16" fmla="*/ 0 w 222"/>
                <a:gd name="T17" fmla="*/ 168 h 170"/>
                <a:gd name="T18" fmla="*/ 0 w 222"/>
                <a:gd name="T19"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170">
                  <a:moveTo>
                    <a:pt x="0" y="168"/>
                  </a:moveTo>
                  <a:lnTo>
                    <a:pt x="0" y="168"/>
                  </a:lnTo>
                  <a:lnTo>
                    <a:pt x="216" y="0"/>
                  </a:lnTo>
                  <a:lnTo>
                    <a:pt x="216" y="0"/>
                  </a:lnTo>
                  <a:lnTo>
                    <a:pt x="222" y="4"/>
                  </a:lnTo>
                  <a:lnTo>
                    <a:pt x="222" y="4"/>
                  </a:lnTo>
                  <a:lnTo>
                    <a:pt x="6" y="170"/>
                  </a:lnTo>
                  <a:lnTo>
                    <a:pt x="6" y="170"/>
                  </a:lnTo>
                  <a:lnTo>
                    <a:pt x="0" y="168"/>
                  </a:lnTo>
                  <a:lnTo>
                    <a:pt x="0" y="168"/>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4" name="Freeform 183"/>
            <p:cNvSpPr>
              <a:spLocks/>
            </p:cNvSpPr>
            <p:nvPr/>
          </p:nvSpPr>
          <p:spPr bwMode="auto">
            <a:xfrm>
              <a:off x="16694150" y="-2014537"/>
              <a:ext cx="352425" cy="269875"/>
            </a:xfrm>
            <a:custGeom>
              <a:avLst/>
              <a:gdLst>
                <a:gd name="T0" fmla="*/ 0 w 222"/>
                <a:gd name="T1" fmla="*/ 166 h 170"/>
                <a:gd name="T2" fmla="*/ 0 w 222"/>
                <a:gd name="T3" fmla="*/ 166 h 170"/>
                <a:gd name="T4" fmla="*/ 216 w 222"/>
                <a:gd name="T5" fmla="*/ 0 h 170"/>
                <a:gd name="T6" fmla="*/ 216 w 222"/>
                <a:gd name="T7" fmla="*/ 0 h 170"/>
                <a:gd name="T8" fmla="*/ 222 w 222"/>
                <a:gd name="T9" fmla="*/ 4 h 170"/>
                <a:gd name="T10" fmla="*/ 222 w 222"/>
                <a:gd name="T11" fmla="*/ 4 h 170"/>
                <a:gd name="T12" fmla="*/ 6 w 222"/>
                <a:gd name="T13" fmla="*/ 170 h 170"/>
                <a:gd name="T14" fmla="*/ 6 w 222"/>
                <a:gd name="T15" fmla="*/ 170 h 170"/>
                <a:gd name="T16" fmla="*/ 0 w 222"/>
                <a:gd name="T17" fmla="*/ 166 h 170"/>
                <a:gd name="T18" fmla="*/ 0 w 222"/>
                <a:gd name="T19" fmla="*/ 16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170">
                  <a:moveTo>
                    <a:pt x="0" y="166"/>
                  </a:moveTo>
                  <a:lnTo>
                    <a:pt x="0" y="166"/>
                  </a:lnTo>
                  <a:lnTo>
                    <a:pt x="216" y="0"/>
                  </a:lnTo>
                  <a:lnTo>
                    <a:pt x="216" y="0"/>
                  </a:lnTo>
                  <a:lnTo>
                    <a:pt x="222" y="4"/>
                  </a:lnTo>
                  <a:lnTo>
                    <a:pt x="222" y="4"/>
                  </a:lnTo>
                  <a:lnTo>
                    <a:pt x="6" y="170"/>
                  </a:lnTo>
                  <a:lnTo>
                    <a:pt x="6" y="170"/>
                  </a:lnTo>
                  <a:lnTo>
                    <a:pt x="0" y="166"/>
                  </a:lnTo>
                  <a:lnTo>
                    <a:pt x="0" y="166"/>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5" name="Freeform 184"/>
            <p:cNvSpPr>
              <a:spLocks/>
            </p:cNvSpPr>
            <p:nvPr/>
          </p:nvSpPr>
          <p:spPr bwMode="auto">
            <a:xfrm>
              <a:off x="19132550" y="-2862262"/>
              <a:ext cx="1470025" cy="1393825"/>
            </a:xfrm>
            <a:custGeom>
              <a:avLst/>
              <a:gdLst>
                <a:gd name="T0" fmla="*/ 508 w 926"/>
                <a:gd name="T1" fmla="*/ 714 h 878"/>
                <a:gd name="T2" fmla="*/ 302 w 926"/>
                <a:gd name="T3" fmla="*/ 698 h 878"/>
                <a:gd name="T4" fmla="*/ 264 w 926"/>
                <a:gd name="T5" fmla="*/ 708 h 878"/>
                <a:gd name="T6" fmla="*/ 238 w 926"/>
                <a:gd name="T7" fmla="*/ 728 h 878"/>
                <a:gd name="T8" fmla="*/ 220 w 926"/>
                <a:gd name="T9" fmla="*/ 772 h 878"/>
                <a:gd name="T10" fmla="*/ 662 w 926"/>
                <a:gd name="T11" fmla="*/ 876 h 878"/>
                <a:gd name="T12" fmla="*/ 686 w 926"/>
                <a:gd name="T13" fmla="*/ 878 h 878"/>
                <a:gd name="T14" fmla="*/ 736 w 926"/>
                <a:gd name="T15" fmla="*/ 864 h 878"/>
                <a:gd name="T16" fmla="*/ 812 w 926"/>
                <a:gd name="T17" fmla="*/ 812 h 878"/>
                <a:gd name="T18" fmla="*/ 856 w 926"/>
                <a:gd name="T19" fmla="*/ 766 h 878"/>
                <a:gd name="T20" fmla="*/ 906 w 926"/>
                <a:gd name="T21" fmla="*/ 686 h 878"/>
                <a:gd name="T22" fmla="*/ 926 w 926"/>
                <a:gd name="T23" fmla="*/ 604 h 878"/>
                <a:gd name="T24" fmla="*/ 914 w 926"/>
                <a:gd name="T25" fmla="*/ 518 h 878"/>
                <a:gd name="T26" fmla="*/ 868 w 926"/>
                <a:gd name="T27" fmla="*/ 430 h 878"/>
                <a:gd name="T28" fmla="*/ 790 w 926"/>
                <a:gd name="T29" fmla="*/ 344 h 878"/>
                <a:gd name="T30" fmla="*/ 508 w 926"/>
                <a:gd name="T31" fmla="*/ 24 h 878"/>
                <a:gd name="T32" fmla="*/ 476 w 926"/>
                <a:gd name="T33" fmla="*/ 2 h 878"/>
                <a:gd name="T34" fmla="*/ 444 w 926"/>
                <a:gd name="T35" fmla="*/ 4 h 878"/>
                <a:gd name="T36" fmla="*/ 418 w 926"/>
                <a:gd name="T37" fmla="*/ 22 h 878"/>
                <a:gd name="T38" fmla="*/ 404 w 926"/>
                <a:gd name="T39" fmla="*/ 52 h 878"/>
                <a:gd name="T40" fmla="*/ 414 w 926"/>
                <a:gd name="T41" fmla="*/ 88 h 878"/>
                <a:gd name="T42" fmla="*/ 598 w 926"/>
                <a:gd name="T43" fmla="*/ 302 h 878"/>
                <a:gd name="T44" fmla="*/ 322 w 926"/>
                <a:gd name="T45" fmla="*/ 60 h 878"/>
                <a:gd name="T46" fmla="*/ 300 w 926"/>
                <a:gd name="T47" fmla="*/ 44 h 878"/>
                <a:gd name="T48" fmla="*/ 268 w 926"/>
                <a:gd name="T49" fmla="*/ 44 h 878"/>
                <a:gd name="T50" fmla="*/ 242 w 926"/>
                <a:gd name="T51" fmla="*/ 60 h 878"/>
                <a:gd name="T52" fmla="*/ 226 w 926"/>
                <a:gd name="T53" fmla="*/ 88 h 878"/>
                <a:gd name="T54" fmla="*/ 228 w 926"/>
                <a:gd name="T55" fmla="*/ 120 h 878"/>
                <a:gd name="T56" fmla="*/ 478 w 926"/>
                <a:gd name="T57" fmla="*/ 370 h 878"/>
                <a:gd name="T58" fmla="*/ 178 w 926"/>
                <a:gd name="T59" fmla="*/ 140 h 878"/>
                <a:gd name="T60" fmla="*/ 154 w 926"/>
                <a:gd name="T61" fmla="*/ 128 h 878"/>
                <a:gd name="T62" fmla="*/ 122 w 926"/>
                <a:gd name="T63" fmla="*/ 130 h 878"/>
                <a:gd name="T64" fmla="*/ 96 w 926"/>
                <a:gd name="T65" fmla="*/ 148 h 878"/>
                <a:gd name="T66" fmla="*/ 84 w 926"/>
                <a:gd name="T67" fmla="*/ 178 h 878"/>
                <a:gd name="T68" fmla="*/ 88 w 926"/>
                <a:gd name="T69" fmla="*/ 210 h 878"/>
                <a:gd name="T70" fmla="*/ 418 w 926"/>
                <a:gd name="T71" fmla="*/ 484 h 878"/>
                <a:gd name="T72" fmla="*/ 88 w 926"/>
                <a:gd name="T73" fmla="*/ 286 h 878"/>
                <a:gd name="T74" fmla="*/ 66 w 926"/>
                <a:gd name="T75" fmla="*/ 276 h 878"/>
                <a:gd name="T76" fmla="*/ 34 w 926"/>
                <a:gd name="T77" fmla="*/ 282 h 878"/>
                <a:gd name="T78" fmla="*/ 10 w 926"/>
                <a:gd name="T79" fmla="*/ 302 h 878"/>
                <a:gd name="T80" fmla="*/ 0 w 926"/>
                <a:gd name="T81" fmla="*/ 332 h 878"/>
                <a:gd name="T82" fmla="*/ 8 w 926"/>
                <a:gd name="T83" fmla="*/ 364 h 878"/>
                <a:gd name="T84" fmla="*/ 396 w 926"/>
                <a:gd name="T85" fmla="*/ 628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26" h="878">
                  <a:moveTo>
                    <a:pt x="396" y="628"/>
                  </a:moveTo>
                  <a:lnTo>
                    <a:pt x="396" y="628"/>
                  </a:lnTo>
                  <a:lnTo>
                    <a:pt x="508" y="714"/>
                  </a:lnTo>
                  <a:lnTo>
                    <a:pt x="316" y="698"/>
                  </a:lnTo>
                  <a:lnTo>
                    <a:pt x="316" y="698"/>
                  </a:lnTo>
                  <a:lnTo>
                    <a:pt x="302" y="698"/>
                  </a:lnTo>
                  <a:lnTo>
                    <a:pt x="288" y="700"/>
                  </a:lnTo>
                  <a:lnTo>
                    <a:pt x="276" y="702"/>
                  </a:lnTo>
                  <a:lnTo>
                    <a:pt x="264" y="708"/>
                  </a:lnTo>
                  <a:lnTo>
                    <a:pt x="254" y="712"/>
                  </a:lnTo>
                  <a:lnTo>
                    <a:pt x="246" y="720"/>
                  </a:lnTo>
                  <a:lnTo>
                    <a:pt x="238" y="728"/>
                  </a:lnTo>
                  <a:lnTo>
                    <a:pt x="232" y="736"/>
                  </a:lnTo>
                  <a:lnTo>
                    <a:pt x="224" y="754"/>
                  </a:lnTo>
                  <a:lnTo>
                    <a:pt x="220" y="772"/>
                  </a:lnTo>
                  <a:lnTo>
                    <a:pt x="220" y="790"/>
                  </a:lnTo>
                  <a:lnTo>
                    <a:pt x="222" y="806"/>
                  </a:lnTo>
                  <a:lnTo>
                    <a:pt x="662" y="876"/>
                  </a:lnTo>
                  <a:lnTo>
                    <a:pt x="662" y="876"/>
                  </a:lnTo>
                  <a:lnTo>
                    <a:pt x="674" y="878"/>
                  </a:lnTo>
                  <a:lnTo>
                    <a:pt x="686" y="878"/>
                  </a:lnTo>
                  <a:lnTo>
                    <a:pt x="698" y="876"/>
                  </a:lnTo>
                  <a:lnTo>
                    <a:pt x="710" y="872"/>
                  </a:lnTo>
                  <a:lnTo>
                    <a:pt x="736" y="864"/>
                  </a:lnTo>
                  <a:lnTo>
                    <a:pt x="762" y="850"/>
                  </a:lnTo>
                  <a:lnTo>
                    <a:pt x="786" y="832"/>
                  </a:lnTo>
                  <a:lnTo>
                    <a:pt x="812" y="812"/>
                  </a:lnTo>
                  <a:lnTo>
                    <a:pt x="834" y="790"/>
                  </a:lnTo>
                  <a:lnTo>
                    <a:pt x="856" y="766"/>
                  </a:lnTo>
                  <a:lnTo>
                    <a:pt x="856" y="766"/>
                  </a:lnTo>
                  <a:lnTo>
                    <a:pt x="876" y="740"/>
                  </a:lnTo>
                  <a:lnTo>
                    <a:pt x="894" y="714"/>
                  </a:lnTo>
                  <a:lnTo>
                    <a:pt x="906" y="686"/>
                  </a:lnTo>
                  <a:lnTo>
                    <a:pt x="916" y="658"/>
                  </a:lnTo>
                  <a:lnTo>
                    <a:pt x="922" y="632"/>
                  </a:lnTo>
                  <a:lnTo>
                    <a:pt x="926" y="604"/>
                  </a:lnTo>
                  <a:lnTo>
                    <a:pt x="926" y="574"/>
                  </a:lnTo>
                  <a:lnTo>
                    <a:pt x="920" y="546"/>
                  </a:lnTo>
                  <a:lnTo>
                    <a:pt x="914" y="518"/>
                  </a:lnTo>
                  <a:lnTo>
                    <a:pt x="902" y="488"/>
                  </a:lnTo>
                  <a:lnTo>
                    <a:pt x="886" y="460"/>
                  </a:lnTo>
                  <a:lnTo>
                    <a:pt x="868" y="430"/>
                  </a:lnTo>
                  <a:lnTo>
                    <a:pt x="846" y="402"/>
                  </a:lnTo>
                  <a:lnTo>
                    <a:pt x="820" y="372"/>
                  </a:lnTo>
                  <a:lnTo>
                    <a:pt x="790" y="344"/>
                  </a:lnTo>
                  <a:lnTo>
                    <a:pt x="756" y="314"/>
                  </a:lnTo>
                  <a:lnTo>
                    <a:pt x="508" y="24"/>
                  </a:lnTo>
                  <a:lnTo>
                    <a:pt x="508" y="24"/>
                  </a:lnTo>
                  <a:lnTo>
                    <a:pt x="498" y="14"/>
                  </a:lnTo>
                  <a:lnTo>
                    <a:pt x="486" y="6"/>
                  </a:lnTo>
                  <a:lnTo>
                    <a:pt x="476" y="2"/>
                  </a:lnTo>
                  <a:lnTo>
                    <a:pt x="464" y="0"/>
                  </a:lnTo>
                  <a:lnTo>
                    <a:pt x="454" y="2"/>
                  </a:lnTo>
                  <a:lnTo>
                    <a:pt x="444" y="4"/>
                  </a:lnTo>
                  <a:lnTo>
                    <a:pt x="434" y="8"/>
                  </a:lnTo>
                  <a:lnTo>
                    <a:pt x="424" y="16"/>
                  </a:lnTo>
                  <a:lnTo>
                    <a:pt x="418" y="22"/>
                  </a:lnTo>
                  <a:lnTo>
                    <a:pt x="412" y="32"/>
                  </a:lnTo>
                  <a:lnTo>
                    <a:pt x="408" y="42"/>
                  </a:lnTo>
                  <a:lnTo>
                    <a:pt x="404" y="52"/>
                  </a:lnTo>
                  <a:lnTo>
                    <a:pt x="406" y="64"/>
                  </a:lnTo>
                  <a:lnTo>
                    <a:pt x="408" y="76"/>
                  </a:lnTo>
                  <a:lnTo>
                    <a:pt x="414" y="88"/>
                  </a:lnTo>
                  <a:lnTo>
                    <a:pt x="422" y="100"/>
                  </a:lnTo>
                  <a:lnTo>
                    <a:pt x="598" y="302"/>
                  </a:lnTo>
                  <a:lnTo>
                    <a:pt x="598" y="302"/>
                  </a:lnTo>
                  <a:lnTo>
                    <a:pt x="590" y="304"/>
                  </a:lnTo>
                  <a:lnTo>
                    <a:pt x="580" y="306"/>
                  </a:lnTo>
                  <a:lnTo>
                    <a:pt x="322" y="60"/>
                  </a:lnTo>
                  <a:lnTo>
                    <a:pt x="322" y="60"/>
                  </a:lnTo>
                  <a:lnTo>
                    <a:pt x="312" y="50"/>
                  </a:lnTo>
                  <a:lnTo>
                    <a:pt x="300" y="44"/>
                  </a:lnTo>
                  <a:lnTo>
                    <a:pt x="290" y="42"/>
                  </a:lnTo>
                  <a:lnTo>
                    <a:pt x="278" y="42"/>
                  </a:lnTo>
                  <a:lnTo>
                    <a:pt x="268" y="44"/>
                  </a:lnTo>
                  <a:lnTo>
                    <a:pt x="258" y="48"/>
                  </a:lnTo>
                  <a:lnTo>
                    <a:pt x="250" y="54"/>
                  </a:lnTo>
                  <a:lnTo>
                    <a:pt x="242" y="60"/>
                  </a:lnTo>
                  <a:lnTo>
                    <a:pt x="234" y="70"/>
                  </a:lnTo>
                  <a:lnTo>
                    <a:pt x="230" y="78"/>
                  </a:lnTo>
                  <a:lnTo>
                    <a:pt x="226" y="88"/>
                  </a:lnTo>
                  <a:lnTo>
                    <a:pt x="226" y="100"/>
                  </a:lnTo>
                  <a:lnTo>
                    <a:pt x="226" y="110"/>
                  </a:lnTo>
                  <a:lnTo>
                    <a:pt x="228" y="120"/>
                  </a:lnTo>
                  <a:lnTo>
                    <a:pt x="234" y="130"/>
                  </a:lnTo>
                  <a:lnTo>
                    <a:pt x="242" y="140"/>
                  </a:lnTo>
                  <a:lnTo>
                    <a:pt x="478" y="370"/>
                  </a:lnTo>
                  <a:lnTo>
                    <a:pt x="478" y="370"/>
                  </a:lnTo>
                  <a:lnTo>
                    <a:pt x="470" y="380"/>
                  </a:lnTo>
                  <a:lnTo>
                    <a:pt x="178" y="140"/>
                  </a:lnTo>
                  <a:lnTo>
                    <a:pt x="178" y="140"/>
                  </a:lnTo>
                  <a:lnTo>
                    <a:pt x="166" y="132"/>
                  </a:lnTo>
                  <a:lnTo>
                    <a:pt x="154" y="128"/>
                  </a:lnTo>
                  <a:lnTo>
                    <a:pt x="144" y="126"/>
                  </a:lnTo>
                  <a:lnTo>
                    <a:pt x="132" y="126"/>
                  </a:lnTo>
                  <a:lnTo>
                    <a:pt x="122" y="130"/>
                  </a:lnTo>
                  <a:lnTo>
                    <a:pt x="112" y="134"/>
                  </a:lnTo>
                  <a:lnTo>
                    <a:pt x="104" y="140"/>
                  </a:lnTo>
                  <a:lnTo>
                    <a:pt x="96" y="148"/>
                  </a:lnTo>
                  <a:lnTo>
                    <a:pt x="90" y="158"/>
                  </a:lnTo>
                  <a:lnTo>
                    <a:pt x="86" y="168"/>
                  </a:lnTo>
                  <a:lnTo>
                    <a:pt x="84" y="178"/>
                  </a:lnTo>
                  <a:lnTo>
                    <a:pt x="84" y="188"/>
                  </a:lnTo>
                  <a:lnTo>
                    <a:pt x="84" y="198"/>
                  </a:lnTo>
                  <a:lnTo>
                    <a:pt x="88" y="210"/>
                  </a:lnTo>
                  <a:lnTo>
                    <a:pt x="96" y="220"/>
                  </a:lnTo>
                  <a:lnTo>
                    <a:pt x="104" y="228"/>
                  </a:lnTo>
                  <a:lnTo>
                    <a:pt x="418" y="484"/>
                  </a:lnTo>
                  <a:lnTo>
                    <a:pt x="418" y="484"/>
                  </a:lnTo>
                  <a:lnTo>
                    <a:pt x="416" y="502"/>
                  </a:lnTo>
                  <a:lnTo>
                    <a:pt x="88" y="286"/>
                  </a:lnTo>
                  <a:lnTo>
                    <a:pt x="88" y="286"/>
                  </a:lnTo>
                  <a:lnTo>
                    <a:pt x="78" y="280"/>
                  </a:lnTo>
                  <a:lnTo>
                    <a:pt x="66" y="276"/>
                  </a:lnTo>
                  <a:lnTo>
                    <a:pt x="54" y="276"/>
                  </a:lnTo>
                  <a:lnTo>
                    <a:pt x="44" y="278"/>
                  </a:lnTo>
                  <a:lnTo>
                    <a:pt x="34" y="282"/>
                  </a:lnTo>
                  <a:lnTo>
                    <a:pt x="24" y="286"/>
                  </a:lnTo>
                  <a:lnTo>
                    <a:pt x="16" y="294"/>
                  </a:lnTo>
                  <a:lnTo>
                    <a:pt x="10" y="302"/>
                  </a:lnTo>
                  <a:lnTo>
                    <a:pt x="4" y="312"/>
                  </a:lnTo>
                  <a:lnTo>
                    <a:pt x="0" y="322"/>
                  </a:lnTo>
                  <a:lnTo>
                    <a:pt x="0" y="332"/>
                  </a:lnTo>
                  <a:lnTo>
                    <a:pt x="0" y="344"/>
                  </a:lnTo>
                  <a:lnTo>
                    <a:pt x="2" y="354"/>
                  </a:lnTo>
                  <a:lnTo>
                    <a:pt x="8" y="364"/>
                  </a:lnTo>
                  <a:lnTo>
                    <a:pt x="16" y="374"/>
                  </a:lnTo>
                  <a:lnTo>
                    <a:pt x="26" y="382"/>
                  </a:lnTo>
                  <a:lnTo>
                    <a:pt x="396" y="628"/>
                  </a:lnTo>
                  <a:close/>
                </a:path>
              </a:pathLst>
            </a:custGeom>
            <a:solidFill>
              <a:srgbClr val="FCDA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 name="Freeform 185"/>
            <p:cNvSpPr>
              <a:spLocks/>
            </p:cNvSpPr>
            <p:nvPr/>
          </p:nvSpPr>
          <p:spPr bwMode="auto">
            <a:xfrm>
              <a:off x="20262850" y="-2138362"/>
              <a:ext cx="1114425" cy="1479550"/>
            </a:xfrm>
            <a:custGeom>
              <a:avLst/>
              <a:gdLst>
                <a:gd name="T0" fmla="*/ 250 w 702"/>
                <a:gd name="T1" fmla="*/ 0 h 932"/>
                <a:gd name="T2" fmla="*/ 250 w 702"/>
                <a:gd name="T3" fmla="*/ 0 h 932"/>
                <a:gd name="T4" fmla="*/ 212 w 702"/>
                <a:gd name="T5" fmla="*/ 72 h 932"/>
                <a:gd name="T6" fmla="*/ 130 w 702"/>
                <a:gd name="T7" fmla="*/ 232 h 932"/>
                <a:gd name="T8" fmla="*/ 84 w 702"/>
                <a:gd name="T9" fmla="*/ 316 h 932"/>
                <a:gd name="T10" fmla="*/ 44 w 702"/>
                <a:gd name="T11" fmla="*/ 388 h 932"/>
                <a:gd name="T12" fmla="*/ 14 w 702"/>
                <a:gd name="T13" fmla="*/ 436 h 932"/>
                <a:gd name="T14" fmla="*/ 6 w 702"/>
                <a:gd name="T15" fmla="*/ 448 h 932"/>
                <a:gd name="T16" fmla="*/ 2 w 702"/>
                <a:gd name="T17" fmla="*/ 452 h 932"/>
                <a:gd name="T18" fmla="*/ 0 w 702"/>
                <a:gd name="T19" fmla="*/ 452 h 932"/>
                <a:gd name="T20" fmla="*/ 0 w 702"/>
                <a:gd name="T21" fmla="*/ 452 h 932"/>
                <a:gd name="T22" fmla="*/ 16 w 702"/>
                <a:gd name="T23" fmla="*/ 462 h 932"/>
                <a:gd name="T24" fmla="*/ 68 w 702"/>
                <a:gd name="T25" fmla="*/ 496 h 932"/>
                <a:gd name="T26" fmla="*/ 246 w 702"/>
                <a:gd name="T27" fmla="*/ 616 h 932"/>
                <a:gd name="T28" fmla="*/ 702 w 702"/>
                <a:gd name="T29" fmla="*/ 932 h 932"/>
                <a:gd name="T30" fmla="*/ 702 w 702"/>
                <a:gd name="T31" fmla="*/ 308 h 932"/>
                <a:gd name="T32" fmla="*/ 250 w 702"/>
                <a:gd name="T33" fmla="*/ 0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2" h="932">
                  <a:moveTo>
                    <a:pt x="250" y="0"/>
                  </a:moveTo>
                  <a:lnTo>
                    <a:pt x="250" y="0"/>
                  </a:lnTo>
                  <a:lnTo>
                    <a:pt x="212" y="72"/>
                  </a:lnTo>
                  <a:lnTo>
                    <a:pt x="130" y="232"/>
                  </a:lnTo>
                  <a:lnTo>
                    <a:pt x="84" y="316"/>
                  </a:lnTo>
                  <a:lnTo>
                    <a:pt x="44" y="388"/>
                  </a:lnTo>
                  <a:lnTo>
                    <a:pt x="14" y="436"/>
                  </a:lnTo>
                  <a:lnTo>
                    <a:pt x="6" y="448"/>
                  </a:lnTo>
                  <a:lnTo>
                    <a:pt x="2" y="452"/>
                  </a:lnTo>
                  <a:lnTo>
                    <a:pt x="0" y="452"/>
                  </a:lnTo>
                  <a:lnTo>
                    <a:pt x="0" y="452"/>
                  </a:lnTo>
                  <a:lnTo>
                    <a:pt x="16" y="462"/>
                  </a:lnTo>
                  <a:lnTo>
                    <a:pt x="68" y="496"/>
                  </a:lnTo>
                  <a:lnTo>
                    <a:pt x="246" y="616"/>
                  </a:lnTo>
                  <a:lnTo>
                    <a:pt x="702" y="932"/>
                  </a:lnTo>
                  <a:lnTo>
                    <a:pt x="702" y="308"/>
                  </a:lnTo>
                  <a:lnTo>
                    <a:pt x="25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7" name="Freeform 186"/>
            <p:cNvSpPr>
              <a:spLocks/>
            </p:cNvSpPr>
            <p:nvPr/>
          </p:nvSpPr>
          <p:spPr bwMode="auto">
            <a:xfrm>
              <a:off x="20262850" y="-1773237"/>
              <a:ext cx="1114425" cy="1117600"/>
            </a:xfrm>
            <a:custGeom>
              <a:avLst/>
              <a:gdLst>
                <a:gd name="T0" fmla="*/ 130 w 702"/>
                <a:gd name="T1" fmla="*/ 0 h 704"/>
                <a:gd name="T2" fmla="*/ 130 w 702"/>
                <a:gd name="T3" fmla="*/ 0 h 704"/>
                <a:gd name="T4" fmla="*/ 86 w 702"/>
                <a:gd name="T5" fmla="*/ 84 h 704"/>
                <a:gd name="T6" fmla="*/ 46 w 702"/>
                <a:gd name="T7" fmla="*/ 158 h 704"/>
                <a:gd name="T8" fmla="*/ 30 w 702"/>
                <a:gd name="T9" fmla="*/ 186 h 704"/>
                <a:gd name="T10" fmla="*/ 16 w 702"/>
                <a:gd name="T11" fmla="*/ 208 h 704"/>
                <a:gd name="T12" fmla="*/ 6 w 702"/>
                <a:gd name="T13" fmla="*/ 220 h 704"/>
                <a:gd name="T14" fmla="*/ 2 w 702"/>
                <a:gd name="T15" fmla="*/ 222 h 704"/>
                <a:gd name="T16" fmla="*/ 0 w 702"/>
                <a:gd name="T17" fmla="*/ 222 h 704"/>
                <a:gd name="T18" fmla="*/ 0 w 702"/>
                <a:gd name="T19" fmla="*/ 222 h 704"/>
                <a:gd name="T20" fmla="*/ 18 w 702"/>
                <a:gd name="T21" fmla="*/ 232 h 704"/>
                <a:gd name="T22" fmla="*/ 68 w 702"/>
                <a:gd name="T23" fmla="*/ 266 h 704"/>
                <a:gd name="T24" fmla="*/ 246 w 702"/>
                <a:gd name="T25" fmla="*/ 388 h 704"/>
                <a:gd name="T26" fmla="*/ 702 w 702"/>
                <a:gd name="T27" fmla="*/ 704 h 704"/>
                <a:gd name="T28" fmla="*/ 702 w 702"/>
                <a:gd name="T29" fmla="*/ 392 h 704"/>
                <a:gd name="T30" fmla="*/ 130 w 702"/>
                <a:gd name="T31"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2" h="704">
                  <a:moveTo>
                    <a:pt x="130" y="0"/>
                  </a:moveTo>
                  <a:lnTo>
                    <a:pt x="130" y="0"/>
                  </a:lnTo>
                  <a:lnTo>
                    <a:pt x="86" y="84"/>
                  </a:lnTo>
                  <a:lnTo>
                    <a:pt x="46" y="158"/>
                  </a:lnTo>
                  <a:lnTo>
                    <a:pt x="30" y="186"/>
                  </a:lnTo>
                  <a:lnTo>
                    <a:pt x="16" y="208"/>
                  </a:lnTo>
                  <a:lnTo>
                    <a:pt x="6" y="220"/>
                  </a:lnTo>
                  <a:lnTo>
                    <a:pt x="2" y="222"/>
                  </a:lnTo>
                  <a:lnTo>
                    <a:pt x="0" y="222"/>
                  </a:lnTo>
                  <a:lnTo>
                    <a:pt x="0" y="222"/>
                  </a:lnTo>
                  <a:lnTo>
                    <a:pt x="18" y="232"/>
                  </a:lnTo>
                  <a:lnTo>
                    <a:pt x="68" y="266"/>
                  </a:lnTo>
                  <a:lnTo>
                    <a:pt x="246" y="388"/>
                  </a:lnTo>
                  <a:lnTo>
                    <a:pt x="702" y="704"/>
                  </a:lnTo>
                  <a:lnTo>
                    <a:pt x="702" y="392"/>
                  </a:lnTo>
                  <a:lnTo>
                    <a:pt x="13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8" name="Freeform 187"/>
            <p:cNvSpPr>
              <a:spLocks/>
            </p:cNvSpPr>
            <p:nvPr/>
          </p:nvSpPr>
          <p:spPr bwMode="auto">
            <a:xfrm>
              <a:off x="17354550" y="-1500187"/>
              <a:ext cx="1336675" cy="1539875"/>
            </a:xfrm>
            <a:custGeom>
              <a:avLst/>
              <a:gdLst>
                <a:gd name="T0" fmla="*/ 680 w 842"/>
                <a:gd name="T1" fmla="*/ 590 h 970"/>
                <a:gd name="T2" fmla="*/ 718 w 842"/>
                <a:gd name="T3" fmla="*/ 386 h 970"/>
                <a:gd name="T4" fmla="*/ 736 w 842"/>
                <a:gd name="T5" fmla="*/ 352 h 970"/>
                <a:gd name="T6" fmla="*/ 760 w 842"/>
                <a:gd name="T7" fmla="*/ 332 h 970"/>
                <a:gd name="T8" fmla="*/ 808 w 842"/>
                <a:gd name="T9" fmla="*/ 324 h 970"/>
                <a:gd name="T10" fmla="*/ 800 w 842"/>
                <a:gd name="T11" fmla="*/ 778 h 970"/>
                <a:gd name="T12" fmla="*/ 794 w 842"/>
                <a:gd name="T13" fmla="*/ 802 h 970"/>
                <a:gd name="T14" fmla="*/ 768 w 842"/>
                <a:gd name="T15" fmla="*/ 848 h 970"/>
                <a:gd name="T16" fmla="*/ 700 w 842"/>
                <a:gd name="T17" fmla="*/ 908 h 970"/>
                <a:gd name="T18" fmla="*/ 644 w 842"/>
                <a:gd name="T19" fmla="*/ 940 h 970"/>
                <a:gd name="T20" fmla="*/ 554 w 842"/>
                <a:gd name="T21" fmla="*/ 968 h 970"/>
                <a:gd name="T22" fmla="*/ 468 w 842"/>
                <a:gd name="T23" fmla="*/ 966 h 970"/>
                <a:gd name="T24" fmla="*/ 388 w 842"/>
                <a:gd name="T25" fmla="*/ 932 h 970"/>
                <a:gd name="T26" fmla="*/ 316 w 842"/>
                <a:gd name="T27" fmla="*/ 866 h 970"/>
                <a:gd name="T28" fmla="*/ 252 w 842"/>
                <a:gd name="T29" fmla="*/ 768 h 970"/>
                <a:gd name="T30" fmla="*/ 12 w 842"/>
                <a:gd name="T31" fmla="*/ 416 h 970"/>
                <a:gd name="T32" fmla="*/ 0 w 842"/>
                <a:gd name="T33" fmla="*/ 380 h 970"/>
                <a:gd name="T34" fmla="*/ 10 w 842"/>
                <a:gd name="T35" fmla="*/ 348 h 970"/>
                <a:gd name="T36" fmla="*/ 34 w 842"/>
                <a:gd name="T37" fmla="*/ 328 h 970"/>
                <a:gd name="T38" fmla="*/ 66 w 842"/>
                <a:gd name="T39" fmla="*/ 324 h 970"/>
                <a:gd name="T40" fmla="*/ 98 w 842"/>
                <a:gd name="T41" fmla="*/ 340 h 970"/>
                <a:gd name="T42" fmla="*/ 260 w 842"/>
                <a:gd name="T43" fmla="*/ 574 h 970"/>
                <a:gd name="T44" fmla="*/ 94 w 842"/>
                <a:gd name="T45" fmla="*/ 246 h 970"/>
                <a:gd name="T46" fmla="*/ 84 w 842"/>
                <a:gd name="T47" fmla="*/ 220 h 970"/>
                <a:gd name="T48" fmla="*/ 92 w 842"/>
                <a:gd name="T49" fmla="*/ 188 h 970"/>
                <a:gd name="T50" fmla="*/ 114 w 842"/>
                <a:gd name="T51" fmla="*/ 166 h 970"/>
                <a:gd name="T52" fmla="*/ 146 w 842"/>
                <a:gd name="T53" fmla="*/ 160 h 970"/>
                <a:gd name="T54" fmla="*/ 176 w 842"/>
                <a:gd name="T55" fmla="*/ 170 h 970"/>
                <a:gd name="T56" fmla="*/ 356 w 842"/>
                <a:gd name="T57" fmla="*/ 474 h 970"/>
                <a:gd name="T58" fmla="*/ 208 w 842"/>
                <a:gd name="T59" fmla="*/ 124 h 970"/>
                <a:gd name="T60" fmla="*/ 202 w 842"/>
                <a:gd name="T61" fmla="*/ 100 h 970"/>
                <a:gd name="T62" fmla="*/ 212 w 842"/>
                <a:gd name="T63" fmla="*/ 70 h 970"/>
                <a:gd name="T64" fmla="*/ 236 w 842"/>
                <a:gd name="T65" fmla="*/ 50 h 970"/>
                <a:gd name="T66" fmla="*/ 268 w 842"/>
                <a:gd name="T67" fmla="*/ 44 h 970"/>
                <a:gd name="T68" fmla="*/ 298 w 842"/>
                <a:gd name="T69" fmla="*/ 56 h 970"/>
                <a:gd name="T70" fmla="*/ 482 w 842"/>
                <a:gd name="T71" fmla="*/ 444 h 970"/>
                <a:gd name="T72" fmla="*/ 372 w 842"/>
                <a:gd name="T73" fmla="*/ 76 h 970"/>
                <a:gd name="T74" fmla="*/ 368 w 842"/>
                <a:gd name="T75" fmla="*/ 52 h 970"/>
                <a:gd name="T76" fmla="*/ 380 w 842"/>
                <a:gd name="T77" fmla="*/ 22 h 970"/>
                <a:gd name="T78" fmla="*/ 408 w 842"/>
                <a:gd name="T79" fmla="*/ 4 h 970"/>
                <a:gd name="T80" fmla="*/ 438 w 842"/>
                <a:gd name="T81" fmla="*/ 0 h 970"/>
                <a:gd name="T82" fmla="*/ 468 w 842"/>
                <a:gd name="T83" fmla="*/ 16 h 970"/>
                <a:gd name="T84" fmla="*/ 624 w 842"/>
                <a:gd name="T85" fmla="*/ 460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2" h="970">
                  <a:moveTo>
                    <a:pt x="624" y="460"/>
                  </a:moveTo>
                  <a:lnTo>
                    <a:pt x="624" y="460"/>
                  </a:lnTo>
                  <a:lnTo>
                    <a:pt x="680" y="590"/>
                  </a:lnTo>
                  <a:lnTo>
                    <a:pt x="714" y="400"/>
                  </a:lnTo>
                  <a:lnTo>
                    <a:pt x="714" y="400"/>
                  </a:lnTo>
                  <a:lnTo>
                    <a:pt x="718" y="386"/>
                  </a:lnTo>
                  <a:lnTo>
                    <a:pt x="722" y="372"/>
                  </a:lnTo>
                  <a:lnTo>
                    <a:pt x="728" y="362"/>
                  </a:lnTo>
                  <a:lnTo>
                    <a:pt x="736" y="352"/>
                  </a:lnTo>
                  <a:lnTo>
                    <a:pt x="744" y="344"/>
                  </a:lnTo>
                  <a:lnTo>
                    <a:pt x="752" y="338"/>
                  </a:lnTo>
                  <a:lnTo>
                    <a:pt x="760" y="332"/>
                  </a:lnTo>
                  <a:lnTo>
                    <a:pt x="770" y="328"/>
                  </a:lnTo>
                  <a:lnTo>
                    <a:pt x="790" y="324"/>
                  </a:lnTo>
                  <a:lnTo>
                    <a:pt x="808" y="324"/>
                  </a:lnTo>
                  <a:lnTo>
                    <a:pt x="826" y="328"/>
                  </a:lnTo>
                  <a:lnTo>
                    <a:pt x="842" y="336"/>
                  </a:lnTo>
                  <a:lnTo>
                    <a:pt x="800" y="778"/>
                  </a:lnTo>
                  <a:lnTo>
                    <a:pt x="800" y="778"/>
                  </a:lnTo>
                  <a:lnTo>
                    <a:pt x="798" y="790"/>
                  </a:lnTo>
                  <a:lnTo>
                    <a:pt x="794" y="802"/>
                  </a:lnTo>
                  <a:lnTo>
                    <a:pt x="790" y="814"/>
                  </a:lnTo>
                  <a:lnTo>
                    <a:pt x="784" y="826"/>
                  </a:lnTo>
                  <a:lnTo>
                    <a:pt x="768" y="848"/>
                  </a:lnTo>
                  <a:lnTo>
                    <a:pt x="748" y="868"/>
                  </a:lnTo>
                  <a:lnTo>
                    <a:pt x="726" y="888"/>
                  </a:lnTo>
                  <a:lnTo>
                    <a:pt x="700" y="908"/>
                  </a:lnTo>
                  <a:lnTo>
                    <a:pt x="672" y="924"/>
                  </a:lnTo>
                  <a:lnTo>
                    <a:pt x="644" y="940"/>
                  </a:lnTo>
                  <a:lnTo>
                    <a:pt x="644" y="940"/>
                  </a:lnTo>
                  <a:lnTo>
                    <a:pt x="614" y="952"/>
                  </a:lnTo>
                  <a:lnTo>
                    <a:pt x="584" y="962"/>
                  </a:lnTo>
                  <a:lnTo>
                    <a:pt x="554" y="968"/>
                  </a:lnTo>
                  <a:lnTo>
                    <a:pt x="524" y="970"/>
                  </a:lnTo>
                  <a:lnTo>
                    <a:pt x="496" y="970"/>
                  </a:lnTo>
                  <a:lnTo>
                    <a:pt x="468" y="966"/>
                  </a:lnTo>
                  <a:lnTo>
                    <a:pt x="442" y="958"/>
                  </a:lnTo>
                  <a:lnTo>
                    <a:pt x="414" y="946"/>
                  </a:lnTo>
                  <a:lnTo>
                    <a:pt x="388" y="932"/>
                  </a:lnTo>
                  <a:lnTo>
                    <a:pt x="364" y="914"/>
                  </a:lnTo>
                  <a:lnTo>
                    <a:pt x="340" y="892"/>
                  </a:lnTo>
                  <a:lnTo>
                    <a:pt x="316" y="866"/>
                  </a:lnTo>
                  <a:lnTo>
                    <a:pt x="294" y="838"/>
                  </a:lnTo>
                  <a:lnTo>
                    <a:pt x="272" y="804"/>
                  </a:lnTo>
                  <a:lnTo>
                    <a:pt x="252" y="768"/>
                  </a:lnTo>
                  <a:lnTo>
                    <a:pt x="232" y="728"/>
                  </a:lnTo>
                  <a:lnTo>
                    <a:pt x="12" y="416"/>
                  </a:lnTo>
                  <a:lnTo>
                    <a:pt x="12" y="416"/>
                  </a:lnTo>
                  <a:lnTo>
                    <a:pt x="6" y="404"/>
                  </a:lnTo>
                  <a:lnTo>
                    <a:pt x="2" y="392"/>
                  </a:lnTo>
                  <a:lnTo>
                    <a:pt x="0" y="380"/>
                  </a:lnTo>
                  <a:lnTo>
                    <a:pt x="2" y="368"/>
                  </a:lnTo>
                  <a:lnTo>
                    <a:pt x="4" y="358"/>
                  </a:lnTo>
                  <a:lnTo>
                    <a:pt x="10" y="348"/>
                  </a:lnTo>
                  <a:lnTo>
                    <a:pt x="16" y="340"/>
                  </a:lnTo>
                  <a:lnTo>
                    <a:pt x="26" y="334"/>
                  </a:lnTo>
                  <a:lnTo>
                    <a:pt x="34" y="328"/>
                  </a:lnTo>
                  <a:lnTo>
                    <a:pt x="44" y="324"/>
                  </a:lnTo>
                  <a:lnTo>
                    <a:pt x="56" y="322"/>
                  </a:lnTo>
                  <a:lnTo>
                    <a:pt x="66" y="324"/>
                  </a:lnTo>
                  <a:lnTo>
                    <a:pt x="78" y="326"/>
                  </a:lnTo>
                  <a:lnTo>
                    <a:pt x="88" y="332"/>
                  </a:lnTo>
                  <a:lnTo>
                    <a:pt x="98" y="340"/>
                  </a:lnTo>
                  <a:lnTo>
                    <a:pt x="108" y="352"/>
                  </a:lnTo>
                  <a:lnTo>
                    <a:pt x="260" y="574"/>
                  </a:lnTo>
                  <a:lnTo>
                    <a:pt x="260" y="574"/>
                  </a:lnTo>
                  <a:lnTo>
                    <a:pt x="264" y="566"/>
                  </a:lnTo>
                  <a:lnTo>
                    <a:pt x="268" y="558"/>
                  </a:lnTo>
                  <a:lnTo>
                    <a:pt x="94" y="246"/>
                  </a:lnTo>
                  <a:lnTo>
                    <a:pt x="94" y="246"/>
                  </a:lnTo>
                  <a:lnTo>
                    <a:pt x="88" y="232"/>
                  </a:lnTo>
                  <a:lnTo>
                    <a:pt x="84" y="220"/>
                  </a:lnTo>
                  <a:lnTo>
                    <a:pt x="84" y="208"/>
                  </a:lnTo>
                  <a:lnTo>
                    <a:pt x="88" y="198"/>
                  </a:lnTo>
                  <a:lnTo>
                    <a:pt x="92" y="188"/>
                  </a:lnTo>
                  <a:lnTo>
                    <a:pt x="98" y="180"/>
                  </a:lnTo>
                  <a:lnTo>
                    <a:pt x="106" y="172"/>
                  </a:lnTo>
                  <a:lnTo>
                    <a:pt x="114" y="166"/>
                  </a:lnTo>
                  <a:lnTo>
                    <a:pt x="124" y="162"/>
                  </a:lnTo>
                  <a:lnTo>
                    <a:pt x="136" y="160"/>
                  </a:lnTo>
                  <a:lnTo>
                    <a:pt x="146" y="160"/>
                  </a:lnTo>
                  <a:lnTo>
                    <a:pt x="156" y="162"/>
                  </a:lnTo>
                  <a:lnTo>
                    <a:pt x="166" y="164"/>
                  </a:lnTo>
                  <a:lnTo>
                    <a:pt x="176" y="170"/>
                  </a:lnTo>
                  <a:lnTo>
                    <a:pt x="186" y="178"/>
                  </a:lnTo>
                  <a:lnTo>
                    <a:pt x="192" y="188"/>
                  </a:lnTo>
                  <a:lnTo>
                    <a:pt x="356" y="474"/>
                  </a:lnTo>
                  <a:lnTo>
                    <a:pt x="356" y="474"/>
                  </a:lnTo>
                  <a:lnTo>
                    <a:pt x="366" y="468"/>
                  </a:lnTo>
                  <a:lnTo>
                    <a:pt x="208" y="124"/>
                  </a:lnTo>
                  <a:lnTo>
                    <a:pt x="208" y="124"/>
                  </a:lnTo>
                  <a:lnTo>
                    <a:pt x="204" y="112"/>
                  </a:lnTo>
                  <a:lnTo>
                    <a:pt x="202" y="100"/>
                  </a:lnTo>
                  <a:lnTo>
                    <a:pt x="204" y="88"/>
                  </a:lnTo>
                  <a:lnTo>
                    <a:pt x="206" y="78"/>
                  </a:lnTo>
                  <a:lnTo>
                    <a:pt x="212" y="70"/>
                  </a:lnTo>
                  <a:lnTo>
                    <a:pt x="218" y="62"/>
                  </a:lnTo>
                  <a:lnTo>
                    <a:pt x="228" y="54"/>
                  </a:lnTo>
                  <a:lnTo>
                    <a:pt x="236" y="50"/>
                  </a:lnTo>
                  <a:lnTo>
                    <a:pt x="246" y="46"/>
                  </a:lnTo>
                  <a:lnTo>
                    <a:pt x="258" y="44"/>
                  </a:lnTo>
                  <a:lnTo>
                    <a:pt x="268" y="44"/>
                  </a:lnTo>
                  <a:lnTo>
                    <a:pt x="278" y="46"/>
                  </a:lnTo>
                  <a:lnTo>
                    <a:pt x="288" y="50"/>
                  </a:lnTo>
                  <a:lnTo>
                    <a:pt x="298" y="56"/>
                  </a:lnTo>
                  <a:lnTo>
                    <a:pt x="306" y="66"/>
                  </a:lnTo>
                  <a:lnTo>
                    <a:pt x="312" y="76"/>
                  </a:lnTo>
                  <a:lnTo>
                    <a:pt x="482" y="444"/>
                  </a:lnTo>
                  <a:lnTo>
                    <a:pt x="482" y="444"/>
                  </a:lnTo>
                  <a:lnTo>
                    <a:pt x="498" y="446"/>
                  </a:lnTo>
                  <a:lnTo>
                    <a:pt x="372" y="76"/>
                  </a:lnTo>
                  <a:lnTo>
                    <a:pt x="372" y="76"/>
                  </a:lnTo>
                  <a:lnTo>
                    <a:pt x="368" y="64"/>
                  </a:lnTo>
                  <a:lnTo>
                    <a:pt x="368" y="52"/>
                  </a:lnTo>
                  <a:lnTo>
                    <a:pt x="370" y="40"/>
                  </a:lnTo>
                  <a:lnTo>
                    <a:pt x="374" y="30"/>
                  </a:lnTo>
                  <a:lnTo>
                    <a:pt x="380" y="22"/>
                  </a:lnTo>
                  <a:lnTo>
                    <a:pt x="388" y="14"/>
                  </a:lnTo>
                  <a:lnTo>
                    <a:pt x="398" y="8"/>
                  </a:lnTo>
                  <a:lnTo>
                    <a:pt x="408" y="4"/>
                  </a:lnTo>
                  <a:lnTo>
                    <a:pt x="418" y="0"/>
                  </a:lnTo>
                  <a:lnTo>
                    <a:pt x="428" y="0"/>
                  </a:lnTo>
                  <a:lnTo>
                    <a:pt x="438" y="0"/>
                  </a:lnTo>
                  <a:lnTo>
                    <a:pt x="450" y="4"/>
                  </a:lnTo>
                  <a:lnTo>
                    <a:pt x="458" y="10"/>
                  </a:lnTo>
                  <a:lnTo>
                    <a:pt x="468" y="16"/>
                  </a:lnTo>
                  <a:lnTo>
                    <a:pt x="474" y="26"/>
                  </a:lnTo>
                  <a:lnTo>
                    <a:pt x="480" y="40"/>
                  </a:lnTo>
                  <a:lnTo>
                    <a:pt x="624" y="460"/>
                  </a:lnTo>
                  <a:close/>
                </a:path>
              </a:pathLst>
            </a:custGeom>
            <a:solidFill>
              <a:srgbClr val="FCDA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188"/>
            <p:cNvSpPr>
              <a:spLocks/>
            </p:cNvSpPr>
            <p:nvPr/>
          </p:nvSpPr>
          <p:spPr bwMode="auto">
            <a:xfrm>
              <a:off x="17856200" y="-173037"/>
              <a:ext cx="1193800" cy="1101725"/>
            </a:xfrm>
            <a:custGeom>
              <a:avLst/>
              <a:gdLst>
                <a:gd name="T0" fmla="*/ 0 w 752"/>
                <a:gd name="T1" fmla="*/ 128 h 694"/>
                <a:gd name="T2" fmla="*/ 0 w 752"/>
                <a:gd name="T3" fmla="*/ 128 h 694"/>
                <a:gd name="T4" fmla="*/ 80 w 752"/>
                <a:gd name="T5" fmla="*/ 110 h 694"/>
                <a:gd name="T6" fmla="*/ 256 w 752"/>
                <a:gd name="T7" fmla="*/ 70 h 694"/>
                <a:gd name="T8" fmla="*/ 348 w 752"/>
                <a:gd name="T9" fmla="*/ 48 h 694"/>
                <a:gd name="T10" fmla="*/ 428 w 752"/>
                <a:gd name="T11" fmla="*/ 26 h 694"/>
                <a:gd name="T12" fmla="*/ 482 w 752"/>
                <a:gd name="T13" fmla="*/ 10 h 694"/>
                <a:gd name="T14" fmla="*/ 496 w 752"/>
                <a:gd name="T15" fmla="*/ 4 h 694"/>
                <a:gd name="T16" fmla="*/ 500 w 752"/>
                <a:gd name="T17" fmla="*/ 2 h 694"/>
                <a:gd name="T18" fmla="*/ 500 w 752"/>
                <a:gd name="T19" fmla="*/ 0 h 694"/>
                <a:gd name="T20" fmla="*/ 500 w 752"/>
                <a:gd name="T21" fmla="*/ 0 h 694"/>
                <a:gd name="T22" fmla="*/ 504 w 752"/>
                <a:gd name="T23" fmla="*/ 14 h 694"/>
                <a:gd name="T24" fmla="*/ 520 w 752"/>
                <a:gd name="T25" fmla="*/ 60 h 694"/>
                <a:gd name="T26" fmla="*/ 580 w 752"/>
                <a:gd name="T27" fmla="*/ 228 h 694"/>
                <a:gd name="T28" fmla="*/ 752 w 752"/>
                <a:gd name="T29" fmla="*/ 694 h 694"/>
                <a:gd name="T30" fmla="*/ 206 w 752"/>
                <a:gd name="T31" fmla="*/ 694 h 694"/>
                <a:gd name="T32" fmla="*/ 0 w 752"/>
                <a:gd name="T33" fmla="*/ 128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2" h="694">
                  <a:moveTo>
                    <a:pt x="0" y="128"/>
                  </a:moveTo>
                  <a:lnTo>
                    <a:pt x="0" y="128"/>
                  </a:lnTo>
                  <a:lnTo>
                    <a:pt x="80" y="110"/>
                  </a:lnTo>
                  <a:lnTo>
                    <a:pt x="256" y="70"/>
                  </a:lnTo>
                  <a:lnTo>
                    <a:pt x="348" y="48"/>
                  </a:lnTo>
                  <a:lnTo>
                    <a:pt x="428" y="26"/>
                  </a:lnTo>
                  <a:lnTo>
                    <a:pt x="482" y="10"/>
                  </a:lnTo>
                  <a:lnTo>
                    <a:pt x="496" y="4"/>
                  </a:lnTo>
                  <a:lnTo>
                    <a:pt x="500" y="2"/>
                  </a:lnTo>
                  <a:lnTo>
                    <a:pt x="500" y="0"/>
                  </a:lnTo>
                  <a:lnTo>
                    <a:pt x="500" y="0"/>
                  </a:lnTo>
                  <a:lnTo>
                    <a:pt x="504" y="14"/>
                  </a:lnTo>
                  <a:lnTo>
                    <a:pt x="520" y="60"/>
                  </a:lnTo>
                  <a:lnTo>
                    <a:pt x="580" y="228"/>
                  </a:lnTo>
                  <a:lnTo>
                    <a:pt x="752" y="694"/>
                  </a:lnTo>
                  <a:lnTo>
                    <a:pt x="206" y="694"/>
                  </a:lnTo>
                  <a:lnTo>
                    <a:pt x="0" y="12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189"/>
            <p:cNvSpPr>
              <a:spLocks/>
            </p:cNvSpPr>
            <p:nvPr/>
          </p:nvSpPr>
          <p:spPr bwMode="auto">
            <a:xfrm>
              <a:off x="18256250" y="-173037"/>
              <a:ext cx="793750" cy="1101725"/>
            </a:xfrm>
            <a:custGeom>
              <a:avLst/>
              <a:gdLst>
                <a:gd name="T0" fmla="*/ 0 w 500"/>
                <a:gd name="T1" fmla="*/ 70 h 694"/>
                <a:gd name="T2" fmla="*/ 0 w 500"/>
                <a:gd name="T3" fmla="*/ 70 h 694"/>
                <a:gd name="T4" fmla="*/ 94 w 500"/>
                <a:gd name="T5" fmla="*/ 48 h 694"/>
                <a:gd name="T6" fmla="*/ 176 w 500"/>
                <a:gd name="T7" fmla="*/ 28 h 694"/>
                <a:gd name="T8" fmla="*/ 208 w 500"/>
                <a:gd name="T9" fmla="*/ 18 h 694"/>
                <a:gd name="T10" fmla="*/ 232 w 500"/>
                <a:gd name="T11" fmla="*/ 12 h 694"/>
                <a:gd name="T12" fmla="*/ 246 w 500"/>
                <a:gd name="T13" fmla="*/ 4 h 694"/>
                <a:gd name="T14" fmla="*/ 248 w 500"/>
                <a:gd name="T15" fmla="*/ 2 h 694"/>
                <a:gd name="T16" fmla="*/ 248 w 500"/>
                <a:gd name="T17" fmla="*/ 0 h 694"/>
                <a:gd name="T18" fmla="*/ 248 w 500"/>
                <a:gd name="T19" fmla="*/ 0 h 694"/>
                <a:gd name="T20" fmla="*/ 270 w 500"/>
                <a:gd name="T21" fmla="*/ 62 h 694"/>
                <a:gd name="T22" fmla="*/ 330 w 500"/>
                <a:gd name="T23" fmla="*/ 228 h 694"/>
                <a:gd name="T24" fmla="*/ 500 w 500"/>
                <a:gd name="T25" fmla="*/ 694 h 694"/>
                <a:gd name="T26" fmla="*/ 228 w 500"/>
                <a:gd name="T27" fmla="*/ 694 h 694"/>
                <a:gd name="T28" fmla="*/ 0 w 500"/>
                <a:gd name="T29" fmla="*/ 70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0" h="694">
                  <a:moveTo>
                    <a:pt x="0" y="70"/>
                  </a:moveTo>
                  <a:lnTo>
                    <a:pt x="0" y="70"/>
                  </a:lnTo>
                  <a:lnTo>
                    <a:pt x="94" y="48"/>
                  </a:lnTo>
                  <a:lnTo>
                    <a:pt x="176" y="28"/>
                  </a:lnTo>
                  <a:lnTo>
                    <a:pt x="208" y="18"/>
                  </a:lnTo>
                  <a:lnTo>
                    <a:pt x="232" y="12"/>
                  </a:lnTo>
                  <a:lnTo>
                    <a:pt x="246" y="4"/>
                  </a:lnTo>
                  <a:lnTo>
                    <a:pt x="248" y="2"/>
                  </a:lnTo>
                  <a:lnTo>
                    <a:pt x="248" y="0"/>
                  </a:lnTo>
                  <a:lnTo>
                    <a:pt x="248" y="0"/>
                  </a:lnTo>
                  <a:lnTo>
                    <a:pt x="270" y="62"/>
                  </a:lnTo>
                  <a:lnTo>
                    <a:pt x="330" y="228"/>
                  </a:lnTo>
                  <a:lnTo>
                    <a:pt x="500" y="694"/>
                  </a:lnTo>
                  <a:lnTo>
                    <a:pt x="228" y="694"/>
                  </a:lnTo>
                  <a:lnTo>
                    <a:pt x="0" y="7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Freeform 265"/>
            <p:cNvSpPr>
              <a:spLocks/>
            </p:cNvSpPr>
            <p:nvPr/>
          </p:nvSpPr>
          <p:spPr bwMode="auto">
            <a:xfrm>
              <a:off x="15646400" y="-995362"/>
              <a:ext cx="1482725" cy="1320800"/>
            </a:xfrm>
            <a:custGeom>
              <a:avLst/>
              <a:gdLst>
                <a:gd name="T0" fmla="*/ 418 w 934"/>
                <a:gd name="T1" fmla="*/ 0 h 832"/>
                <a:gd name="T2" fmla="*/ 340 w 934"/>
                <a:gd name="T3" fmla="*/ 8 h 832"/>
                <a:gd name="T4" fmla="*/ 266 w 934"/>
                <a:gd name="T5" fmla="*/ 30 h 832"/>
                <a:gd name="T6" fmla="*/ 196 w 934"/>
                <a:gd name="T7" fmla="*/ 64 h 832"/>
                <a:gd name="T8" fmla="*/ 136 w 934"/>
                <a:gd name="T9" fmla="*/ 108 h 832"/>
                <a:gd name="T10" fmla="*/ 84 w 934"/>
                <a:gd name="T11" fmla="*/ 164 h 832"/>
                <a:gd name="T12" fmla="*/ 44 w 934"/>
                <a:gd name="T13" fmla="*/ 228 h 832"/>
                <a:gd name="T14" fmla="*/ 16 w 934"/>
                <a:gd name="T15" fmla="*/ 300 h 832"/>
                <a:gd name="T16" fmla="*/ 0 w 934"/>
                <a:gd name="T17" fmla="*/ 380 h 832"/>
                <a:gd name="T18" fmla="*/ 0 w 934"/>
                <a:gd name="T19" fmla="*/ 422 h 832"/>
                <a:gd name="T20" fmla="*/ 8 w 934"/>
                <a:gd name="T21" fmla="*/ 504 h 832"/>
                <a:gd name="T22" fmla="*/ 34 w 934"/>
                <a:gd name="T23" fmla="*/ 580 h 832"/>
                <a:gd name="T24" fmla="*/ 72 w 934"/>
                <a:gd name="T25" fmla="*/ 650 h 832"/>
                <a:gd name="T26" fmla="*/ 124 w 934"/>
                <a:gd name="T27" fmla="*/ 712 h 832"/>
                <a:gd name="T28" fmla="*/ 188 w 934"/>
                <a:gd name="T29" fmla="*/ 762 h 832"/>
                <a:gd name="T30" fmla="*/ 260 w 934"/>
                <a:gd name="T31" fmla="*/ 800 h 832"/>
                <a:gd name="T32" fmla="*/ 340 w 934"/>
                <a:gd name="T33" fmla="*/ 824 h 832"/>
                <a:gd name="T34" fmla="*/ 382 w 934"/>
                <a:gd name="T35" fmla="*/ 830 h 832"/>
                <a:gd name="T36" fmla="*/ 420 w 934"/>
                <a:gd name="T37" fmla="*/ 832 h 832"/>
                <a:gd name="T38" fmla="*/ 494 w 934"/>
                <a:gd name="T39" fmla="*/ 826 h 832"/>
                <a:gd name="T40" fmla="*/ 564 w 934"/>
                <a:gd name="T41" fmla="*/ 808 h 832"/>
                <a:gd name="T42" fmla="*/ 628 w 934"/>
                <a:gd name="T43" fmla="*/ 778 h 832"/>
                <a:gd name="T44" fmla="*/ 686 w 934"/>
                <a:gd name="T45" fmla="*/ 738 h 832"/>
                <a:gd name="T46" fmla="*/ 738 w 934"/>
                <a:gd name="T47" fmla="*/ 690 h 832"/>
                <a:gd name="T48" fmla="*/ 780 w 934"/>
                <a:gd name="T49" fmla="*/ 632 h 832"/>
                <a:gd name="T50" fmla="*/ 812 w 934"/>
                <a:gd name="T51" fmla="*/ 570 h 832"/>
                <a:gd name="T52" fmla="*/ 832 w 934"/>
                <a:gd name="T53" fmla="*/ 500 h 832"/>
                <a:gd name="T54" fmla="*/ 916 w 934"/>
                <a:gd name="T55" fmla="*/ 506 h 832"/>
                <a:gd name="T56" fmla="*/ 918 w 934"/>
                <a:gd name="T57" fmla="*/ 506 h 832"/>
                <a:gd name="T58" fmla="*/ 926 w 934"/>
                <a:gd name="T59" fmla="*/ 504 h 832"/>
                <a:gd name="T60" fmla="*/ 930 w 934"/>
                <a:gd name="T61" fmla="*/ 496 h 832"/>
                <a:gd name="T62" fmla="*/ 934 w 934"/>
                <a:gd name="T63" fmla="*/ 446 h 832"/>
                <a:gd name="T64" fmla="*/ 932 w 934"/>
                <a:gd name="T65" fmla="*/ 436 h 832"/>
                <a:gd name="T66" fmla="*/ 922 w 934"/>
                <a:gd name="T67" fmla="*/ 432 h 832"/>
                <a:gd name="T68" fmla="*/ 840 w 934"/>
                <a:gd name="T69" fmla="*/ 424 h 832"/>
                <a:gd name="T70" fmla="*/ 834 w 934"/>
                <a:gd name="T71" fmla="*/ 344 h 832"/>
                <a:gd name="T72" fmla="*/ 812 w 934"/>
                <a:gd name="T73" fmla="*/ 270 h 832"/>
                <a:gd name="T74" fmla="*/ 778 w 934"/>
                <a:gd name="T75" fmla="*/ 200 h 832"/>
                <a:gd name="T76" fmla="*/ 732 w 934"/>
                <a:gd name="T77" fmla="*/ 140 h 832"/>
                <a:gd name="T78" fmla="*/ 676 w 934"/>
                <a:gd name="T79" fmla="*/ 88 h 832"/>
                <a:gd name="T80" fmla="*/ 610 w 934"/>
                <a:gd name="T81" fmla="*/ 46 h 832"/>
                <a:gd name="T82" fmla="*/ 536 w 934"/>
                <a:gd name="T83" fmla="*/ 18 h 832"/>
                <a:gd name="T84" fmla="*/ 456 w 934"/>
                <a:gd name="T85" fmla="*/ 2 h 832"/>
                <a:gd name="T86" fmla="*/ 418 w 934"/>
                <a:gd name="T87" fmla="*/ 0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34" h="832">
                  <a:moveTo>
                    <a:pt x="418" y="0"/>
                  </a:moveTo>
                  <a:lnTo>
                    <a:pt x="418" y="0"/>
                  </a:lnTo>
                  <a:lnTo>
                    <a:pt x="378" y="2"/>
                  </a:lnTo>
                  <a:lnTo>
                    <a:pt x="340" y="8"/>
                  </a:lnTo>
                  <a:lnTo>
                    <a:pt x="302" y="18"/>
                  </a:lnTo>
                  <a:lnTo>
                    <a:pt x="266" y="30"/>
                  </a:lnTo>
                  <a:lnTo>
                    <a:pt x="230" y="46"/>
                  </a:lnTo>
                  <a:lnTo>
                    <a:pt x="196" y="64"/>
                  </a:lnTo>
                  <a:lnTo>
                    <a:pt x="166" y="84"/>
                  </a:lnTo>
                  <a:lnTo>
                    <a:pt x="136" y="108"/>
                  </a:lnTo>
                  <a:lnTo>
                    <a:pt x="110" y="136"/>
                  </a:lnTo>
                  <a:lnTo>
                    <a:pt x="84" y="164"/>
                  </a:lnTo>
                  <a:lnTo>
                    <a:pt x="64" y="196"/>
                  </a:lnTo>
                  <a:lnTo>
                    <a:pt x="44" y="228"/>
                  </a:lnTo>
                  <a:lnTo>
                    <a:pt x="28" y="264"/>
                  </a:lnTo>
                  <a:lnTo>
                    <a:pt x="16" y="300"/>
                  </a:lnTo>
                  <a:lnTo>
                    <a:pt x="6" y="340"/>
                  </a:lnTo>
                  <a:lnTo>
                    <a:pt x="0" y="380"/>
                  </a:lnTo>
                  <a:lnTo>
                    <a:pt x="0" y="380"/>
                  </a:lnTo>
                  <a:lnTo>
                    <a:pt x="0" y="422"/>
                  </a:lnTo>
                  <a:lnTo>
                    <a:pt x="2" y="464"/>
                  </a:lnTo>
                  <a:lnTo>
                    <a:pt x="8" y="504"/>
                  </a:lnTo>
                  <a:lnTo>
                    <a:pt x="20" y="544"/>
                  </a:lnTo>
                  <a:lnTo>
                    <a:pt x="34" y="580"/>
                  </a:lnTo>
                  <a:lnTo>
                    <a:pt x="52" y="616"/>
                  </a:lnTo>
                  <a:lnTo>
                    <a:pt x="72" y="650"/>
                  </a:lnTo>
                  <a:lnTo>
                    <a:pt x="98" y="682"/>
                  </a:lnTo>
                  <a:lnTo>
                    <a:pt x="124" y="712"/>
                  </a:lnTo>
                  <a:lnTo>
                    <a:pt x="154" y="738"/>
                  </a:lnTo>
                  <a:lnTo>
                    <a:pt x="188" y="762"/>
                  </a:lnTo>
                  <a:lnTo>
                    <a:pt x="222" y="784"/>
                  </a:lnTo>
                  <a:lnTo>
                    <a:pt x="260" y="800"/>
                  </a:lnTo>
                  <a:lnTo>
                    <a:pt x="298" y="814"/>
                  </a:lnTo>
                  <a:lnTo>
                    <a:pt x="340" y="824"/>
                  </a:lnTo>
                  <a:lnTo>
                    <a:pt x="382" y="830"/>
                  </a:lnTo>
                  <a:lnTo>
                    <a:pt x="382" y="830"/>
                  </a:lnTo>
                  <a:lnTo>
                    <a:pt x="420" y="832"/>
                  </a:lnTo>
                  <a:lnTo>
                    <a:pt x="420" y="832"/>
                  </a:lnTo>
                  <a:lnTo>
                    <a:pt x="458" y="830"/>
                  </a:lnTo>
                  <a:lnTo>
                    <a:pt x="494" y="826"/>
                  </a:lnTo>
                  <a:lnTo>
                    <a:pt x="530" y="818"/>
                  </a:lnTo>
                  <a:lnTo>
                    <a:pt x="564" y="808"/>
                  </a:lnTo>
                  <a:lnTo>
                    <a:pt x="596" y="794"/>
                  </a:lnTo>
                  <a:lnTo>
                    <a:pt x="628" y="778"/>
                  </a:lnTo>
                  <a:lnTo>
                    <a:pt x="658" y="760"/>
                  </a:lnTo>
                  <a:lnTo>
                    <a:pt x="686" y="738"/>
                  </a:lnTo>
                  <a:lnTo>
                    <a:pt x="712" y="714"/>
                  </a:lnTo>
                  <a:lnTo>
                    <a:pt x="738" y="690"/>
                  </a:lnTo>
                  <a:lnTo>
                    <a:pt x="760" y="662"/>
                  </a:lnTo>
                  <a:lnTo>
                    <a:pt x="780" y="632"/>
                  </a:lnTo>
                  <a:lnTo>
                    <a:pt x="796" y="602"/>
                  </a:lnTo>
                  <a:lnTo>
                    <a:pt x="812" y="570"/>
                  </a:lnTo>
                  <a:lnTo>
                    <a:pt x="822" y="534"/>
                  </a:lnTo>
                  <a:lnTo>
                    <a:pt x="832" y="500"/>
                  </a:lnTo>
                  <a:lnTo>
                    <a:pt x="916" y="506"/>
                  </a:lnTo>
                  <a:lnTo>
                    <a:pt x="916" y="506"/>
                  </a:lnTo>
                  <a:lnTo>
                    <a:pt x="918" y="506"/>
                  </a:lnTo>
                  <a:lnTo>
                    <a:pt x="918" y="506"/>
                  </a:lnTo>
                  <a:lnTo>
                    <a:pt x="922" y="506"/>
                  </a:lnTo>
                  <a:lnTo>
                    <a:pt x="926" y="504"/>
                  </a:lnTo>
                  <a:lnTo>
                    <a:pt x="928" y="500"/>
                  </a:lnTo>
                  <a:lnTo>
                    <a:pt x="930" y="496"/>
                  </a:lnTo>
                  <a:lnTo>
                    <a:pt x="934" y="446"/>
                  </a:lnTo>
                  <a:lnTo>
                    <a:pt x="934" y="446"/>
                  </a:lnTo>
                  <a:lnTo>
                    <a:pt x="934" y="440"/>
                  </a:lnTo>
                  <a:lnTo>
                    <a:pt x="932" y="436"/>
                  </a:lnTo>
                  <a:lnTo>
                    <a:pt x="928" y="432"/>
                  </a:lnTo>
                  <a:lnTo>
                    <a:pt x="922" y="432"/>
                  </a:lnTo>
                  <a:lnTo>
                    <a:pt x="840" y="424"/>
                  </a:lnTo>
                  <a:lnTo>
                    <a:pt x="840" y="424"/>
                  </a:lnTo>
                  <a:lnTo>
                    <a:pt x="838" y="384"/>
                  </a:lnTo>
                  <a:lnTo>
                    <a:pt x="834" y="344"/>
                  </a:lnTo>
                  <a:lnTo>
                    <a:pt x="824" y="306"/>
                  </a:lnTo>
                  <a:lnTo>
                    <a:pt x="812" y="270"/>
                  </a:lnTo>
                  <a:lnTo>
                    <a:pt x="798" y="234"/>
                  </a:lnTo>
                  <a:lnTo>
                    <a:pt x="778" y="200"/>
                  </a:lnTo>
                  <a:lnTo>
                    <a:pt x="756" y="170"/>
                  </a:lnTo>
                  <a:lnTo>
                    <a:pt x="732" y="140"/>
                  </a:lnTo>
                  <a:lnTo>
                    <a:pt x="706" y="112"/>
                  </a:lnTo>
                  <a:lnTo>
                    <a:pt x="676" y="88"/>
                  </a:lnTo>
                  <a:lnTo>
                    <a:pt x="644" y="66"/>
                  </a:lnTo>
                  <a:lnTo>
                    <a:pt x="610" y="46"/>
                  </a:lnTo>
                  <a:lnTo>
                    <a:pt x="574" y="30"/>
                  </a:lnTo>
                  <a:lnTo>
                    <a:pt x="536" y="18"/>
                  </a:lnTo>
                  <a:lnTo>
                    <a:pt x="498" y="8"/>
                  </a:lnTo>
                  <a:lnTo>
                    <a:pt x="456" y="2"/>
                  </a:lnTo>
                  <a:lnTo>
                    <a:pt x="456" y="2"/>
                  </a:lnTo>
                  <a:lnTo>
                    <a:pt x="41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266"/>
            <p:cNvSpPr>
              <a:spLocks/>
            </p:cNvSpPr>
            <p:nvPr/>
          </p:nvSpPr>
          <p:spPr bwMode="auto">
            <a:xfrm>
              <a:off x="15646400" y="-995362"/>
              <a:ext cx="1482725" cy="1320800"/>
            </a:xfrm>
            <a:custGeom>
              <a:avLst/>
              <a:gdLst>
                <a:gd name="T0" fmla="*/ 418 w 934"/>
                <a:gd name="T1" fmla="*/ 0 h 832"/>
                <a:gd name="T2" fmla="*/ 340 w 934"/>
                <a:gd name="T3" fmla="*/ 8 h 832"/>
                <a:gd name="T4" fmla="*/ 266 w 934"/>
                <a:gd name="T5" fmla="*/ 30 h 832"/>
                <a:gd name="T6" fmla="*/ 196 w 934"/>
                <a:gd name="T7" fmla="*/ 64 h 832"/>
                <a:gd name="T8" fmla="*/ 136 w 934"/>
                <a:gd name="T9" fmla="*/ 108 h 832"/>
                <a:gd name="T10" fmla="*/ 84 w 934"/>
                <a:gd name="T11" fmla="*/ 164 h 832"/>
                <a:gd name="T12" fmla="*/ 44 w 934"/>
                <a:gd name="T13" fmla="*/ 228 h 832"/>
                <a:gd name="T14" fmla="*/ 16 w 934"/>
                <a:gd name="T15" fmla="*/ 300 h 832"/>
                <a:gd name="T16" fmla="*/ 0 w 934"/>
                <a:gd name="T17" fmla="*/ 380 h 832"/>
                <a:gd name="T18" fmla="*/ 0 w 934"/>
                <a:gd name="T19" fmla="*/ 422 h 832"/>
                <a:gd name="T20" fmla="*/ 8 w 934"/>
                <a:gd name="T21" fmla="*/ 504 h 832"/>
                <a:gd name="T22" fmla="*/ 34 w 934"/>
                <a:gd name="T23" fmla="*/ 580 h 832"/>
                <a:gd name="T24" fmla="*/ 72 w 934"/>
                <a:gd name="T25" fmla="*/ 650 h 832"/>
                <a:gd name="T26" fmla="*/ 124 w 934"/>
                <a:gd name="T27" fmla="*/ 712 h 832"/>
                <a:gd name="T28" fmla="*/ 188 w 934"/>
                <a:gd name="T29" fmla="*/ 762 h 832"/>
                <a:gd name="T30" fmla="*/ 260 w 934"/>
                <a:gd name="T31" fmla="*/ 800 h 832"/>
                <a:gd name="T32" fmla="*/ 340 w 934"/>
                <a:gd name="T33" fmla="*/ 824 h 832"/>
                <a:gd name="T34" fmla="*/ 382 w 934"/>
                <a:gd name="T35" fmla="*/ 830 h 832"/>
                <a:gd name="T36" fmla="*/ 420 w 934"/>
                <a:gd name="T37" fmla="*/ 832 h 832"/>
                <a:gd name="T38" fmla="*/ 494 w 934"/>
                <a:gd name="T39" fmla="*/ 826 h 832"/>
                <a:gd name="T40" fmla="*/ 564 w 934"/>
                <a:gd name="T41" fmla="*/ 808 h 832"/>
                <a:gd name="T42" fmla="*/ 628 w 934"/>
                <a:gd name="T43" fmla="*/ 778 h 832"/>
                <a:gd name="T44" fmla="*/ 686 w 934"/>
                <a:gd name="T45" fmla="*/ 738 h 832"/>
                <a:gd name="T46" fmla="*/ 738 w 934"/>
                <a:gd name="T47" fmla="*/ 690 h 832"/>
                <a:gd name="T48" fmla="*/ 780 w 934"/>
                <a:gd name="T49" fmla="*/ 632 h 832"/>
                <a:gd name="T50" fmla="*/ 812 w 934"/>
                <a:gd name="T51" fmla="*/ 570 h 832"/>
                <a:gd name="T52" fmla="*/ 832 w 934"/>
                <a:gd name="T53" fmla="*/ 500 h 832"/>
                <a:gd name="T54" fmla="*/ 916 w 934"/>
                <a:gd name="T55" fmla="*/ 506 h 832"/>
                <a:gd name="T56" fmla="*/ 918 w 934"/>
                <a:gd name="T57" fmla="*/ 506 h 832"/>
                <a:gd name="T58" fmla="*/ 926 w 934"/>
                <a:gd name="T59" fmla="*/ 504 h 832"/>
                <a:gd name="T60" fmla="*/ 930 w 934"/>
                <a:gd name="T61" fmla="*/ 496 h 832"/>
                <a:gd name="T62" fmla="*/ 934 w 934"/>
                <a:gd name="T63" fmla="*/ 446 h 832"/>
                <a:gd name="T64" fmla="*/ 932 w 934"/>
                <a:gd name="T65" fmla="*/ 436 h 832"/>
                <a:gd name="T66" fmla="*/ 922 w 934"/>
                <a:gd name="T67" fmla="*/ 432 h 832"/>
                <a:gd name="T68" fmla="*/ 840 w 934"/>
                <a:gd name="T69" fmla="*/ 424 h 832"/>
                <a:gd name="T70" fmla="*/ 834 w 934"/>
                <a:gd name="T71" fmla="*/ 344 h 832"/>
                <a:gd name="T72" fmla="*/ 812 w 934"/>
                <a:gd name="T73" fmla="*/ 270 h 832"/>
                <a:gd name="T74" fmla="*/ 778 w 934"/>
                <a:gd name="T75" fmla="*/ 200 h 832"/>
                <a:gd name="T76" fmla="*/ 732 w 934"/>
                <a:gd name="T77" fmla="*/ 140 h 832"/>
                <a:gd name="T78" fmla="*/ 676 w 934"/>
                <a:gd name="T79" fmla="*/ 88 h 832"/>
                <a:gd name="T80" fmla="*/ 610 w 934"/>
                <a:gd name="T81" fmla="*/ 46 h 832"/>
                <a:gd name="T82" fmla="*/ 536 w 934"/>
                <a:gd name="T83" fmla="*/ 18 h 832"/>
                <a:gd name="T84" fmla="*/ 456 w 934"/>
                <a:gd name="T85" fmla="*/ 2 h 832"/>
                <a:gd name="T86" fmla="*/ 418 w 934"/>
                <a:gd name="T87" fmla="*/ 0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34" h="832">
                  <a:moveTo>
                    <a:pt x="418" y="0"/>
                  </a:moveTo>
                  <a:lnTo>
                    <a:pt x="418" y="0"/>
                  </a:lnTo>
                  <a:lnTo>
                    <a:pt x="378" y="2"/>
                  </a:lnTo>
                  <a:lnTo>
                    <a:pt x="340" y="8"/>
                  </a:lnTo>
                  <a:lnTo>
                    <a:pt x="302" y="18"/>
                  </a:lnTo>
                  <a:lnTo>
                    <a:pt x="266" y="30"/>
                  </a:lnTo>
                  <a:lnTo>
                    <a:pt x="230" y="46"/>
                  </a:lnTo>
                  <a:lnTo>
                    <a:pt x="196" y="64"/>
                  </a:lnTo>
                  <a:lnTo>
                    <a:pt x="166" y="84"/>
                  </a:lnTo>
                  <a:lnTo>
                    <a:pt x="136" y="108"/>
                  </a:lnTo>
                  <a:lnTo>
                    <a:pt x="110" y="136"/>
                  </a:lnTo>
                  <a:lnTo>
                    <a:pt x="84" y="164"/>
                  </a:lnTo>
                  <a:lnTo>
                    <a:pt x="64" y="196"/>
                  </a:lnTo>
                  <a:lnTo>
                    <a:pt x="44" y="228"/>
                  </a:lnTo>
                  <a:lnTo>
                    <a:pt x="28" y="264"/>
                  </a:lnTo>
                  <a:lnTo>
                    <a:pt x="16" y="300"/>
                  </a:lnTo>
                  <a:lnTo>
                    <a:pt x="6" y="340"/>
                  </a:lnTo>
                  <a:lnTo>
                    <a:pt x="0" y="380"/>
                  </a:lnTo>
                  <a:lnTo>
                    <a:pt x="0" y="380"/>
                  </a:lnTo>
                  <a:lnTo>
                    <a:pt x="0" y="422"/>
                  </a:lnTo>
                  <a:lnTo>
                    <a:pt x="2" y="464"/>
                  </a:lnTo>
                  <a:lnTo>
                    <a:pt x="8" y="504"/>
                  </a:lnTo>
                  <a:lnTo>
                    <a:pt x="20" y="544"/>
                  </a:lnTo>
                  <a:lnTo>
                    <a:pt x="34" y="580"/>
                  </a:lnTo>
                  <a:lnTo>
                    <a:pt x="52" y="616"/>
                  </a:lnTo>
                  <a:lnTo>
                    <a:pt x="72" y="650"/>
                  </a:lnTo>
                  <a:lnTo>
                    <a:pt x="98" y="682"/>
                  </a:lnTo>
                  <a:lnTo>
                    <a:pt x="124" y="712"/>
                  </a:lnTo>
                  <a:lnTo>
                    <a:pt x="154" y="738"/>
                  </a:lnTo>
                  <a:lnTo>
                    <a:pt x="188" y="762"/>
                  </a:lnTo>
                  <a:lnTo>
                    <a:pt x="222" y="784"/>
                  </a:lnTo>
                  <a:lnTo>
                    <a:pt x="260" y="800"/>
                  </a:lnTo>
                  <a:lnTo>
                    <a:pt x="298" y="814"/>
                  </a:lnTo>
                  <a:lnTo>
                    <a:pt x="340" y="824"/>
                  </a:lnTo>
                  <a:lnTo>
                    <a:pt x="382" y="830"/>
                  </a:lnTo>
                  <a:lnTo>
                    <a:pt x="382" y="830"/>
                  </a:lnTo>
                  <a:lnTo>
                    <a:pt x="420" y="832"/>
                  </a:lnTo>
                  <a:lnTo>
                    <a:pt x="420" y="832"/>
                  </a:lnTo>
                  <a:lnTo>
                    <a:pt x="458" y="830"/>
                  </a:lnTo>
                  <a:lnTo>
                    <a:pt x="494" y="826"/>
                  </a:lnTo>
                  <a:lnTo>
                    <a:pt x="530" y="818"/>
                  </a:lnTo>
                  <a:lnTo>
                    <a:pt x="564" y="808"/>
                  </a:lnTo>
                  <a:lnTo>
                    <a:pt x="596" y="794"/>
                  </a:lnTo>
                  <a:lnTo>
                    <a:pt x="628" y="778"/>
                  </a:lnTo>
                  <a:lnTo>
                    <a:pt x="658" y="760"/>
                  </a:lnTo>
                  <a:lnTo>
                    <a:pt x="686" y="738"/>
                  </a:lnTo>
                  <a:lnTo>
                    <a:pt x="712" y="714"/>
                  </a:lnTo>
                  <a:lnTo>
                    <a:pt x="738" y="690"/>
                  </a:lnTo>
                  <a:lnTo>
                    <a:pt x="760" y="662"/>
                  </a:lnTo>
                  <a:lnTo>
                    <a:pt x="780" y="632"/>
                  </a:lnTo>
                  <a:lnTo>
                    <a:pt x="796" y="602"/>
                  </a:lnTo>
                  <a:lnTo>
                    <a:pt x="812" y="570"/>
                  </a:lnTo>
                  <a:lnTo>
                    <a:pt x="822" y="534"/>
                  </a:lnTo>
                  <a:lnTo>
                    <a:pt x="832" y="500"/>
                  </a:lnTo>
                  <a:lnTo>
                    <a:pt x="916" y="506"/>
                  </a:lnTo>
                  <a:lnTo>
                    <a:pt x="916" y="506"/>
                  </a:lnTo>
                  <a:lnTo>
                    <a:pt x="918" y="506"/>
                  </a:lnTo>
                  <a:lnTo>
                    <a:pt x="918" y="506"/>
                  </a:lnTo>
                  <a:lnTo>
                    <a:pt x="922" y="506"/>
                  </a:lnTo>
                  <a:lnTo>
                    <a:pt x="926" y="504"/>
                  </a:lnTo>
                  <a:lnTo>
                    <a:pt x="928" y="500"/>
                  </a:lnTo>
                  <a:lnTo>
                    <a:pt x="930" y="496"/>
                  </a:lnTo>
                  <a:lnTo>
                    <a:pt x="934" y="446"/>
                  </a:lnTo>
                  <a:lnTo>
                    <a:pt x="934" y="446"/>
                  </a:lnTo>
                  <a:lnTo>
                    <a:pt x="934" y="440"/>
                  </a:lnTo>
                  <a:lnTo>
                    <a:pt x="932" y="436"/>
                  </a:lnTo>
                  <a:lnTo>
                    <a:pt x="928" y="432"/>
                  </a:lnTo>
                  <a:lnTo>
                    <a:pt x="922" y="432"/>
                  </a:lnTo>
                  <a:lnTo>
                    <a:pt x="840" y="424"/>
                  </a:lnTo>
                  <a:lnTo>
                    <a:pt x="840" y="424"/>
                  </a:lnTo>
                  <a:lnTo>
                    <a:pt x="838" y="384"/>
                  </a:lnTo>
                  <a:lnTo>
                    <a:pt x="834" y="344"/>
                  </a:lnTo>
                  <a:lnTo>
                    <a:pt x="824" y="306"/>
                  </a:lnTo>
                  <a:lnTo>
                    <a:pt x="812" y="270"/>
                  </a:lnTo>
                  <a:lnTo>
                    <a:pt x="798" y="234"/>
                  </a:lnTo>
                  <a:lnTo>
                    <a:pt x="778" y="200"/>
                  </a:lnTo>
                  <a:lnTo>
                    <a:pt x="756" y="170"/>
                  </a:lnTo>
                  <a:lnTo>
                    <a:pt x="732" y="140"/>
                  </a:lnTo>
                  <a:lnTo>
                    <a:pt x="706" y="112"/>
                  </a:lnTo>
                  <a:lnTo>
                    <a:pt x="676" y="88"/>
                  </a:lnTo>
                  <a:lnTo>
                    <a:pt x="644" y="66"/>
                  </a:lnTo>
                  <a:lnTo>
                    <a:pt x="610" y="46"/>
                  </a:lnTo>
                  <a:lnTo>
                    <a:pt x="574" y="30"/>
                  </a:lnTo>
                  <a:lnTo>
                    <a:pt x="536" y="18"/>
                  </a:lnTo>
                  <a:lnTo>
                    <a:pt x="498" y="8"/>
                  </a:lnTo>
                  <a:lnTo>
                    <a:pt x="456" y="2"/>
                  </a:lnTo>
                  <a:lnTo>
                    <a:pt x="456" y="2"/>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267"/>
            <p:cNvSpPr>
              <a:spLocks/>
            </p:cNvSpPr>
            <p:nvPr/>
          </p:nvSpPr>
          <p:spPr bwMode="auto">
            <a:xfrm>
              <a:off x="15582900" y="-1039812"/>
              <a:ext cx="1336675" cy="1320800"/>
            </a:xfrm>
            <a:custGeom>
              <a:avLst/>
              <a:gdLst>
                <a:gd name="T0" fmla="*/ 384 w 842"/>
                <a:gd name="T1" fmla="*/ 830 h 832"/>
                <a:gd name="T2" fmla="*/ 470 w 842"/>
                <a:gd name="T3" fmla="*/ 830 h 832"/>
                <a:gd name="T4" fmla="*/ 550 w 842"/>
                <a:gd name="T5" fmla="*/ 812 h 832"/>
                <a:gd name="T6" fmla="*/ 624 w 842"/>
                <a:gd name="T7" fmla="*/ 780 h 832"/>
                <a:gd name="T8" fmla="*/ 690 w 842"/>
                <a:gd name="T9" fmla="*/ 736 h 832"/>
                <a:gd name="T10" fmla="*/ 748 w 842"/>
                <a:gd name="T11" fmla="*/ 680 h 832"/>
                <a:gd name="T12" fmla="*/ 792 w 842"/>
                <a:gd name="T13" fmla="*/ 612 h 832"/>
                <a:gd name="T14" fmla="*/ 824 w 842"/>
                <a:gd name="T15" fmla="*/ 536 h 832"/>
                <a:gd name="T16" fmla="*/ 840 w 842"/>
                <a:gd name="T17" fmla="*/ 454 h 832"/>
                <a:gd name="T18" fmla="*/ 842 w 842"/>
                <a:gd name="T19" fmla="*/ 412 h 832"/>
                <a:gd name="T20" fmla="*/ 832 w 842"/>
                <a:gd name="T21" fmla="*/ 330 h 832"/>
                <a:gd name="T22" fmla="*/ 806 w 842"/>
                <a:gd name="T23" fmla="*/ 252 h 832"/>
                <a:gd name="T24" fmla="*/ 768 w 842"/>
                <a:gd name="T25" fmla="*/ 182 h 832"/>
                <a:gd name="T26" fmla="*/ 716 w 842"/>
                <a:gd name="T27" fmla="*/ 120 h 832"/>
                <a:gd name="T28" fmla="*/ 654 w 842"/>
                <a:gd name="T29" fmla="*/ 70 h 832"/>
                <a:gd name="T30" fmla="*/ 582 w 842"/>
                <a:gd name="T31" fmla="*/ 32 h 832"/>
                <a:gd name="T32" fmla="*/ 500 w 842"/>
                <a:gd name="T33" fmla="*/ 8 h 832"/>
                <a:gd name="T34" fmla="*/ 458 w 842"/>
                <a:gd name="T35" fmla="*/ 2 h 832"/>
                <a:gd name="T36" fmla="*/ 374 w 842"/>
                <a:gd name="T37" fmla="*/ 4 h 832"/>
                <a:gd name="T38" fmla="*/ 292 w 842"/>
                <a:gd name="T39" fmla="*/ 20 h 832"/>
                <a:gd name="T40" fmla="*/ 218 w 842"/>
                <a:gd name="T41" fmla="*/ 52 h 832"/>
                <a:gd name="T42" fmla="*/ 152 w 842"/>
                <a:gd name="T43" fmla="*/ 98 h 832"/>
                <a:gd name="T44" fmla="*/ 94 w 842"/>
                <a:gd name="T45" fmla="*/ 154 h 832"/>
                <a:gd name="T46" fmla="*/ 50 w 842"/>
                <a:gd name="T47" fmla="*/ 220 h 832"/>
                <a:gd name="T48" fmla="*/ 18 w 842"/>
                <a:gd name="T49" fmla="*/ 296 h 832"/>
                <a:gd name="T50" fmla="*/ 2 w 842"/>
                <a:gd name="T51" fmla="*/ 380 h 832"/>
                <a:gd name="T52" fmla="*/ 0 w 842"/>
                <a:gd name="T53" fmla="*/ 422 h 832"/>
                <a:gd name="T54" fmla="*/ 10 w 842"/>
                <a:gd name="T55" fmla="*/ 504 h 832"/>
                <a:gd name="T56" fmla="*/ 36 w 842"/>
                <a:gd name="T57" fmla="*/ 580 h 832"/>
                <a:gd name="T58" fmla="*/ 74 w 842"/>
                <a:gd name="T59" fmla="*/ 652 h 832"/>
                <a:gd name="T60" fmla="*/ 126 w 842"/>
                <a:gd name="T61" fmla="*/ 712 h 832"/>
                <a:gd name="T62" fmla="*/ 188 w 842"/>
                <a:gd name="T63" fmla="*/ 762 h 832"/>
                <a:gd name="T64" fmla="*/ 262 w 842"/>
                <a:gd name="T65" fmla="*/ 800 h 832"/>
                <a:gd name="T66" fmla="*/ 342 w 842"/>
                <a:gd name="T67" fmla="*/ 824 h 832"/>
                <a:gd name="T68" fmla="*/ 384 w 842"/>
                <a:gd name="T69" fmla="*/ 830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2" h="832">
                  <a:moveTo>
                    <a:pt x="384" y="830"/>
                  </a:moveTo>
                  <a:lnTo>
                    <a:pt x="384" y="830"/>
                  </a:lnTo>
                  <a:lnTo>
                    <a:pt x="426" y="832"/>
                  </a:lnTo>
                  <a:lnTo>
                    <a:pt x="470" y="830"/>
                  </a:lnTo>
                  <a:lnTo>
                    <a:pt x="510" y="824"/>
                  </a:lnTo>
                  <a:lnTo>
                    <a:pt x="550" y="812"/>
                  </a:lnTo>
                  <a:lnTo>
                    <a:pt x="588" y="798"/>
                  </a:lnTo>
                  <a:lnTo>
                    <a:pt x="624" y="780"/>
                  </a:lnTo>
                  <a:lnTo>
                    <a:pt x="658" y="760"/>
                  </a:lnTo>
                  <a:lnTo>
                    <a:pt x="690" y="736"/>
                  </a:lnTo>
                  <a:lnTo>
                    <a:pt x="720" y="708"/>
                  </a:lnTo>
                  <a:lnTo>
                    <a:pt x="748" y="680"/>
                  </a:lnTo>
                  <a:lnTo>
                    <a:pt x="772" y="646"/>
                  </a:lnTo>
                  <a:lnTo>
                    <a:pt x="792" y="612"/>
                  </a:lnTo>
                  <a:lnTo>
                    <a:pt x="810" y="576"/>
                  </a:lnTo>
                  <a:lnTo>
                    <a:pt x="824" y="536"/>
                  </a:lnTo>
                  <a:lnTo>
                    <a:pt x="834" y="496"/>
                  </a:lnTo>
                  <a:lnTo>
                    <a:pt x="840" y="454"/>
                  </a:lnTo>
                  <a:lnTo>
                    <a:pt x="840" y="454"/>
                  </a:lnTo>
                  <a:lnTo>
                    <a:pt x="842" y="412"/>
                  </a:lnTo>
                  <a:lnTo>
                    <a:pt x="838" y="370"/>
                  </a:lnTo>
                  <a:lnTo>
                    <a:pt x="832" y="330"/>
                  </a:lnTo>
                  <a:lnTo>
                    <a:pt x="822" y="290"/>
                  </a:lnTo>
                  <a:lnTo>
                    <a:pt x="806" y="252"/>
                  </a:lnTo>
                  <a:lnTo>
                    <a:pt x="790" y="216"/>
                  </a:lnTo>
                  <a:lnTo>
                    <a:pt x="768" y="182"/>
                  </a:lnTo>
                  <a:lnTo>
                    <a:pt x="744" y="150"/>
                  </a:lnTo>
                  <a:lnTo>
                    <a:pt x="716" y="120"/>
                  </a:lnTo>
                  <a:lnTo>
                    <a:pt x="686" y="94"/>
                  </a:lnTo>
                  <a:lnTo>
                    <a:pt x="654" y="70"/>
                  </a:lnTo>
                  <a:lnTo>
                    <a:pt x="618" y="50"/>
                  </a:lnTo>
                  <a:lnTo>
                    <a:pt x="582" y="32"/>
                  </a:lnTo>
                  <a:lnTo>
                    <a:pt x="542" y="18"/>
                  </a:lnTo>
                  <a:lnTo>
                    <a:pt x="500" y="8"/>
                  </a:lnTo>
                  <a:lnTo>
                    <a:pt x="458" y="2"/>
                  </a:lnTo>
                  <a:lnTo>
                    <a:pt x="458" y="2"/>
                  </a:lnTo>
                  <a:lnTo>
                    <a:pt x="416" y="0"/>
                  </a:lnTo>
                  <a:lnTo>
                    <a:pt x="374" y="4"/>
                  </a:lnTo>
                  <a:lnTo>
                    <a:pt x="332" y="10"/>
                  </a:lnTo>
                  <a:lnTo>
                    <a:pt x="292" y="20"/>
                  </a:lnTo>
                  <a:lnTo>
                    <a:pt x="254" y="34"/>
                  </a:lnTo>
                  <a:lnTo>
                    <a:pt x="218" y="52"/>
                  </a:lnTo>
                  <a:lnTo>
                    <a:pt x="184" y="74"/>
                  </a:lnTo>
                  <a:lnTo>
                    <a:pt x="152" y="98"/>
                  </a:lnTo>
                  <a:lnTo>
                    <a:pt x="122" y="124"/>
                  </a:lnTo>
                  <a:lnTo>
                    <a:pt x="94" y="154"/>
                  </a:lnTo>
                  <a:lnTo>
                    <a:pt x="70" y="186"/>
                  </a:lnTo>
                  <a:lnTo>
                    <a:pt x="50" y="220"/>
                  </a:lnTo>
                  <a:lnTo>
                    <a:pt x="32" y="258"/>
                  </a:lnTo>
                  <a:lnTo>
                    <a:pt x="18" y="296"/>
                  </a:lnTo>
                  <a:lnTo>
                    <a:pt x="8" y="336"/>
                  </a:lnTo>
                  <a:lnTo>
                    <a:pt x="2" y="380"/>
                  </a:lnTo>
                  <a:lnTo>
                    <a:pt x="2" y="380"/>
                  </a:lnTo>
                  <a:lnTo>
                    <a:pt x="0" y="422"/>
                  </a:lnTo>
                  <a:lnTo>
                    <a:pt x="4" y="464"/>
                  </a:lnTo>
                  <a:lnTo>
                    <a:pt x="10" y="504"/>
                  </a:lnTo>
                  <a:lnTo>
                    <a:pt x="20" y="544"/>
                  </a:lnTo>
                  <a:lnTo>
                    <a:pt x="36" y="580"/>
                  </a:lnTo>
                  <a:lnTo>
                    <a:pt x="54" y="616"/>
                  </a:lnTo>
                  <a:lnTo>
                    <a:pt x="74" y="652"/>
                  </a:lnTo>
                  <a:lnTo>
                    <a:pt x="98" y="682"/>
                  </a:lnTo>
                  <a:lnTo>
                    <a:pt x="126" y="712"/>
                  </a:lnTo>
                  <a:lnTo>
                    <a:pt x="156" y="738"/>
                  </a:lnTo>
                  <a:lnTo>
                    <a:pt x="188" y="762"/>
                  </a:lnTo>
                  <a:lnTo>
                    <a:pt x="224" y="784"/>
                  </a:lnTo>
                  <a:lnTo>
                    <a:pt x="262" y="800"/>
                  </a:lnTo>
                  <a:lnTo>
                    <a:pt x="300" y="814"/>
                  </a:lnTo>
                  <a:lnTo>
                    <a:pt x="342" y="824"/>
                  </a:lnTo>
                  <a:lnTo>
                    <a:pt x="384" y="830"/>
                  </a:lnTo>
                  <a:lnTo>
                    <a:pt x="384" y="830"/>
                  </a:lnTo>
                  <a:close/>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268"/>
            <p:cNvSpPr>
              <a:spLocks/>
            </p:cNvSpPr>
            <p:nvPr/>
          </p:nvSpPr>
          <p:spPr bwMode="auto">
            <a:xfrm>
              <a:off x="15760700" y="-868362"/>
              <a:ext cx="1308100" cy="981075"/>
            </a:xfrm>
            <a:custGeom>
              <a:avLst/>
              <a:gdLst>
                <a:gd name="T0" fmla="*/ 336 w 824"/>
                <a:gd name="T1" fmla="*/ 0 h 618"/>
                <a:gd name="T2" fmla="*/ 394 w 824"/>
                <a:gd name="T3" fmla="*/ 12 h 618"/>
                <a:gd name="T4" fmla="*/ 448 w 824"/>
                <a:gd name="T5" fmla="*/ 32 h 618"/>
                <a:gd name="T6" fmla="*/ 496 w 824"/>
                <a:gd name="T7" fmla="*/ 62 h 618"/>
                <a:gd name="T8" fmla="*/ 536 w 824"/>
                <a:gd name="T9" fmla="*/ 100 h 618"/>
                <a:gd name="T10" fmla="*/ 570 w 824"/>
                <a:gd name="T11" fmla="*/ 144 h 618"/>
                <a:gd name="T12" fmla="*/ 596 w 824"/>
                <a:gd name="T13" fmla="*/ 194 h 618"/>
                <a:gd name="T14" fmla="*/ 612 w 824"/>
                <a:gd name="T15" fmla="*/ 248 h 618"/>
                <a:gd name="T16" fmla="*/ 618 w 824"/>
                <a:gd name="T17" fmla="*/ 306 h 618"/>
                <a:gd name="T18" fmla="*/ 812 w 824"/>
                <a:gd name="T19" fmla="*/ 324 h 618"/>
                <a:gd name="T20" fmla="*/ 820 w 824"/>
                <a:gd name="T21" fmla="*/ 328 h 618"/>
                <a:gd name="T22" fmla="*/ 824 w 824"/>
                <a:gd name="T23" fmla="*/ 338 h 618"/>
                <a:gd name="T24" fmla="*/ 820 w 824"/>
                <a:gd name="T25" fmla="*/ 388 h 618"/>
                <a:gd name="T26" fmla="*/ 814 w 824"/>
                <a:gd name="T27" fmla="*/ 396 h 618"/>
                <a:gd name="T28" fmla="*/ 806 w 824"/>
                <a:gd name="T29" fmla="*/ 398 h 618"/>
                <a:gd name="T30" fmla="*/ 610 w 824"/>
                <a:gd name="T31" fmla="*/ 382 h 618"/>
                <a:gd name="T32" fmla="*/ 592 w 824"/>
                <a:gd name="T33" fmla="*/ 434 h 618"/>
                <a:gd name="T34" fmla="*/ 566 w 824"/>
                <a:gd name="T35" fmla="*/ 482 h 618"/>
                <a:gd name="T36" fmla="*/ 532 w 824"/>
                <a:gd name="T37" fmla="*/ 524 h 618"/>
                <a:gd name="T38" fmla="*/ 490 w 824"/>
                <a:gd name="T39" fmla="*/ 560 h 618"/>
                <a:gd name="T40" fmla="*/ 444 w 824"/>
                <a:gd name="T41" fmla="*/ 586 h 618"/>
                <a:gd name="T42" fmla="*/ 394 w 824"/>
                <a:gd name="T43" fmla="*/ 606 h 618"/>
                <a:gd name="T44" fmla="*/ 338 w 824"/>
                <a:gd name="T45" fmla="*/ 616 h 618"/>
                <a:gd name="T46" fmla="*/ 282 w 824"/>
                <a:gd name="T47" fmla="*/ 616 h 618"/>
                <a:gd name="T48" fmla="*/ 250 w 824"/>
                <a:gd name="T49" fmla="*/ 612 h 618"/>
                <a:gd name="T50" fmla="*/ 192 w 824"/>
                <a:gd name="T51" fmla="*/ 594 h 618"/>
                <a:gd name="T52" fmla="*/ 138 w 824"/>
                <a:gd name="T53" fmla="*/ 566 h 618"/>
                <a:gd name="T54" fmla="*/ 92 w 824"/>
                <a:gd name="T55" fmla="*/ 528 h 618"/>
                <a:gd name="T56" fmla="*/ 54 w 824"/>
                <a:gd name="T57" fmla="*/ 484 h 618"/>
                <a:gd name="T58" fmla="*/ 26 w 824"/>
                <a:gd name="T59" fmla="*/ 432 h 618"/>
                <a:gd name="T60" fmla="*/ 6 w 824"/>
                <a:gd name="T61" fmla="*/ 374 h 618"/>
                <a:gd name="T62" fmla="*/ 0 w 824"/>
                <a:gd name="T63" fmla="*/ 312 h 618"/>
                <a:gd name="T64" fmla="*/ 2 w 824"/>
                <a:gd name="T65" fmla="*/ 282 h 618"/>
                <a:gd name="T66" fmla="*/ 12 w 824"/>
                <a:gd name="T67" fmla="*/ 220 h 618"/>
                <a:gd name="T68" fmla="*/ 36 w 824"/>
                <a:gd name="T69" fmla="*/ 164 h 618"/>
                <a:gd name="T70" fmla="*/ 70 w 824"/>
                <a:gd name="T71" fmla="*/ 114 h 618"/>
                <a:gd name="T72" fmla="*/ 110 w 824"/>
                <a:gd name="T73" fmla="*/ 72 h 618"/>
                <a:gd name="T74" fmla="*/ 160 w 824"/>
                <a:gd name="T75" fmla="*/ 38 h 618"/>
                <a:gd name="T76" fmla="*/ 214 w 824"/>
                <a:gd name="T77" fmla="*/ 14 h 618"/>
                <a:gd name="T78" fmla="*/ 274 w 824"/>
                <a:gd name="T79" fmla="*/ 2 h 618"/>
                <a:gd name="T80" fmla="*/ 336 w 824"/>
                <a:gd name="T81" fmla="*/ 0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24" h="618">
                  <a:moveTo>
                    <a:pt x="336" y="0"/>
                  </a:moveTo>
                  <a:lnTo>
                    <a:pt x="336" y="0"/>
                  </a:lnTo>
                  <a:lnTo>
                    <a:pt x="366" y="4"/>
                  </a:lnTo>
                  <a:lnTo>
                    <a:pt x="394" y="12"/>
                  </a:lnTo>
                  <a:lnTo>
                    <a:pt x="422" y="20"/>
                  </a:lnTo>
                  <a:lnTo>
                    <a:pt x="448" y="32"/>
                  </a:lnTo>
                  <a:lnTo>
                    <a:pt x="472" y="46"/>
                  </a:lnTo>
                  <a:lnTo>
                    <a:pt x="496" y="62"/>
                  </a:lnTo>
                  <a:lnTo>
                    <a:pt x="518" y="80"/>
                  </a:lnTo>
                  <a:lnTo>
                    <a:pt x="536" y="100"/>
                  </a:lnTo>
                  <a:lnTo>
                    <a:pt x="554" y="122"/>
                  </a:lnTo>
                  <a:lnTo>
                    <a:pt x="570" y="144"/>
                  </a:lnTo>
                  <a:lnTo>
                    <a:pt x="584" y="168"/>
                  </a:lnTo>
                  <a:lnTo>
                    <a:pt x="596" y="194"/>
                  </a:lnTo>
                  <a:lnTo>
                    <a:pt x="606" y="220"/>
                  </a:lnTo>
                  <a:lnTo>
                    <a:pt x="612" y="248"/>
                  </a:lnTo>
                  <a:lnTo>
                    <a:pt x="616" y="276"/>
                  </a:lnTo>
                  <a:lnTo>
                    <a:pt x="618" y="306"/>
                  </a:lnTo>
                  <a:lnTo>
                    <a:pt x="812" y="324"/>
                  </a:lnTo>
                  <a:lnTo>
                    <a:pt x="812" y="324"/>
                  </a:lnTo>
                  <a:lnTo>
                    <a:pt x="818" y="324"/>
                  </a:lnTo>
                  <a:lnTo>
                    <a:pt x="820" y="328"/>
                  </a:lnTo>
                  <a:lnTo>
                    <a:pt x="824" y="332"/>
                  </a:lnTo>
                  <a:lnTo>
                    <a:pt x="824" y="338"/>
                  </a:lnTo>
                  <a:lnTo>
                    <a:pt x="820" y="388"/>
                  </a:lnTo>
                  <a:lnTo>
                    <a:pt x="820" y="388"/>
                  </a:lnTo>
                  <a:lnTo>
                    <a:pt x="818" y="392"/>
                  </a:lnTo>
                  <a:lnTo>
                    <a:pt x="814" y="396"/>
                  </a:lnTo>
                  <a:lnTo>
                    <a:pt x="810" y="398"/>
                  </a:lnTo>
                  <a:lnTo>
                    <a:pt x="806" y="398"/>
                  </a:lnTo>
                  <a:lnTo>
                    <a:pt x="610" y="382"/>
                  </a:lnTo>
                  <a:lnTo>
                    <a:pt x="610" y="382"/>
                  </a:lnTo>
                  <a:lnTo>
                    <a:pt x="602" y="408"/>
                  </a:lnTo>
                  <a:lnTo>
                    <a:pt x="592" y="434"/>
                  </a:lnTo>
                  <a:lnTo>
                    <a:pt x="580" y="458"/>
                  </a:lnTo>
                  <a:lnTo>
                    <a:pt x="566" y="482"/>
                  </a:lnTo>
                  <a:lnTo>
                    <a:pt x="548" y="504"/>
                  </a:lnTo>
                  <a:lnTo>
                    <a:pt x="532" y="524"/>
                  </a:lnTo>
                  <a:lnTo>
                    <a:pt x="512" y="542"/>
                  </a:lnTo>
                  <a:lnTo>
                    <a:pt x="490" y="560"/>
                  </a:lnTo>
                  <a:lnTo>
                    <a:pt x="468" y="574"/>
                  </a:lnTo>
                  <a:lnTo>
                    <a:pt x="444" y="586"/>
                  </a:lnTo>
                  <a:lnTo>
                    <a:pt x="418" y="598"/>
                  </a:lnTo>
                  <a:lnTo>
                    <a:pt x="394" y="606"/>
                  </a:lnTo>
                  <a:lnTo>
                    <a:pt x="366" y="612"/>
                  </a:lnTo>
                  <a:lnTo>
                    <a:pt x="338" y="616"/>
                  </a:lnTo>
                  <a:lnTo>
                    <a:pt x="310" y="618"/>
                  </a:lnTo>
                  <a:lnTo>
                    <a:pt x="282" y="616"/>
                  </a:lnTo>
                  <a:lnTo>
                    <a:pt x="282" y="616"/>
                  </a:lnTo>
                  <a:lnTo>
                    <a:pt x="250" y="612"/>
                  </a:lnTo>
                  <a:lnTo>
                    <a:pt x="220" y="604"/>
                  </a:lnTo>
                  <a:lnTo>
                    <a:pt x="192" y="594"/>
                  </a:lnTo>
                  <a:lnTo>
                    <a:pt x="164" y="582"/>
                  </a:lnTo>
                  <a:lnTo>
                    <a:pt x="138" y="566"/>
                  </a:lnTo>
                  <a:lnTo>
                    <a:pt x="114" y="548"/>
                  </a:lnTo>
                  <a:lnTo>
                    <a:pt x="92" y="528"/>
                  </a:lnTo>
                  <a:lnTo>
                    <a:pt x="72" y="506"/>
                  </a:lnTo>
                  <a:lnTo>
                    <a:pt x="54" y="484"/>
                  </a:lnTo>
                  <a:lnTo>
                    <a:pt x="38" y="458"/>
                  </a:lnTo>
                  <a:lnTo>
                    <a:pt x="26" y="432"/>
                  </a:lnTo>
                  <a:lnTo>
                    <a:pt x="14" y="404"/>
                  </a:lnTo>
                  <a:lnTo>
                    <a:pt x="6" y="374"/>
                  </a:lnTo>
                  <a:lnTo>
                    <a:pt x="2" y="344"/>
                  </a:lnTo>
                  <a:lnTo>
                    <a:pt x="0" y="312"/>
                  </a:lnTo>
                  <a:lnTo>
                    <a:pt x="2" y="282"/>
                  </a:lnTo>
                  <a:lnTo>
                    <a:pt x="2" y="282"/>
                  </a:lnTo>
                  <a:lnTo>
                    <a:pt x="6" y="250"/>
                  </a:lnTo>
                  <a:lnTo>
                    <a:pt x="12" y="220"/>
                  </a:lnTo>
                  <a:lnTo>
                    <a:pt x="24" y="190"/>
                  </a:lnTo>
                  <a:lnTo>
                    <a:pt x="36" y="164"/>
                  </a:lnTo>
                  <a:lnTo>
                    <a:pt x="52" y="138"/>
                  </a:lnTo>
                  <a:lnTo>
                    <a:pt x="70" y="114"/>
                  </a:lnTo>
                  <a:lnTo>
                    <a:pt x="90" y="92"/>
                  </a:lnTo>
                  <a:lnTo>
                    <a:pt x="110" y="72"/>
                  </a:lnTo>
                  <a:lnTo>
                    <a:pt x="134" y="54"/>
                  </a:lnTo>
                  <a:lnTo>
                    <a:pt x="160" y="38"/>
                  </a:lnTo>
                  <a:lnTo>
                    <a:pt x="186" y="24"/>
                  </a:lnTo>
                  <a:lnTo>
                    <a:pt x="214" y="14"/>
                  </a:lnTo>
                  <a:lnTo>
                    <a:pt x="244" y="6"/>
                  </a:lnTo>
                  <a:lnTo>
                    <a:pt x="274" y="2"/>
                  </a:lnTo>
                  <a:lnTo>
                    <a:pt x="306" y="0"/>
                  </a:lnTo>
                  <a:lnTo>
                    <a:pt x="336" y="0"/>
                  </a:lnTo>
                  <a:lnTo>
                    <a:pt x="336" y="0"/>
                  </a:lnTo>
                  <a:close/>
                </a:path>
              </a:pathLst>
            </a:custGeom>
            <a:solidFill>
              <a:srgbClr val="D1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269"/>
            <p:cNvSpPr>
              <a:spLocks/>
            </p:cNvSpPr>
            <p:nvPr/>
          </p:nvSpPr>
          <p:spPr bwMode="auto">
            <a:xfrm>
              <a:off x="15811500" y="-817562"/>
              <a:ext cx="879475" cy="879475"/>
            </a:xfrm>
            <a:custGeom>
              <a:avLst/>
              <a:gdLst>
                <a:gd name="T0" fmla="*/ 302 w 554"/>
                <a:gd name="T1" fmla="*/ 0 h 554"/>
                <a:gd name="T2" fmla="*/ 358 w 554"/>
                <a:gd name="T3" fmla="*/ 10 h 554"/>
                <a:gd name="T4" fmla="*/ 408 w 554"/>
                <a:gd name="T5" fmla="*/ 32 h 554"/>
                <a:gd name="T6" fmla="*/ 452 w 554"/>
                <a:gd name="T7" fmla="*/ 62 h 554"/>
                <a:gd name="T8" fmla="*/ 490 w 554"/>
                <a:gd name="T9" fmla="*/ 98 h 554"/>
                <a:gd name="T10" fmla="*/ 520 w 554"/>
                <a:gd name="T11" fmla="*/ 142 h 554"/>
                <a:gd name="T12" fmla="*/ 542 w 554"/>
                <a:gd name="T13" fmla="*/ 192 h 554"/>
                <a:gd name="T14" fmla="*/ 552 w 554"/>
                <a:gd name="T15" fmla="*/ 246 h 554"/>
                <a:gd name="T16" fmla="*/ 554 w 554"/>
                <a:gd name="T17" fmla="*/ 302 h 554"/>
                <a:gd name="T18" fmla="*/ 550 w 554"/>
                <a:gd name="T19" fmla="*/ 330 h 554"/>
                <a:gd name="T20" fmla="*/ 534 w 554"/>
                <a:gd name="T21" fmla="*/ 382 h 554"/>
                <a:gd name="T22" fmla="*/ 508 w 554"/>
                <a:gd name="T23" fmla="*/ 430 h 554"/>
                <a:gd name="T24" fmla="*/ 474 w 554"/>
                <a:gd name="T25" fmla="*/ 472 h 554"/>
                <a:gd name="T26" fmla="*/ 434 w 554"/>
                <a:gd name="T27" fmla="*/ 506 h 554"/>
                <a:gd name="T28" fmla="*/ 388 w 554"/>
                <a:gd name="T29" fmla="*/ 532 h 554"/>
                <a:gd name="T30" fmla="*/ 336 w 554"/>
                <a:gd name="T31" fmla="*/ 548 h 554"/>
                <a:gd name="T32" fmla="*/ 280 w 554"/>
                <a:gd name="T33" fmla="*/ 554 h 554"/>
                <a:gd name="T34" fmla="*/ 252 w 554"/>
                <a:gd name="T35" fmla="*/ 554 h 554"/>
                <a:gd name="T36" fmla="*/ 198 w 554"/>
                <a:gd name="T37" fmla="*/ 542 h 554"/>
                <a:gd name="T38" fmla="*/ 146 w 554"/>
                <a:gd name="T39" fmla="*/ 522 h 554"/>
                <a:gd name="T40" fmla="*/ 102 w 554"/>
                <a:gd name="T41" fmla="*/ 492 h 554"/>
                <a:gd name="T42" fmla="*/ 64 w 554"/>
                <a:gd name="T43" fmla="*/ 454 h 554"/>
                <a:gd name="T44" fmla="*/ 34 w 554"/>
                <a:gd name="T45" fmla="*/ 410 h 554"/>
                <a:gd name="T46" fmla="*/ 12 w 554"/>
                <a:gd name="T47" fmla="*/ 362 h 554"/>
                <a:gd name="T48" fmla="*/ 2 w 554"/>
                <a:gd name="T49" fmla="*/ 308 h 554"/>
                <a:gd name="T50" fmla="*/ 0 w 554"/>
                <a:gd name="T51" fmla="*/ 252 h 554"/>
                <a:gd name="T52" fmla="*/ 4 w 554"/>
                <a:gd name="T53" fmla="*/ 224 h 554"/>
                <a:gd name="T54" fmla="*/ 20 w 554"/>
                <a:gd name="T55" fmla="*/ 170 h 554"/>
                <a:gd name="T56" fmla="*/ 46 w 554"/>
                <a:gd name="T57" fmla="*/ 124 h 554"/>
                <a:gd name="T58" fmla="*/ 80 w 554"/>
                <a:gd name="T59" fmla="*/ 82 h 554"/>
                <a:gd name="T60" fmla="*/ 120 w 554"/>
                <a:gd name="T61" fmla="*/ 48 h 554"/>
                <a:gd name="T62" fmla="*/ 168 w 554"/>
                <a:gd name="T63" fmla="*/ 22 h 554"/>
                <a:gd name="T64" fmla="*/ 218 w 554"/>
                <a:gd name="T65" fmla="*/ 6 h 554"/>
                <a:gd name="T66" fmla="*/ 274 w 554"/>
                <a:gd name="T67" fmla="*/ 0 h 554"/>
                <a:gd name="T68" fmla="*/ 302 w 554"/>
                <a:gd name="T69"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4" h="554">
                  <a:moveTo>
                    <a:pt x="302" y="0"/>
                  </a:moveTo>
                  <a:lnTo>
                    <a:pt x="302" y="0"/>
                  </a:lnTo>
                  <a:lnTo>
                    <a:pt x="330" y="4"/>
                  </a:lnTo>
                  <a:lnTo>
                    <a:pt x="358" y="10"/>
                  </a:lnTo>
                  <a:lnTo>
                    <a:pt x="382" y="20"/>
                  </a:lnTo>
                  <a:lnTo>
                    <a:pt x="408" y="32"/>
                  </a:lnTo>
                  <a:lnTo>
                    <a:pt x="430" y="46"/>
                  </a:lnTo>
                  <a:lnTo>
                    <a:pt x="452" y="62"/>
                  </a:lnTo>
                  <a:lnTo>
                    <a:pt x="472" y="80"/>
                  </a:lnTo>
                  <a:lnTo>
                    <a:pt x="490" y="98"/>
                  </a:lnTo>
                  <a:lnTo>
                    <a:pt x="506" y="120"/>
                  </a:lnTo>
                  <a:lnTo>
                    <a:pt x="520" y="142"/>
                  </a:lnTo>
                  <a:lnTo>
                    <a:pt x="532" y="166"/>
                  </a:lnTo>
                  <a:lnTo>
                    <a:pt x="542" y="192"/>
                  </a:lnTo>
                  <a:lnTo>
                    <a:pt x="548" y="218"/>
                  </a:lnTo>
                  <a:lnTo>
                    <a:pt x="552" y="246"/>
                  </a:lnTo>
                  <a:lnTo>
                    <a:pt x="554" y="274"/>
                  </a:lnTo>
                  <a:lnTo>
                    <a:pt x="554" y="302"/>
                  </a:lnTo>
                  <a:lnTo>
                    <a:pt x="554" y="302"/>
                  </a:lnTo>
                  <a:lnTo>
                    <a:pt x="550" y="330"/>
                  </a:lnTo>
                  <a:lnTo>
                    <a:pt x="542" y="356"/>
                  </a:lnTo>
                  <a:lnTo>
                    <a:pt x="534" y="382"/>
                  </a:lnTo>
                  <a:lnTo>
                    <a:pt x="522" y="408"/>
                  </a:lnTo>
                  <a:lnTo>
                    <a:pt x="508" y="430"/>
                  </a:lnTo>
                  <a:lnTo>
                    <a:pt x="492" y="452"/>
                  </a:lnTo>
                  <a:lnTo>
                    <a:pt x="474" y="472"/>
                  </a:lnTo>
                  <a:lnTo>
                    <a:pt x="454" y="490"/>
                  </a:lnTo>
                  <a:lnTo>
                    <a:pt x="434" y="506"/>
                  </a:lnTo>
                  <a:lnTo>
                    <a:pt x="412" y="520"/>
                  </a:lnTo>
                  <a:lnTo>
                    <a:pt x="388" y="532"/>
                  </a:lnTo>
                  <a:lnTo>
                    <a:pt x="362" y="540"/>
                  </a:lnTo>
                  <a:lnTo>
                    <a:pt x="336" y="548"/>
                  </a:lnTo>
                  <a:lnTo>
                    <a:pt x="308" y="552"/>
                  </a:lnTo>
                  <a:lnTo>
                    <a:pt x="280" y="554"/>
                  </a:lnTo>
                  <a:lnTo>
                    <a:pt x="252" y="554"/>
                  </a:lnTo>
                  <a:lnTo>
                    <a:pt x="252" y="554"/>
                  </a:lnTo>
                  <a:lnTo>
                    <a:pt x="224" y="550"/>
                  </a:lnTo>
                  <a:lnTo>
                    <a:pt x="198" y="542"/>
                  </a:lnTo>
                  <a:lnTo>
                    <a:pt x="172" y="534"/>
                  </a:lnTo>
                  <a:lnTo>
                    <a:pt x="146" y="522"/>
                  </a:lnTo>
                  <a:lnTo>
                    <a:pt x="124" y="508"/>
                  </a:lnTo>
                  <a:lnTo>
                    <a:pt x="102" y="492"/>
                  </a:lnTo>
                  <a:lnTo>
                    <a:pt x="82" y="474"/>
                  </a:lnTo>
                  <a:lnTo>
                    <a:pt x="64" y="454"/>
                  </a:lnTo>
                  <a:lnTo>
                    <a:pt x="48" y="434"/>
                  </a:lnTo>
                  <a:lnTo>
                    <a:pt x="34" y="410"/>
                  </a:lnTo>
                  <a:lnTo>
                    <a:pt x="22" y="386"/>
                  </a:lnTo>
                  <a:lnTo>
                    <a:pt x="12" y="362"/>
                  </a:lnTo>
                  <a:lnTo>
                    <a:pt x="6" y="336"/>
                  </a:lnTo>
                  <a:lnTo>
                    <a:pt x="2" y="308"/>
                  </a:lnTo>
                  <a:lnTo>
                    <a:pt x="0" y="280"/>
                  </a:lnTo>
                  <a:lnTo>
                    <a:pt x="0" y="252"/>
                  </a:lnTo>
                  <a:lnTo>
                    <a:pt x="0" y="252"/>
                  </a:lnTo>
                  <a:lnTo>
                    <a:pt x="4" y="224"/>
                  </a:lnTo>
                  <a:lnTo>
                    <a:pt x="12" y="196"/>
                  </a:lnTo>
                  <a:lnTo>
                    <a:pt x="20" y="170"/>
                  </a:lnTo>
                  <a:lnTo>
                    <a:pt x="32" y="146"/>
                  </a:lnTo>
                  <a:lnTo>
                    <a:pt x="46" y="124"/>
                  </a:lnTo>
                  <a:lnTo>
                    <a:pt x="62" y="102"/>
                  </a:lnTo>
                  <a:lnTo>
                    <a:pt x="80" y="82"/>
                  </a:lnTo>
                  <a:lnTo>
                    <a:pt x="100" y="64"/>
                  </a:lnTo>
                  <a:lnTo>
                    <a:pt x="120" y="48"/>
                  </a:lnTo>
                  <a:lnTo>
                    <a:pt x="144" y="34"/>
                  </a:lnTo>
                  <a:lnTo>
                    <a:pt x="168" y="22"/>
                  </a:lnTo>
                  <a:lnTo>
                    <a:pt x="192" y="12"/>
                  </a:lnTo>
                  <a:lnTo>
                    <a:pt x="218" y="6"/>
                  </a:lnTo>
                  <a:lnTo>
                    <a:pt x="246" y="0"/>
                  </a:lnTo>
                  <a:lnTo>
                    <a:pt x="274" y="0"/>
                  </a:lnTo>
                  <a:lnTo>
                    <a:pt x="302" y="0"/>
                  </a:lnTo>
                  <a:lnTo>
                    <a:pt x="302" y="0"/>
                  </a:ln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Freeform 270"/>
            <p:cNvSpPr>
              <a:spLocks/>
            </p:cNvSpPr>
            <p:nvPr/>
          </p:nvSpPr>
          <p:spPr bwMode="auto">
            <a:xfrm>
              <a:off x="15897225" y="-731837"/>
              <a:ext cx="708025" cy="708025"/>
            </a:xfrm>
            <a:custGeom>
              <a:avLst/>
              <a:gdLst>
                <a:gd name="T0" fmla="*/ 244 w 446"/>
                <a:gd name="T1" fmla="*/ 0 h 446"/>
                <a:gd name="T2" fmla="*/ 288 w 446"/>
                <a:gd name="T3" fmla="*/ 10 h 446"/>
                <a:gd name="T4" fmla="*/ 328 w 446"/>
                <a:gd name="T5" fmla="*/ 26 h 446"/>
                <a:gd name="T6" fmla="*/ 364 w 446"/>
                <a:gd name="T7" fmla="*/ 50 h 446"/>
                <a:gd name="T8" fmla="*/ 394 w 446"/>
                <a:gd name="T9" fmla="*/ 80 h 446"/>
                <a:gd name="T10" fmla="*/ 418 w 446"/>
                <a:gd name="T11" fmla="*/ 114 h 446"/>
                <a:gd name="T12" fmla="*/ 436 w 446"/>
                <a:gd name="T13" fmla="*/ 154 h 446"/>
                <a:gd name="T14" fmla="*/ 444 w 446"/>
                <a:gd name="T15" fmla="*/ 198 h 446"/>
                <a:gd name="T16" fmla="*/ 446 w 446"/>
                <a:gd name="T17" fmla="*/ 242 h 446"/>
                <a:gd name="T18" fmla="*/ 442 w 446"/>
                <a:gd name="T19" fmla="*/ 266 h 446"/>
                <a:gd name="T20" fmla="*/ 430 w 446"/>
                <a:gd name="T21" fmla="*/ 308 h 446"/>
                <a:gd name="T22" fmla="*/ 408 w 446"/>
                <a:gd name="T23" fmla="*/ 346 h 446"/>
                <a:gd name="T24" fmla="*/ 382 w 446"/>
                <a:gd name="T25" fmla="*/ 380 h 446"/>
                <a:gd name="T26" fmla="*/ 348 w 446"/>
                <a:gd name="T27" fmla="*/ 406 h 446"/>
                <a:gd name="T28" fmla="*/ 312 w 446"/>
                <a:gd name="T29" fmla="*/ 428 h 446"/>
                <a:gd name="T30" fmla="*/ 270 w 446"/>
                <a:gd name="T31" fmla="*/ 440 h 446"/>
                <a:gd name="T32" fmla="*/ 226 w 446"/>
                <a:gd name="T33" fmla="*/ 446 h 446"/>
                <a:gd name="T34" fmla="*/ 204 w 446"/>
                <a:gd name="T35" fmla="*/ 444 h 446"/>
                <a:gd name="T36" fmla="*/ 158 w 446"/>
                <a:gd name="T37" fmla="*/ 436 h 446"/>
                <a:gd name="T38" fmla="*/ 118 w 446"/>
                <a:gd name="T39" fmla="*/ 420 h 446"/>
                <a:gd name="T40" fmla="*/ 82 w 446"/>
                <a:gd name="T41" fmla="*/ 396 h 446"/>
                <a:gd name="T42" fmla="*/ 52 w 446"/>
                <a:gd name="T43" fmla="*/ 366 h 446"/>
                <a:gd name="T44" fmla="*/ 28 w 446"/>
                <a:gd name="T45" fmla="*/ 330 h 446"/>
                <a:gd name="T46" fmla="*/ 10 w 446"/>
                <a:gd name="T47" fmla="*/ 290 h 446"/>
                <a:gd name="T48" fmla="*/ 2 w 446"/>
                <a:gd name="T49" fmla="*/ 248 h 446"/>
                <a:gd name="T50" fmla="*/ 2 w 446"/>
                <a:gd name="T51" fmla="*/ 202 h 446"/>
                <a:gd name="T52" fmla="*/ 4 w 446"/>
                <a:gd name="T53" fmla="*/ 180 h 446"/>
                <a:gd name="T54" fmla="*/ 16 w 446"/>
                <a:gd name="T55" fmla="*/ 138 h 446"/>
                <a:gd name="T56" fmla="*/ 38 w 446"/>
                <a:gd name="T57" fmla="*/ 100 h 446"/>
                <a:gd name="T58" fmla="*/ 64 w 446"/>
                <a:gd name="T59" fmla="*/ 66 h 446"/>
                <a:gd name="T60" fmla="*/ 98 w 446"/>
                <a:gd name="T61" fmla="*/ 38 h 446"/>
                <a:gd name="T62" fmla="*/ 134 w 446"/>
                <a:gd name="T63" fmla="*/ 18 h 446"/>
                <a:gd name="T64" fmla="*/ 176 w 446"/>
                <a:gd name="T65" fmla="*/ 4 h 446"/>
                <a:gd name="T66" fmla="*/ 220 w 446"/>
                <a:gd name="T67" fmla="*/ 0 h 446"/>
                <a:gd name="T68" fmla="*/ 244 w 446"/>
                <a:gd name="T69"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6" h="446">
                  <a:moveTo>
                    <a:pt x="244" y="0"/>
                  </a:moveTo>
                  <a:lnTo>
                    <a:pt x="244" y="0"/>
                  </a:lnTo>
                  <a:lnTo>
                    <a:pt x="266" y="4"/>
                  </a:lnTo>
                  <a:lnTo>
                    <a:pt x="288" y="10"/>
                  </a:lnTo>
                  <a:lnTo>
                    <a:pt x="308" y="16"/>
                  </a:lnTo>
                  <a:lnTo>
                    <a:pt x="328" y="26"/>
                  </a:lnTo>
                  <a:lnTo>
                    <a:pt x="346" y="36"/>
                  </a:lnTo>
                  <a:lnTo>
                    <a:pt x="364" y="50"/>
                  </a:lnTo>
                  <a:lnTo>
                    <a:pt x="380" y="64"/>
                  </a:lnTo>
                  <a:lnTo>
                    <a:pt x="394" y="80"/>
                  </a:lnTo>
                  <a:lnTo>
                    <a:pt x="408" y="96"/>
                  </a:lnTo>
                  <a:lnTo>
                    <a:pt x="418" y="114"/>
                  </a:lnTo>
                  <a:lnTo>
                    <a:pt x="428" y="134"/>
                  </a:lnTo>
                  <a:lnTo>
                    <a:pt x="436" y="154"/>
                  </a:lnTo>
                  <a:lnTo>
                    <a:pt x="442" y="176"/>
                  </a:lnTo>
                  <a:lnTo>
                    <a:pt x="444" y="198"/>
                  </a:lnTo>
                  <a:lnTo>
                    <a:pt x="446" y="220"/>
                  </a:lnTo>
                  <a:lnTo>
                    <a:pt x="446" y="242"/>
                  </a:lnTo>
                  <a:lnTo>
                    <a:pt x="446" y="242"/>
                  </a:lnTo>
                  <a:lnTo>
                    <a:pt x="442" y="266"/>
                  </a:lnTo>
                  <a:lnTo>
                    <a:pt x="436" y="286"/>
                  </a:lnTo>
                  <a:lnTo>
                    <a:pt x="430" y="308"/>
                  </a:lnTo>
                  <a:lnTo>
                    <a:pt x="420" y="328"/>
                  </a:lnTo>
                  <a:lnTo>
                    <a:pt x="408" y="346"/>
                  </a:lnTo>
                  <a:lnTo>
                    <a:pt x="396" y="364"/>
                  </a:lnTo>
                  <a:lnTo>
                    <a:pt x="382" y="380"/>
                  </a:lnTo>
                  <a:lnTo>
                    <a:pt x="366" y="394"/>
                  </a:lnTo>
                  <a:lnTo>
                    <a:pt x="348" y="406"/>
                  </a:lnTo>
                  <a:lnTo>
                    <a:pt x="330" y="418"/>
                  </a:lnTo>
                  <a:lnTo>
                    <a:pt x="312" y="428"/>
                  </a:lnTo>
                  <a:lnTo>
                    <a:pt x="292" y="434"/>
                  </a:lnTo>
                  <a:lnTo>
                    <a:pt x="270" y="440"/>
                  </a:lnTo>
                  <a:lnTo>
                    <a:pt x="248" y="444"/>
                  </a:lnTo>
                  <a:lnTo>
                    <a:pt x="226" y="446"/>
                  </a:lnTo>
                  <a:lnTo>
                    <a:pt x="204" y="444"/>
                  </a:lnTo>
                  <a:lnTo>
                    <a:pt x="204" y="444"/>
                  </a:lnTo>
                  <a:lnTo>
                    <a:pt x="180" y="442"/>
                  </a:lnTo>
                  <a:lnTo>
                    <a:pt x="158" y="436"/>
                  </a:lnTo>
                  <a:lnTo>
                    <a:pt x="138" y="428"/>
                  </a:lnTo>
                  <a:lnTo>
                    <a:pt x="118" y="420"/>
                  </a:lnTo>
                  <a:lnTo>
                    <a:pt x="100" y="408"/>
                  </a:lnTo>
                  <a:lnTo>
                    <a:pt x="82" y="396"/>
                  </a:lnTo>
                  <a:lnTo>
                    <a:pt x="66" y="382"/>
                  </a:lnTo>
                  <a:lnTo>
                    <a:pt x="52" y="366"/>
                  </a:lnTo>
                  <a:lnTo>
                    <a:pt x="40" y="348"/>
                  </a:lnTo>
                  <a:lnTo>
                    <a:pt x="28" y="330"/>
                  </a:lnTo>
                  <a:lnTo>
                    <a:pt x="18" y="310"/>
                  </a:lnTo>
                  <a:lnTo>
                    <a:pt x="10" y="290"/>
                  </a:lnTo>
                  <a:lnTo>
                    <a:pt x="6" y="270"/>
                  </a:lnTo>
                  <a:lnTo>
                    <a:pt x="2" y="248"/>
                  </a:lnTo>
                  <a:lnTo>
                    <a:pt x="0" y="226"/>
                  </a:lnTo>
                  <a:lnTo>
                    <a:pt x="2" y="202"/>
                  </a:lnTo>
                  <a:lnTo>
                    <a:pt x="2" y="202"/>
                  </a:lnTo>
                  <a:lnTo>
                    <a:pt x="4" y="180"/>
                  </a:lnTo>
                  <a:lnTo>
                    <a:pt x="10" y="158"/>
                  </a:lnTo>
                  <a:lnTo>
                    <a:pt x="16" y="138"/>
                  </a:lnTo>
                  <a:lnTo>
                    <a:pt x="26" y="118"/>
                  </a:lnTo>
                  <a:lnTo>
                    <a:pt x="38" y="100"/>
                  </a:lnTo>
                  <a:lnTo>
                    <a:pt x="50" y="82"/>
                  </a:lnTo>
                  <a:lnTo>
                    <a:pt x="64" y="66"/>
                  </a:lnTo>
                  <a:lnTo>
                    <a:pt x="80" y="52"/>
                  </a:lnTo>
                  <a:lnTo>
                    <a:pt x="98" y="38"/>
                  </a:lnTo>
                  <a:lnTo>
                    <a:pt x="116" y="28"/>
                  </a:lnTo>
                  <a:lnTo>
                    <a:pt x="134" y="18"/>
                  </a:lnTo>
                  <a:lnTo>
                    <a:pt x="156" y="10"/>
                  </a:lnTo>
                  <a:lnTo>
                    <a:pt x="176" y="4"/>
                  </a:lnTo>
                  <a:lnTo>
                    <a:pt x="198" y="2"/>
                  </a:lnTo>
                  <a:lnTo>
                    <a:pt x="220" y="0"/>
                  </a:lnTo>
                  <a:lnTo>
                    <a:pt x="244" y="0"/>
                  </a:lnTo>
                  <a:lnTo>
                    <a:pt x="244" y="0"/>
                  </a:lnTo>
                  <a:close/>
                </a:path>
              </a:pathLst>
            </a:custGeom>
            <a:solidFill>
              <a:srgbClr val="866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Freeform 271"/>
            <p:cNvSpPr>
              <a:spLocks/>
            </p:cNvSpPr>
            <p:nvPr/>
          </p:nvSpPr>
          <p:spPr bwMode="auto">
            <a:xfrm>
              <a:off x="16195675" y="-703262"/>
              <a:ext cx="387350" cy="647700"/>
            </a:xfrm>
            <a:custGeom>
              <a:avLst/>
              <a:gdLst>
                <a:gd name="T0" fmla="*/ 244 w 244"/>
                <a:gd name="T1" fmla="*/ 226 h 408"/>
                <a:gd name="T2" fmla="*/ 238 w 244"/>
                <a:gd name="T3" fmla="*/ 258 h 408"/>
                <a:gd name="T4" fmla="*/ 228 w 244"/>
                <a:gd name="T5" fmla="*/ 290 h 408"/>
                <a:gd name="T6" fmla="*/ 212 w 244"/>
                <a:gd name="T7" fmla="*/ 318 h 408"/>
                <a:gd name="T8" fmla="*/ 172 w 244"/>
                <a:gd name="T9" fmla="*/ 364 h 408"/>
                <a:gd name="T10" fmla="*/ 120 w 244"/>
                <a:gd name="T11" fmla="*/ 398 h 408"/>
                <a:gd name="T12" fmla="*/ 90 w 244"/>
                <a:gd name="T13" fmla="*/ 408 h 408"/>
                <a:gd name="T14" fmla="*/ 98 w 244"/>
                <a:gd name="T15" fmla="*/ 404 h 408"/>
                <a:gd name="T16" fmla="*/ 114 w 244"/>
                <a:gd name="T17" fmla="*/ 386 h 408"/>
                <a:gd name="T18" fmla="*/ 120 w 244"/>
                <a:gd name="T19" fmla="*/ 372 h 408"/>
                <a:gd name="T20" fmla="*/ 120 w 244"/>
                <a:gd name="T21" fmla="*/ 358 h 408"/>
                <a:gd name="T22" fmla="*/ 114 w 244"/>
                <a:gd name="T23" fmla="*/ 346 h 408"/>
                <a:gd name="T24" fmla="*/ 90 w 244"/>
                <a:gd name="T25" fmla="*/ 328 h 408"/>
                <a:gd name="T26" fmla="*/ 68 w 244"/>
                <a:gd name="T27" fmla="*/ 312 h 408"/>
                <a:gd name="T28" fmla="*/ 64 w 244"/>
                <a:gd name="T29" fmla="*/ 304 h 408"/>
                <a:gd name="T30" fmla="*/ 68 w 244"/>
                <a:gd name="T31" fmla="*/ 296 h 408"/>
                <a:gd name="T32" fmla="*/ 80 w 244"/>
                <a:gd name="T33" fmla="*/ 286 h 408"/>
                <a:gd name="T34" fmla="*/ 140 w 244"/>
                <a:gd name="T35" fmla="*/ 254 h 408"/>
                <a:gd name="T36" fmla="*/ 178 w 244"/>
                <a:gd name="T37" fmla="*/ 228 h 408"/>
                <a:gd name="T38" fmla="*/ 186 w 244"/>
                <a:gd name="T39" fmla="*/ 212 h 408"/>
                <a:gd name="T40" fmla="*/ 188 w 244"/>
                <a:gd name="T41" fmla="*/ 196 h 408"/>
                <a:gd name="T42" fmla="*/ 184 w 244"/>
                <a:gd name="T43" fmla="*/ 190 h 408"/>
                <a:gd name="T44" fmla="*/ 174 w 244"/>
                <a:gd name="T45" fmla="*/ 182 h 408"/>
                <a:gd name="T46" fmla="*/ 150 w 244"/>
                <a:gd name="T47" fmla="*/ 180 h 408"/>
                <a:gd name="T48" fmla="*/ 112 w 244"/>
                <a:gd name="T49" fmla="*/ 184 h 408"/>
                <a:gd name="T50" fmla="*/ 86 w 244"/>
                <a:gd name="T51" fmla="*/ 184 h 408"/>
                <a:gd name="T52" fmla="*/ 72 w 244"/>
                <a:gd name="T53" fmla="*/ 178 h 408"/>
                <a:gd name="T54" fmla="*/ 66 w 244"/>
                <a:gd name="T55" fmla="*/ 170 h 408"/>
                <a:gd name="T56" fmla="*/ 62 w 244"/>
                <a:gd name="T57" fmla="*/ 154 h 408"/>
                <a:gd name="T58" fmla="*/ 64 w 244"/>
                <a:gd name="T59" fmla="*/ 136 h 408"/>
                <a:gd name="T60" fmla="*/ 82 w 244"/>
                <a:gd name="T61" fmla="*/ 98 h 408"/>
                <a:gd name="T62" fmla="*/ 98 w 244"/>
                <a:gd name="T63" fmla="*/ 64 h 408"/>
                <a:gd name="T64" fmla="*/ 98 w 244"/>
                <a:gd name="T65" fmla="*/ 52 h 408"/>
                <a:gd name="T66" fmla="*/ 90 w 244"/>
                <a:gd name="T67" fmla="*/ 44 h 408"/>
                <a:gd name="T68" fmla="*/ 0 w 244"/>
                <a:gd name="T69" fmla="*/ 2 h 408"/>
                <a:gd name="T70" fmla="*/ 24 w 244"/>
                <a:gd name="T71" fmla="*/ 0 h 408"/>
                <a:gd name="T72" fmla="*/ 72 w 244"/>
                <a:gd name="T73" fmla="*/ 2 h 408"/>
                <a:gd name="T74" fmla="*/ 118 w 244"/>
                <a:gd name="T75" fmla="*/ 16 h 408"/>
                <a:gd name="T76" fmla="*/ 158 w 244"/>
                <a:gd name="T77" fmla="*/ 40 h 408"/>
                <a:gd name="T78" fmla="*/ 192 w 244"/>
                <a:gd name="T79" fmla="*/ 70 h 408"/>
                <a:gd name="T80" fmla="*/ 220 w 244"/>
                <a:gd name="T81" fmla="*/ 108 h 408"/>
                <a:gd name="T82" fmla="*/ 236 w 244"/>
                <a:gd name="T83" fmla="*/ 152 h 408"/>
                <a:gd name="T84" fmla="*/ 244 w 244"/>
                <a:gd name="T85" fmla="*/ 200 h 408"/>
                <a:gd name="T86" fmla="*/ 244 w 244"/>
                <a:gd name="T87" fmla="*/ 226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4" h="408">
                  <a:moveTo>
                    <a:pt x="244" y="226"/>
                  </a:moveTo>
                  <a:lnTo>
                    <a:pt x="244" y="226"/>
                  </a:lnTo>
                  <a:lnTo>
                    <a:pt x="242" y="242"/>
                  </a:lnTo>
                  <a:lnTo>
                    <a:pt x="238" y="258"/>
                  </a:lnTo>
                  <a:lnTo>
                    <a:pt x="234" y="274"/>
                  </a:lnTo>
                  <a:lnTo>
                    <a:pt x="228" y="290"/>
                  </a:lnTo>
                  <a:lnTo>
                    <a:pt x="220" y="304"/>
                  </a:lnTo>
                  <a:lnTo>
                    <a:pt x="212" y="318"/>
                  </a:lnTo>
                  <a:lnTo>
                    <a:pt x="194" y="342"/>
                  </a:lnTo>
                  <a:lnTo>
                    <a:pt x="172" y="364"/>
                  </a:lnTo>
                  <a:lnTo>
                    <a:pt x="148" y="384"/>
                  </a:lnTo>
                  <a:lnTo>
                    <a:pt x="120" y="398"/>
                  </a:lnTo>
                  <a:lnTo>
                    <a:pt x="106" y="404"/>
                  </a:lnTo>
                  <a:lnTo>
                    <a:pt x="90" y="408"/>
                  </a:lnTo>
                  <a:lnTo>
                    <a:pt x="90" y="408"/>
                  </a:lnTo>
                  <a:lnTo>
                    <a:pt x="98" y="404"/>
                  </a:lnTo>
                  <a:lnTo>
                    <a:pt x="106" y="398"/>
                  </a:lnTo>
                  <a:lnTo>
                    <a:pt x="114" y="386"/>
                  </a:lnTo>
                  <a:lnTo>
                    <a:pt x="120" y="372"/>
                  </a:lnTo>
                  <a:lnTo>
                    <a:pt x="120" y="372"/>
                  </a:lnTo>
                  <a:lnTo>
                    <a:pt x="122" y="366"/>
                  </a:lnTo>
                  <a:lnTo>
                    <a:pt x="120" y="358"/>
                  </a:lnTo>
                  <a:lnTo>
                    <a:pt x="118" y="352"/>
                  </a:lnTo>
                  <a:lnTo>
                    <a:pt x="114" y="346"/>
                  </a:lnTo>
                  <a:lnTo>
                    <a:pt x="102" y="336"/>
                  </a:lnTo>
                  <a:lnTo>
                    <a:pt x="90" y="328"/>
                  </a:lnTo>
                  <a:lnTo>
                    <a:pt x="78" y="320"/>
                  </a:lnTo>
                  <a:lnTo>
                    <a:pt x="68" y="312"/>
                  </a:lnTo>
                  <a:lnTo>
                    <a:pt x="66" y="308"/>
                  </a:lnTo>
                  <a:lnTo>
                    <a:pt x="64" y="304"/>
                  </a:lnTo>
                  <a:lnTo>
                    <a:pt x="64" y="300"/>
                  </a:lnTo>
                  <a:lnTo>
                    <a:pt x="68" y="296"/>
                  </a:lnTo>
                  <a:lnTo>
                    <a:pt x="68" y="296"/>
                  </a:lnTo>
                  <a:lnTo>
                    <a:pt x="80" y="286"/>
                  </a:lnTo>
                  <a:lnTo>
                    <a:pt x="98" y="276"/>
                  </a:lnTo>
                  <a:lnTo>
                    <a:pt x="140" y="254"/>
                  </a:lnTo>
                  <a:lnTo>
                    <a:pt x="160" y="242"/>
                  </a:lnTo>
                  <a:lnTo>
                    <a:pt x="178" y="228"/>
                  </a:lnTo>
                  <a:lnTo>
                    <a:pt x="182" y="220"/>
                  </a:lnTo>
                  <a:lnTo>
                    <a:pt x="186" y="212"/>
                  </a:lnTo>
                  <a:lnTo>
                    <a:pt x="188" y="206"/>
                  </a:lnTo>
                  <a:lnTo>
                    <a:pt x="188" y="196"/>
                  </a:lnTo>
                  <a:lnTo>
                    <a:pt x="188" y="196"/>
                  </a:lnTo>
                  <a:lnTo>
                    <a:pt x="184" y="190"/>
                  </a:lnTo>
                  <a:lnTo>
                    <a:pt x="180" y="184"/>
                  </a:lnTo>
                  <a:lnTo>
                    <a:pt x="174" y="182"/>
                  </a:lnTo>
                  <a:lnTo>
                    <a:pt x="166" y="180"/>
                  </a:lnTo>
                  <a:lnTo>
                    <a:pt x="150" y="180"/>
                  </a:lnTo>
                  <a:lnTo>
                    <a:pt x="132" y="182"/>
                  </a:lnTo>
                  <a:lnTo>
                    <a:pt x="112" y="184"/>
                  </a:lnTo>
                  <a:lnTo>
                    <a:pt x="94" y="186"/>
                  </a:lnTo>
                  <a:lnTo>
                    <a:pt x="86" y="184"/>
                  </a:lnTo>
                  <a:lnTo>
                    <a:pt x="78" y="182"/>
                  </a:lnTo>
                  <a:lnTo>
                    <a:pt x="72" y="178"/>
                  </a:lnTo>
                  <a:lnTo>
                    <a:pt x="66" y="170"/>
                  </a:lnTo>
                  <a:lnTo>
                    <a:pt x="66" y="170"/>
                  </a:lnTo>
                  <a:lnTo>
                    <a:pt x="62" y="164"/>
                  </a:lnTo>
                  <a:lnTo>
                    <a:pt x="62" y="154"/>
                  </a:lnTo>
                  <a:lnTo>
                    <a:pt x="62" y="146"/>
                  </a:lnTo>
                  <a:lnTo>
                    <a:pt x="64" y="136"/>
                  </a:lnTo>
                  <a:lnTo>
                    <a:pt x="72" y="116"/>
                  </a:lnTo>
                  <a:lnTo>
                    <a:pt x="82" y="98"/>
                  </a:lnTo>
                  <a:lnTo>
                    <a:pt x="92" y="80"/>
                  </a:lnTo>
                  <a:lnTo>
                    <a:pt x="98" y="64"/>
                  </a:lnTo>
                  <a:lnTo>
                    <a:pt x="100" y="58"/>
                  </a:lnTo>
                  <a:lnTo>
                    <a:pt x="98" y="52"/>
                  </a:lnTo>
                  <a:lnTo>
                    <a:pt x="96" y="46"/>
                  </a:lnTo>
                  <a:lnTo>
                    <a:pt x="90" y="44"/>
                  </a:lnTo>
                  <a:lnTo>
                    <a:pt x="90" y="44"/>
                  </a:lnTo>
                  <a:lnTo>
                    <a:pt x="0" y="2"/>
                  </a:lnTo>
                  <a:lnTo>
                    <a:pt x="0" y="2"/>
                  </a:lnTo>
                  <a:lnTo>
                    <a:pt x="24" y="0"/>
                  </a:lnTo>
                  <a:lnTo>
                    <a:pt x="48" y="0"/>
                  </a:lnTo>
                  <a:lnTo>
                    <a:pt x="72" y="2"/>
                  </a:lnTo>
                  <a:lnTo>
                    <a:pt x="96" y="8"/>
                  </a:lnTo>
                  <a:lnTo>
                    <a:pt x="118" y="16"/>
                  </a:lnTo>
                  <a:lnTo>
                    <a:pt x="138" y="26"/>
                  </a:lnTo>
                  <a:lnTo>
                    <a:pt x="158" y="40"/>
                  </a:lnTo>
                  <a:lnTo>
                    <a:pt x="176" y="54"/>
                  </a:lnTo>
                  <a:lnTo>
                    <a:pt x="192" y="70"/>
                  </a:lnTo>
                  <a:lnTo>
                    <a:pt x="206" y="88"/>
                  </a:lnTo>
                  <a:lnTo>
                    <a:pt x="220" y="108"/>
                  </a:lnTo>
                  <a:lnTo>
                    <a:pt x="230" y="130"/>
                  </a:lnTo>
                  <a:lnTo>
                    <a:pt x="236" y="152"/>
                  </a:lnTo>
                  <a:lnTo>
                    <a:pt x="242" y="176"/>
                  </a:lnTo>
                  <a:lnTo>
                    <a:pt x="244" y="200"/>
                  </a:lnTo>
                  <a:lnTo>
                    <a:pt x="244" y="226"/>
                  </a:lnTo>
                  <a:lnTo>
                    <a:pt x="244" y="226"/>
                  </a:lnTo>
                  <a:close/>
                </a:path>
              </a:pathLst>
            </a:custGeom>
            <a:solidFill>
              <a:srgbClr val="E7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272"/>
            <p:cNvSpPr>
              <a:spLocks noEditPoints="1"/>
            </p:cNvSpPr>
            <p:nvPr/>
          </p:nvSpPr>
          <p:spPr bwMode="auto">
            <a:xfrm>
              <a:off x="19710400" y="-4329113"/>
              <a:ext cx="1438275" cy="1250950"/>
            </a:xfrm>
            <a:custGeom>
              <a:avLst/>
              <a:gdLst>
                <a:gd name="T0" fmla="*/ 772 w 906"/>
                <a:gd name="T1" fmla="*/ 586 h 788"/>
                <a:gd name="T2" fmla="*/ 818 w 906"/>
                <a:gd name="T3" fmla="*/ 598 h 788"/>
                <a:gd name="T4" fmla="*/ 656 w 906"/>
                <a:gd name="T5" fmla="*/ 734 h 788"/>
                <a:gd name="T6" fmla="*/ 536 w 906"/>
                <a:gd name="T7" fmla="*/ 690 h 788"/>
                <a:gd name="T8" fmla="*/ 480 w 906"/>
                <a:gd name="T9" fmla="*/ 632 h 788"/>
                <a:gd name="T10" fmla="*/ 472 w 906"/>
                <a:gd name="T11" fmla="*/ 486 h 788"/>
                <a:gd name="T12" fmla="*/ 510 w 906"/>
                <a:gd name="T13" fmla="*/ 410 h 788"/>
                <a:gd name="T14" fmla="*/ 748 w 906"/>
                <a:gd name="T15" fmla="*/ 644 h 788"/>
                <a:gd name="T16" fmla="*/ 698 w 906"/>
                <a:gd name="T17" fmla="*/ 724 h 788"/>
                <a:gd name="T18" fmla="*/ 786 w 906"/>
                <a:gd name="T19" fmla="*/ 506 h 788"/>
                <a:gd name="T20" fmla="*/ 662 w 906"/>
                <a:gd name="T21" fmla="*/ 420 h 788"/>
                <a:gd name="T22" fmla="*/ 26 w 906"/>
                <a:gd name="T23" fmla="*/ 232 h 788"/>
                <a:gd name="T24" fmla="*/ 26 w 906"/>
                <a:gd name="T25" fmla="*/ 234 h 788"/>
                <a:gd name="T26" fmla="*/ 184 w 906"/>
                <a:gd name="T27" fmla="*/ 418 h 788"/>
                <a:gd name="T28" fmla="*/ 96 w 906"/>
                <a:gd name="T29" fmla="*/ 372 h 788"/>
                <a:gd name="T30" fmla="*/ 26 w 906"/>
                <a:gd name="T31" fmla="*/ 260 h 788"/>
                <a:gd name="T32" fmla="*/ 50 w 906"/>
                <a:gd name="T33" fmla="*/ 204 h 788"/>
                <a:gd name="T34" fmla="*/ 116 w 906"/>
                <a:gd name="T35" fmla="*/ 160 h 788"/>
                <a:gd name="T36" fmla="*/ 384 w 906"/>
                <a:gd name="T37" fmla="*/ 320 h 788"/>
                <a:gd name="T38" fmla="*/ 330 w 906"/>
                <a:gd name="T39" fmla="*/ 374 h 788"/>
                <a:gd name="T40" fmla="*/ 358 w 906"/>
                <a:gd name="T41" fmla="*/ 214 h 788"/>
                <a:gd name="T42" fmla="*/ 284 w 906"/>
                <a:gd name="T43" fmla="*/ 142 h 788"/>
                <a:gd name="T44" fmla="*/ 66 w 906"/>
                <a:gd name="T45" fmla="*/ 136 h 788"/>
                <a:gd name="T46" fmla="*/ 178 w 906"/>
                <a:gd name="T47" fmla="*/ 142 h 788"/>
                <a:gd name="T48" fmla="*/ 116 w 906"/>
                <a:gd name="T49" fmla="*/ 124 h 788"/>
                <a:gd name="T50" fmla="*/ 88 w 906"/>
                <a:gd name="T51" fmla="*/ 0 h 788"/>
                <a:gd name="T52" fmla="*/ 54 w 906"/>
                <a:gd name="T53" fmla="*/ 38 h 788"/>
                <a:gd name="T54" fmla="*/ 62 w 906"/>
                <a:gd name="T55" fmla="*/ 66 h 788"/>
                <a:gd name="T56" fmla="*/ 22 w 906"/>
                <a:gd name="T57" fmla="*/ 172 h 788"/>
                <a:gd name="T58" fmla="*/ 4 w 906"/>
                <a:gd name="T59" fmla="*/ 272 h 788"/>
                <a:gd name="T60" fmla="*/ 52 w 906"/>
                <a:gd name="T61" fmla="*/ 358 h 788"/>
                <a:gd name="T62" fmla="*/ 118 w 906"/>
                <a:gd name="T63" fmla="*/ 412 h 788"/>
                <a:gd name="T64" fmla="*/ 214 w 906"/>
                <a:gd name="T65" fmla="*/ 442 h 788"/>
                <a:gd name="T66" fmla="*/ 304 w 906"/>
                <a:gd name="T67" fmla="*/ 418 h 788"/>
                <a:gd name="T68" fmla="*/ 392 w 906"/>
                <a:gd name="T69" fmla="*/ 362 h 788"/>
                <a:gd name="T70" fmla="*/ 440 w 906"/>
                <a:gd name="T71" fmla="*/ 372 h 788"/>
                <a:gd name="T72" fmla="*/ 466 w 906"/>
                <a:gd name="T73" fmla="*/ 412 h 788"/>
                <a:gd name="T74" fmla="*/ 442 w 906"/>
                <a:gd name="T75" fmla="*/ 518 h 788"/>
                <a:gd name="T76" fmla="*/ 448 w 906"/>
                <a:gd name="T77" fmla="*/ 610 h 788"/>
                <a:gd name="T78" fmla="*/ 508 w 906"/>
                <a:gd name="T79" fmla="*/ 692 h 788"/>
                <a:gd name="T80" fmla="*/ 604 w 906"/>
                <a:gd name="T81" fmla="*/ 746 h 788"/>
                <a:gd name="T82" fmla="*/ 686 w 906"/>
                <a:gd name="T83" fmla="*/ 754 h 788"/>
                <a:gd name="T84" fmla="*/ 688 w 906"/>
                <a:gd name="T85" fmla="*/ 778 h 788"/>
                <a:gd name="T86" fmla="*/ 722 w 906"/>
                <a:gd name="T87" fmla="*/ 782 h 788"/>
                <a:gd name="T88" fmla="*/ 774 w 906"/>
                <a:gd name="T89" fmla="*/ 696 h 788"/>
                <a:gd name="T90" fmla="*/ 852 w 906"/>
                <a:gd name="T91" fmla="*/ 636 h 788"/>
                <a:gd name="T92" fmla="*/ 876 w 906"/>
                <a:gd name="T93" fmla="*/ 636 h 788"/>
                <a:gd name="T94" fmla="*/ 906 w 906"/>
                <a:gd name="T95" fmla="*/ 596 h 788"/>
                <a:gd name="T96" fmla="*/ 828 w 906"/>
                <a:gd name="T97" fmla="*/ 510 h 788"/>
                <a:gd name="T98" fmla="*/ 706 w 906"/>
                <a:gd name="T99" fmla="*/ 420 h 788"/>
                <a:gd name="T100" fmla="*/ 484 w 906"/>
                <a:gd name="T101" fmla="*/ 310 h 788"/>
                <a:gd name="T102" fmla="*/ 338 w 906"/>
                <a:gd name="T103" fmla="*/ 160 h 788"/>
                <a:gd name="T104" fmla="*/ 242 w 906"/>
                <a:gd name="T105" fmla="*/ 84 h 788"/>
                <a:gd name="T106" fmla="*/ 88 w 906"/>
                <a:gd name="T107" fmla="*/ 0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6" h="788">
                  <a:moveTo>
                    <a:pt x="786" y="652"/>
                  </a:moveTo>
                  <a:lnTo>
                    <a:pt x="786" y="652"/>
                  </a:lnTo>
                  <a:lnTo>
                    <a:pt x="786" y="630"/>
                  </a:lnTo>
                  <a:lnTo>
                    <a:pt x="782" y="608"/>
                  </a:lnTo>
                  <a:lnTo>
                    <a:pt x="778" y="596"/>
                  </a:lnTo>
                  <a:lnTo>
                    <a:pt x="772" y="586"/>
                  </a:lnTo>
                  <a:lnTo>
                    <a:pt x="766" y="576"/>
                  </a:lnTo>
                  <a:lnTo>
                    <a:pt x="758" y="564"/>
                  </a:lnTo>
                  <a:lnTo>
                    <a:pt x="758" y="564"/>
                  </a:lnTo>
                  <a:lnTo>
                    <a:pt x="744" y="550"/>
                  </a:lnTo>
                  <a:lnTo>
                    <a:pt x="744" y="550"/>
                  </a:lnTo>
                  <a:lnTo>
                    <a:pt x="818" y="598"/>
                  </a:lnTo>
                  <a:lnTo>
                    <a:pt x="818" y="598"/>
                  </a:lnTo>
                  <a:lnTo>
                    <a:pt x="812" y="612"/>
                  </a:lnTo>
                  <a:lnTo>
                    <a:pt x="804" y="626"/>
                  </a:lnTo>
                  <a:lnTo>
                    <a:pt x="786" y="652"/>
                  </a:lnTo>
                  <a:close/>
                  <a:moveTo>
                    <a:pt x="656" y="734"/>
                  </a:moveTo>
                  <a:lnTo>
                    <a:pt x="656" y="734"/>
                  </a:lnTo>
                  <a:lnTo>
                    <a:pt x="642" y="732"/>
                  </a:lnTo>
                  <a:lnTo>
                    <a:pt x="626" y="730"/>
                  </a:lnTo>
                  <a:lnTo>
                    <a:pt x="610" y="726"/>
                  </a:lnTo>
                  <a:lnTo>
                    <a:pt x="596" y="720"/>
                  </a:lnTo>
                  <a:lnTo>
                    <a:pt x="564" y="708"/>
                  </a:lnTo>
                  <a:lnTo>
                    <a:pt x="536" y="690"/>
                  </a:lnTo>
                  <a:lnTo>
                    <a:pt x="536" y="690"/>
                  </a:lnTo>
                  <a:lnTo>
                    <a:pt x="518" y="676"/>
                  </a:lnTo>
                  <a:lnTo>
                    <a:pt x="502" y="662"/>
                  </a:lnTo>
                  <a:lnTo>
                    <a:pt x="490" y="646"/>
                  </a:lnTo>
                  <a:lnTo>
                    <a:pt x="480" y="632"/>
                  </a:lnTo>
                  <a:lnTo>
                    <a:pt x="480" y="632"/>
                  </a:lnTo>
                  <a:lnTo>
                    <a:pt x="474" y="620"/>
                  </a:lnTo>
                  <a:lnTo>
                    <a:pt x="470" y="608"/>
                  </a:lnTo>
                  <a:lnTo>
                    <a:pt x="466" y="580"/>
                  </a:lnTo>
                  <a:lnTo>
                    <a:pt x="464" y="550"/>
                  </a:lnTo>
                  <a:lnTo>
                    <a:pt x="466" y="518"/>
                  </a:lnTo>
                  <a:lnTo>
                    <a:pt x="472" y="486"/>
                  </a:lnTo>
                  <a:lnTo>
                    <a:pt x="482" y="458"/>
                  </a:lnTo>
                  <a:lnTo>
                    <a:pt x="488" y="444"/>
                  </a:lnTo>
                  <a:lnTo>
                    <a:pt x="494" y="432"/>
                  </a:lnTo>
                  <a:lnTo>
                    <a:pt x="502" y="420"/>
                  </a:lnTo>
                  <a:lnTo>
                    <a:pt x="510" y="410"/>
                  </a:lnTo>
                  <a:lnTo>
                    <a:pt x="510" y="410"/>
                  </a:lnTo>
                  <a:lnTo>
                    <a:pt x="726" y="586"/>
                  </a:lnTo>
                  <a:lnTo>
                    <a:pt x="726" y="586"/>
                  </a:lnTo>
                  <a:lnTo>
                    <a:pt x="738" y="600"/>
                  </a:lnTo>
                  <a:lnTo>
                    <a:pt x="746" y="614"/>
                  </a:lnTo>
                  <a:lnTo>
                    <a:pt x="748" y="628"/>
                  </a:lnTo>
                  <a:lnTo>
                    <a:pt x="748" y="644"/>
                  </a:lnTo>
                  <a:lnTo>
                    <a:pt x="742" y="660"/>
                  </a:lnTo>
                  <a:lnTo>
                    <a:pt x="732" y="680"/>
                  </a:lnTo>
                  <a:lnTo>
                    <a:pt x="718" y="700"/>
                  </a:lnTo>
                  <a:lnTo>
                    <a:pt x="704" y="722"/>
                  </a:lnTo>
                  <a:lnTo>
                    <a:pt x="704" y="722"/>
                  </a:lnTo>
                  <a:lnTo>
                    <a:pt x="698" y="724"/>
                  </a:lnTo>
                  <a:lnTo>
                    <a:pt x="698" y="724"/>
                  </a:lnTo>
                  <a:lnTo>
                    <a:pt x="688" y="728"/>
                  </a:lnTo>
                  <a:lnTo>
                    <a:pt x="678" y="732"/>
                  </a:lnTo>
                  <a:lnTo>
                    <a:pt x="656" y="734"/>
                  </a:lnTo>
                  <a:close/>
                  <a:moveTo>
                    <a:pt x="786" y="506"/>
                  </a:moveTo>
                  <a:lnTo>
                    <a:pt x="786" y="506"/>
                  </a:lnTo>
                  <a:lnTo>
                    <a:pt x="786" y="506"/>
                  </a:lnTo>
                  <a:lnTo>
                    <a:pt x="706" y="456"/>
                  </a:lnTo>
                  <a:lnTo>
                    <a:pt x="618" y="400"/>
                  </a:lnTo>
                  <a:lnTo>
                    <a:pt x="618" y="400"/>
                  </a:lnTo>
                  <a:lnTo>
                    <a:pt x="640" y="410"/>
                  </a:lnTo>
                  <a:lnTo>
                    <a:pt x="662" y="420"/>
                  </a:lnTo>
                  <a:lnTo>
                    <a:pt x="684" y="432"/>
                  </a:lnTo>
                  <a:lnTo>
                    <a:pt x="706" y="446"/>
                  </a:lnTo>
                  <a:lnTo>
                    <a:pt x="706" y="446"/>
                  </a:lnTo>
                  <a:lnTo>
                    <a:pt x="750" y="476"/>
                  </a:lnTo>
                  <a:lnTo>
                    <a:pt x="786" y="506"/>
                  </a:lnTo>
                  <a:close/>
                  <a:moveTo>
                    <a:pt x="26" y="232"/>
                  </a:moveTo>
                  <a:lnTo>
                    <a:pt x="26" y="232"/>
                  </a:lnTo>
                  <a:lnTo>
                    <a:pt x="28" y="228"/>
                  </a:lnTo>
                  <a:lnTo>
                    <a:pt x="28" y="228"/>
                  </a:lnTo>
                  <a:lnTo>
                    <a:pt x="26" y="232"/>
                  </a:lnTo>
                  <a:lnTo>
                    <a:pt x="26" y="232"/>
                  </a:lnTo>
                  <a:lnTo>
                    <a:pt x="26" y="234"/>
                  </a:lnTo>
                  <a:lnTo>
                    <a:pt x="26" y="234"/>
                  </a:lnTo>
                  <a:lnTo>
                    <a:pt x="26" y="232"/>
                  </a:lnTo>
                  <a:close/>
                  <a:moveTo>
                    <a:pt x="202" y="420"/>
                  </a:moveTo>
                  <a:lnTo>
                    <a:pt x="202" y="420"/>
                  </a:lnTo>
                  <a:lnTo>
                    <a:pt x="184" y="418"/>
                  </a:lnTo>
                  <a:lnTo>
                    <a:pt x="184" y="418"/>
                  </a:lnTo>
                  <a:lnTo>
                    <a:pt x="166" y="414"/>
                  </a:lnTo>
                  <a:lnTo>
                    <a:pt x="150" y="406"/>
                  </a:lnTo>
                  <a:lnTo>
                    <a:pt x="132" y="398"/>
                  </a:lnTo>
                  <a:lnTo>
                    <a:pt x="114" y="386"/>
                  </a:lnTo>
                  <a:lnTo>
                    <a:pt x="114" y="386"/>
                  </a:lnTo>
                  <a:lnTo>
                    <a:pt x="96" y="372"/>
                  </a:lnTo>
                  <a:lnTo>
                    <a:pt x="78" y="356"/>
                  </a:lnTo>
                  <a:lnTo>
                    <a:pt x="62" y="338"/>
                  </a:lnTo>
                  <a:lnTo>
                    <a:pt x="48" y="318"/>
                  </a:lnTo>
                  <a:lnTo>
                    <a:pt x="38" y="300"/>
                  </a:lnTo>
                  <a:lnTo>
                    <a:pt x="30" y="280"/>
                  </a:lnTo>
                  <a:lnTo>
                    <a:pt x="26" y="260"/>
                  </a:lnTo>
                  <a:lnTo>
                    <a:pt x="26" y="240"/>
                  </a:lnTo>
                  <a:lnTo>
                    <a:pt x="26" y="240"/>
                  </a:lnTo>
                  <a:lnTo>
                    <a:pt x="26" y="236"/>
                  </a:lnTo>
                  <a:lnTo>
                    <a:pt x="26" y="236"/>
                  </a:lnTo>
                  <a:lnTo>
                    <a:pt x="26" y="236"/>
                  </a:lnTo>
                  <a:lnTo>
                    <a:pt x="50" y="204"/>
                  </a:lnTo>
                  <a:lnTo>
                    <a:pt x="62" y="190"/>
                  </a:lnTo>
                  <a:lnTo>
                    <a:pt x="72" y="180"/>
                  </a:lnTo>
                  <a:lnTo>
                    <a:pt x="84" y="172"/>
                  </a:lnTo>
                  <a:lnTo>
                    <a:pt x="94" y="164"/>
                  </a:lnTo>
                  <a:lnTo>
                    <a:pt x="104" y="160"/>
                  </a:lnTo>
                  <a:lnTo>
                    <a:pt x="116" y="160"/>
                  </a:lnTo>
                  <a:lnTo>
                    <a:pt x="116" y="160"/>
                  </a:lnTo>
                  <a:lnTo>
                    <a:pt x="124" y="160"/>
                  </a:lnTo>
                  <a:lnTo>
                    <a:pt x="132" y="162"/>
                  </a:lnTo>
                  <a:lnTo>
                    <a:pt x="148" y="170"/>
                  </a:lnTo>
                  <a:lnTo>
                    <a:pt x="148" y="170"/>
                  </a:lnTo>
                  <a:lnTo>
                    <a:pt x="384" y="320"/>
                  </a:lnTo>
                  <a:lnTo>
                    <a:pt x="384" y="320"/>
                  </a:lnTo>
                  <a:lnTo>
                    <a:pt x="384" y="320"/>
                  </a:lnTo>
                  <a:lnTo>
                    <a:pt x="378" y="330"/>
                  </a:lnTo>
                  <a:lnTo>
                    <a:pt x="370" y="340"/>
                  </a:lnTo>
                  <a:lnTo>
                    <a:pt x="352" y="358"/>
                  </a:lnTo>
                  <a:lnTo>
                    <a:pt x="330" y="374"/>
                  </a:lnTo>
                  <a:lnTo>
                    <a:pt x="306" y="390"/>
                  </a:lnTo>
                  <a:lnTo>
                    <a:pt x="280" y="402"/>
                  </a:lnTo>
                  <a:lnTo>
                    <a:pt x="252" y="412"/>
                  </a:lnTo>
                  <a:lnTo>
                    <a:pt x="226" y="418"/>
                  </a:lnTo>
                  <a:lnTo>
                    <a:pt x="202" y="420"/>
                  </a:lnTo>
                  <a:close/>
                  <a:moveTo>
                    <a:pt x="358" y="214"/>
                  </a:moveTo>
                  <a:lnTo>
                    <a:pt x="358" y="214"/>
                  </a:lnTo>
                  <a:lnTo>
                    <a:pt x="278" y="148"/>
                  </a:lnTo>
                  <a:lnTo>
                    <a:pt x="204" y="88"/>
                  </a:lnTo>
                  <a:lnTo>
                    <a:pt x="204" y="88"/>
                  </a:lnTo>
                  <a:lnTo>
                    <a:pt x="244" y="112"/>
                  </a:lnTo>
                  <a:lnTo>
                    <a:pt x="284" y="142"/>
                  </a:lnTo>
                  <a:lnTo>
                    <a:pt x="284" y="142"/>
                  </a:lnTo>
                  <a:lnTo>
                    <a:pt x="306" y="160"/>
                  </a:lnTo>
                  <a:lnTo>
                    <a:pt x="324" y="176"/>
                  </a:lnTo>
                  <a:lnTo>
                    <a:pt x="342" y="196"/>
                  </a:lnTo>
                  <a:lnTo>
                    <a:pt x="358" y="214"/>
                  </a:lnTo>
                  <a:close/>
                  <a:moveTo>
                    <a:pt x="66" y="136"/>
                  </a:moveTo>
                  <a:lnTo>
                    <a:pt x="66" y="136"/>
                  </a:lnTo>
                  <a:lnTo>
                    <a:pt x="86" y="108"/>
                  </a:lnTo>
                  <a:lnTo>
                    <a:pt x="96" y="96"/>
                  </a:lnTo>
                  <a:lnTo>
                    <a:pt x="106" y="86"/>
                  </a:lnTo>
                  <a:lnTo>
                    <a:pt x="106" y="86"/>
                  </a:lnTo>
                  <a:lnTo>
                    <a:pt x="178" y="142"/>
                  </a:lnTo>
                  <a:lnTo>
                    <a:pt x="178" y="142"/>
                  </a:lnTo>
                  <a:lnTo>
                    <a:pt x="158" y="134"/>
                  </a:lnTo>
                  <a:lnTo>
                    <a:pt x="158" y="134"/>
                  </a:lnTo>
                  <a:lnTo>
                    <a:pt x="138" y="126"/>
                  </a:lnTo>
                  <a:lnTo>
                    <a:pt x="116" y="124"/>
                  </a:lnTo>
                  <a:lnTo>
                    <a:pt x="116" y="124"/>
                  </a:lnTo>
                  <a:lnTo>
                    <a:pt x="104" y="126"/>
                  </a:lnTo>
                  <a:lnTo>
                    <a:pt x="90" y="128"/>
                  </a:lnTo>
                  <a:lnTo>
                    <a:pt x="78" y="132"/>
                  </a:lnTo>
                  <a:lnTo>
                    <a:pt x="66" y="136"/>
                  </a:lnTo>
                  <a:close/>
                  <a:moveTo>
                    <a:pt x="88" y="0"/>
                  </a:moveTo>
                  <a:lnTo>
                    <a:pt x="88" y="0"/>
                  </a:lnTo>
                  <a:lnTo>
                    <a:pt x="82" y="0"/>
                  </a:lnTo>
                  <a:lnTo>
                    <a:pt x="78" y="4"/>
                  </a:lnTo>
                  <a:lnTo>
                    <a:pt x="68" y="14"/>
                  </a:lnTo>
                  <a:lnTo>
                    <a:pt x="68" y="14"/>
                  </a:lnTo>
                  <a:lnTo>
                    <a:pt x="60" y="26"/>
                  </a:lnTo>
                  <a:lnTo>
                    <a:pt x="54" y="38"/>
                  </a:lnTo>
                  <a:lnTo>
                    <a:pt x="54" y="44"/>
                  </a:lnTo>
                  <a:lnTo>
                    <a:pt x="54" y="48"/>
                  </a:lnTo>
                  <a:lnTo>
                    <a:pt x="56" y="54"/>
                  </a:lnTo>
                  <a:lnTo>
                    <a:pt x="58" y="60"/>
                  </a:lnTo>
                  <a:lnTo>
                    <a:pt x="58" y="60"/>
                  </a:lnTo>
                  <a:lnTo>
                    <a:pt x="62" y="66"/>
                  </a:lnTo>
                  <a:lnTo>
                    <a:pt x="62" y="74"/>
                  </a:lnTo>
                  <a:lnTo>
                    <a:pt x="62" y="84"/>
                  </a:lnTo>
                  <a:lnTo>
                    <a:pt x="58" y="96"/>
                  </a:lnTo>
                  <a:lnTo>
                    <a:pt x="44" y="128"/>
                  </a:lnTo>
                  <a:lnTo>
                    <a:pt x="22" y="172"/>
                  </a:lnTo>
                  <a:lnTo>
                    <a:pt x="22" y="172"/>
                  </a:lnTo>
                  <a:lnTo>
                    <a:pt x="10" y="196"/>
                  </a:lnTo>
                  <a:lnTo>
                    <a:pt x="4" y="222"/>
                  </a:lnTo>
                  <a:lnTo>
                    <a:pt x="2" y="234"/>
                  </a:lnTo>
                  <a:lnTo>
                    <a:pt x="0" y="246"/>
                  </a:lnTo>
                  <a:lnTo>
                    <a:pt x="2" y="260"/>
                  </a:lnTo>
                  <a:lnTo>
                    <a:pt x="4" y="272"/>
                  </a:lnTo>
                  <a:lnTo>
                    <a:pt x="6" y="286"/>
                  </a:lnTo>
                  <a:lnTo>
                    <a:pt x="12" y="300"/>
                  </a:lnTo>
                  <a:lnTo>
                    <a:pt x="20" y="314"/>
                  </a:lnTo>
                  <a:lnTo>
                    <a:pt x="28" y="328"/>
                  </a:lnTo>
                  <a:lnTo>
                    <a:pt x="40" y="342"/>
                  </a:lnTo>
                  <a:lnTo>
                    <a:pt x="52" y="358"/>
                  </a:lnTo>
                  <a:lnTo>
                    <a:pt x="68" y="374"/>
                  </a:lnTo>
                  <a:lnTo>
                    <a:pt x="86" y="390"/>
                  </a:lnTo>
                  <a:lnTo>
                    <a:pt x="86" y="390"/>
                  </a:lnTo>
                  <a:lnTo>
                    <a:pt x="102" y="402"/>
                  </a:lnTo>
                  <a:lnTo>
                    <a:pt x="102" y="402"/>
                  </a:lnTo>
                  <a:lnTo>
                    <a:pt x="118" y="412"/>
                  </a:lnTo>
                  <a:lnTo>
                    <a:pt x="134" y="422"/>
                  </a:lnTo>
                  <a:lnTo>
                    <a:pt x="148" y="428"/>
                  </a:lnTo>
                  <a:lnTo>
                    <a:pt x="162" y="434"/>
                  </a:lnTo>
                  <a:lnTo>
                    <a:pt x="190" y="440"/>
                  </a:lnTo>
                  <a:lnTo>
                    <a:pt x="214" y="442"/>
                  </a:lnTo>
                  <a:lnTo>
                    <a:pt x="214" y="442"/>
                  </a:lnTo>
                  <a:lnTo>
                    <a:pt x="230" y="442"/>
                  </a:lnTo>
                  <a:lnTo>
                    <a:pt x="244" y="440"/>
                  </a:lnTo>
                  <a:lnTo>
                    <a:pt x="270" y="432"/>
                  </a:lnTo>
                  <a:lnTo>
                    <a:pt x="288" y="426"/>
                  </a:lnTo>
                  <a:lnTo>
                    <a:pt x="304" y="418"/>
                  </a:lnTo>
                  <a:lnTo>
                    <a:pt x="304" y="418"/>
                  </a:lnTo>
                  <a:lnTo>
                    <a:pt x="316" y="410"/>
                  </a:lnTo>
                  <a:lnTo>
                    <a:pt x="330" y="402"/>
                  </a:lnTo>
                  <a:lnTo>
                    <a:pt x="354" y="382"/>
                  </a:lnTo>
                  <a:lnTo>
                    <a:pt x="368" y="374"/>
                  </a:lnTo>
                  <a:lnTo>
                    <a:pt x="380" y="366"/>
                  </a:lnTo>
                  <a:lnTo>
                    <a:pt x="392" y="362"/>
                  </a:lnTo>
                  <a:lnTo>
                    <a:pt x="406" y="360"/>
                  </a:lnTo>
                  <a:lnTo>
                    <a:pt x="406" y="360"/>
                  </a:lnTo>
                  <a:lnTo>
                    <a:pt x="414" y="360"/>
                  </a:lnTo>
                  <a:lnTo>
                    <a:pt x="422" y="362"/>
                  </a:lnTo>
                  <a:lnTo>
                    <a:pt x="432" y="366"/>
                  </a:lnTo>
                  <a:lnTo>
                    <a:pt x="440" y="372"/>
                  </a:lnTo>
                  <a:lnTo>
                    <a:pt x="440" y="372"/>
                  </a:lnTo>
                  <a:lnTo>
                    <a:pt x="450" y="380"/>
                  </a:lnTo>
                  <a:lnTo>
                    <a:pt x="456" y="388"/>
                  </a:lnTo>
                  <a:lnTo>
                    <a:pt x="462" y="396"/>
                  </a:lnTo>
                  <a:lnTo>
                    <a:pt x="466" y="404"/>
                  </a:lnTo>
                  <a:lnTo>
                    <a:pt x="466" y="412"/>
                  </a:lnTo>
                  <a:lnTo>
                    <a:pt x="468" y="422"/>
                  </a:lnTo>
                  <a:lnTo>
                    <a:pt x="466" y="440"/>
                  </a:lnTo>
                  <a:lnTo>
                    <a:pt x="460" y="458"/>
                  </a:lnTo>
                  <a:lnTo>
                    <a:pt x="454" y="478"/>
                  </a:lnTo>
                  <a:lnTo>
                    <a:pt x="448" y="498"/>
                  </a:lnTo>
                  <a:lnTo>
                    <a:pt x="442" y="518"/>
                  </a:lnTo>
                  <a:lnTo>
                    <a:pt x="442" y="518"/>
                  </a:lnTo>
                  <a:lnTo>
                    <a:pt x="442" y="532"/>
                  </a:lnTo>
                  <a:lnTo>
                    <a:pt x="440" y="550"/>
                  </a:lnTo>
                  <a:lnTo>
                    <a:pt x="440" y="572"/>
                  </a:lnTo>
                  <a:lnTo>
                    <a:pt x="444" y="598"/>
                  </a:lnTo>
                  <a:lnTo>
                    <a:pt x="448" y="610"/>
                  </a:lnTo>
                  <a:lnTo>
                    <a:pt x="454" y="624"/>
                  </a:lnTo>
                  <a:lnTo>
                    <a:pt x="460" y="638"/>
                  </a:lnTo>
                  <a:lnTo>
                    <a:pt x="468" y="652"/>
                  </a:lnTo>
                  <a:lnTo>
                    <a:pt x="480" y="666"/>
                  </a:lnTo>
                  <a:lnTo>
                    <a:pt x="492" y="680"/>
                  </a:lnTo>
                  <a:lnTo>
                    <a:pt x="508" y="692"/>
                  </a:lnTo>
                  <a:lnTo>
                    <a:pt x="524" y="706"/>
                  </a:lnTo>
                  <a:lnTo>
                    <a:pt x="524" y="706"/>
                  </a:lnTo>
                  <a:lnTo>
                    <a:pt x="536" y="714"/>
                  </a:lnTo>
                  <a:lnTo>
                    <a:pt x="536" y="714"/>
                  </a:lnTo>
                  <a:lnTo>
                    <a:pt x="572" y="734"/>
                  </a:lnTo>
                  <a:lnTo>
                    <a:pt x="604" y="746"/>
                  </a:lnTo>
                  <a:lnTo>
                    <a:pt x="634" y="754"/>
                  </a:lnTo>
                  <a:lnTo>
                    <a:pt x="660" y="756"/>
                  </a:lnTo>
                  <a:lnTo>
                    <a:pt x="660" y="756"/>
                  </a:lnTo>
                  <a:lnTo>
                    <a:pt x="674" y="756"/>
                  </a:lnTo>
                  <a:lnTo>
                    <a:pt x="686" y="754"/>
                  </a:lnTo>
                  <a:lnTo>
                    <a:pt x="686" y="754"/>
                  </a:lnTo>
                  <a:lnTo>
                    <a:pt x="686" y="754"/>
                  </a:lnTo>
                  <a:lnTo>
                    <a:pt x="686" y="754"/>
                  </a:lnTo>
                  <a:lnTo>
                    <a:pt x="686" y="762"/>
                  </a:lnTo>
                  <a:lnTo>
                    <a:pt x="686" y="768"/>
                  </a:lnTo>
                  <a:lnTo>
                    <a:pt x="686" y="774"/>
                  </a:lnTo>
                  <a:lnTo>
                    <a:pt x="688" y="778"/>
                  </a:lnTo>
                  <a:lnTo>
                    <a:pt x="692" y="782"/>
                  </a:lnTo>
                  <a:lnTo>
                    <a:pt x="696" y="786"/>
                  </a:lnTo>
                  <a:lnTo>
                    <a:pt x="706" y="788"/>
                  </a:lnTo>
                  <a:lnTo>
                    <a:pt x="706" y="788"/>
                  </a:lnTo>
                  <a:lnTo>
                    <a:pt x="714" y="786"/>
                  </a:lnTo>
                  <a:lnTo>
                    <a:pt x="722" y="782"/>
                  </a:lnTo>
                  <a:lnTo>
                    <a:pt x="728" y="778"/>
                  </a:lnTo>
                  <a:lnTo>
                    <a:pt x="736" y="768"/>
                  </a:lnTo>
                  <a:lnTo>
                    <a:pt x="736" y="768"/>
                  </a:lnTo>
                  <a:lnTo>
                    <a:pt x="756" y="738"/>
                  </a:lnTo>
                  <a:lnTo>
                    <a:pt x="766" y="718"/>
                  </a:lnTo>
                  <a:lnTo>
                    <a:pt x="774" y="696"/>
                  </a:lnTo>
                  <a:lnTo>
                    <a:pt x="774" y="696"/>
                  </a:lnTo>
                  <a:lnTo>
                    <a:pt x="802" y="670"/>
                  </a:lnTo>
                  <a:lnTo>
                    <a:pt x="822" y="650"/>
                  </a:lnTo>
                  <a:lnTo>
                    <a:pt x="838" y="640"/>
                  </a:lnTo>
                  <a:lnTo>
                    <a:pt x="846" y="636"/>
                  </a:lnTo>
                  <a:lnTo>
                    <a:pt x="852" y="636"/>
                  </a:lnTo>
                  <a:lnTo>
                    <a:pt x="852" y="636"/>
                  </a:lnTo>
                  <a:lnTo>
                    <a:pt x="860" y="636"/>
                  </a:lnTo>
                  <a:lnTo>
                    <a:pt x="860" y="636"/>
                  </a:lnTo>
                  <a:lnTo>
                    <a:pt x="866" y="638"/>
                  </a:lnTo>
                  <a:lnTo>
                    <a:pt x="866" y="638"/>
                  </a:lnTo>
                  <a:lnTo>
                    <a:pt x="876" y="636"/>
                  </a:lnTo>
                  <a:lnTo>
                    <a:pt x="884" y="630"/>
                  </a:lnTo>
                  <a:lnTo>
                    <a:pt x="892" y="622"/>
                  </a:lnTo>
                  <a:lnTo>
                    <a:pt x="900" y="612"/>
                  </a:lnTo>
                  <a:lnTo>
                    <a:pt x="900" y="612"/>
                  </a:lnTo>
                  <a:lnTo>
                    <a:pt x="906" y="602"/>
                  </a:lnTo>
                  <a:lnTo>
                    <a:pt x="906" y="596"/>
                  </a:lnTo>
                  <a:lnTo>
                    <a:pt x="906" y="592"/>
                  </a:lnTo>
                  <a:lnTo>
                    <a:pt x="904" y="584"/>
                  </a:lnTo>
                  <a:lnTo>
                    <a:pt x="894" y="570"/>
                  </a:lnTo>
                  <a:lnTo>
                    <a:pt x="894" y="570"/>
                  </a:lnTo>
                  <a:lnTo>
                    <a:pt x="872" y="546"/>
                  </a:lnTo>
                  <a:lnTo>
                    <a:pt x="828" y="510"/>
                  </a:lnTo>
                  <a:lnTo>
                    <a:pt x="776" y="468"/>
                  </a:lnTo>
                  <a:lnTo>
                    <a:pt x="746" y="448"/>
                  </a:lnTo>
                  <a:lnTo>
                    <a:pt x="718" y="428"/>
                  </a:lnTo>
                  <a:lnTo>
                    <a:pt x="718" y="428"/>
                  </a:lnTo>
                  <a:lnTo>
                    <a:pt x="706" y="420"/>
                  </a:lnTo>
                  <a:lnTo>
                    <a:pt x="706" y="420"/>
                  </a:lnTo>
                  <a:lnTo>
                    <a:pt x="678" y="406"/>
                  </a:lnTo>
                  <a:lnTo>
                    <a:pt x="650" y="392"/>
                  </a:lnTo>
                  <a:lnTo>
                    <a:pt x="592" y="366"/>
                  </a:lnTo>
                  <a:lnTo>
                    <a:pt x="534" y="338"/>
                  </a:lnTo>
                  <a:lnTo>
                    <a:pt x="508" y="326"/>
                  </a:lnTo>
                  <a:lnTo>
                    <a:pt x="484" y="310"/>
                  </a:lnTo>
                  <a:lnTo>
                    <a:pt x="484" y="310"/>
                  </a:lnTo>
                  <a:lnTo>
                    <a:pt x="472" y="300"/>
                  </a:lnTo>
                  <a:lnTo>
                    <a:pt x="456" y="284"/>
                  </a:lnTo>
                  <a:lnTo>
                    <a:pt x="414" y="238"/>
                  </a:lnTo>
                  <a:lnTo>
                    <a:pt x="364" y="186"/>
                  </a:lnTo>
                  <a:lnTo>
                    <a:pt x="338" y="160"/>
                  </a:lnTo>
                  <a:lnTo>
                    <a:pt x="312" y="138"/>
                  </a:lnTo>
                  <a:lnTo>
                    <a:pt x="312" y="138"/>
                  </a:lnTo>
                  <a:lnTo>
                    <a:pt x="296" y="124"/>
                  </a:lnTo>
                  <a:lnTo>
                    <a:pt x="296" y="124"/>
                  </a:lnTo>
                  <a:lnTo>
                    <a:pt x="270" y="104"/>
                  </a:lnTo>
                  <a:lnTo>
                    <a:pt x="242" y="84"/>
                  </a:lnTo>
                  <a:lnTo>
                    <a:pt x="186" y="48"/>
                  </a:lnTo>
                  <a:lnTo>
                    <a:pt x="138" y="20"/>
                  </a:lnTo>
                  <a:lnTo>
                    <a:pt x="110" y="6"/>
                  </a:lnTo>
                  <a:lnTo>
                    <a:pt x="110" y="6"/>
                  </a:lnTo>
                  <a:lnTo>
                    <a:pt x="96" y="2"/>
                  </a:lnTo>
                  <a:lnTo>
                    <a:pt x="8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273"/>
            <p:cNvSpPr>
              <a:spLocks/>
            </p:cNvSpPr>
            <p:nvPr/>
          </p:nvSpPr>
          <p:spPr bwMode="auto">
            <a:xfrm>
              <a:off x="20891500" y="-3455987"/>
              <a:ext cx="117475" cy="161925"/>
            </a:xfrm>
            <a:custGeom>
              <a:avLst/>
              <a:gdLst>
                <a:gd name="T0" fmla="*/ 42 w 74"/>
                <a:gd name="T1" fmla="*/ 102 h 102"/>
                <a:gd name="T2" fmla="*/ 42 w 74"/>
                <a:gd name="T3" fmla="*/ 102 h 102"/>
                <a:gd name="T4" fmla="*/ 42 w 74"/>
                <a:gd name="T5" fmla="*/ 80 h 102"/>
                <a:gd name="T6" fmla="*/ 38 w 74"/>
                <a:gd name="T7" fmla="*/ 58 h 102"/>
                <a:gd name="T8" fmla="*/ 34 w 74"/>
                <a:gd name="T9" fmla="*/ 46 h 102"/>
                <a:gd name="T10" fmla="*/ 28 w 74"/>
                <a:gd name="T11" fmla="*/ 36 h 102"/>
                <a:gd name="T12" fmla="*/ 22 w 74"/>
                <a:gd name="T13" fmla="*/ 26 h 102"/>
                <a:gd name="T14" fmla="*/ 14 w 74"/>
                <a:gd name="T15" fmla="*/ 14 h 102"/>
                <a:gd name="T16" fmla="*/ 14 w 74"/>
                <a:gd name="T17" fmla="*/ 14 h 102"/>
                <a:gd name="T18" fmla="*/ 0 w 74"/>
                <a:gd name="T19" fmla="*/ 0 h 102"/>
                <a:gd name="T20" fmla="*/ 0 w 74"/>
                <a:gd name="T21" fmla="*/ 0 h 102"/>
                <a:gd name="T22" fmla="*/ 74 w 74"/>
                <a:gd name="T23" fmla="*/ 48 h 102"/>
                <a:gd name="T24" fmla="*/ 74 w 74"/>
                <a:gd name="T25" fmla="*/ 48 h 102"/>
                <a:gd name="T26" fmla="*/ 68 w 74"/>
                <a:gd name="T27" fmla="*/ 62 h 102"/>
                <a:gd name="T28" fmla="*/ 60 w 74"/>
                <a:gd name="T29" fmla="*/ 76 h 102"/>
                <a:gd name="T30" fmla="*/ 42 w 74"/>
                <a:gd name="T31"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102">
                  <a:moveTo>
                    <a:pt x="42" y="102"/>
                  </a:moveTo>
                  <a:lnTo>
                    <a:pt x="42" y="102"/>
                  </a:lnTo>
                  <a:lnTo>
                    <a:pt x="42" y="80"/>
                  </a:lnTo>
                  <a:lnTo>
                    <a:pt x="38" y="58"/>
                  </a:lnTo>
                  <a:lnTo>
                    <a:pt x="34" y="46"/>
                  </a:lnTo>
                  <a:lnTo>
                    <a:pt x="28" y="36"/>
                  </a:lnTo>
                  <a:lnTo>
                    <a:pt x="22" y="26"/>
                  </a:lnTo>
                  <a:lnTo>
                    <a:pt x="14" y="14"/>
                  </a:lnTo>
                  <a:lnTo>
                    <a:pt x="14" y="14"/>
                  </a:lnTo>
                  <a:lnTo>
                    <a:pt x="0" y="0"/>
                  </a:lnTo>
                  <a:lnTo>
                    <a:pt x="0" y="0"/>
                  </a:lnTo>
                  <a:lnTo>
                    <a:pt x="74" y="48"/>
                  </a:lnTo>
                  <a:lnTo>
                    <a:pt x="74" y="48"/>
                  </a:lnTo>
                  <a:lnTo>
                    <a:pt x="68" y="62"/>
                  </a:lnTo>
                  <a:lnTo>
                    <a:pt x="60" y="76"/>
                  </a:lnTo>
                  <a:lnTo>
                    <a:pt x="42" y="1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274"/>
            <p:cNvSpPr>
              <a:spLocks/>
            </p:cNvSpPr>
            <p:nvPr/>
          </p:nvSpPr>
          <p:spPr bwMode="auto">
            <a:xfrm>
              <a:off x="20447000" y="-3678237"/>
              <a:ext cx="450850" cy="514350"/>
            </a:xfrm>
            <a:custGeom>
              <a:avLst/>
              <a:gdLst>
                <a:gd name="T0" fmla="*/ 192 w 284"/>
                <a:gd name="T1" fmla="*/ 324 h 324"/>
                <a:gd name="T2" fmla="*/ 192 w 284"/>
                <a:gd name="T3" fmla="*/ 324 h 324"/>
                <a:gd name="T4" fmla="*/ 178 w 284"/>
                <a:gd name="T5" fmla="*/ 322 h 324"/>
                <a:gd name="T6" fmla="*/ 162 w 284"/>
                <a:gd name="T7" fmla="*/ 320 h 324"/>
                <a:gd name="T8" fmla="*/ 146 w 284"/>
                <a:gd name="T9" fmla="*/ 316 h 324"/>
                <a:gd name="T10" fmla="*/ 132 w 284"/>
                <a:gd name="T11" fmla="*/ 310 h 324"/>
                <a:gd name="T12" fmla="*/ 100 w 284"/>
                <a:gd name="T13" fmla="*/ 298 h 324"/>
                <a:gd name="T14" fmla="*/ 72 w 284"/>
                <a:gd name="T15" fmla="*/ 280 h 324"/>
                <a:gd name="T16" fmla="*/ 72 w 284"/>
                <a:gd name="T17" fmla="*/ 280 h 324"/>
                <a:gd name="T18" fmla="*/ 54 w 284"/>
                <a:gd name="T19" fmla="*/ 266 h 324"/>
                <a:gd name="T20" fmla="*/ 38 w 284"/>
                <a:gd name="T21" fmla="*/ 252 h 324"/>
                <a:gd name="T22" fmla="*/ 26 w 284"/>
                <a:gd name="T23" fmla="*/ 236 h 324"/>
                <a:gd name="T24" fmla="*/ 16 w 284"/>
                <a:gd name="T25" fmla="*/ 222 h 324"/>
                <a:gd name="T26" fmla="*/ 16 w 284"/>
                <a:gd name="T27" fmla="*/ 222 h 324"/>
                <a:gd name="T28" fmla="*/ 10 w 284"/>
                <a:gd name="T29" fmla="*/ 210 h 324"/>
                <a:gd name="T30" fmla="*/ 6 w 284"/>
                <a:gd name="T31" fmla="*/ 198 h 324"/>
                <a:gd name="T32" fmla="*/ 2 w 284"/>
                <a:gd name="T33" fmla="*/ 170 h 324"/>
                <a:gd name="T34" fmla="*/ 0 w 284"/>
                <a:gd name="T35" fmla="*/ 140 h 324"/>
                <a:gd name="T36" fmla="*/ 2 w 284"/>
                <a:gd name="T37" fmla="*/ 108 h 324"/>
                <a:gd name="T38" fmla="*/ 8 w 284"/>
                <a:gd name="T39" fmla="*/ 76 h 324"/>
                <a:gd name="T40" fmla="*/ 18 w 284"/>
                <a:gd name="T41" fmla="*/ 48 h 324"/>
                <a:gd name="T42" fmla="*/ 24 w 284"/>
                <a:gd name="T43" fmla="*/ 34 h 324"/>
                <a:gd name="T44" fmla="*/ 30 w 284"/>
                <a:gd name="T45" fmla="*/ 22 h 324"/>
                <a:gd name="T46" fmla="*/ 38 w 284"/>
                <a:gd name="T47" fmla="*/ 10 h 324"/>
                <a:gd name="T48" fmla="*/ 46 w 284"/>
                <a:gd name="T49" fmla="*/ 0 h 324"/>
                <a:gd name="T50" fmla="*/ 46 w 284"/>
                <a:gd name="T51" fmla="*/ 0 h 324"/>
                <a:gd name="T52" fmla="*/ 262 w 284"/>
                <a:gd name="T53" fmla="*/ 176 h 324"/>
                <a:gd name="T54" fmla="*/ 262 w 284"/>
                <a:gd name="T55" fmla="*/ 176 h 324"/>
                <a:gd name="T56" fmla="*/ 274 w 284"/>
                <a:gd name="T57" fmla="*/ 190 h 324"/>
                <a:gd name="T58" fmla="*/ 282 w 284"/>
                <a:gd name="T59" fmla="*/ 204 h 324"/>
                <a:gd name="T60" fmla="*/ 284 w 284"/>
                <a:gd name="T61" fmla="*/ 218 h 324"/>
                <a:gd name="T62" fmla="*/ 284 w 284"/>
                <a:gd name="T63" fmla="*/ 234 h 324"/>
                <a:gd name="T64" fmla="*/ 278 w 284"/>
                <a:gd name="T65" fmla="*/ 250 h 324"/>
                <a:gd name="T66" fmla="*/ 268 w 284"/>
                <a:gd name="T67" fmla="*/ 270 h 324"/>
                <a:gd name="T68" fmla="*/ 254 w 284"/>
                <a:gd name="T69" fmla="*/ 290 h 324"/>
                <a:gd name="T70" fmla="*/ 240 w 284"/>
                <a:gd name="T71" fmla="*/ 312 h 324"/>
                <a:gd name="T72" fmla="*/ 240 w 284"/>
                <a:gd name="T73" fmla="*/ 312 h 324"/>
                <a:gd name="T74" fmla="*/ 234 w 284"/>
                <a:gd name="T75" fmla="*/ 314 h 324"/>
                <a:gd name="T76" fmla="*/ 234 w 284"/>
                <a:gd name="T77" fmla="*/ 314 h 324"/>
                <a:gd name="T78" fmla="*/ 224 w 284"/>
                <a:gd name="T79" fmla="*/ 318 h 324"/>
                <a:gd name="T80" fmla="*/ 214 w 284"/>
                <a:gd name="T81" fmla="*/ 322 h 324"/>
                <a:gd name="T82" fmla="*/ 192 w 284"/>
                <a:gd name="T83"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4" h="324">
                  <a:moveTo>
                    <a:pt x="192" y="324"/>
                  </a:moveTo>
                  <a:lnTo>
                    <a:pt x="192" y="324"/>
                  </a:lnTo>
                  <a:lnTo>
                    <a:pt x="178" y="322"/>
                  </a:lnTo>
                  <a:lnTo>
                    <a:pt x="162" y="320"/>
                  </a:lnTo>
                  <a:lnTo>
                    <a:pt x="146" y="316"/>
                  </a:lnTo>
                  <a:lnTo>
                    <a:pt x="132" y="310"/>
                  </a:lnTo>
                  <a:lnTo>
                    <a:pt x="100" y="298"/>
                  </a:lnTo>
                  <a:lnTo>
                    <a:pt x="72" y="280"/>
                  </a:lnTo>
                  <a:lnTo>
                    <a:pt x="72" y="280"/>
                  </a:lnTo>
                  <a:lnTo>
                    <a:pt x="54" y="266"/>
                  </a:lnTo>
                  <a:lnTo>
                    <a:pt x="38" y="252"/>
                  </a:lnTo>
                  <a:lnTo>
                    <a:pt x="26" y="236"/>
                  </a:lnTo>
                  <a:lnTo>
                    <a:pt x="16" y="222"/>
                  </a:lnTo>
                  <a:lnTo>
                    <a:pt x="16" y="222"/>
                  </a:lnTo>
                  <a:lnTo>
                    <a:pt x="10" y="210"/>
                  </a:lnTo>
                  <a:lnTo>
                    <a:pt x="6" y="198"/>
                  </a:lnTo>
                  <a:lnTo>
                    <a:pt x="2" y="170"/>
                  </a:lnTo>
                  <a:lnTo>
                    <a:pt x="0" y="140"/>
                  </a:lnTo>
                  <a:lnTo>
                    <a:pt x="2" y="108"/>
                  </a:lnTo>
                  <a:lnTo>
                    <a:pt x="8" y="76"/>
                  </a:lnTo>
                  <a:lnTo>
                    <a:pt x="18" y="48"/>
                  </a:lnTo>
                  <a:lnTo>
                    <a:pt x="24" y="34"/>
                  </a:lnTo>
                  <a:lnTo>
                    <a:pt x="30" y="22"/>
                  </a:lnTo>
                  <a:lnTo>
                    <a:pt x="38" y="10"/>
                  </a:lnTo>
                  <a:lnTo>
                    <a:pt x="46" y="0"/>
                  </a:lnTo>
                  <a:lnTo>
                    <a:pt x="46" y="0"/>
                  </a:lnTo>
                  <a:lnTo>
                    <a:pt x="262" y="176"/>
                  </a:lnTo>
                  <a:lnTo>
                    <a:pt x="262" y="176"/>
                  </a:lnTo>
                  <a:lnTo>
                    <a:pt x="274" y="190"/>
                  </a:lnTo>
                  <a:lnTo>
                    <a:pt x="282" y="204"/>
                  </a:lnTo>
                  <a:lnTo>
                    <a:pt x="284" y="218"/>
                  </a:lnTo>
                  <a:lnTo>
                    <a:pt x="284" y="234"/>
                  </a:lnTo>
                  <a:lnTo>
                    <a:pt x="278" y="250"/>
                  </a:lnTo>
                  <a:lnTo>
                    <a:pt x="268" y="270"/>
                  </a:lnTo>
                  <a:lnTo>
                    <a:pt x="254" y="290"/>
                  </a:lnTo>
                  <a:lnTo>
                    <a:pt x="240" y="312"/>
                  </a:lnTo>
                  <a:lnTo>
                    <a:pt x="240" y="312"/>
                  </a:lnTo>
                  <a:lnTo>
                    <a:pt x="234" y="314"/>
                  </a:lnTo>
                  <a:lnTo>
                    <a:pt x="234" y="314"/>
                  </a:lnTo>
                  <a:lnTo>
                    <a:pt x="224" y="318"/>
                  </a:lnTo>
                  <a:lnTo>
                    <a:pt x="214" y="322"/>
                  </a:lnTo>
                  <a:lnTo>
                    <a:pt x="192" y="3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275"/>
            <p:cNvSpPr>
              <a:spLocks/>
            </p:cNvSpPr>
            <p:nvPr/>
          </p:nvSpPr>
          <p:spPr bwMode="auto">
            <a:xfrm>
              <a:off x="20691475" y="-3694112"/>
              <a:ext cx="266700" cy="168275"/>
            </a:xfrm>
            <a:custGeom>
              <a:avLst/>
              <a:gdLst>
                <a:gd name="T0" fmla="*/ 168 w 168"/>
                <a:gd name="T1" fmla="*/ 106 h 106"/>
                <a:gd name="T2" fmla="*/ 168 w 168"/>
                <a:gd name="T3" fmla="*/ 106 h 106"/>
                <a:gd name="T4" fmla="*/ 168 w 168"/>
                <a:gd name="T5" fmla="*/ 106 h 106"/>
                <a:gd name="T6" fmla="*/ 88 w 168"/>
                <a:gd name="T7" fmla="*/ 56 h 106"/>
                <a:gd name="T8" fmla="*/ 0 w 168"/>
                <a:gd name="T9" fmla="*/ 0 h 106"/>
                <a:gd name="T10" fmla="*/ 0 w 168"/>
                <a:gd name="T11" fmla="*/ 0 h 106"/>
                <a:gd name="T12" fmla="*/ 22 w 168"/>
                <a:gd name="T13" fmla="*/ 10 h 106"/>
                <a:gd name="T14" fmla="*/ 44 w 168"/>
                <a:gd name="T15" fmla="*/ 20 h 106"/>
                <a:gd name="T16" fmla="*/ 66 w 168"/>
                <a:gd name="T17" fmla="*/ 32 h 106"/>
                <a:gd name="T18" fmla="*/ 88 w 168"/>
                <a:gd name="T19" fmla="*/ 46 h 106"/>
                <a:gd name="T20" fmla="*/ 88 w 168"/>
                <a:gd name="T21" fmla="*/ 46 h 106"/>
                <a:gd name="T22" fmla="*/ 132 w 168"/>
                <a:gd name="T23" fmla="*/ 76 h 106"/>
                <a:gd name="T24" fmla="*/ 168 w 168"/>
                <a:gd name="T25"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6">
                  <a:moveTo>
                    <a:pt x="168" y="106"/>
                  </a:moveTo>
                  <a:lnTo>
                    <a:pt x="168" y="106"/>
                  </a:lnTo>
                  <a:lnTo>
                    <a:pt x="168" y="106"/>
                  </a:lnTo>
                  <a:lnTo>
                    <a:pt x="88" y="56"/>
                  </a:lnTo>
                  <a:lnTo>
                    <a:pt x="0" y="0"/>
                  </a:lnTo>
                  <a:lnTo>
                    <a:pt x="0" y="0"/>
                  </a:lnTo>
                  <a:lnTo>
                    <a:pt x="22" y="10"/>
                  </a:lnTo>
                  <a:lnTo>
                    <a:pt x="44" y="20"/>
                  </a:lnTo>
                  <a:lnTo>
                    <a:pt x="66" y="32"/>
                  </a:lnTo>
                  <a:lnTo>
                    <a:pt x="88" y="46"/>
                  </a:lnTo>
                  <a:lnTo>
                    <a:pt x="88" y="46"/>
                  </a:lnTo>
                  <a:lnTo>
                    <a:pt x="132" y="76"/>
                  </a:lnTo>
                  <a:lnTo>
                    <a:pt x="168"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276"/>
            <p:cNvSpPr>
              <a:spLocks/>
            </p:cNvSpPr>
            <p:nvPr/>
          </p:nvSpPr>
          <p:spPr bwMode="auto">
            <a:xfrm>
              <a:off x="19751675" y="-3967162"/>
              <a:ext cx="3175" cy="9525"/>
            </a:xfrm>
            <a:custGeom>
              <a:avLst/>
              <a:gdLst>
                <a:gd name="T0" fmla="*/ 0 w 2"/>
                <a:gd name="T1" fmla="*/ 4 h 6"/>
                <a:gd name="T2" fmla="*/ 0 w 2"/>
                <a:gd name="T3" fmla="*/ 4 h 6"/>
                <a:gd name="T4" fmla="*/ 2 w 2"/>
                <a:gd name="T5" fmla="*/ 0 h 6"/>
                <a:gd name="T6" fmla="*/ 2 w 2"/>
                <a:gd name="T7" fmla="*/ 0 h 6"/>
                <a:gd name="T8" fmla="*/ 0 w 2"/>
                <a:gd name="T9" fmla="*/ 4 h 6"/>
                <a:gd name="T10" fmla="*/ 0 w 2"/>
                <a:gd name="T11" fmla="*/ 4 h 6"/>
                <a:gd name="T12" fmla="*/ 0 w 2"/>
                <a:gd name="T13" fmla="*/ 6 h 6"/>
                <a:gd name="T14" fmla="*/ 0 w 2"/>
                <a:gd name="T15" fmla="*/ 6 h 6"/>
                <a:gd name="T16" fmla="*/ 0 w 2"/>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6">
                  <a:moveTo>
                    <a:pt x="0" y="4"/>
                  </a:moveTo>
                  <a:lnTo>
                    <a:pt x="0" y="4"/>
                  </a:lnTo>
                  <a:lnTo>
                    <a:pt x="2" y="0"/>
                  </a:lnTo>
                  <a:lnTo>
                    <a:pt x="2" y="0"/>
                  </a:lnTo>
                  <a:lnTo>
                    <a:pt x="0" y="4"/>
                  </a:lnTo>
                  <a:lnTo>
                    <a:pt x="0" y="4"/>
                  </a:lnTo>
                  <a:lnTo>
                    <a:pt x="0" y="6"/>
                  </a:lnTo>
                  <a:lnTo>
                    <a:pt x="0" y="6"/>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277"/>
            <p:cNvSpPr>
              <a:spLocks/>
            </p:cNvSpPr>
            <p:nvPr/>
          </p:nvSpPr>
          <p:spPr bwMode="auto">
            <a:xfrm>
              <a:off x="19751675" y="-4075112"/>
              <a:ext cx="568325" cy="412750"/>
            </a:xfrm>
            <a:custGeom>
              <a:avLst/>
              <a:gdLst>
                <a:gd name="T0" fmla="*/ 176 w 358"/>
                <a:gd name="T1" fmla="*/ 260 h 260"/>
                <a:gd name="T2" fmla="*/ 176 w 358"/>
                <a:gd name="T3" fmla="*/ 260 h 260"/>
                <a:gd name="T4" fmla="*/ 158 w 358"/>
                <a:gd name="T5" fmla="*/ 258 h 260"/>
                <a:gd name="T6" fmla="*/ 158 w 358"/>
                <a:gd name="T7" fmla="*/ 258 h 260"/>
                <a:gd name="T8" fmla="*/ 140 w 358"/>
                <a:gd name="T9" fmla="*/ 254 h 260"/>
                <a:gd name="T10" fmla="*/ 124 w 358"/>
                <a:gd name="T11" fmla="*/ 246 h 260"/>
                <a:gd name="T12" fmla="*/ 106 w 358"/>
                <a:gd name="T13" fmla="*/ 238 h 260"/>
                <a:gd name="T14" fmla="*/ 88 w 358"/>
                <a:gd name="T15" fmla="*/ 226 h 260"/>
                <a:gd name="T16" fmla="*/ 88 w 358"/>
                <a:gd name="T17" fmla="*/ 226 h 260"/>
                <a:gd name="T18" fmla="*/ 70 w 358"/>
                <a:gd name="T19" fmla="*/ 212 h 260"/>
                <a:gd name="T20" fmla="*/ 52 w 358"/>
                <a:gd name="T21" fmla="*/ 196 h 260"/>
                <a:gd name="T22" fmla="*/ 36 w 358"/>
                <a:gd name="T23" fmla="*/ 178 h 260"/>
                <a:gd name="T24" fmla="*/ 22 w 358"/>
                <a:gd name="T25" fmla="*/ 158 h 260"/>
                <a:gd name="T26" fmla="*/ 12 w 358"/>
                <a:gd name="T27" fmla="*/ 140 h 260"/>
                <a:gd name="T28" fmla="*/ 4 w 358"/>
                <a:gd name="T29" fmla="*/ 120 h 260"/>
                <a:gd name="T30" fmla="*/ 0 w 358"/>
                <a:gd name="T31" fmla="*/ 100 h 260"/>
                <a:gd name="T32" fmla="*/ 0 w 358"/>
                <a:gd name="T33" fmla="*/ 80 h 260"/>
                <a:gd name="T34" fmla="*/ 0 w 358"/>
                <a:gd name="T35" fmla="*/ 80 h 260"/>
                <a:gd name="T36" fmla="*/ 0 w 358"/>
                <a:gd name="T37" fmla="*/ 76 h 260"/>
                <a:gd name="T38" fmla="*/ 0 w 358"/>
                <a:gd name="T39" fmla="*/ 76 h 260"/>
                <a:gd name="T40" fmla="*/ 0 w 358"/>
                <a:gd name="T41" fmla="*/ 76 h 260"/>
                <a:gd name="T42" fmla="*/ 24 w 358"/>
                <a:gd name="T43" fmla="*/ 44 h 260"/>
                <a:gd name="T44" fmla="*/ 36 w 358"/>
                <a:gd name="T45" fmla="*/ 30 h 260"/>
                <a:gd name="T46" fmla="*/ 46 w 358"/>
                <a:gd name="T47" fmla="*/ 20 h 260"/>
                <a:gd name="T48" fmla="*/ 58 w 358"/>
                <a:gd name="T49" fmla="*/ 12 h 260"/>
                <a:gd name="T50" fmla="*/ 68 w 358"/>
                <a:gd name="T51" fmla="*/ 4 h 260"/>
                <a:gd name="T52" fmla="*/ 78 w 358"/>
                <a:gd name="T53" fmla="*/ 0 h 260"/>
                <a:gd name="T54" fmla="*/ 90 w 358"/>
                <a:gd name="T55" fmla="*/ 0 h 260"/>
                <a:gd name="T56" fmla="*/ 90 w 358"/>
                <a:gd name="T57" fmla="*/ 0 h 260"/>
                <a:gd name="T58" fmla="*/ 98 w 358"/>
                <a:gd name="T59" fmla="*/ 0 h 260"/>
                <a:gd name="T60" fmla="*/ 106 w 358"/>
                <a:gd name="T61" fmla="*/ 2 h 260"/>
                <a:gd name="T62" fmla="*/ 122 w 358"/>
                <a:gd name="T63" fmla="*/ 10 h 260"/>
                <a:gd name="T64" fmla="*/ 122 w 358"/>
                <a:gd name="T65" fmla="*/ 10 h 260"/>
                <a:gd name="T66" fmla="*/ 358 w 358"/>
                <a:gd name="T67" fmla="*/ 160 h 260"/>
                <a:gd name="T68" fmla="*/ 358 w 358"/>
                <a:gd name="T69" fmla="*/ 160 h 260"/>
                <a:gd name="T70" fmla="*/ 358 w 358"/>
                <a:gd name="T71" fmla="*/ 160 h 260"/>
                <a:gd name="T72" fmla="*/ 352 w 358"/>
                <a:gd name="T73" fmla="*/ 170 h 260"/>
                <a:gd name="T74" fmla="*/ 344 w 358"/>
                <a:gd name="T75" fmla="*/ 180 h 260"/>
                <a:gd name="T76" fmla="*/ 326 w 358"/>
                <a:gd name="T77" fmla="*/ 198 h 260"/>
                <a:gd name="T78" fmla="*/ 304 w 358"/>
                <a:gd name="T79" fmla="*/ 214 h 260"/>
                <a:gd name="T80" fmla="*/ 280 w 358"/>
                <a:gd name="T81" fmla="*/ 230 h 260"/>
                <a:gd name="T82" fmla="*/ 254 w 358"/>
                <a:gd name="T83" fmla="*/ 242 h 260"/>
                <a:gd name="T84" fmla="*/ 226 w 358"/>
                <a:gd name="T85" fmla="*/ 252 h 260"/>
                <a:gd name="T86" fmla="*/ 200 w 358"/>
                <a:gd name="T87" fmla="*/ 258 h 260"/>
                <a:gd name="T88" fmla="*/ 176 w 358"/>
                <a:gd name="T89"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8" h="260">
                  <a:moveTo>
                    <a:pt x="176" y="260"/>
                  </a:moveTo>
                  <a:lnTo>
                    <a:pt x="176" y="260"/>
                  </a:lnTo>
                  <a:lnTo>
                    <a:pt x="158" y="258"/>
                  </a:lnTo>
                  <a:lnTo>
                    <a:pt x="158" y="258"/>
                  </a:lnTo>
                  <a:lnTo>
                    <a:pt x="140" y="254"/>
                  </a:lnTo>
                  <a:lnTo>
                    <a:pt x="124" y="246"/>
                  </a:lnTo>
                  <a:lnTo>
                    <a:pt x="106" y="238"/>
                  </a:lnTo>
                  <a:lnTo>
                    <a:pt x="88" y="226"/>
                  </a:lnTo>
                  <a:lnTo>
                    <a:pt x="88" y="226"/>
                  </a:lnTo>
                  <a:lnTo>
                    <a:pt x="70" y="212"/>
                  </a:lnTo>
                  <a:lnTo>
                    <a:pt x="52" y="196"/>
                  </a:lnTo>
                  <a:lnTo>
                    <a:pt x="36" y="178"/>
                  </a:lnTo>
                  <a:lnTo>
                    <a:pt x="22" y="158"/>
                  </a:lnTo>
                  <a:lnTo>
                    <a:pt x="12" y="140"/>
                  </a:lnTo>
                  <a:lnTo>
                    <a:pt x="4" y="120"/>
                  </a:lnTo>
                  <a:lnTo>
                    <a:pt x="0" y="100"/>
                  </a:lnTo>
                  <a:lnTo>
                    <a:pt x="0" y="80"/>
                  </a:lnTo>
                  <a:lnTo>
                    <a:pt x="0" y="80"/>
                  </a:lnTo>
                  <a:lnTo>
                    <a:pt x="0" y="76"/>
                  </a:lnTo>
                  <a:lnTo>
                    <a:pt x="0" y="76"/>
                  </a:lnTo>
                  <a:lnTo>
                    <a:pt x="0" y="76"/>
                  </a:lnTo>
                  <a:lnTo>
                    <a:pt x="24" y="44"/>
                  </a:lnTo>
                  <a:lnTo>
                    <a:pt x="36" y="30"/>
                  </a:lnTo>
                  <a:lnTo>
                    <a:pt x="46" y="20"/>
                  </a:lnTo>
                  <a:lnTo>
                    <a:pt x="58" y="12"/>
                  </a:lnTo>
                  <a:lnTo>
                    <a:pt x="68" y="4"/>
                  </a:lnTo>
                  <a:lnTo>
                    <a:pt x="78" y="0"/>
                  </a:lnTo>
                  <a:lnTo>
                    <a:pt x="90" y="0"/>
                  </a:lnTo>
                  <a:lnTo>
                    <a:pt x="90" y="0"/>
                  </a:lnTo>
                  <a:lnTo>
                    <a:pt x="98" y="0"/>
                  </a:lnTo>
                  <a:lnTo>
                    <a:pt x="106" y="2"/>
                  </a:lnTo>
                  <a:lnTo>
                    <a:pt x="122" y="10"/>
                  </a:lnTo>
                  <a:lnTo>
                    <a:pt x="122" y="10"/>
                  </a:lnTo>
                  <a:lnTo>
                    <a:pt x="358" y="160"/>
                  </a:lnTo>
                  <a:lnTo>
                    <a:pt x="358" y="160"/>
                  </a:lnTo>
                  <a:lnTo>
                    <a:pt x="358" y="160"/>
                  </a:lnTo>
                  <a:lnTo>
                    <a:pt x="352" y="170"/>
                  </a:lnTo>
                  <a:lnTo>
                    <a:pt x="344" y="180"/>
                  </a:lnTo>
                  <a:lnTo>
                    <a:pt x="326" y="198"/>
                  </a:lnTo>
                  <a:lnTo>
                    <a:pt x="304" y="214"/>
                  </a:lnTo>
                  <a:lnTo>
                    <a:pt x="280" y="230"/>
                  </a:lnTo>
                  <a:lnTo>
                    <a:pt x="254" y="242"/>
                  </a:lnTo>
                  <a:lnTo>
                    <a:pt x="226" y="252"/>
                  </a:lnTo>
                  <a:lnTo>
                    <a:pt x="200" y="258"/>
                  </a:lnTo>
                  <a:lnTo>
                    <a:pt x="176" y="2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Freeform 278"/>
            <p:cNvSpPr>
              <a:spLocks/>
            </p:cNvSpPr>
            <p:nvPr/>
          </p:nvSpPr>
          <p:spPr bwMode="auto">
            <a:xfrm>
              <a:off x="20034250" y="-4189413"/>
              <a:ext cx="244475" cy="200025"/>
            </a:xfrm>
            <a:custGeom>
              <a:avLst/>
              <a:gdLst>
                <a:gd name="T0" fmla="*/ 154 w 154"/>
                <a:gd name="T1" fmla="*/ 126 h 126"/>
                <a:gd name="T2" fmla="*/ 154 w 154"/>
                <a:gd name="T3" fmla="*/ 126 h 126"/>
                <a:gd name="T4" fmla="*/ 74 w 154"/>
                <a:gd name="T5" fmla="*/ 60 h 126"/>
                <a:gd name="T6" fmla="*/ 0 w 154"/>
                <a:gd name="T7" fmla="*/ 0 h 126"/>
                <a:gd name="T8" fmla="*/ 0 w 154"/>
                <a:gd name="T9" fmla="*/ 0 h 126"/>
                <a:gd name="T10" fmla="*/ 40 w 154"/>
                <a:gd name="T11" fmla="*/ 24 h 126"/>
                <a:gd name="T12" fmla="*/ 80 w 154"/>
                <a:gd name="T13" fmla="*/ 54 h 126"/>
                <a:gd name="T14" fmla="*/ 80 w 154"/>
                <a:gd name="T15" fmla="*/ 54 h 126"/>
                <a:gd name="T16" fmla="*/ 102 w 154"/>
                <a:gd name="T17" fmla="*/ 72 h 126"/>
                <a:gd name="T18" fmla="*/ 120 w 154"/>
                <a:gd name="T19" fmla="*/ 88 h 126"/>
                <a:gd name="T20" fmla="*/ 138 w 154"/>
                <a:gd name="T21" fmla="*/ 108 h 126"/>
                <a:gd name="T22" fmla="*/ 154 w 154"/>
                <a:gd name="T23"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26">
                  <a:moveTo>
                    <a:pt x="154" y="126"/>
                  </a:moveTo>
                  <a:lnTo>
                    <a:pt x="154" y="126"/>
                  </a:lnTo>
                  <a:lnTo>
                    <a:pt x="74" y="60"/>
                  </a:lnTo>
                  <a:lnTo>
                    <a:pt x="0" y="0"/>
                  </a:lnTo>
                  <a:lnTo>
                    <a:pt x="0" y="0"/>
                  </a:lnTo>
                  <a:lnTo>
                    <a:pt x="40" y="24"/>
                  </a:lnTo>
                  <a:lnTo>
                    <a:pt x="80" y="54"/>
                  </a:lnTo>
                  <a:lnTo>
                    <a:pt x="80" y="54"/>
                  </a:lnTo>
                  <a:lnTo>
                    <a:pt x="102" y="72"/>
                  </a:lnTo>
                  <a:lnTo>
                    <a:pt x="120" y="88"/>
                  </a:lnTo>
                  <a:lnTo>
                    <a:pt x="138" y="108"/>
                  </a:lnTo>
                  <a:lnTo>
                    <a:pt x="154"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279"/>
            <p:cNvSpPr>
              <a:spLocks/>
            </p:cNvSpPr>
            <p:nvPr/>
          </p:nvSpPr>
          <p:spPr bwMode="auto">
            <a:xfrm>
              <a:off x="19815175" y="-4192588"/>
              <a:ext cx="177800" cy="88900"/>
            </a:xfrm>
            <a:custGeom>
              <a:avLst/>
              <a:gdLst>
                <a:gd name="T0" fmla="*/ 0 w 112"/>
                <a:gd name="T1" fmla="*/ 50 h 56"/>
                <a:gd name="T2" fmla="*/ 0 w 112"/>
                <a:gd name="T3" fmla="*/ 50 h 56"/>
                <a:gd name="T4" fmla="*/ 20 w 112"/>
                <a:gd name="T5" fmla="*/ 22 h 56"/>
                <a:gd name="T6" fmla="*/ 30 w 112"/>
                <a:gd name="T7" fmla="*/ 10 h 56"/>
                <a:gd name="T8" fmla="*/ 40 w 112"/>
                <a:gd name="T9" fmla="*/ 0 h 56"/>
                <a:gd name="T10" fmla="*/ 40 w 112"/>
                <a:gd name="T11" fmla="*/ 0 h 56"/>
                <a:gd name="T12" fmla="*/ 112 w 112"/>
                <a:gd name="T13" fmla="*/ 56 h 56"/>
                <a:gd name="T14" fmla="*/ 112 w 112"/>
                <a:gd name="T15" fmla="*/ 56 h 56"/>
                <a:gd name="T16" fmla="*/ 92 w 112"/>
                <a:gd name="T17" fmla="*/ 48 h 56"/>
                <a:gd name="T18" fmla="*/ 92 w 112"/>
                <a:gd name="T19" fmla="*/ 48 h 56"/>
                <a:gd name="T20" fmla="*/ 72 w 112"/>
                <a:gd name="T21" fmla="*/ 40 h 56"/>
                <a:gd name="T22" fmla="*/ 50 w 112"/>
                <a:gd name="T23" fmla="*/ 38 h 56"/>
                <a:gd name="T24" fmla="*/ 50 w 112"/>
                <a:gd name="T25" fmla="*/ 38 h 56"/>
                <a:gd name="T26" fmla="*/ 38 w 112"/>
                <a:gd name="T27" fmla="*/ 40 h 56"/>
                <a:gd name="T28" fmla="*/ 24 w 112"/>
                <a:gd name="T29" fmla="*/ 42 h 56"/>
                <a:gd name="T30" fmla="*/ 12 w 112"/>
                <a:gd name="T31" fmla="*/ 46 h 56"/>
                <a:gd name="T32" fmla="*/ 0 w 112"/>
                <a:gd name="T33"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56">
                  <a:moveTo>
                    <a:pt x="0" y="50"/>
                  </a:moveTo>
                  <a:lnTo>
                    <a:pt x="0" y="50"/>
                  </a:lnTo>
                  <a:lnTo>
                    <a:pt x="20" y="22"/>
                  </a:lnTo>
                  <a:lnTo>
                    <a:pt x="30" y="10"/>
                  </a:lnTo>
                  <a:lnTo>
                    <a:pt x="40" y="0"/>
                  </a:lnTo>
                  <a:lnTo>
                    <a:pt x="40" y="0"/>
                  </a:lnTo>
                  <a:lnTo>
                    <a:pt x="112" y="56"/>
                  </a:lnTo>
                  <a:lnTo>
                    <a:pt x="112" y="56"/>
                  </a:lnTo>
                  <a:lnTo>
                    <a:pt x="92" y="48"/>
                  </a:lnTo>
                  <a:lnTo>
                    <a:pt x="92" y="48"/>
                  </a:lnTo>
                  <a:lnTo>
                    <a:pt x="72" y="40"/>
                  </a:lnTo>
                  <a:lnTo>
                    <a:pt x="50" y="38"/>
                  </a:lnTo>
                  <a:lnTo>
                    <a:pt x="50" y="38"/>
                  </a:lnTo>
                  <a:lnTo>
                    <a:pt x="38" y="40"/>
                  </a:lnTo>
                  <a:lnTo>
                    <a:pt x="24" y="42"/>
                  </a:lnTo>
                  <a:lnTo>
                    <a:pt x="12" y="46"/>
                  </a:lnTo>
                  <a:lnTo>
                    <a:pt x="0"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Freeform 280"/>
            <p:cNvSpPr>
              <a:spLocks/>
            </p:cNvSpPr>
            <p:nvPr/>
          </p:nvSpPr>
          <p:spPr bwMode="auto">
            <a:xfrm>
              <a:off x="19710400" y="-4329113"/>
              <a:ext cx="1438275" cy="1250950"/>
            </a:xfrm>
            <a:custGeom>
              <a:avLst/>
              <a:gdLst>
                <a:gd name="T0" fmla="*/ 82 w 906"/>
                <a:gd name="T1" fmla="*/ 0 h 788"/>
                <a:gd name="T2" fmla="*/ 68 w 906"/>
                <a:gd name="T3" fmla="*/ 14 h 788"/>
                <a:gd name="T4" fmla="*/ 54 w 906"/>
                <a:gd name="T5" fmla="*/ 44 h 788"/>
                <a:gd name="T6" fmla="*/ 58 w 906"/>
                <a:gd name="T7" fmla="*/ 60 h 788"/>
                <a:gd name="T8" fmla="*/ 62 w 906"/>
                <a:gd name="T9" fmla="*/ 74 h 788"/>
                <a:gd name="T10" fmla="*/ 44 w 906"/>
                <a:gd name="T11" fmla="*/ 128 h 788"/>
                <a:gd name="T12" fmla="*/ 10 w 906"/>
                <a:gd name="T13" fmla="*/ 196 h 788"/>
                <a:gd name="T14" fmla="*/ 0 w 906"/>
                <a:gd name="T15" fmla="*/ 246 h 788"/>
                <a:gd name="T16" fmla="*/ 6 w 906"/>
                <a:gd name="T17" fmla="*/ 286 h 788"/>
                <a:gd name="T18" fmla="*/ 28 w 906"/>
                <a:gd name="T19" fmla="*/ 328 h 788"/>
                <a:gd name="T20" fmla="*/ 68 w 906"/>
                <a:gd name="T21" fmla="*/ 374 h 788"/>
                <a:gd name="T22" fmla="*/ 102 w 906"/>
                <a:gd name="T23" fmla="*/ 402 h 788"/>
                <a:gd name="T24" fmla="*/ 134 w 906"/>
                <a:gd name="T25" fmla="*/ 422 h 788"/>
                <a:gd name="T26" fmla="*/ 190 w 906"/>
                <a:gd name="T27" fmla="*/ 440 h 788"/>
                <a:gd name="T28" fmla="*/ 230 w 906"/>
                <a:gd name="T29" fmla="*/ 442 h 788"/>
                <a:gd name="T30" fmla="*/ 288 w 906"/>
                <a:gd name="T31" fmla="*/ 426 h 788"/>
                <a:gd name="T32" fmla="*/ 316 w 906"/>
                <a:gd name="T33" fmla="*/ 410 h 788"/>
                <a:gd name="T34" fmla="*/ 368 w 906"/>
                <a:gd name="T35" fmla="*/ 374 h 788"/>
                <a:gd name="T36" fmla="*/ 406 w 906"/>
                <a:gd name="T37" fmla="*/ 360 h 788"/>
                <a:gd name="T38" fmla="*/ 422 w 906"/>
                <a:gd name="T39" fmla="*/ 362 h 788"/>
                <a:gd name="T40" fmla="*/ 440 w 906"/>
                <a:gd name="T41" fmla="*/ 372 h 788"/>
                <a:gd name="T42" fmla="*/ 462 w 906"/>
                <a:gd name="T43" fmla="*/ 396 h 788"/>
                <a:gd name="T44" fmla="*/ 468 w 906"/>
                <a:gd name="T45" fmla="*/ 422 h 788"/>
                <a:gd name="T46" fmla="*/ 454 w 906"/>
                <a:gd name="T47" fmla="*/ 478 h 788"/>
                <a:gd name="T48" fmla="*/ 442 w 906"/>
                <a:gd name="T49" fmla="*/ 518 h 788"/>
                <a:gd name="T50" fmla="*/ 440 w 906"/>
                <a:gd name="T51" fmla="*/ 572 h 788"/>
                <a:gd name="T52" fmla="*/ 454 w 906"/>
                <a:gd name="T53" fmla="*/ 624 h 788"/>
                <a:gd name="T54" fmla="*/ 480 w 906"/>
                <a:gd name="T55" fmla="*/ 666 h 788"/>
                <a:gd name="T56" fmla="*/ 524 w 906"/>
                <a:gd name="T57" fmla="*/ 706 h 788"/>
                <a:gd name="T58" fmla="*/ 536 w 906"/>
                <a:gd name="T59" fmla="*/ 714 h 788"/>
                <a:gd name="T60" fmla="*/ 634 w 906"/>
                <a:gd name="T61" fmla="*/ 754 h 788"/>
                <a:gd name="T62" fmla="*/ 674 w 906"/>
                <a:gd name="T63" fmla="*/ 756 h 788"/>
                <a:gd name="T64" fmla="*/ 686 w 906"/>
                <a:gd name="T65" fmla="*/ 754 h 788"/>
                <a:gd name="T66" fmla="*/ 686 w 906"/>
                <a:gd name="T67" fmla="*/ 768 h 788"/>
                <a:gd name="T68" fmla="*/ 692 w 906"/>
                <a:gd name="T69" fmla="*/ 782 h 788"/>
                <a:gd name="T70" fmla="*/ 706 w 906"/>
                <a:gd name="T71" fmla="*/ 788 h 788"/>
                <a:gd name="T72" fmla="*/ 728 w 906"/>
                <a:gd name="T73" fmla="*/ 778 h 788"/>
                <a:gd name="T74" fmla="*/ 756 w 906"/>
                <a:gd name="T75" fmla="*/ 738 h 788"/>
                <a:gd name="T76" fmla="*/ 774 w 906"/>
                <a:gd name="T77" fmla="*/ 696 h 788"/>
                <a:gd name="T78" fmla="*/ 838 w 906"/>
                <a:gd name="T79" fmla="*/ 640 h 788"/>
                <a:gd name="T80" fmla="*/ 852 w 906"/>
                <a:gd name="T81" fmla="*/ 636 h 788"/>
                <a:gd name="T82" fmla="*/ 866 w 906"/>
                <a:gd name="T83" fmla="*/ 638 h 788"/>
                <a:gd name="T84" fmla="*/ 884 w 906"/>
                <a:gd name="T85" fmla="*/ 630 h 788"/>
                <a:gd name="T86" fmla="*/ 900 w 906"/>
                <a:gd name="T87" fmla="*/ 612 h 788"/>
                <a:gd name="T88" fmla="*/ 906 w 906"/>
                <a:gd name="T89" fmla="*/ 592 h 788"/>
                <a:gd name="T90" fmla="*/ 894 w 906"/>
                <a:gd name="T91" fmla="*/ 570 h 788"/>
                <a:gd name="T92" fmla="*/ 776 w 906"/>
                <a:gd name="T93" fmla="*/ 468 h 788"/>
                <a:gd name="T94" fmla="*/ 718 w 906"/>
                <a:gd name="T95" fmla="*/ 428 h 788"/>
                <a:gd name="T96" fmla="*/ 678 w 906"/>
                <a:gd name="T97" fmla="*/ 406 h 788"/>
                <a:gd name="T98" fmla="*/ 534 w 906"/>
                <a:gd name="T99" fmla="*/ 338 h 788"/>
                <a:gd name="T100" fmla="*/ 484 w 906"/>
                <a:gd name="T101" fmla="*/ 310 h 788"/>
                <a:gd name="T102" fmla="*/ 414 w 906"/>
                <a:gd name="T103" fmla="*/ 238 h 788"/>
                <a:gd name="T104" fmla="*/ 312 w 906"/>
                <a:gd name="T105" fmla="*/ 138 h 788"/>
                <a:gd name="T106" fmla="*/ 296 w 906"/>
                <a:gd name="T107" fmla="*/ 124 h 788"/>
                <a:gd name="T108" fmla="*/ 186 w 906"/>
                <a:gd name="T109" fmla="*/ 48 h 788"/>
                <a:gd name="T110" fmla="*/ 110 w 906"/>
                <a:gd name="T111" fmla="*/ 6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06" h="788">
                  <a:moveTo>
                    <a:pt x="88" y="0"/>
                  </a:moveTo>
                  <a:lnTo>
                    <a:pt x="88" y="0"/>
                  </a:lnTo>
                  <a:lnTo>
                    <a:pt x="82" y="0"/>
                  </a:lnTo>
                  <a:lnTo>
                    <a:pt x="78" y="4"/>
                  </a:lnTo>
                  <a:lnTo>
                    <a:pt x="68" y="14"/>
                  </a:lnTo>
                  <a:lnTo>
                    <a:pt x="68" y="14"/>
                  </a:lnTo>
                  <a:lnTo>
                    <a:pt x="60" y="26"/>
                  </a:lnTo>
                  <a:lnTo>
                    <a:pt x="54" y="38"/>
                  </a:lnTo>
                  <a:lnTo>
                    <a:pt x="54" y="44"/>
                  </a:lnTo>
                  <a:lnTo>
                    <a:pt x="54" y="48"/>
                  </a:lnTo>
                  <a:lnTo>
                    <a:pt x="56" y="54"/>
                  </a:lnTo>
                  <a:lnTo>
                    <a:pt x="58" y="60"/>
                  </a:lnTo>
                  <a:lnTo>
                    <a:pt x="58" y="60"/>
                  </a:lnTo>
                  <a:lnTo>
                    <a:pt x="62" y="66"/>
                  </a:lnTo>
                  <a:lnTo>
                    <a:pt x="62" y="74"/>
                  </a:lnTo>
                  <a:lnTo>
                    <a:pt x="62" y="84"/>
                  </a:lnTo>
                  <a:lnTo>
                    <a:pt x="58" y="96"/>
                  </a:lnTo>
                  <a:lnTo>
                    <a:pt x="44" y="128"/>
                  </a:lnTo>
                  <a:lnTo>
                    <a:pt x="22" y="172"/>
                  </a:lnTo>
                  <a:lnTo>
                    <a:pt x="22" y="172"/>
                  </a:lnTo>
                  <a:lnTo>
                    <a:pt x="10" y="196"/>
                  </a:lnTo>
                  <a:lnTo>
                    <a:pt x="4" y="222"/>
                  </a:lnTo>
                  <a:lnTo>
                    <a:pt x="2" y="234"/>
                  </a:lnTo>
                  <a:lnTo>
                    <a:pt x="0" y="246"/>
                  </a:lnTo>
                  <a:lnTo>
                    <a:pt x="2" y="260"/>
                  </a:lnTo>
                  <a:lnTo>
                    <a:pt x="4" y="272"/>
                  </a:lnTo>
                  <a:lnTo>
                    <a:pt x="6" y="286"/>
                  </a:lnTo>
                  <a:lnTo>
                    <a:pt x="12" y="300"/>
                  </a:lnTo>
                  <a:lnTo>
                    <a:pt x="20" y="314"/>
                  </a:lnTo>
                  <a:lnTo>
                    <a:pt x="28" y="328"/>
                  </a:lnTo>
                  <a:lnTo>
                    <a:pt x="40" y="342"/>
                  </a:lnTo>
                  <a:lnTo>
                    <a:pt x="52" y="358"/>
                  </a:lnTo>
                  <a:lnTo>
                    <a:pt x="68" y="374"/>
                  </a:lnTo>
                  <a:lnTo>
                    <a:pt x="86" y="390"/>
                  </a:lnTo>
                  <a:lnTo>
                    <a:pt x="86" y="390"/>
                  </a:lnTo>
                  <a:lnTo>
                    <a:pt x="102" y="402"/>
                  </a:lnTo>
                  <a:lnTo>
                    <a:pt x="102" y="402"/>
                  </a:lnTo>
                  <a:lnTo>
                    <a:pt x="118" y="412"/>
                  </a:lnTo>
                  <a:lnTo>
                    <a:pt x="134" y="422"/>
                  </a:lnTo>
                  <a:lnTo>
                    <a:pt x="148" y="428"/>
                  </a:lnTo>
                  <a:lnTo>
                    <a:pt x="162" y="434"/>
                  </a:lnTo>
                  <a:lnTo>
                    <a:pt x="190" y="440"/>
                  </a:lnTo>
                  <a:lnTo>
                    <a:pt x="214" y="442"/>
                  </a:lnTo>
                  <a:lnTo>
                    <a:pt x="214" y="442"/>
                  </a:lnTo>
                  <a:lnTo>
                    <a:pt x="230" y="442"/>
                  </a:lnTo>
                  <a:lnTo>
                    <a:pt x="244" y="440"/>
                  </a:lnTo>
                  <a:lnTo>
                    <a:pt x="270" y="432"/>
                  </a:lnTo>
                  <a:lnTo>
                    <a:pt x="288" y="426"/>
                  </a:lnTo>
                  <a:lnTo>
                    <a:pt x="304" y="418"/>
                  </a:lnTo>
                  <a:lnTo>
                    <a:pt x="304" y="418"/>
                  </a:lnTo>
                  <a:lnTo>
                    <a:pt x="316" y="410"/>
                  </a:lnTo>
                  <a:lnTo>
                    <a:pt x="330" y="402"/>
                  </a:lnTo>
                  <a:lnTo>
                    <a:pt x="354" y="382"/>
                  </a:lnTo>
                  <a:lnTo>
                    <a:pt x="368" y="374"/>
                  </a:lnTo>
                  <a:lnTo>
                    <a:pt x="380" y="366"/>
                  </a:lnTo>
                  <a:lnTo>
                    <a:pt x="392" y="362"/>
                  </a:lnTo>
                  <a:lnTo>
                    <a:pt x="406" y="360"/>
                  </a:lnTo>
                  <a:lnTo>
                    <a:pt x="406" y="360"/>
                  </a:lnTo>
                  <a:lnTo>
                    <a:pt x="414" y="360"/>
                  </a:lnTo>
                  <a:lnTo>
                    <a:pt x="422" y="362"/>
                  </a:lnTo>
                  <a:lnTo>
                    <a:pt x="432" y="366"/>
                  </a:lnTo>
                  <a:lnTo>
                    <a:pt x="440" y="372"/>
                  </a:lnTo>
                  <a:lnTo>
                    <a:pt x="440" y="372"/>
                  </a:lnTo>
                  <a:lnTo>
                    <a:pt x="450" y="380"/>
                  </a:lnTo>
                  <a:lnTo>
                    <a:pt x="456" y="388"/>
                  </a:lnTo>
                  <a:lnTo>
                    <a:pt x="462" y="396"/>
                  </a:lnTo>
                  <a:lnTo>
                    <a:pt x="466" y="404"/>
                  </a:lnTo>
                  <a:lnTo>
                    <a:pt x="466" y="412"/>
                  </a:lnTo>
                  <a:lnTo>
                    <a:pt x="468" y="422"/>
                  </a:lnTo>
                  <a:lnTo>
                    <a:pt x="466" y="440"/>
                  </a:lnTo>
                  <a:lnTo>
                    <a:pt x="460" y="458"/>
                  </a:lnTo>
                  <a:lnTo>
                    <a:pt x="454" y="478"/>
                  </a:lnTo>
                  <a:lnTo>
                    <a:pt x="448" y="498"/>
                  </a:lnTo>
                  <a:lnTo>
                    <a:pt x="442" y="518"/>
                  </a:lnTo>
                  <a:lnTo>
                    <a:pt x="442" y="518"/>
                  </a:lnTo>
                  <a:lnTo>
                    <a:pt x="442" y="532"/>
                  </a:lnTo>
                  <a:lnTo>
                    <a:pt x="440" y="550"/>
                  </a:lnTo>
                  <a:lnTo>
                    <a:pt x="440" y="572"/>
                  </a:lnTo>
                  <a:lnTo>
                    <a:pt x="444" y="598"/>
                  </a:lnTo>
                  <a:lnTo>
                    <a:pt x="448" y="610"/>
                  </a:lnTo>
                  <a:lnTo>
                    <a:pt x="454" y="624"/>
                  </a:lnTo>
                  <a:lnTo>
                    <a:pt x="460" y="638"/>
                  </a:lnTo>
                  <a:lnTo>
                    <a:pt x="468" y="652"/>
                  </a:lnTo>
                  <a:lnTo>
                    <a:pt x="480" y="666"/>
                  </a:lnTo>
                  <a:lnTo>
                    <a:pt x="492" y="680"/>
                  </a:lnTo>
                  <a:lnTo>
                    <a:pt x="508" y="692"/>
                  </a:lnTo>
                  <a:lnTo>
                    <a:pt x="524" y="706"/>
                  </a:lnTo>
                  <a:lnTo>
                    <a:pt x="524" y="706"/>
                  </a:lnTo>
                  <a:lnTo>
                    <a:pt x="536" y="714"/>
                  </a:lnTo>
                  <a:lnTo>
                    <a:pt x="536" y="714"/>
                  </a:lnTo>
                  <a:lnTo>
                    <a:pt x="572" y="734"/>
                  </a:lnTo>
                  <a:lnTo>
                    <a:pt x="604" y="746"/>
                  </a:lnTo>
                  <a:lnTo>
                    <a:pt x="634" y="754"/>
                  </a:lnTo>
                  <a:lnTo>
                    <a:pt x="660" y="756"/>
                  </a:lnTo>
                  <a:lnTo>
                    <a:pt x="660" y="756"/>
                  </a:lnTo>
                  <a:lnTo>
                    <a:pt x="674" y="756"/>
                  </a:lnTo>
                  <a:lnTo>
                    <a:pt x="686" y="754"/>
                  </a:lnTo>
                  <a:lnTo>
                    <a:pt x="686" y="754"/>
                  </a:lnTo>
                  <a:lnTo>
                    <a:pt x="686" y="754"/>
                  </a:lnTo>
                  <a:lnTo>
                    <a:pt x="686" y="754"/>
                  </a:lnTo>
                  <a:lnTo>
                    <a:pt x="686" y="762"/>
                  </a:lnTo>
                  <a:lnTo>
                    <a:pt x="686" y="768"/>
                  </a:lnTo>
                  <a:lnTo>
                    <a:pt x="686" y="774"/>
                  </a:lnTo>
                  <a:lnTo>
                    <a:pt x="688" y="778"/>
                  </a:lnTo>
                  <a:lnTo>
                    <a:pt x="692" y="782"/>
                  </a:lnTo>
                  <a:lnTo>
                    <a:pt x="696" y="786"/>
                  </a:lnTo>
                  <a:lnTo>
                    <a:pt x="706" y="788"/>
                  </a:lnTo>
                  <a:lnTo>
                    <a:pt x="706" y="788"/>
                  </a:lnTo>
                  <a:lnTo>
                    <a:pt x="714" y="786"/>
                  </a:lnTo>
                  <a:lnTo>
                    <a:pt x="722" y="782"/>
                  </a:lnTo>
                  <a:lnTo>
                    <a:pt x="728" y="778"/>
                  </a:lnTo>
                  <a:lnTo>
                    <a:pt x="736" y="768"/>
                  </a:lnTo>
                  <a:lnTo>
                    <a:pt x="736" y="768"/>
                  </a:lnTo>
                  <a:lnTo>
                    <a:pt x="756" y="738"/>
                  </a:lnTo>
                  <a:lnTo>
                    <a:pt x="766" y="718"/>
                  </a:lnTo>
                  <a:lnTo>
                    <a:pt x="774" y="696"/>
                  </a:lnTo>
                  <a:lnTo>
                    <a:pt x="774" y="696"/>
                  </a:lnTo>
                  <a:lnTo>
                    <a:pt x="802" y="670"/>
                  </a:lnTo>
                  <a:lnTo>
                    <a:pt x="822" y="650"/>
                  </a:lnTo>
                  <a:lnTo>
                    <a:pt x="838" y="640"/>
                  </a:lnTo>
                  <a:lnTo>
                    <a:pt x="846" y="636"/>
                  </a:lnTo>
                  <a:lnTo>
                    <a:pt x="852" y="636"/>
                  </a:lnTo>
                  <a:lnTo>
                    <a:pt x="852" y="636"/>
                  </a:lnTo>
                  <a:lnTo>
                    <a:pt x="860" y="636"/>
                  </a:lnTo>
                  <a:lnTo>
                    <a:pt x="860" y="636"/>
                  </a:lnTo>
                  <a:lnTo>
                    <a:pt x="866" y="638"/>
                  </a:lnTo>
                  <a:lnTo>
                    <a:pt x="866" y="638"/>
                  </a:lnTo>
                  <a:lnTo>
                    <a:pt x="876" y="636"/>
                  </a:lnTo>
                  <a:lnTo>
                    <a:pt x="884" y="630"/>
                  </a:lnTo>
                  <a:lnTo>
                    <a:pt x="892" y="622"/>
                  </a:lnTo>
                  <a:lnTo>
                    <a:pt x="900" y="612"/>
                  </a:lnTo>
                  <a:lnTo>
                    <a:pt x="900" y="612"/>
                  </a:lnTo>
                  <a:lnTo>
                    <a:pt x="906" y="602"/>
                  </a:lnTo>
                  <a:lnTo>
                    <a:pt x="906" y="596"/>
                  </a:lnTo>
                  <a:lnTo>
                    <a:pt x="906" y="592"/>
                  </a:lnTo>
                  <a:lnTo>
                    <a:pt x="904" y="584"/>
                  </a:lnTo>
                  <a:lnTo>
                    <a:pt x="894" y="570"/>
                  </a:lnTo>
                  <a:lnTo>
                    <a:pt x="894" y="570"/>
                  </a:lnTo>
                  <a:lnTo>
                    <a:pt x="872" y="546"/>
                  </a:lnTo>
                  <a:lnTo>
                    <a:pt x="828" y="510"/>
                  </a:lnTo>
                  <a:lnTo>
                    <a:pt x="776" y="468"/>
                  </a:lnTo>
                  <a:lnTo>
                    <a:pt x="746" y="448"/>
                  </a:lnTo>
                  <a:lnTo>
                    <a:pt x="718" y="428"/>
                  </a:lnTo>
                  <a:lnTo>
                    <a:pt x="718" y="428"/>
                  </a:lnTo>
                  <a:lnTo>
                    <a:pt x="706" y="420"/>
                  </a:lnTo>
                  <a:lnTo>
                    <a:pt x="706" y="420"/>
                  </a:lnTo>
                  <a:lnTo>
                    <a:pt x="678" y="406"/>
                  </a:lnTo>
                  <a:lnTo>
                    <a:pt x="650" y="392"/>
                  </a:lnTo>
                  <a:lnTo>
                    <a:pt x="592" y="366"/>
                  </a:lnTo>
                  <a:lnTo>
                    <a:pt x="534" y="338"/>
                  </a:lnTo>
                  <a:lnTo>
                    <a:pt x="508" y="326"/>
                  </a:lnTo>
                  <a:lnTo>
                    <a:pt x="484" y="310"/>
                  </a:lnTo>
                  <a:lnTo>
                    <a:pt x="484" y="310"/>
                  </a:lnTo>
                  <a:lnTo>
                    <a:pt x="472" y="300"/>
                  </a:lnTo>
                  <a:lnTo>
                    <a:pt x="456" y="284"/>
                  </a:lnTo>
                  <a:lnTo>
                    <a:pt x="414" y="238"/>
                  </a:lnTo>
                  <a:lnTo>
                    <a:pt x="364" y="186"/>
                  </a:lnTo>
                  <a:lnTo>
                    <a:pt x="338" y="160"/>
                  </a:lnTo>
                  <a:lnTo>
                    <a:pt x="312" y="138"/>
                  </a:lnTo>
                  <a:lnTo>
                    <a:pt x="312" y="138"/>
                  </a:lnTo>
                  <a:lnTo>
                    <a:pt x="296" y="124"/>
                  </a:lnTo>
                  <a:lnTo>
                    <a:pt x="296" y="124"/>
                  </a:lnTo>
                  <a:lnTo>
                    <a:pt x="270" y="104"/>
                  </a:lnTo>
                  <a:lnTo>
                    <a:pt x="242" y="84"/>
                  </a:lnTo>
                  <a:lnTo>
                    <a:pt x="186" y="48"/>
                  </a:lnTo>
                  <a:lnTo>
                    <a:pt x="138" y="20"/>
                  </a:lnTo>
                  <a:lnTo>
                    <a:pt x="110" y="6"/>
                  </a:lnTo>
                  <a:lnTo>
                    <a:pt x="110" y="6"/>
                  </a:lnTo>
                  <a:lnTo>
                    <a:pt x="96" y="2"/>
                  </a:lnTo>
                  <a:lnTo>
                    <a:pt x="8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7" name="Freeform 281"/>
            <p:cNvSpPr>
              <a:spLocks/>
            </p:cNvSpPr>
            <p:nvPr/>
          </p:nvSpPr>
          <p:spPr bwMode="auto">
            <a:xfrm>
              <a:off x="20726400" y="-3265487"/>
              <a:ext cx="139700" cy="142875"/>
            </a:xfrm>
            <a:custGeom>
              <a:avLst/>
              <a:gdLst>
                <a:gd name="T0" fmla="*/ 50 w 88"/>
                <a:gd name="T1" fmla="*/ 72 h 90"/>
                <a:gd name="T2" fmla="*/ 50 w 88"/>
                <a:gd name="T3" fmla="*/ 72 h 90"/>
                <a:gd name="T4" fmla="*/ 42 w 88"/>
                <a:gd name="T5" fmla="*/ 82 h 90"/>
                <a:gd name="T6" fmla="*/ 32 w 88"/>
                <a:gd name="T7" fmla="*/ 88 h 90"/>
                <a:gd name="T8" fmla="*/ 22 w 88"/>
                <a:gd name="T9" fmla="*/ 90 h 90"/>
                <a:gd name="T10" fmla="*/ 14 w 88"/>
                <a:gd name="T11" fmla="*/ 90 h 90"/>
                <a:gd name="T12" fmla="*/ 6 w 88"/>
                <a:gd name="T13" fmla="*/ 86 h 90"/>
                <a:gd name="T14" fmla="*/ 2 w 88"/>
                <a:gd name="T15" fmla="*/ 78 h 90"/>
                <a:gd name="T16" fmla="*/ 0 w 88"/>
                <a:gd name="T17" fmla="*/ 70 h 90"/>
                <a:gd name="T18" fmla="*/ 2 w 88"/>
                <a:gd name="T19" fmla="*/ 56 h 90"/>
                <a:gd name="T20" fmla="*/ 2 w 88"/>
                <a:gd name="T21" fmla="*/ 56 h 90"/>
                <a:gd name="T22" fmla="*/ 12 w 88"/>
                <a:gd name="T23" fmla="*/ 54 h 90"/>
                <a:gd name="T24" fmla="*/ 22 w 88"/>
                <a:gd name="T25" fmla="*/ 50 h 90"/>
                <a:gd name="T26" fmla="*/ 42 w 88"/>
                <a:gd name="T27" fmla="*/ 38 h 90"/>
                <a:gd name="T28" fmla="*/ 60 w 88"/>
                <a:gd name="T29" fmla="*/ 24 h 90"/>
                <a:gd name="T30" fmla="*/ 78 w 88"/>
                <a:gd name="T31" fmla="*/ 8 h 90"/>
                <a:gd name="T32" fmla="*/ 78 w 88"/>
                <a:gd name="T33" fmla="*/ 8 h 90"/>
                <a:gd name="T34" fmla="*/ 88 w 88"/>
                <a:gd name="T35" fmla="*/ 0 h 90"/>
                <a:gd name="T36" fmla="*/ 88 w 88"/>
                <a:gd name="T37" fmla="*/ 0 h 90"/>
                <a:gd name="T38" fmla="*/ 80 w 88"/>
                <a:gd name="T39" fmla="*/ 22 h 90"/>
                <a:gd name="T40" fmla="*/ 70 w 88"/>
                <a:gd name="T41" fmla="*/ 42 h 90"/>
                <a:gd name="T42" fmla="*/ 50 w 88"/>
                <a:gd name="T43" fmla="*/ 72 h 90"/>
                <a:gd name="T44" fmla="*/ 50 w 88"/>
                <a:gd name="T45" fmla="*/ 7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8" h="90">
                  <a:moveTo>
                    <a:pt x="50" y="72"/>
                  </a:moveTo>
                  <a:lnTo>
                    <a:pt x="50" y="72"/>
                  </a:lnTo>
                  <a:lnTo>
                    <a:pt x="42" y="82"/>
                  </a:lnTo>
                  <a:lnTo>
                    <a:pt x="32" y="88"/>
                  </a:lnTo>
                  <a:lnTo>
                    <a:pt x="22" y="90"/>
                  </a:lnTo>
                  <a:lnTo>
                    <a:pt x="14" y="90"/>
                  </a:lnTo>
                  <a:lnTo>
                    <a:pt x="6" y="86"/>
                  </a:lnTo>
                  <a:lnTo>
                    <a:pt x="2" y="78"/>
                  </a:lnTo>
                  <a:lnTo>
                    <a:pt x="0" y="70"/>
                  </a:lnTo>
                  <a:lnTo>
                    <a:pt x="2" y="56"/>
                  </a:lnTo>
                  <a:lnTo>
                    <a:pt x="2" y="56"/>
                  </a:lnTo>
                  <a:lnTo>
                    <a:pt x="12" y="54"/>
                  </a:lnTo>
                  <a:lnTo>
                    <a:pt x="22" y="50"/>
                  </a:lnTo>
                  <a:lnTo>
                    <a:pt x="42" y="38"/>
                  </a:lnTo>
                  <a:lnTo>
                    <a:pt x="60" y="24"/>
                  </a:lnTo>
                  <a:lnTo>
                    <a:pt x="78" y="8"/>
                  </a:lnTo>
                  <a:lnTo>
                    <a:pt x="78" y="8"/>
                  </a:lnTo>
                  <a:lnTo>
                    <a:pt x="88" y="0"/>
                  </a:lnTo>
                  <a:lnTo>
                    <a:pt x="88" y="0"/>
                  </a:lnTo>
                  <a:lnTo>
                    <a:pt x="80" y="22"/>
                  </a:lnTo>
                  <a:lnTo>
                    <a:pt x="70" y="42"/>
                  </a:lnTo>
                  <a:lnTo>
                    <a:pt x="50" y="72"/>
                  </a:lnTo>
                  <a:lnTo>
                    <a:pt x="50" y="72"/>
                  </a:lnTo>
                  <a:close/>
                </a:path>
              </a:pathLst>
            </a:custGeom>
            <a:solidFill>
              <a:srgbClr val="4141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8" name="Freeform 282"/>
            <p:cNvSpPr>
              <a:spLocks/>
            </p:cNvSpPr>
            <p:nvPr/>
          </p:nvSpPr>
          <p:spPr bwMode="auto">
            <a:xfrm>
              <a:off x="19732625" y="-4360863"/>
              <a:ext cx="1152525" cy="1184275"/>
            </a:xfrm>
            <a:custGeom>
              <a:avLst/>
              <a:gdLst>
                <a:gd name="T0" fmla="*/ 714 w 726"/>
                <a:gd name="T1" fmla="*/ 690 h 746"/>
                <a:gd name="T2" fmla="*/ 704 w 726"/>
                <a:gd name="T3" fmla="*/ 700 h 746"/>
                <a:gd name="T4" fmla="*/ 668 w 726"/>
                <a:gd name="T5" fmla="*/ 730 h 746"/>
                <a:gd name="T6" fmla="*/ 628 w 726"/>
                <a:gd name="T7" fmla="*/ 746 h 746"/>
                <a:gd name="T8" fmla="*/ 632 w 726"/>
                <a:gd name="T9" fmla="*/ 732 h 746"/>
                <a:gd name="T10" fmla="*/ 644 w 726"/>
                <a:gd name="T11" fmla="*/ 714 h 746"/>
                <a:gd name="T12" fmla="*/ 658 w 726"/>
                <a:gd name="T13" fmla="*/ 692 h 746"/>
                <a:gd name="T14" fmla="*/ 682 w 726"/>
                <a:gd name="T15" fmla="*/ 654 h 746"/>
                <a:gd name="T16" fmla="*/ 690 w 726"/>
                <a:gd name="T17" fmla="*/ 620 h 746"/>
                <a:gd name="T18" fmla="*/ 680 w 726"/>
                <a:gd name="T19" fmla="*/ 592 h 746"/>
                <a:gd name="T20" fmla="*/ 666 w 726"/>
                <a:gd name="T21" fmla="*/ 578 h 746"/>
                <a:gd name="T22" fmla="*/ 450 w 726"/>
                <a:gd name="T23" fmla="*/ 402 h 746"/>
                <a:gd name="T24" fmla="*/ 328 w 726"/>
                <a:gd name="T25" fmla="*/ 304 h 746"/>
                <a:gd name="T26" fmla="*/ 48 w 726"/>
                <a:gd name="T27" fmla="*/ 78 h 746"/>
                <a:gd name="T28" fmla="*/ 18 w 726"/>
                <a:gd name="T29" fmla="*/ 56 h 746"/>
                <a:gd name="T30" fmla="*/ 6 w 726"/>
                <a:gd name="T31" fmla="*/ 44 h 746"/>
                <a:gd name="T32" fmla="*/ 2 w 726"/>
                <a:gd name="T33" fmla="*/ 32 h 746"/>
                <a:gd name="T34" fmla="*/ 2 w 726"/>
                <a:gd name="T35" fmla="*/ 20 h 746"/>
                <a:gd name="T36" fmla="*/ 14 w 726"/>
                <a:gd name="T37" fmla="*/ 4 h 746"/>
                <a:gd name="T38" fmla="*/ 34 w 726"/>
                <a:gd name="T39" fmla="*/ 0 h 746"/>
                <a:gd name="T40" fmla="*/ 44 w 726"/>
                <a:gd name="T41" fmla="*/ 6 h 746"/>
                <a:gd name="T42" fmla="*/ 88 w 726"/>
                <a:gd name="T43" fmla="*/ 38 h 746"/>
                <a:gd name="T44" fmla="*/ 144 w 726"/>
                <a:gd name="T45" fmla="*/ 80 h 746"/>
                <a:gd name="T46" fmla="*/ 298 w 726"/>
                <a:gd name="T47" fmla="*/ 206 h 746"/>
                <a:gd name="T48" fmla="*/ 404 w 726"/>
                <a:gd name="T49" fmla="*/ 294 h 746"/>
                <a:gd name="T50" fmla="*/ 504 w 726"/>
                <a:gd name="T51" fmla="*/ 380 h 746"/>
                <a:gd name="T52" fmla="*/ 672 w 726"/>
                <a:gd name="T53" fmla="*/ 530 h 746"/>
                <a:gd name="T54" fmla="*/ 698 w 726"/>
                <a:gd name="T55" fmla="*/ 558 h 746"/>
                <a:gd name="T56" fmla="*/ 712 w 726"/>
                <a:gd name="T57" fmla="*/ 578 h 746"/>
                <a:gd name="T58" fmla="*/ 722 w 726"/>
                <a:gd name="T59" fmla="*/ 600 h 746"/>
                <a:gd name="T60" fmla="*/ 726 w 726"/>
                <a:gd name="T61" fmla="*/ 646 h 746"/>
                <a:gd name="T62" fmla="*/ 722 w 726"/>
                <a:gd name="T63" fmla="*/ 668 h 746"/>
                <a:gd name="T64" fmla="*/ 714 w 726"/>
                <a:gd name="T65" fmla="*/ 690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6" h="746">
                  <a:moveTo>
                    <a:pt x="714" y="690"/>
                  </a:moveTo>
                  <a:lnTo>
                    <a:pt x="714" y="690"/>
                  </a:lnTo>
                  <a:lnTo>
                    <a:pt x="704" y="700"/>
                  </a:lnTo>
                  <a:lnTo>
                    <a:pt x="704" y="700"/>
                  </a:lnTo>
                  <a:lnTo>
                    <a:pt x="686" y="716"/>
                  </a:lnTo>
                  <a:lnTo>
                    <a:pt x="668" y="730"/>
                  </a:lnTo>
                  <a:lnTo>
                    <a:pt x="648" y="740"/>
                  </a:lnTo>
                  <a:lnTo>
                    <a:pt x="628" y="746"/>
                  </a:lnTo>
                  <a:lnTo>
                    <a:pt x="628" y="746"/>
                  </a:lnTo>
                  <a:lnTo>
                    <a:pt x="632" y="732"/>
                  </a:lnTo>
                  <a:lnTo>
                    <a:pt x="644" y="716"/>
                  </a:lnTo>
                  <a:lnTo>
                    <a:pt x="644" y="714"/>
                  </a:lnTo>
                  <a:lnTo>
                    <a:pt x="644" y="714"/>
                  </a:lnTo>
                  <a:lnTo>
                    <a:pt x="658" y="692"/>
                  </a:lnTo>
                  <a:lnTo>
                    <a:pt x="672" y="672"/>
                  </a:lnTo>
                  <a:lnTo>
                    <a:pt x="682" y="654"/>
                  </a:lnTo>
                  <a:lnTo>
                    <a:pt x="688" y="636"/>
                  </a:lnTo>
                  <a:lnTo>
                    <a:pt x="690" y="620"/>
                  </a:lnTo>
                  <a:lnTo>
                    <a:pt x="686" y="606"/>
                  </a:lnTo>
                  <a:lnTo>
                    <a:pt x="680" y="592"/>
                  </a:lnTo>
                  <a:lnTo>
                    <a:pt x="666" y="578"/>
                  </a:lnTo>
                  <a:lnTo>
                    <a:pt x="666" y="578"/>
                  </a:lnTo>
                  <a:lnTo>
                    <a:pt x="450" y="402"/>
                  </a:lnTo>
                  <a:lnTo>
                    <a:pt x="450" y="402"/>
                  </a:lnTo>
                  <a:lnTo>
                    <a:pt x="328" y="304"/>
                  </a:lnTo>
                  <a:lnTo>
                    <a:pt x="328" y="304"/>
                  </a:lnTo>
                  <a:lnTo>
                    <a:pt x="48" y="78"/>
                  </a:lnTo>
                  <a:lnTo>
                    <a:pt x="48" y="78"/>
                  </a:lnTo>
                  <a:lnTo>
                    <a:pt x="18" y="56"/>
                  </a:lnTo>
                  <a:lnTo>
                    <a:pt x="18" y="56"/>
                  </a:lnTo>
                  <a:lnTo>
                    <a:pt x="12" y="50"/>
                  </a:lnTo>
                  <a:lnTo>
                    <a:pt x="6" y="44"/>
                  </a:lnTo>
                  <a:lnTo>
                    <a:pt x="4" y="38"/>
                  </a:lnTo>
                  <a:lnTo>
                    <a:pt x="2" y="32"/>
                  </a:lnTo>
                  <a:lnTo>
                    <a:pt x="0" y="26"/>
                  </a:lnTo>
                  <a:lnTo>
                    <a:pt x="2" y="20"/>
                  </a:lnTo>
                  <a:lnTo>
                    <a:pt x="6" y="12"/>
                  </a:lnTo>
                  <a:lnTo>
                    <a:pt x="14" y="4"/>
                  </a:lnTo>
                  <a:lnTo>
                    <a:pt x="24" y="0"/>
                  </a:lnTo>
                  <a:lnTo>
                    <a:pt x="34" y="0"/>
                  </a:lnTo>
                  <a:lnTo>
                    <a:pt x="40" y="2"/>
                  </a:lnTo>
                  <a:lnTo>
                    <a:pt x="44" y="6"/>
                  </a:lnTo>
                  <a:lnTo>
                    <a:pt x="44" y="6"/>
                  </a:lnTo>
                  <a:lnTo>
                    <a:pt x="88" y="38"/>
                  </a:lnTo>
                  <a:lnTo>
                    <a:pt x="144" y="80"/>
                  </a:lnTo>
                  <a:lnTo>
                    <a:pt x="144" y="80"/>
                  </a:lnTo>
                  <a:lnTo>
                    <a:pt x="218" y="140"/>
                  </a:lnTo>
                  <a:lnTo>
                    <a:pt x="298" y="206"/>
                  </a:lnTo>
                  <a:lnTo>
                    <a:pt x="298" y="206"/>
                  </a:lnTo>
                  <a:lnTo>
                    <a:pt x="404" y="294"/>
                  </a:lnTo>
                  <a:lnTo>
                    <a:pt x="504" y="380"/>
                  </a:lnTo>
                  <a:lnTo>
                    <a:pt x="504" y="380"/>
                  </a:lnTo>
                  <a:lnTo>
                    <a:pt x="628" y="490"/>
                  </a:lnTo>
                  <a:lnTo>
                    <a:pt x="672" y="530"/>
                  </a:lnTo>
                  <a:lnTo>
                    <a:pt x="698" y="558"/>
                  </a:lnTo>
                  <a:lnTo>
                    <a:pt x="698" y="558"/>
                  </a:lnTo>
                  <a:lnTo>
                    <a:pt x="706" y="568"/>
                  </a:lnTo>
                  <a:lnTo>
                    <a:pt x="712" y="578"/>
                  </a:lnTo>
                  <a:lnTo>
                    <a:pt x="718" y="590"/>
                  </a:lnTo>
                  <a:lnTo>
                    <a:pt x="722" y="600"/>
                  </a:lnTo>
                  <a:lnTo>
                    <a:pt x="726" y="624"/>
                  </a:lnTo>
                  <a:lnTo>
                    <a:pt x="726" y="646"/>
                  </a:lnTo>
                  <a:lnTo>
                    <a:pt x="726" y="646"/>
                  </a:lnTo>
                  <a:lnTo>
                    <a:pt x="722" y="668"/>
                  </a:lnTo>
                  <a:lnTo>
                    <a:pt x="714" y="690"/>
                  </a:lnTo>
                  <a:lnTo>
                    <a:pt x="714" y="690"/>
                  </a:lnTo>
                  <a:close/>
                </a:path>
              </a:pathLst>
            </a:custGeom>
            <a:solidFill>
              <a:srgbClr val="4D4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Freeform 283"/>
            <p:cNvSpPr>
              <a:spLocks/>
            </p:cNvSpPr>
            <p:nvPr/>
          </p:nvSpPr>
          <p:spPr bwMode="auto">
            <a:xfrm>
              <a:off x="19678650" y="-4173538"/>
              <a:ext cx="1387475" cy="796925"/>
            </a:xfrm>
            <a:custGeom>
              <a:avLst/>
              <a:gdLst>
                <a:gd name="T0" fmla="*/ 824 w 874"/>
                <a:gd name="T1" fmla="*/ 494 h 502"/>
                <a:gd name="T2" fmla="*/ 824 w 874"/>
                <a:gd name="T3" fmla="*/ 494 h 502"/>
                <a:gd name="T4" fmla="*/ 794 w 874"/>
                <a:gd name="T5" fmla="*/ 474 h 502"/>
                <a:gd name="T6" fmla="*/ 794 w 874"/>
                <a:gd name="T7" fmla="*/ 474 h 502"/>
                <a:gd name="T8" fmla="*/ 490 w 874"/>
                <a:gd name="T9" fmla="*/ 278 h 502"/>
                <a:gd name="T10" fmla="*/ 490 w 874"/>
                <a:gd name="T11" fmla="*/ 278 h 502"/>
                <a:gd name="T12" fmla="*/ 358 w 874"/>
                <a:gd name="T13" fmla="*/ 194 h 502"/>
                <a:gd name="T14" fmla="*/ 358 w 874"/>
                <a:gd name="T15" fmla="*/ 194 h 502"/>
                <a:gd name="T16" fmla="*/ 122 w 874"/>
                <a:gd name="T17" fmla="*/ 44 h 502"/>
                <a:gd name="T18" fmla="*/ 122 w 874"/>
                <a:gd name="T19" fmla="*/ 44 h 502"/>
                <a:gd name="T20" fmla="*/ 106 w 874"/>
                <a:gd name="T21" fmla="*/ 36 h 502"/>
                <a:gd name="T22" fmla="*/ 90 w 874"/>
                <a:gd name="T23" fmla="*/ 34 h 502"/>
                <a:gd name="T24" fmla="*/ 76 w 874"/>
                <a:gd name="T25" fmla="*/ 36 h 502"/>
                <a:gd name="T26" fmla="*/ 60 w 874"/>
                <a:gd name="T27" fmla="*/ 44 h 502"/>
                <a:gd name="T28" fmla="*/ 46 w 874"/>
                <a:gd name="T29" fmla="*/ 54 h 502"/>
                <a:gd name="T30" fmla="*/ 32 w 874"/>
                <a:gd name="T31" fmla="*/ 70 h 502"/>
                <a:gd name="T32" fmla="*/ 16 w 874"/>
                <a:gd name="T33" fmla="*/ 88 h 502"/>
                <a:gd name="T34" fmla="*/ 0 w 874"/>
                <a:gd name="T35" fmla="*/ 110 h 502"/>
                <a:gd name="T36" fmla="*/ 0 w 874"/>
                <a:gd name="T37" fmla="*/ 110 h 502"/>
                <a:gd name="T38" fmla="*/ 0 w 874"/>
                <a:gd name="T39" fmla="*/ 110 h 502"/>
                <a:gd name="T40" fmla="*/ 6 w 874"/>
                <a:gd name="T41" fmla="*/ 86 h 502"/>
                <a:gd name="T42" fmla="*/ 14 w 874"/>
                <a:gd name="T43" fmla="*/ 62 h 502"/>
                <a:gd name="T44" fmla="*/ 24 w 874"/>
                <a:gd name="T45" fmla="*/ 36 h 502"/>
                <a:gd name="T46" fmla="*/ 38 w 874"/>
                <a:gd name="T47" fmla="*/ 12 h 502"/>
                <a:gd name="T48" fmla="*/ 38 w 874"/>
                <a:gd name="T49" fmla="*/ 12 h 502"/>
                <a:gd name="T50" fmla="*/ 58 w 874"/>
                <a:gd name="T51" fmla="*/ 4 h 502"/>
                <a:gd name="T52" fmla="*/ 82 w 874"/>
                <a:gd name="T53" fmla="*/ 0 h 502"/>
                <a:gd name="T54" fmla="*/ 94 w 874"/>
                <a:gd name="T55" fmla="*/ 0 h 502"/>
                <a:gd name="T56" fmla="*/ 108 w 874"/>
                <a:gd name="T57" fmla="*/ 0 h 502"/>
                <a:gd name="T58" fmla="*/ 120 w 874"/>
                <a:gd name="T59" fmla="*/ 4 h 502"/>
                <a:gd name="T60" fmla="*/ 132 w 874"/>
                <a:gd name="T61" fmla="*/ 8 h 502"/>
                <a:gd name="T62" fmla="*/ 132 w 874"/>
                <a:gd name="T63" fmla="*/ 8 h 502"/>
                <a:gd name="T64" fmla="*/ 166 w 874"/>
                <a:gd name="T65" fmla="*/ 24 h 502"/>
                <a:gd name="T66" fmla="*/ 218 w 874"/>
                <a:gd name="T67" fmla="*/ 52 h 502"/>
                <a:gd name="T68" fmla="*/ 362 w 874"/>
                <a:gd name="T69" fmla="*/ 136 h 502"/>
                <a:gd name="T70" fmla="*/ 362 w 874"/>
                <a:gd name="T71" fmla="*/ 136 h 502"/>
                <a:gd name="T72" fmla="*/ 476 w 874"/>
                <a:gd name="T73" fmla="*/ 204 h 502"/>
                <a:gd name="T74" fmla="*/ 592 w 874"/>
                <a:gd name="T75" fmla="*/ 274 h 502"/>
                <a:gd name="T76" fmla="*/ 592 w 874"/>
                <a:gd name="T77" fmla="*/ 274 h 502"/>
                <a:gd name="T78" fmla="*/ 680 w 874"/>
                <a:gd name="T79" fmla="*/ 330 h 502"/>
                <a:gd name="T80" fmla="*/ 760 w 874"/>
                <a:gd name="T81" fmla="*/ 382 h 502"/>
                <a:gd name="T82" fmla="*/ 760 w 874"/>
                <a:gd name="T83" fmla="*/ 382 h 502"/>
                <a:gd name="T84" fmla="*/ 818 w 874"/>
                <a:gd name="T85" fmla="*/ 420 h 502"/>
                <a:gd name="T86" fmla="*/ 862 w 874"/>
                <a:gd name="T87" fmla="*/ 452 h 502"/>
                <a:gd name="T88" fmla="*/ 862 w 874"/>
                <a:gd name="T89" fmla="*/ 452 h 502"/>
                <a:gd name="T90" fmla="*/ 868 w 874"/>
                <a:gd name="T91" fmla="*/ 456 h 502"/>
                <a:gd name="T92" fmla="*/ 870 w 874"/>
                <a:gd name="T93" fmla="*/ 460 h 502"/>
                <a:gd name="T94" fmla="*/ 874 w 874"/>
                <a:gd name="T95" fmla="*/ 470 h 502"/>
                <a:gd name="T96" fmla="*/ 874 w 874"/>
                <a:gd name="T97" fmla="*/ 480 h 502"/>
                <a:gd name="T98" fmla="*/ 870 w 874"/>
                <a:gd name="T99" fmla="*/ 490 h 502"/>
                <a:gd name="T100" fmla="*/ 862 w 874"/>
                <a:gd name="T101" fmla="*/ 498 h 502"/>
                <a:gd name="T102" fmla="*/ 858 w 874"/>
                <a:gd name="T103" fmla="*/ 500 h 502"/>
                <a:gd name="T104" fmla="*/ 852 w 874"/>
                <a:gd name="T105" fmla="*/ 502 h 502"/>
                <a:gd name="T106" fmla="*/ 846 w 874"/>
                <a:gd name="T107" fmla="*/ 502 h 502"/>
                <a:gd name="T108" fmla="*/ 840 w 874"/>
                <a:gd name="T109" fmla="*/ 500 h 502"/>
                <a:gd name="T110" fmla="*/ 832 w 874"/>
                <a:gd name="T111" fmla="*/ 498 h 502"/>
                <a:gd name="T112" fmla="*/ 824 w 874"/>
                <a:gd name="T113" fmla="*/ 494 h 502"/>
                <a:gd name="T114" fmla="*/ 824 w 874"/>
                <a:gd name="T115" fmla="*/ 494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74" h="502">
                  <a:moveTo>
                    <a:pt x="824" y="494"/>
                  </a:moveTo>
                  <a:lnTo>
                    <a:pt x="824" y="494"/>
                  </a:lnTo>
                  <a:lnTo>
                    <a:pt x="794" y="474"/>
                  </a:lnTo>
                  <a:lnTo>
                    <a:pt x="794" y="474"/>
                  </a:lnTo>
                  <a:lnTo>
                    <a:pt x="490" y="278"/>
                  </a:lnTo>
                  <a:lnTo>
                    <a:pt x="490" y="278"/>
                  </a:lnTo>
                  <a:lnTo>
                    <a:pt x="358" y="194"/>
                  </a:lnTo>
                  <a:lnTo>
                    <a:pt x="358" y="194"/>
                  </a:lnTo>
                  <a:lnTo>
                    <a:pt x="122" y="44"/>
                  </a:lnTo>
                  <a:lnTo>
                    <a:pt x="122" y="44"/>
                  </a:lnTo>
                  <a:lnTo>
                    <a:pt x="106" y="36"/>
                  </a:lnTo>
                  <a:lnTo>
                    <a:pt x="90" y="34"/>
                  </a:lnTo>
                  <a:lnTo>
                    <a:pt x="76" y="36"/>
                  </a:lnTo>
                  <a:lnTo>
                    <a:pt x="60" y="44"/>
                  </a:lnTo>
                  <a:lnTo>
                    <a:pt x="46" y="54"/>
                  </a:lnTo>
                  <a:lnTo>
                    <a:pt x="32" y="70"/>
                  </a:lnTo>
                  <a:lnTo>
                    <a:pt x="16" y="88"/>
                  </a:lnTo>
                  <a:lnTo>
                    <a:pt x="0" y="110"/>
                  </a:lnTo>
                  <a:lnTo>
                    <a:pt x="0" y="110"/>
                  </a:lnTo>
                  <a:lnTo>
                    <a:pt x="0" y="110"/>
                  </a:lnTo>
                  <a:lnTo>
                    <a:pt x="6" y="86"/>
                  </a:lnTo>
                  <a:lnTo>
                    <a:pt x="14" y="62"/>
                  </a:lnTo>
                  <a:lnTo>
                    <a:pt x="24" y="36"/>
                  </a:lnTo>
                  <a:lnTo>
                    <a:pt x="38" y="12"/>
                  </a:lnTo>
                  <a:lnTo>
                    <a:pt x="38" y="12"/>
                  </a:lnTo>
                  <a:lnTo>
                    <a:pt x="58" y="4"/>
                  </a:lnTo>
                  <a:lnTo>
                    <a:pt x="82" y="0"/>
                  </a:lnTo>
                  <a:lnTo>
                    <a:pt x="94" y="0"/>
                  </a:lnTo>
                  <a:lnTo>
                    <a:pt x="108" y="0"/>
                  </a:lnTo>
                  <a:lnTo>
                    <a:pt x="120" y="4"/>
                  </a:lnTo>
                  <a:lnTo>
                    <a:pt x="132" y="8"/>
                  </a:lnTo>
                  <a:lnTo>
                    <a:pt x="132" y="8"/>
                  </a:lnTo>
                  <a:lnTo>
                    <a:pt x="166" y="24"/>
                  </a:lnTo>
                  <a:lnTo>
                    <a:pt x="218" y="52"/>
                  </a:lnTo>
                  <a:lnTo>
                    <a:pt x="362" y="136"/>
                  </a:lnTo>
                  <a:lnTo>
                    <a:pt x="362" y="136"/>
                  </a:lnTo>
                  <a:lnTo>
                    <a:pt x="476" y="204"/>
                  </a:lnTo>
                  <a:lnTo>
                    <a:pt x="592" y="274"/>
                  </a:lnTo>
                  <a:lnTo>
                    <a:pt x="592" y="274"/>
                  </a:lnTo>
                  <a:lnTo>
                    <a:pt x="680" y="330"/>
                  </a:lnTo>
                  <a:lnTo>
                    <a:pt x="760" y="382"/>
                  </a:lnTo>
                  <a:lnTo>
                    <a:pt x="760" y="382"/>
                  </a:lnTo>
                  <a:lnTo>
                    <a:pt x="818" y="420"/>
                  </a:lnTo>
                  <a:lnTo>
                    <a:pt x="862" y="452"/>
                  </a:lnTo>
                  <a:lnTo>
                    <a:pt x="862" y="452"/>
                  </a:lnTo>
                  <a:lnTo>
                    <a:pt x="868" y="456"/>
                  </a:lnTo>
                  <a:lnTo>
                    <a:pt x="870" y="460"/>
                  </a:lnTo>
                  <a:lnTo>
                    <a:pt x="874" y="470"/>
                  </a:lnTo>
                  <a:lnTo>
                    <a:pt x="874" y="480"/>
                  </a:lnTo>
                  <a:lnTo>
                    <a:pt x="870" y="490"/>
                  </a:lnTo>
                  <a:lnTo>
                    <a:pt x="862" y="498"/>
                  </a:lnTo>
                  <a:lnTo>
                    <a:pt x="858" y="500"/>
                  </a:lnTo>
                  <a:lnTo>
                    <a:pt x="852" y="502"/>
                  </a:lnTo>
                  <a:lnTo>
                    <a:pt x="846" y="502"/>
                  </a:lnTo>
                  <a:lnTo>
                    <a:pt x="840" y="500"/>
                  </a:lnTo>
                  <a:lnTo>
                    <a:pt x="832" y="498"/>
                  </a:lnTo>
                  <a:lnTo>
                    <a:pt x="824" y="494"/>
                  </a:lnTo>
                  <a:lnTo>
                    <a:pt x="824" y="494"/>
                  </a:lnTo>
                  <a:close/>
                </a:path>
              </a:pathLst>
            </a:custGeom>
            <a:solidFill>
              <a:srgbClr val="4141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0" name="Freeform 284"/>
            <p:cNvSpPr>
              <a:spLocks noEditPoints="1"/>
            </p:cNvSpPr>
            <p:nvPr/>
          </p:nvSpPr>
          <p:spPr bwMode="auto">
            <a:xfrm>
              <a:off x="19637375" y="-4370388"/>
              <a:ext cx="1441450" cy="1200150"/>
            </a:xfrm>
            <a:custGeom>
              <a:avLst/>
              <a:gdLst>
                <a:gd name="T0" fmla="*/ 776 w 908"/>
                <a:gd name="T1" fmla="*/ 466 h 756"/>
                <a:gd name="T2" fmla="*/ 706 w 908"/>
                <a:gd name="T3" fmla="*/ 420 h 756"/>
                <a:gd name="T4" fmla="*/ 508 w 908"/>
                <a:gd name="T5" fmla="*/ 324 h 756"/>
                <a:gd name="T6" fmla="*/ 414 w 908"/>
                <a:gd name="T7" fmla="*/ 238 h 756"/>
                <a:gd name="T8" fmla="*/ 298 w 908"/>
                <a:gd name="T9" fmla="*/ 124 h 756"/>
                <a:gd name="T10" fmla="*/ 138 w 908"/>
                <a:gd name="T11" fmla="*/ 18 h 756"/>
                <a:gd name="T12" fmla="*/ 80 w 908"/>
                <a:gd name="T13" fmla="*/ 0 h 756"/>
                <a:gd name="T14" fmla="*/ 54 w 908"/>
                <a:gd name="T15" fmla="*/ 36 h 756"/>
                <a:gd name="T16" fmla="*/ 58 w 908"/>
                <a:gd name="T17" fmla="*/ 58 h 756"/>
                <a:gd name="T18" fmla="*/ 44 w 908"/>
                <a:gd name="T19" fmla="*/ 126 h 756"/>
                <a:gd name="T20" fmla="*/ 2 w 908"/>
                <a:gd name="T21" fmla="*/ 232 h 756"/>
                <a:gd name="T22" fmla="*/ 12 w 908"/>
                <a:gd name="T23" fmla="*/ 298 h 756"/>
                <a:gd name="T24" fmla="*/ 68 w 908"/>
                <a:gd name="T25" fmla="*/ 372 h 756"/>
                <a:gd name="T26" fmla="*/ 120 w 908"/>
                <a:gd name="T27" fmla="*/ 412 h 756"/>
                <a:gd name="T28" fmla="*/ 202 w 908"/>
                <a:gd name="T29" fmla="*/ 440 h 756"/>
                <a:gd name="T30" fmla="*/ 292 w 908"/>
                <a:gd name="T31" fmla="*/ 424 h 756"/>
                <a:gd name="T32" fmla="*/ 354 w 908"/>
                <a:gd name="T33" fmla="*/ 382 h 756"/>
                <a:gd name="T34" fmla="*/ 412 w 908"/>
                <a:gd name="T35" fmla="*/ 360 h 756"/>
                <a:gd name="T36" fmla="*/ 450 w 908"/>
                <a:gd name="T37" fmla="*/ 380 h 756"/>
                <a:gd name="T38" fmla="*/ 468 w 908"/>
                <a:gd name="T39" fmla="*/ 420 h 756"/>
                <a:gd name="T40" fmla="*/ 444 w 908"/>
                <a:gd name="T41" fmla="*/ 516 h 756"/>
                <a:gd name="T42" fmla="*/ 444 w 908"/>
                <a:gd name="T43" fmla="*/ 596 h 756"/>
                <a:gd name="T44" fmla="*/ 480 w 908"/>
                <a:gd name="T45" fmla="*/ 664 h 756"/>
                <a:gd name="T46" fmla="*/ 538 w 908"/>
                <a:gd name="T47" fmla="*/ 712 h 756"/>
                <a:gd name="T48" fmla="*/ 622 w 908"/>
                <a:gd name="T49" fmla="*/ 750 h 756"/>
                <a:gd name="T50" fmla="*/ 688 w 908"/>
                <a:gd name="T51" fmla="*/ 752 h 756"/>
                <a:gd name="T52" fmla="*/ 764 w 908"/>
                <a:gd name="T53" fmla="*/ 706 h 756"/>
                <a:gd name="T54" fmla="*/ 836 w 908"/>
                <a:gd name="T55" fmla="*/ 638 h 756"/>
                <a:gd name="T56" fmla="*/ 866 w 908"/>
                <a:gd name="T57" fmla="*/ 636 h 756"/>
                <a:gd name="T58" fmla="*/ 900 w 908"/>
                <a:gd name="T59" fmla="*/ 610 h 756"/>
                <a:gd name="T60" fmla="*/ 904 w 908"/>
                <a:gd name="T61" fmla="*/ 582 h 756"/>
                <a:gd name="T62" fmla="*/ 184 w 908"/>
                <a:gd name="T63" fmla="*/ 416 h 756"/>
                <a:gd name="T64" fmla="*/ 114 w 908"/>
                <a:gd name="T65" fmla="*/ 384 h 756"/>
                <a:gd name="T66" fmla="*/ 38 w 908"/>
                <a:gd name="T67" fmla="*/ 298 h 756"/>
                <a:gd name="T68" fmla="*/ 30 w 908"/>
                <a:gd name="T69" fmla="*/ 220 h 756"/>
                <a:gd name="T70" fmla="*/ 78 w 908"/>
                <a:gd name="T71" fmla="*/ 116 h 756"/>
                <a:gd name="T72" fmla="*/ 130 w 908"/>
                <a:gd name="T73" fmla="*/ 70 h 756"/>
                <a:gd name="T74" fmla="*/ 174 w 908"/>
                <a:gd name="T75" fmla="*/ 72 h 756"/>
                <a:gd name="T76" fmla="*/ 284 w 908"/>
                <a:gd name="T77" fmla="*/ 142 h 756"/>
                <a:gd name="T78" fmla="*/ 358 w 908"/>
                <a:gd name="T79" fmla="*/ 212 h 756"/>
                <a:gd name="T80" fmla="*/ 392 w 908"/>
                <a:gd name="T81" fmla="*/ 284 h 756"/>
                <a:gd name="T82" fmla="*/ 374 w 908"/>
                <a:gd name="T83" fmla="*/ 334 h 756"/>
                <a:gd name="T84" fmla="*/ 270 w 908"/>
                <a:gd name="T85" fmla="*/ 404 h 756"/>
                <a:gd name="T86" fmla="*/ 184 w 908"/>
                <a:gd name="T87" fmla="*/ 416 h 756"/>
                <a:gd name="T88" fmla="*/ 698 w 908"/>
                <a:gd name="T89" fmla="*/ 724 h 756"/>
                <a:gd name="T90" fmla="*/ 598 w 908"/>
                <a:gd name="T91" fmla="*/ 720 h 756"/>
                <a:gd name="T92" fmla="*/ 518 w 908"/>
                <a:gd name="T93" fmla="*/ 674 h 756"/>
                <a:gd name="T94" fmla="*/ 474 w 908"/>
                <a:gd name="T95" fmla="*/ 620 h 756"/>
                <a:gd name="T96" fmla="*/ 472 w 908"/>
                <a:gd name="T97" fmla="*/ 486 h 756"/>
                <a:gd name="T98" fmla="*/ 510 w 908"/>
                <a:gd name="T99" fmla="*/ 408 h 756"/>
                <a:gd name="T100" fmla="*/ 538 w 908"/>
                <a:gd name="T101" fmla="*/ 390 h 756"/>
                <a:gd name="T102" fmla="*/ 598 w 908"/>
                <a:gd name="T103" fmla="*/ 392 h 756"/>
                <a:gd name="T104" fmla="*/ 706 w 908"/>
                <a:gd name="T105" fmla="*/ 444 h 756"/>
                <a:gd name="T106" fmla="*/ 822 w 908"/>
                <a:gd name="T107" fmla="*/ 548 h 756"/>
                <a:gd name="T108" fmla="*/ 820 w 908"/>
                <a:gd name="T109" fmla="*/ 596 h 756"/>
                <a:gd name="T110" fmla="*/ 766 w 908"/>
                <a:gd name="T111" fmla="*/ 67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08" h="756">
                  <a:moveTo>
                    <a:pt x="894" y="568"/>
                  </a:moveTo>
                  <a:lnTo>
                    <a:pt x="894" y="568"/>
                  </a:lnTo>
                  <a:lnTo>
                    <a:pt x="872" y="546"/>
                  </a:lnTo>
                  <a:lnTo>
                    <a:pt x="830" y="508"/>
                  </a:lnTo>
                  <a:lnTo>
                    <a:pt x="776" y="466"/>
                  </a:lnTo>
                  <a:lnTo>
                    <a:pt x="746" y="446"/>
                  </a:lnTo>
                  <a:lnTo>
                    <a:pt x="718" y="428"/>
                  </a:lnTo>
                  <a:lnTo>
                    <a:pt x="718" y="428"/>
                  </a:lnTo>
                  <a:lnTo>
                    <a:pt x="706" y="420"/>
                  </a:lnTo>
                  <a:lnTo>
                    <a:pt x="706" y="420"/>
                  </a:lnTo>
                  <a:lnTo>
                    <a:pt x="678" y="404"/>
                  </a:lnTo>
                  <a:lnTo>
                    <a:pt x="650" y="390"/>
                  </a:lnTo>
                  <a:lnTo>
                    <a:pt x="592" y="364"/>
                  </a:lnTo>
                  <a:lnTo>
                    <a:pt x="534" y="338"/>
                  </a:lnTo>
                  <a:lnTo>
                    <a:pt x="508" y="324"/>
                  </a:lnTo>
                  <a:lnTo>
                    <a:pt x="484" y="310"/>
                  </a:lnTo>
                  <a:lnTo>
                    <a:pt x="484" y="310"/>
                  </a:lnTo>
                  <a:lnTo>
                    <a:pt x="472" y="300"/>
                  </a:lnTo>
                  <a:lnTo>
                    <a:pt x="456" y="282"/>
                  </a:lnTo>
                  <a:lnTo>
                    <a:pt x="414" y="238"/>
                  </a:lnTo>
                  <a:lnTo>
                    <a:pt x="364" y="184"/>
                  </a:lnTo>
                  <a:lnTo>
                    <a:pt x="338" y="160"/>
                  </a:lnTo>
                  <a:lnTo>
                    <a:pt x="312" y="136"/>
                  </a:lnTo>
                  <a:lnTo>
                    <a:pt x="312" y="136"/>
                  </a:lnTo>
                  <a:lnTo>
                    <a:pt x="298" y="124"/>
                  </a:lnTo>
                  <a:lnTo>
                    <a:pt x="298" y="124"/>
                  </a:lnTo>
                  <a:lnTo>
                    <a:pt x="270" y="104"/>
                  </a:lnTo>
                  <a:lnTo>
                    <a:pt x="242" y="84"/>
                  </a:lnTo>
                  <a:lnTo>
                    <a:pt x="186" y="46"/>
                  </a:lnTo>
                  <a:lnTo>
                    <a:pt x="138" y="18"/>
                  </a:lnTo>
                  <a:lnTo>
                    <a:pt x="110" y="4"/>
                  </a:lnTo>
                  <a:lnTo>
                    <a:pt x="110" y="4"/>
                  </a:lnTo>
                  <a:lnTo>
                    <a:pt x="94" y="0"/>
                  </a:lnTo>
                  <a:lnTo>
                    <a:pt x="84" y="0"/>
                  </a:lnTo>
                  <a:lnTo>
                    <a:pt x="80" y="0"/>
                  </a:lnTo>
                  <a:lnTo>
                    <a:pt x="76" y="4"/>
                  </a:lnTo>
                  <a:lnTo>
                    <a:pt x="68" y="12"/>
                  </a:lnTo>
                  <a:lnTo>
                    <a:pt x="68" y="12"/>
                  </a:lnTo>
                  <a:lnTo>
                    <a:pt x="60" y="24"/>
                  </a:lnTo>
                  <a:lnTo>
                    <a:pt x="54" y="36"/>
                  </a:lnTo>
                  <a:lnTo>
                    <a:pt x="54" y="42"/>
                  </a:lnTo>
                  <a:lnTo>
                    <a:pt x="54" y="48"/>
                  </a:lnTo>
                  <a:lnTo>
                    <a:pt x="56" y="54"/>
                  </a:lnTo>
                  <a:lnTo>
                    <a:pt x="58" y="58"/>
                  </a:lnTo>
                  <a:lnTo>
                    <a:pt x="58" y="58"/>
                  </a:lnTo>
                  <a:lnTo>
                    <a:pt x="62" y="66"/>
                  </a:lnTo>
                  <a:lnTo>
                    <a:pt x="62" y="74"/>
                  </a:lnTo>
                  <a:lnTo>
                    <a:pt x="62" y="84"/>
                  </a:lnTo>
                  <a:lnTo>
                    <a:pt x="58" y="94"/>
                  </a:lnTo>
                  <a:lnTo>
                    <a:pt x="44" y="126"/>
                  </a:lnTo>
                  <a:lnTo>
                    <a:pt x="22" y="172"/>
                  </a:lnTo>
                  <a:lnTo>
                    <a:pt x="22" y="172"/>
                  </a:lnTo>
                  <a:lnTo>
                    <a:pt x="10" y="196"/>
                  </a:lnTo>
                  <a:lnTo>
                    <a:pt x="4" y="220"/>
                  </a:lnTo>
                  <a:lnTo>
                    <a:pt x="2" y="232"/>
                  </a:lnTo>
                  <a:lnTo>
                    <a:pt x="0" y="246"/>
                  </a:lnTo>
                  <a:lnTo>
                    <a:pt x="2" y="258"/>
                  </a:lnTo>
                  <a:lnTo>
                    <a:pt x="4" y="272"/>
                  </a:lnTo>
                  <a:lnTo>
                    <a:pt x="6" y="284"/>
                  </a:lnTo>
                  <a:lnTo>
                    <a:pt x="12" y="298"/>
                  </a:lnTo>
                  <a:lnTo>
                    <a:pt x="20" y="312"/>
                  </a:lnTo>
                  <a:lnTo>
                    <a:pt x="28" y="326"/>
                  </a:lnTo>
                  <a:lnTo>
                    <a:pt x="40" y="342"/>
                  </a:lnTo>
                  <a:lnTo>
                    <a:pt x="52" y="356"/>
                  </a:lnTo>
                  <a:lnTo>
                    <a:pt x="68" y="372"/>
                  </a:lnTo>
                  <a:lnTo>
                    <a:pt x="86" y="388"/>
                  </a:lnTo>
                  <a:lnTo>
                    <a:pt x="86" y="388"/>
                  </a:lnTo>
                  <a:lnTo>
                    <a:pt x="102" y="402"/>
                  </a:lnTo>
                  <a:lnTo>
                    <a:pt x="102" y="402"/>
                  </a:lnTo>
                  <a:lnTo>
                    <a:pt x="120" y="412"/>
                  </a:lnTo>
                  <a:lnTo>
                    <a:pt x="138" y="422"/>
                  </a:lnTo>
                  <a:lnTo>
                    <a:pt x="154" y="430"/>
                  </a:lnTo>
                  <a:lnTo>
                    <a:pt x="170" y="434"/>
                  </a:lnTo>
                  <a:lnTo>
                    <a:pt x="186" y="438"/>
                  </a:lnTo>
                  <a:lnTo>
                    <a:pt x="202" y="440"/>
                  </a:lnTo>
                  <a:lnTo>
                    <a:pt x="216" y="440"/>
                  </a:lnTo>
                  <a:lnTo>
                    <a:pt x="228" y="440"/>
                  </a:lnTo>
                  <a:lnTo>
                    <a:pt x="254" y="436"/>
                  </a:lnTo>
                  <a:lnTo>
                    <a:pt x="274" y="430"/>
                  </a:lnTo>
                  <a:lnTo>
                    <a:pt x="292" y="424"/>
                  </a:lnTo>
                  <a:lnTo>
                    <a:pt x="304" y="418"/>
                  </a:lnTo>
                  <a:lnTo>
                    <a:pt x="304" y="418"/>
                  </a:lnTo>
                  <a:lnTo>
                    <a:pt x="322" y="406"/>
                  </a:lnTo>
                  <a:lnTo>
                    <a:pt x="338" y="394"/>
                  </a:lnTo>
                  <a:lnTo>
                    <a:pt x="354" y="382"/>
                  </a:lnTo>
                  <a:lnTo>
                    <a:pt x="370" y="370"/>
                  </a:lnTo>
                  <a:lnTo>
                    <a:pt x="386" y="362"/>
                  </a:lnTo>
                  <a:lnTo>
                    <a:pt x="394" y="360"/>
                  </a:lnTo>
                  <a:lnTo>
                    <a:pt x="404" y="358"/>
                  </a:lnTo>
                  <a:lnTo>
                    <a:pt x="412" y="360"/>
                  </a:lnTo>
                  <a:lnTo>
                    <a:pt x="422" y="362"/>
                  </a:lnTo>
                  <a:lnTo>
                    <a:pt x="430" y="366"/>
                  </a:lnTo>
                  <a:lnTo>
                    <a:pt x="440" y="372"/>
                  </a:lnTo>
                  <a:lnTo>
                    <a:pt x="440" y="372"/>
                  </a:lnTo>
                  <a:lnTo>
                    <a:pt x="450" y="380"/>
                  </a:lnTo>
                  <a:lnTo>
                    <a:pt x="456" y="386"/>
                  </a:lnTo>
                  <a:lnTo>
                    <a:pt x="462" y="394"/>
                  </a:lnTo>
                  <a:lnTo>
                    <a:pt x="466" y="404"/>
                  </a:lnTo>
                  <a:lnTo>
                    <a:pt x="468" y="412"/>
                  </a:lnTo>
                  <a:lnTo>
                    <a:pt x="468" y="420"/>
                  </a:lnTo>
                  <a:lnTo>
                    <a:pt x="466" y="438"/>
                  </a:lnTo>
                  <a:lnTo>
                    <a:pt x="460" y="456"/>
                  </a:lnTo>
                  <a:lnTo>
                    <a:pt x="454" y="476"/>
                  </a:lnTo>
                  <a:lnTo>
                    <a:pt x="448" y="496"/>
                  </a:lnTo>
                  <a:lnTo>
                    <a:pt x="444" y="516"/>
                  </a:lnTo>
                  <a:lnTo>
                    <a:pt x="444" y="516"/>
                  </a:lnTo>
                  <a:lnTo>
                    <a:pt x="442" y="530"/>
                  </a:lnTo>
                  <a:lnTo>
                    <a:pt x="440" y="548"/>
                  </a:lnTo>
                  <a:lnTo>
                    <a:pt x="440" y="570"/>
                  </a:lnTo>
                  <a:lnTo>
                    <a:pt x="444" y="596"/>
                  </a:lnTo>
                  <a:lnTo>
                    <a:pt x="448" y="610"/>
                  </a:lnTo>
                  <a:lnTo>
                    <a:pt x="454" y="622"/>
                  </a:lnTo>
                  <a:lnTo>
                    <a:pt x="460" y="636"/>
                  </a:lnTo>
                  <a:lnTo>
                    <a:pt x="470" y="650"/>
                  </a:lnTo>
                  <a:lnTo>
                    <a:pt x="480" y="664"/>
                  </a:lnTo>
                  <a:lnTo>
                    <a:pt x="492" y="678"/>
                  </a:lnTo>
                  <a:lnTo>
                    <a:pt x="508" y="692"/>
                  </a:lnTo>
                  <a:lnTo>
                    <a:pt x="524" y="704"/>
                  </a:lnTo>
                  <a:lnTo>
                    <a:pt x="524" y="704"/>
                  </a:lnTo>
                  <a:lnTo>
                    <a:pt x="538" y="712"/>
                  </a:lnTo>
                  <a:lnTo>
                    <a:pt x="538" y="712"/>
                  </a:lnTo>
                  <a:lnTo>
                    <a:pt x="560" y="726"/>
                  </a:lnTo>
                  <a:lnTo>
                    <a:pt x="582" y="736"/>
                  </a:lnTo>
                  <a:lnTo>
                    <a:pt x="604" y="746"/>
                  </a:lnTo>
                  <a:lnTo>
                    <a:pt x="622" y="750"/>
                  </a:lnTo>
                  <a:lnTo>
                    <a:pt x="640" y="754"/>
                  </a:lnTo>
                  <a:lnTo>
                    <a:pt x="656" y="756"/>
                  </a:lnTo>
                  <a:lnTo>
                    <a:pt x="672" y="756"/>
                  </a:lnTo>
                  <a:lnTo>
                    <a:pt x="688" y="752"/>
                  </a:lnTo>
                  <a:lnTo>
                    <a:pt x="688" y="752"/>
                  </a:lnTo>
                  <a:lnTo>
                    <a:pt x="708" y="746"/>
                  </a:lnTo>
                  <a:lnTo>
                    <a:pt x="728" y="736"/>
                  </a:lnTo>
                  <a:lnTo>
                    <a:pt x="746" y="722"/>
                  </a:lnTo>
                  <a:lnTo>
                    <a:pt x="764" y="706"/>
                  </a:lnTo>
                  <a:lnTo>
                    <a:pt x="764" y="706"/>
                  </a:lnTo>
                  <a:lnTo>
                    <a:pt x="774" y="696"/>
                  </a:lnTo>
                  <a:lnTo>
                    <a:pt x="774" y="696"/>
                  </a:lnTo>
                  <a:lnTo>
                    <a:pt x="806" y="666"/>
                  </a:lnTo>
                  <a:lnTo>
                    <a:pt x="828" y="646"/>
                  </a:lnTo>
                  <a:lnTo>
                    <a:pt x="836" y="638"/>
                  </a:lnTo>
                  <a:lnTo>
                    <a:pt x="844" y="636"/>
                  </a:lnTo>
                  <a:lnTo>
                    <a:pt x="852" y="634"/>
                  </a:lnTo>
                  <a:lnTo>
                    <a:pt x="860" y="636"/>
                  </a:lnTo>
                  <a:lnTo>
                    <a:pt x="860" y="636"/>
                  </a:lnTo>
                  <a:lnTo>
                    <a:pt x="866" y="636"/>
                  </a:lnTo>
                  <a:lnTo>
                    <a:pt x="870" y="636"/>
                  </a:lnTo>
                  <a:lnTo>
                    <a:pt x="876" y="634"/>
                  </a:lnTo>
                  <a:lnTo>
                    <a:pt x="882" y="632"/>
                  </a:lnTo>
                  <a:lnTo>
                    <a:pt x="890" y="622"/>
                  </a:lnTo>
                  <a:lnTo>
                    <a:pt x="900" y="610"/>
                  </a:lnTo>
                  <a:lnTo>
                    <a:pt x="900" y="610"/>
                  </a:lnTo>
                  <a:lnTo>
                    <a:pt x="906" y="600"/>
                  </a:lnTo>
                  <a:lnTo>
                    <a:pt x="906" y="596"/>
                  </a:lnTo>
                  <a:lnTo>
                    <a:pt x="908" y="592"/>
                  </a:lnTo>
                  <a:lnTo>
                    <a:pt x="904" y="582"/>
                  </a:lnTo>
                  <a:lnTo>
                    <a:pt x="894" y="568"/>
                  </a:lnTo>
                  <a:lnTo>
                    <a:pt x="894" y="568"/>
                  </a:lnTo>
                  <a:close/>
                  <a:moveTo>
                    <a:pt x="184" y="416"/>
                  </a:moveTo>
                  <a:lnTo>
                    <a:pt x="184" y="416"/>
                  </a:lnTo>
                  <a:lnTo>
                    <a:pt x="184" y="416"/>
                  </a:lnTo>
                  <a:lnTo>
                    <a:pt x="166" y="412"/>
                  </a:lnTo>
                  <a:lnTo>
                    <a:pt x="150" y="406"/>
                  </a:lnTo>
                  <a:lnTo>
                    <a:pt x="132" y="396"/>
                  </a:lnTo>
                  <a:lnTo>
                    <a:pt x="114" y="384"/>
                  </a:lnTo>
                  <a:lnTo>
                    <a:pt x="114" y="384"/>
                  </a:lnTo>
                  <a:lnTo>
                    <a:pt x="96" y="370"/>
                  </a:lnTo>
                  <a:lnTo>
                    <a:pt x="78" y="354"/>
                  </a:lnTo>
                  <a:lnTo>
                    <a:pt x="62" y="336"/>
                  </a:lnTo>
                  <a:lnTo>
                    <a:pt x="48" y="318"/>
                  </a:lnTo>
                  <a:lnTo>
                    <a:pt x="38" y="298"/>
                  </a:lnTo>
                  <a:lnTo>
                    <a:pt x="30" y="278"/>
                  </a:lnTo>
                  <a:lnTo>
                    <a:pt x="26" y="258"/>
                  </a:lnTo>
                  <a:lnTo>
                    <a:pt x="26" y="240"/>
                  </a:lnTo>
                  <a:lnTo>
                    <a:pt x="26" y="240"/>
                  </a:lnTo>
                  <a:lnTo>
                    <a:pt x="30" y="220"/>
                  </a:lnTo>
                  <a:lnTo>
                    <a:pt x="36" y="198"/>
                  </a:lnTo>
                  <a:lnTo>
                    <a:pt x="44" y="176"/>
                  </a:lnTo>
                  <a:lnTo>
                    <a:pt x="54" y="156"/>
                  </a:lnTo>
                  <a:lnTo>
                    <a:pt x="66" y="134"/>
                  </a:lnTo>
                  <a:lnTo>
                    <a:pt x="78" y="116"/>
                  </a:lnTo>
                  <a:lnTo>
                    <a:pt x="92" y="98"/>
                  </a:lnTo>
                  <a:lnTo>
                    <a:pt x="108" y="84"/>
                  </a:lnTo>
                  <a:lnTo>
                    <a:pt x="108" y="84"/>
                  </a:lnTo>
                  <a:lnTo>
                    <a:pt x="118" y="76"/>
                  </a:lnTo>
                  <a:lnTo>
                    <a:pt x="130" y="70"/>
                  </a:lnTo>
                  <a:lnTo>
                    <a:pt x="142" y="66"/>
                  </a:lnTo>
                  <a:lnTo>
                    <a:pt x="152" y="66"/>
                  </a:lnTo>
                  <a:lnTo>
                    <a:pt x="152" y="66"/>
                  </a:lnTo>
                  <a:lnTo>
                    <a:pt x="162" y="68"/>
                  </a:lnTo>
                  <a:lnTo>
                    <a:pt x="174" y="72"/>
                  </a:lnTo>
                  <a:lnTo>
                    <a:pt x="204" y="86"/>
                  </a:lnTo>
                  <a:lnTo>
                    <a:pt x="204" y="86"/>
                  </a:lnTo>
                  <a:lnTo>
                    <a:pt x="244" y="110"/>
                  </a:lnTo>
                  <a:lnTo>
                    <a:pt x="284" y="142"/>
                  </a:lnTo>
                  <a:lnTo>
                    <a:pt x="284" y="142"/>
                  </a:lnTo>
                  <a:lnTo>
                    <a:pt x="306" y="158"/>
                  </a:lnTo>
                  <a:lnTo>
                    <a:pt x="324" y="176"/>
                  </a:lnTo>
                  <a:lnTo>
                    <a:pt x="342" y="194"/>
                  </a:lnTo>
                  <a:lnTo>
                    <a:pt x="358" y="212"/>
                  </a:lnTo>
                  <a:lnTo>
                    <a:pt x="358" y="212"/>
                  </a:lnTo>
                  <a:lnTo>
                    <a:pt x="372" y="230"/>
                  </a:lnTo>
                  <a:lnTo>
                    <a:pt x="384" y="250"/>
                  </a:lnTo>
                  <a:lnTo>
                    <a:pt x="390" y="268"/>
                  </a:lnTo>
                  <a:lnTo>
                    <a:pt x="392" y="284"/>
                  </a:lnTo>
                  <a:lnTo>
                    <a:pt x="392" y="284"/>
                  </a:lnTo>
                  <a:lnTo>
                    <a:pt x="392" y="298"/>
                  </a:lnTo>
                  <a:lnTo>
                    <a:pt x="388" y="310"/>
                  </a:lnTo>
                  <a:lnTo>
                    <a:pt x="388" y="310"/>
                  </a:lnTo>
                  <a:lnTo>
                    <a:pt x="382" y="322"/>
                  </a:lnTo>
                  <a:lnTo>
                    <a:pt x="374" y="334"/>
                  </a:lnTo>
                  <a:lnTo>
                    <a:pt x="364" y="344"/>
                  </a:lnTo>
                  <a:lnTo>
                    <a:pt x="354" y="354"/>
                  </a:lnTo>
                  <a:lnTo>
                    <a:pt x="328" y="374"/>
                  </a:lnTo>
                  <a:lnTo>
                    <a:pt x="300" y="392"/>
                  </a:lnTo>
                  <a:lnTo>
                    <a:pt x="270" y="404"/>
                  </a:lnTo>
                  <a:lnTo>
                    <a:pt x="238" y="414"/>
                  </a:lnTo>
                  <a:lnTo>
                    <a:pt x="224" y="416"/>
                  </a:lnTo>
                  <a:lnTo>
                    <a:pt x="210" y="418"/>
                  </a:lnTo>
                  <a:lnTo>
                    <a:pt x="196" y="418"/>
                  </a:lnTo>
                  <a:lnTo>
                    <a:pt x="184" y="416"/>
                  </a:lnTo>
                  <a:lnTo>
                    <a:pt x="184" y="416"/>
                  </a:lnTo>
                  <a:close/>
                  <a:moveTo>
                    <a:pt x="704" y="722"/>
                  </a:moveTo>
                  <a:lnTo>
                    <a:pt x="704" y="722"/>
                  </a:lnTo>
                  <a:lnTo>
                    <a:pt x="698" y="724"/>
                  </a:lnTo>
                  <a:lnTo>
                    <a:pt x="698" y="724"/>
                  </a:lnTo>
                  <a:lnTo>
                    <a:pt x="680" y="730"/>
                  </a:lnTo>
                  <a:lnTo>
                    <a:pt x="660" y="732"/>
                  </a:lnTo>
                  <a:lnTo>
                    <a:pt x="640" y="730"/>
                  </a:lnTo>
                  <a:lnTo>
                    <a:pt x="620" y="728"/>
                  </a:lnTo>
                  <a:lnTo>
                    <a:pt x="598" y="720"/>
                  </a:lnTo>
                  <a:lnTo>
                    <a:pt x="576" y="712"/>
                  </a:lnTo>
                  <a:lnTo>
                    <a:pt x="556" y="700"/>
                  </a:lnTo>
                  <a:lnTo>
                    <a:pt x="536" y="688"/>
                  </a:lnTo>
                  <a:lnTo>
                    <a:pt x="536" y="688"/>
                  </a:lnTo>
                  <a:lnTo>
                    <a:pt x="518" y="674"/>
                  </a:lnTo>
                  <a:lnTo>
                    <a:pt x="504" y="660"/>
                  </a:lnTo>
                  <a:lnTo>
                    <a:pt x="490" y="646"/>
                  </a:lnTo>
                  <a:lnTo>
                    <a:pt x="480" y="630"/>
                  </a:lnTo>
                  <a:lnTo>
                    <a:pt x="480" y="630"/>
                  </a:lnTo>
                  <a:lnTo>
                    <a:pt x="474" y="620"/>
                  </a:lnTo>
                  <a:lnTo>
                    <a:pt x="470" y="606"/>
                  </a:lnTo>
                  <a:lnTo>
                    <a:pt x="466" y="580"/>
                  </a:lnTo>
                  <a:lnTo>
                    <a:pt x="464" y="548"/>
                  </a:lnTo>
                  <a:lnTo>
                    <a:pt x="466" y="518"/>
                  </a:lnTo>
                  <a:lnTo>
                    <a:pt x="472" y="486"/>
                  </a:lnTo>
                  <a:lnTo>
                    <a:pt x="482" y="456"/>
                  </a:lnTo>
                  <a:lnTo>
                    <a:pt x="488" y="442"/>
                  </a:lnTo>
                  <a:lnTo>
                    <a:pt x="494" y="430"/>
                  </a:lnTo>
                  <a:lnTo>
                    <a:pt x="502" y="418"/>
                  </a:lnTo>
                  <a:lnTo>
                    <a:pt x="510" y="408"/>
                  </a:lnTo>
                  <a:lnTo>
                    <a:pt x="510" y="408"/>
                  </a:lnTo>
                  <a:lnTo>
                    <a:pt x="524" y="396"/>
                  </a:lnTo>
                  <a:lnTo>
                    <a:pt x="530" y="392"/>
                  </a:lnTo>
                  <a:lnTo>
                    <a:pt x="538" y="390"/>
                  </a:lnTo>
                  <a:lnTo>
                    <a:pt x="538" y="390"/>
                  </a:lnTo>
                  <a:lnTo>
                    <a:pt x="550" y="388"/>
                  </a:lnTo>
                  <a:lnTo>
                    <a:pt x="564" y="386"/>
                  </a:lnTo>
                  <a:lnTo>
                    <a:pt x="564" y="386"/>
                  </a:lnTo>
                  <a:lnTo>
                    <a:pt x="580" y="388"/>
                  </a:lnTo>
                  <a:lnTo>
                    <a:pt x="598" y="392"/>
                  </a:lnTo>
                  <a:lnTo>
                    <a:pt x="614" y="398"/>
                  </a:lnTo>
                  <a:lnTo>
                    <a:pt x="632" y="404"/>
                  </a:lnTo>
                  <a:lnTo>
                    <a:pt x="670" y="422"/>
                  </a:lnTo>
                  <a:lnTo>
                    <a:pt x="706" y="444"/>
                  </a:lnTo>
                  <a:lnTo>
                    <a:pt x="706" y="444"/>
                  </a:lnTo>
                  <a:lnTo>
                    <a:pt x="748" y="474"/>
                  </a:lnTo>
                  <a:lnTo>
                    <a:pt x="782" y="502"/>
                  </a:lnTo>
                  <a:lnTo>
                    <a:pt x="808" y="528"/>
                  </a:lnTo>
                  <a:lnTo>
                    <a:pt x="818" y="540"/>
                  </a:lnTo>
                  <a:lnTo>
                    <a:pt x="822" y="548"/>
                  </a:lnTo>
                  <a:lnTo>
                    <a:pt x="822" y="548"/>
                  </a:lnTo>
                  <a:lnTo>
                    <a:pt x="826" y="558"/>
                  </a:lnTo>
                  <a:lnTo>
                    <a:pt x="826" y="570"/>
                  </a:lnTo>
                  <a:lnTo>
                    <a:pt x="824" y="582"/>
                  </a:lnTo>
                  <a:lnTo>
                    <a:pt x="820" y="596"/>
                  </a:lnTo>
                  <a:lnTo>
                    <a:pt x="814" y="610"/>
                  </a:lnTo>
                  <a:lnTo>
                    <a:pt x="806" y="624"/>
                  </a:lnTo>
                  <a:lnTo>
                    <a:pt x="786" y="652"/>
                  </a:lnTo>
                  <a:lnTo>
                    <a:pt x="786" y="652"/>
                  </a:lnTo>
                  <a:lnTo>
                    <a:pt x="766" y="672"/>
                  </a:lnTo>
                  <a:lnTo>
                    <a:pt x="746" y="692"/>
                  </a:lnTo>
                  <a:lnTo>
                    <a:pt x="724" y="708"/>
                  </a:lnTo>
                  <a:lnTo>
                    <a:pt x="704" y="722"/>
                  </a:lnTo>
                  <a:lnTo>
                    <a:pt x="704" y="722"/>
                  </a:lnTo>
                  <a:close/>
                </a:path>
              </a:pathLst>
            </a:custGeom>
            <a:solidFill>
              <a:srgbClr val="2F2F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1" name="Freeform 285"/>
            <p:cNvSpPr>
              <a:spLocks noEditPoints="1"/>
            </p:cNvSpPr>
            <p:nvPr/>
          </p:nvSpPr>
          <p:spPr bwMode="auto">
            <a:xfrm>
              <a:off x="20256500" y="-3055937"/>
              <a:ext cx="819150" cy="606425"/>
            </a:xfrm>
            <a:custGeom>
              <a:avLst/>
              <a:gdLst>
                <a:gd name="T0" fmla="*/ 60 w 516"/>
                <a:gd name="T1" fmla="*/ 116 h 382"/>
                <a:gd name="T2" fmla="*/ 34 w 516"/>
                <a:gd name="T3" fmla="*/ 102 h 382"/>
                <a:gd name="T4" fmla="*/ 48 w 516"/>
                <a:gd name="T5" fmla="*/ 80 h 382"/>
                <a:gd name="T6" fmla="*/ 72 w 516"/>
                <a:gd name="T7" fmla="*/ 94 h 382"/>
                <a:gd name="T8" fmla="*/ 60 w 516"/>
                <a:gd name="T9" fmla="*/ 116 h 382"/>
                <a:gd name="T10" fmla="*/ 88 w 516"/>
                <a:gd name="T11" fmla="*/ 66 h 382"/>
                <a:gd name="T12" fmla="*/ 64 w 516"/>
                <a:gd name="T13" fmla="*/ 52 h 382"/>
                <a:gd name="T14" fmla="*/ 76 w 516"/>
                <a:gd name="T15" fmla="*/ 30 h 382"/>
                <a:gd name="T16" fmla="*/ 102 w 516"/>
                <a:gd name="T17" fmla="*/ 44 h 382"/>
                <a:gd name="T18" fmla="*/ 88 w 516"/>
                <a:gd name="T19" fmla="*/ 66 h 382"/>
                <a:gd name="T20" fmla="*/ 60 w 516"/>
                <a:gd name="T21" fmla="*/ 0 h 382"/>
                <a:gd name="T22" fmla="*/ 0 w 516"/>
                <a:gd name="T23" fmla="*/ 102 h 382"/>
                <a:gd name="T24" fmla="*/ 90 w 516"/>
                <a:gd name="T25" fmla="*/ 154 h 382"/>
                <a:gd name="T26" fmla="*/ 90 w 516"/>
                <a:gd name="T27" fmla="*/ 154 h 382"/>
                <a:gd name="T28" fmla="*/ 90 w 516"/>
                <a:gd name="T29" fmla="*/ 154 h 382"/>
                <a:gd name="T30" fmla="*/ 70 w 516"/>
                <a:gd name="T31" fmla="*/ 190 h 382"/>
                <a:gd name="T32" fmla="*/ 390 w 516"/>
                <a:gd name="T33" fmla="*/ 374 h 382"/>
                <a:gd name="T34" fmla="*/ 390 w 516"/>
                <a:gd name="T35" fmla="*/ 374 h 382"/>
                <a:gd name="T36" fmla="*/ 404 w 516"/>
                <a:gd name="T37" fmla="*/ 380 h 382"/>
                <a:gd name="T38" fmla="*/ 416 w 516"/>
                <a:gd name="T39" fmla="*/ 382 h 382"/>
                <a:gd name="T40" fmla="*/ 416 w 516"/>
                <a:gd name="T41" fmla="*/ 382 h 382"/>
                <a:gd name="T42" fmla="*/ 426 w 516"/>
                <a:gd name="T43" fmla="*/ 380 h 382"/>
                <a:gd name="T44" fmla="*/ 434 w 516"/>
                <a:gd name="T45" fmla="*/ 378 h 382"/>
                <a:gd name="T46" fmla="*/ 442 w 516"/>
                <a:gd name="T47" fmla="*/ 372 h 382"/>
                <a:gd name="T48" fmla="*/ 448 w 516"/>
                <a:gd name="T49" fmla="*/ 366 h 382"/>
                <a:gd name="T50" fmla="*/ 512 w 516"/>
                <a:gd name="T51" fmla="*/ 252 h 382"/>
                <a:gd name="T52" fmla="*/ 512 w 516"/>
                <a:gd name="T53" fmla="*/ 252 h 382"/>
                <a:gd name="T54" fmla="*/ 516 w 516"/>
                <a:gd name="T55" fmla="*/ 246 h 382"/>
                <a:gd name="T56" fmla="*/ 516 w 516"/>
                <a:gd name="T57" fmla="*/ 238 h 382"/>
                <a:gd name="T58" fmla="*/ 516 w 516"/>
                <a:gd name="T59" fmla="*/ 230 h 382"/>
                <a:gd name="T60" fmla="*/ 514 w 516"/>
                <a:gd name="T61" fmla="*/ 224 h 382"/>
                <a:gd name="T62" fmla="*/ 510 w 516"/>
                <a:gd name="T63" fmla="*/ 216 h 382"/>
                <a:gd name="T64" fmla="*/ 504 w 516"/>
                <a:gd name="T65" fmla="*/ 210 h 382"/>
                <a:gd name="T66" fmla="*/ 498 w 516"/>
                <a:gd name="T67" fmla="*/ 204 h 382"/>
                <a:gd name="T68" fmla="*/ 490 w 516"/>
                <a:gd name="T69" fmla="*/ 198 h 382"/>
                <a:gd name="T70" fmla="*/ 170 w 516"/>
                <a:gd name="T71" fmla="*/ 14 h 382"/>
                <a:gd name="T72" fmla="*/ 150 w 516"/>
                <a:gd name="T73" fmla="*/ 50 h 382"/>
                <a:gd name="T74" fmla="*/ 60 w 516"/>
                <a:gd name="T75"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16" h="382">
                  <a:moveTo>
                    <a:pt x="60" y="116"/>
                  </a:moveTo>
                  <a:lnTo>
                    <a:pt x="34" y="102"/>
                  </a:lnTo>
                  <a:lnTo>
                    <a:pt x="48" y="80"/>
                  </a:lnTo>
                  <a:lnTo>
                    <a:pt x="72" y="94"/>
                  </a:lnTo>
                  <a:lnTo>
                    <a:pt x="60" y="116"/>
                  </a:lnTo>
                  <a:close/>
                  <a:moveTo>
                    <a:pt x="88" y="66"/>
                  </a:moveTo>
                  <a:lnTo>
                    <a:pt x="64" y="52"/>
                  </a:lnTo>
                  <a:lnTo>
                    <a:pt x="76" y="30"/>
                  </a:lnTo>
                  <a:lnTo>
                    <a:pt x="102" y="44"/>
                  </a:lnTo>
                  <a:lnTo>
                    <a:pt x="88" y="66"/>
                  </a:lnTo>
                  <a:close/>
                  <a:moveTo>
                    <a:pt x="60" y="0"/>
                  </a:moveTo>
                  <a:lnTo>
                    <a:pt x="0" y="102"/>
                  </a:lnTo>
                  <a:lnTo>
                    <a:pt x="90" y="154"/>
                  </a:lnTo>
                  <a:lnTo>
                    <a:pt x="90" y="154"/>
                  </a:lnTo>
                  <a:lnTo>
                    <a:pt x="90" y="154"/>
                  </a:lnTo>
                  <a:lnTo>
                    <a:pt x="70" y="190"/>
                  </a:lnTo>
                  <a:lnTo>
                    <a:pt x="390" y="374"/>
                  </a:lnTo>
                  <a:lnTo>
                    <a:pt x="390" y="374"/>
                  </a:lnTo>
                  <a:lnTo>
                    <a:pt x="404" y="380"/>
                  </a:lnTo>
                  <a:lnTo>
                    <a:pt x="416" y="382"/>
                  </a:lnTo>
                  <a:lnTo>
                    <a:pt x="416" y="382"/>
                  </a:lnTo>
                  <a:lnTo>
                    <a:pt x="426" y="380"/>
                  </a:lnTo>
                  <a:lnTo>
                    <a:pt x="434" y="378"/>
                  </a:lnTo>
                  <a:lnTo>
                    <a:pt x="442" y="372"/>
                  </a:lnTo>
                  <a:lnTo>
                    <a:pt x="448" y="366"/>
                  </a:lnTo>
                  <a:lnTo>
                    <a:pt x="512" y="252"/>
                  </a:lnTo>
                  <a:lnTo>
                    <a:pt x="512" y="252"/>
                  </a:lnTo>
                  <a:lnTo>
                    <a:pt x="516" y="246"/>
                  </a:lnTo>
                  <a:lnTo>
                    <a:pt x="516" y="238"/>
                  </a:lnTo>
                  <a:lnTo>
                    <a:pt x="516" y="230"/>
                  </a:lnTo>
                  <a:lnTo>
                    <a:pt x="514" y="224"/>
                  </a:lnTo>
                  <a:lnTo>
                    <a:pt x="510" y="216"/>
                  </a:lnTo>
                  <a:lnTo>
                    <a:pt x="504" y="210"/>
                  </a:lnTo>
                  <a:lnTo>
                    <a:pt x="498" y="204"/>
                  </a:lnTo>
                  <a:lnTo>
                    <a:pt x="490" y="198"/>
                  </a:lnTo>
                  <a:lnTo>
                    <a:pt x="170" y="14"/>
                  </a:lnTo>
                  <a:lnTo>
                    <a:pt x="150" y="50"/>
                  </a:lnTo>
                  <a:lnTo>
                    <a:pt x="6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2" name="Freeform 286"/>
            <p:cNvSpPr>
              <a:spLocks/>
            </p:cNvSpPr>
            <p:nvPr/>
          </p:nvSpPr>
          <p:spPr bwMode="auto">
            <a:xfrm>
              <a:off x="20310475" y="-2928937"/>
              <a:ext cx="60325" cy="57150"/>
            </a:xfrm>
            <a:custGeom>
              <a:avLst/>
              <a:gdLst>
                <a:gd name="T0" fmla="*/ 26 w 38"/>
                <a:gd name="T1" fmla="*/ 36 h 36"/>
                <a:gd name="T2" fmla="*/ 0 w 38"/>
                <a:gd name="T3" fmla="*/ 22 h 36"/>
                <a:gd name="T4" fmla="*/ 14 w 38"/>
                <a:gd name="T5" fmla="*/ 0 h 36"/>
                <a:gd name="T6" fmla="*/ 38 w 38"/>
                <a:gd name="T7" fmla="*/ 14 h 36"/>
                <a:gd name="T8" fmla="*/ 26 w 38"/>
                <a:gd name="T9" fmla="*/ 36 h 36"/>
              </a:gdLst>
              <a:ahLst/>
              <a:cxnLst>
                <a:cxn ang="0">
                  <a:pos x="T0" y="T1"/>
                </a:cxn>
                <a:cxn ang="0">
                  <a:pos x="T2" y="T3"/>
                </a:cxn>
                <a:cxn ang="0">
                  <a:pos x="T4" y="T5"/>
                </a:cxn>
                <a:cxn ang="0">
                  <a:pos x="T6" y="T7"/>
                </a:cxn>
                <a:cxn ang="0">
                  <a:pos x="T8" y="T9"/>
                </a:cxn>
              </a:cxnLst>
              <a:rect l="0" t="0" r="r" b="b"/>
              <a:pathLst>
                <a:path w="38" h="36">
                  <a:moveTo>
                    <a:pt x="26" y="36"/>
                  </a:moveTo>
                  <a:lnTo>
                    <a:pt x="0" y="22"/>
                  </a:lnTo>
                  <a:lnTo>
                    <a:pt x="14" y="0"/>
                  </a:lnTo>
                  <a:lnTo>
                    <a:pt x="38" y="14"/>
                  </a:lnTo>
                  <a:lnTo>
                    <a:pt x="26" y="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3" name="Freeform 287"/>
            <p:cNvSpPr>
              <a:spLocks/>
            </p:cNvSpPr>
            <p:nvPr/>
          </p:nvSpPr>
          <p:spPr bwMode="auto">
            <a:xfrm>
              <a:off x="20358100" y="-3008312"/>
              <a:ext cx="60325" cy="57150"/>
            </a:xfrm>
            <a:custGeom>
              <a:avLst/>
              <a:gdLst>
                <a:gd name="T0" fmla="*/ 24 w 38"/>
                <a:gd name="T1" fmla="*/ 36 h 36"/>
                <a:gd name="T2" fmla="*/ 0 w 38"/>
                <a:gd name="T3" fmla="*/ 22 h 36"/>
                <a:gd name="T4" fmla="*/ 12 w 38"/>
                <a:gd name="T5" fmla="*/ 0 h 36"/>
                <a:gd name="T6" fmla="*/ 38 w 38"/>
                <a:gd name="T7" fmla="*/ 14 h 36"/>
                <a:gd name="T8" fmla="*/ 24 w 38"/>
                <a:gd name="T9" fmla="*/ 36 h 36"/>
              </a:gdLst>
              <a:ahLst/>
              <a:cxnLst>
                <a:cxn ang="0">
                  <a:pos x="T0" y="T1"/>
                </a:cxn>
                <a:cxn ang="0">
                  <a:pos x="T2" y="T3"/>
                </a:cxn>
                <a:cxn ang="0">
                  <a:pos x="T4" y="T5"/>
                </a:cxn>
                <a:cxn ang="0">
                  <a:pos x="T6" y="T7"/>
                </a:cxn>
                <a:cxn ang="0">
                  <a:pos x="T8" y="T9"/>
                </a:cxn>
              </a:cxnLst>
              <a:rect l="0" t="0" r="r" b="b"/>
              <a:pathLst>
                <a:path w="38" h="36">
                  <a:moveTo>
                    <a:pt x="24" y="36"/>
                  </a:moveTo>
                  <a:lnTo>
                    <a:pt x="0" y="22"/>
                  </a:lnTo>
                  <a:lnTo>
                    <a:pt x="12" y="0"/>
                  </a:lnTo>
                  <a:lnTo>
                    <a:pt x="38" y="14"/>
                  </a:lnTo>
                  <a:lnTo>
                    <a:pt x="24" y="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Freeform 288"/>
            <p:cNvSpPr>
              <a:spLocks/>
            </p:cNvSpPr>
            <p:nvPr/>
          </p:nvSpPr>
          <p:spPr bwMode="auto">
            <a:xfrm>
              <a:off x="20256500" y="-3055937"/>
              <a:ext cx="819150" cy="606425"/>
            </a:xfrm>
            <a:custGeom>
              <a:avLst/>
              <a:gdLst>
                <a:gd name="T0" fmla="*/ 60 w 516"/>
                <a:gd name="T1" fmla="*/ 0 h 382"/>
                <a:gd name="T2" fmla="*/ 0 w 516"/>
                <a:gd name="T3" fmla="*/ 102 h 382"/>
                <a:gd name="T4" fmla="*/ 90 w 516"/>
                <a:gd name="T5" fmla="*/ 154 h 382"/>
                <a:gd name="T6" fmla="*/ 90 w 516"/>
                <a:gd name="T7" fmla="*/ 154 h 382"/>
                <a:gd name="T8" fmla="*/ 90 w 516"/>
                <a:gd name="T9" fmla="*/ 154 h 382"/>
                <a:gd name="T10" fmla="*/ 70 w 516"/>
                <a:gd name="T11" fmla="*/ 190 h 382"/>
                <a:gd name="T12" fmla="*/ 390 w 516"/>
                <a:gd name="T13" fmla="*/ 374 h 382"/>
                <a:gd name="T14" fmla="*/ 390 w 516"/>
                <a:gd name="T15" fmla="*/ 374 h 382"/>
                <a:gd name="T16" fmla="*/ 404 w 516"/>
                <a:gd name="T17" fmla="*/ 380 h 382"/>
                <a:gd name="T18" fmla="*/ 416 w 516"/>
                <a:gd name="T19" fmla="*/ 382 h 382"/>
                <a:gd name="T20" fmla="*/ 416 w 516"/>
                <a:gd name="T21" fmla="*/ 382 h 382"/>
                <a:gd name="T22" fmla="*/ 426 w 516"/>
                <a:gd name="T23" fmla="*/ 380 h 382"/>
                <a:gd name="T24" fmla="*/ 434 w 516"/>
                <a:gd name="T25" fmla="*/ 378 h 382"/>
                <a:gd name="T26" fmla="*/ 442 w 516"/>
                <a:gd name="T27" fmla="*/ 372 h 382"/>
                <a:gd name="T28" fmla="*/ 448 w 516"/>
                <a:gd name="T29" fmla="*/ 366 h 382"/>
                <a:gd name="T30" fmla="*/ 512 w 516"/>
                <a:gd name="T31" fmla="*/ 252 h 382"/>
                <a:gd name="T32" fmla="*/ 512 w 516"/>
                <a:gd name="T33" fmla="*/ 252 h 382"/>
                <a:gd name="T34" fmla="*/ 516 w 516"/>
                <a:gd name="T35" fmla="*/ 246 h 382"/>
                <a:gd name="T36" fmla="*/ 516 w 516"/>
                <a:gd name="T37" fmla="*/ 238 h 382"/>
                <a:gd name="T38" fmla="*/ 516 w 516"/>
                <a:gd name="T39" fmla="*/ 230 h 382"/>
                <a:gd name="T40" fmla="*/ 514 w 516"/>
                <a:gd name="T41" fmla="*/ 224 h 382"/>
                <a:gd name="T42" fmla="*/ 510 w 516"/>
                <a:gd name="T43" fmla="*/ 216 h 382"/>
                <a:gd name="T44" fmla="*/ 504 w 516"/>
                <a:gd name="T45" fmla="*/ 210 h 382"/>
                <a:gd name="T46" fmla="*/ 498 w 516"/>
                <a:gd name="T47" fmla="*/ 204 h 382"/>
                <a:gd name="T48" fmla="*/ 490 w 516"/>
                <a:gd name="T49" fmla="*/ 198 h 382"/>
                <a:gd name="T50" fmla="*/ 170 w 516"/>
                <a:gd name="T51" fmla="*/ 14 h 382"/>
                <a:gd name="T52" fmla="*/ 150 w 516"/>
                <a:gd name="T53" fmla="*/ 50 h 382"/>
                <a:gd name="T54" fmla="*/ 60 w 516"/>
                <a:gd name="T55"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6" h="382">
                  <a:moveTo>
                    <a:pt x="60" y="0"/>
                  </a:moveTo>
                  <a:lnTo>
                    <a:pt x="0" y="102"/>
                  </a:lnTo>
                  <a:lnTo>
                    <a:pt x="90" y="154"/>
                  </a:lnTo>
                  <a:lnTo>
                    <a:pt x="90" y="154"/>
                  </a:lnTo>
                  <a:lnTo>
                    <a:pt x="90" y="154"/>
                  </a:lnTo>
                  <a:lnTo>
                    <a:pt x="70" y="190"/>
                  </a:lnTo>
                  <a:lnTo>
                    <a:pt x="390" y="374"/>
                  </a:lnTo>
                  <a:lnTo>
                    <a:pt x="390" y="374"/>
                  </a:lnTo>
                  <a:lnTo>
                    <a:pt x="404" y="380"/>
                  </a:lnTo>
                  <a:lnTo>
                    <a:pt x="416" y="382"/>
                  </a:lnTo>
                  <a:lnTo>
                    <a:pt x="416" y="382"/>
                  </a:lnTo>
                  <a:lnTo>
                    <a:pt x="426" y="380"/>
                  </a:lnTo>
                  <a:lnTo>
                    <a:pt x="434" y="378"/>
                  </a:lnTo>
                  <a:lnTo>
                    <a:pt x="442" y="372"/>
                  </a:lnTo>
                  <a:lnTo>
                    <a:pt x="448" y="366"/>
                  </a:lnTo>
                  <a:lnTo>
                    <a:pt x="512" y="252"/>
                  </a:lnTo>
                  <a:lnTo>
                    <a:pt x="512" y="252"/>
                  </a:lnTo>
                  <a:lnTo>
                    <a:pt x="516" y="246"/>
                  </a:lnTo>
                  <a:lnTo>
                    <a:pt x="516" y="238"/>
                  </a:lnTo>
                  <a:lnTo>
                    <a:pt x="516" y="230"/>
                  </a:lnTo>
                  <a:lnTo>
                    <a:pt x="514" y="224"/>
                  </a:lnTo>
                  <a:lnTo>
                    <a:pt x="510" y="216"/>
                  </a:lnTo>
                  <a:lnTo>
                    <a:pt x="504" y="210"/>
                  </a:lnTo>
                  <a:lnTo>
                    <a:pt x="498" y="204"/>
                  </a:lnTo>
                  <a:lnTo>
                    <a:pt x="490" y="198"/>
                  </a:lnTo>
                  <a:lnTo>
                    <a:pt x="170" y="14"/>
                  </a:lnTo>
                  <a:lnTo>
                    <a:pt x="150" y="50"/>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5" name="Freeform 289"/>
            <p:cNvSpPr>
              <a:spLocks noEditPoints="1"/>
            </p:cNvSpPr>
            <p:nvPr/>
          </p:nvSpPr>
          <p:spPr bwMode="auto">
            <a:xfrm>
              <a:off x="20218400" y="-3078162"/>
              <a:ext cx="241300" cy="247650"/>
            </a:xfrm>
            <a:custGeom>
              <a:avLst/>
              <a:gdLst>
                <a:gd name="T0" fmla="*/ 62 w 152"/>
                <a:gd name="T1" fmla="*/ 52 h 156"/>
                <a:gd name="T2" fmla="*/ 76 w 152"/>
                <a:gd name="T3" fmla="*/ 30 h 156"/>
                <a:gd name="T4" fmla="*/ 100 w 152"/>
                <a:gd name="T5" fmla="*/ 44 h 156"/>
                <a:gd name="T6" fmla="*/ 88 w 152"/>
                <a:gd name="T7" fmla="*/ 66 h 156"/>
                <a:gd name="T8" fmla="*/ 62 w 152"/>
                <a:gd name="T9" fmla="*/ 52 h 156"/>
                <a:gd name="T10" fmla="*/ 34 w 152"/>
                <a:gd name="T11" fmla="*/ 102 h 156"/>
                <a:gd name="T12" fmla="*/ 34 w 152"/>
                <a:gd name="T13" fmla="*/ 102 h 156"/>
                <a:gd name="T14" fmla="*/ 46 w 152"/>
                <a:gd name="T15" fmla="*/ 80 h 156"/>
                <a:gd name="T16" fmla="*/ 72 w 152"/>
                <a:gd name="T17" fmla="*/ 94 h 156"/>
                <a:gd name="T18" fmla="*/ 60 w 152"/>
                <a:gd name="T19" fmla="*/ 116 h 156"/>
                <a:gd name="T20" fmla="*/ 34 w 152"/>
                <a:gd name="T21" fmla="*/ 102 h 156"/>
                <a:gd name="T22" fmla="*/ 92 w 152"/>
                <a:gd name="T23" fmla="*/ 156 h 156"/>
                <a:gd name="T24" fmla="*/ 92 w 152"/>
                <a:gd name="T25" fmla="*/ 156 h 156"/>
                <a:gd name="T26" fmla="*/ 152 w 152"/>
                <a:gd name="T27" fmla="*/ 52 h 156"/>
                <a:gd name="T28" fmla="*/ 60 w 152"/>
                <a:gd name="T29" fmla="*/ 0 h 156"/>
                <a:gd name="T30" fmla="*/ 0 w 152"/>
                <a:gd name="T31" fmla="*/ 102 h 156"/>
                <a:gd name="T32" fmla="*/ 92 w 152"/>
                <a:gd name="T33"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 h="156">
                  <a:moveTo>
                    <a:pt x="62" y="52"/>
                  </a:moveTo>
                  <a:lnTo>
                    <a:pt x="76" y="30"/>
                  </a:lnTo>
                  <a:lnTo>
                    <a:pt x="100" y="44"/>
                  </a:lnTo>
                  <a:lnTo>
                    <a:pt x="88" y="66"/>
                  </a:lnTo>
                  <a:lnTo>
                    <a:pt x="62" y="52"/>
                  </a:lnTo>
                  <a:close/>
                  <a:moveTo>
                    <a:pt x="34" y="102"/>
                  </a:moveTo>
                  <a:lnTo>
                    <a:pt x="34" y="102"/>
                  </a:lnTo>
                  <a:lnTo>
                    <a:pt x="46" y="80"/>
                  </a:lnTo>
                  <a:lnTo>
                    <a:pt x="72" y="94"/>
                  </a:lnTo>
                  <a:lnTo>
                    <a:pt x="60" y="116"/>
                  </a:lnTo>
                  <a:lnTo>
                    <a:pt x="34" y="102"/>
                  </a:lnTo>
                  <a:close/>
                  <a:moveTo>
                    <a:pt x="92" y="156"/>
                  </a:moveTo>
                  <a:lnTo>
                    <a:pt x="92" y="156"/>
                  </a:lnTo>
                  <a:lnTo>
                    <a:pt x="152" y="52"/>
                  </a:lnTo>
                  <a:lnTo>
                    <a:pt x="60" y="0"/>
                  </a:lnTo>
                  <a:lnTo>
                    <a:pt x="0" y="102"/>
                  </a:lnTo>
                  <a:lnTo>
                    <a:pt x="92" y="156"/>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Freeform 290"/>
            <p:cNvSpPr>
              <a:spLocks/>
            </p:cNvSpPr>
            <p:nvPr/>
          </p:nvSpPr>
          <p:spPr bwMode="auto">
            <a:xfrm>
              <a:off x="20329525" y="-3055937"/>
              <a:ext cx="708025" cy="584200"/>
            </a:xfrm>
            <a:custGeom>
              <a:avLst/>
              <a:gdLst>
                <a:gd name="T0" fmla="*/ 100 w 446"/>
                <a:gd name="T1" fmla="*/ 0 h 368"/>
                <a:gd name="T2" fmla="*/ 420 w 446"/>
                <a:gd name="T3" fmla="*/ 184 h 368"/>
                <a:gd name="T4" fmla="*/ 420 w 446"/>
                <a:gd name="T5" fmla="*/ 184 h 368"/>
                <a:gd name="T6" fmla="*/ 428 w 446"/>
                <a:gd name="T7" fmla="*/ 190 h 368"/>
                <a:gd name="T8" fmla="*/ 434 w 446"/>
                <a:gd name="T9" fmla="*/ 196 h 368"/>
                <a:gd name="T10" fmla="*/ 438 w 446"/>
                <a:gd name="T11" fmla="*/ 202 h 368"/>
                <a:gd name="T12" fmla="*/ 442 w 446"/>
                <a:gd name="T13" fmla="*/ 210 h 368"/>
                <a:gd name="T14" fmla="*/ 444 w 446"/>
                <a:gd name="T15" fmla="*/ 216 h 368"/>
                <a:gd name="T16" fmla="*/ 446 w 446"/>
                <a:gd name="T17" fmla="*/ 224 h 368"/>
                <a:gd name="T18" fmla="*/ 444 w 446"/>
                <a:gd name="T19" fmla="*/ 232 h 368"/>
                <a:gd name="T20" fmla="*/ 442 w 446"/>
                <a:gd name="T21" fmla="*/ 238 h 368"/>
                <a:gd name="T22" fmla="*/ 376 w 446"/>
                <a:gd name="T23" fmla="*/ 352 h 368"/>
                <a:gd name="T24" fmla="*/ 376 w 446"/>
                <a:gd name="T25" fmla="*/ 352 h 368"/>
                <a:gd name="T26" fmla="*/ 372 w 446"/>
                <a:gd name="T27" fmla="*/ 358 h 368"/>
                <a:gd name="T28" fmla="*/ 366 w 446"/>
                <a:gd name="T29" fmla="*/ 362 h 368"/>
                <a:gd name="T30" fmla="*/ 360 w 446"/>
                <a:gd name="T31" fmla="*/ 364 h 368"/>
                <a:gd name="T32" fmla="*/ 352 w 446"/>
                <a:gd name="T33" fmla="*/ 366 h 368"/>
                <a:gd name="T34" fmla="*/ 344 w 446"/>
                <a:gd name="T35" fmla="*/ 368 h 368"/>
                <a:gd name="T36" fmla="*/ 336 w 446"/>
                <a:gd name="T37" fmla="*/ 366 h 368"/>
                <a:gd name="T38" fmla="*/ 328 w 446"/>
                <a:gd name="T39" fmla="*/ 364 h 368"/>
                <a:gd name="T40" fmla="*/ 320 w 446"/>
                <a:gd name="T41" fmla="*/ 360 h 368"/>
                <a:gd name="T42" fmla="*/ 0 w 446"/>
                <a:gd name="T43" fmla="*/ 176 h 368"/>
                <a:gd name="T44" fmla="*/ 100 w 446"/>
                <a:gd name="T45"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368">
                  <a:moveTo>
                    <a:pt x="100" y="0"/>
                  </a:moveTo>
                  <a:lnTo>
                    <a:pt x="420" y="184"/>
                  </a:lnTo>
                  <a:lnTo>
                    <a:pt x="420" y="184"/>
                  </a:lnTo>
                  <a:lnTo>
                    <a:pt x="428" y="190"/>
                  </a:lnTo>
                  <a:lnTo>
                    <a:pt x="434" y="196"/>
                  </a:lnTo>
                  <a:lnTo>
                    <a:pt x="438" y="202"/>
                  </a:lnTo>
                  <a:lnTo>
                    <a:pt x="442" y="210"/>
                  </a:lnTo>
                  <a:lnTo>
                    <a:pt x="444" y="216"/>
                  </a:lnTo>
                  <a:lnTo>
                    <a:pt x="446" y="224"/>
                  </a:lnTo>
                  <a:lnTo>
                    <a:pt x="444" y="232"/>
                  </a:lnTo>
                  <a:lnTo>
                    <a:pt x="442" y="238"/>
                  </a:lnTo>
                  <a:lnTo>
                    <a:pt x="376" y="352"/>
                  </a:lnTo>
                  <a:lnTo>
                    <a:pt x="376" y="352"/>
                  </a:lnTo>
                  <a:lnTo>
                    <a:pt x="372" y="358"/>
                  </a:lnTo>
                  <a:lnTo>
                    <a:pt x="366" y="362"/>
                  </a:lnTo>
                  <a:lnTo>
                    <a:pt x="360" y="364"/>
                  </a:lnTo>
                  <a:lnTo>
                    <a:pt x="352" y="366"/>
                  </a:lnTo>
                  <a:lnTo>
                    <a:pt x="344" y="368"/>
                  </a:lnTo>
                  <a:lnTo>
                    <a:pt x="336" y="366"/>
                  </a:lnTo>
                  <a:lnTo>
                    <a:pt x="328" y="364"/>
                  </a:lnTo>
                  <a:lnTo>
                    <a:pt x="320" y="360"/>
                  </a:lnTo>
                  <a:lnTo>
                    <a:pt x="0" y="176"/>
                  </a:lnTo>
                  <a:lnTo>
                    <a:pt x="10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7" name="Freeform 291"/>
            <p:cNvSpPr>
              <a:spLocks/>
            </p:cNvSpPr>
            <p:nvPr/>
          </p:nvSpPr>
          <p:spPr bwMode="auto">
            <a:xfrm>
              <a:off x="20361275" y="-2998787"/>
              <a:ext cx="612775" cy="463550"/>
            </a:xfrm>
            <a:custGeom>
              <a:avLst/>
              <a:gdLst>
                <a:gd name="T0" fmla="*/ 0 w 386"/>
                <a:gd name="T1" fmla="*/ 104 h 292"/>
                <a:gd name="T2" fmla="*/ 60 w 386"/>
                <a:gd name="T3" fmla="*/ 0 h 292"/>
                <a:gd name="T4" fmla="*/ 386 w 386"/>
                <a:gd name="T5" fmla="*/ 188 h 292"/>
                <a:gd name="T6" fmla="*/ 326 w 386"/>
                <a:gd name="T7" fmla="*/ 292 h 292"/>
                <a:gd name="T8" fmla="*/ 0 w 386"/>
                <a:gd name="T9" fmla="*/ 104 h 292"/>
              </a:gdLst>
              <a:ahLst/>
              <a:cxnLst>
                <a:cxn ang="0">
                  <a:pos x="T0" y="T1"/>
                </a:cxn>
                <a:cxn ang="0">
                  <a:pos x="T2" y="T3"/>
                </a:cxn>
                <a:cxn ang="0">
                  <a:pos x="T4" y="T5"/>
                </a:cxn>
                <a:cxn ang="0">
                  <a:pos x="T6" y="T7"/>
                </a:cxn>
                <a:cxn ang="0">
                  <a:pos x="T8" y="T9"/>
                </a:cxn>
              </a:cxnLst>
              <a:rect l="0" t="0" r="r" b="b"/>
              <a:pathLst>
                <a:path w="386" h="292">
                  <a:moveTo>
                    <a:pt x="0" y="104"/>
                  </a:moveTo>
                  <a:lnTo>
                    <a:pt x="60" y="0"/>
                  </a:lnTo>
                  <a:lnTo>
                    <a:pt x="386" y="188"/>
                  </a:lnTo>
                  <a:lnTo>
                    <a:pt x="326" y="292"/>
                  </a:lnTo>
                  <a:lnTo>
                    <a:pt x="0" y="10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Freeform 292"/>
            <p:cNvSpPr>
              <a:spLocks/>
            </p:cNvSpPr>
            <p:nvPr/>
          </p:nvSpPr>
          <p:spPr bwMode="auto">
            <a:xfrm>
              <a:off x="19459575" y="-738187"/>
              <a:ext cx="1527175" cy="1546225"/>
            </a:xfrm>
            <a:custGeom>
              <a:avLst/>
              <a:gdLst>
                <a:gd name="T0" fmla="*/ 582 w 962"/>
                <a:gd name="T1" fmla="*/ 0 h 974"/>
                <a:gd name="T2" fmla="*/ 580 w 962"/>
                <a:gd name="T3" fmla="*/ 0 h 974"/>
                <a:gd name="T4" fmla="*/ 556 w 962"/>
                <a:gd name="T5" fmla="*/ 6 h 974"/>
                <a:gd name="T6" fmla="*/ 546 w 962"/>
                <a:gd name="T7" fmla="*/ 12 h 974"/>
                <a:gd name="T8" fmla="*/ 518 w 962"/>
                <a:gd name="T9" fmla="*/ 40 h 974"/>
                <a:gd name="T10" fmla="*/ 508 w 962"/>
                <a:gd name="T11" fmla="*/ 30 h 974"/>
                <a:gd name="T12" fmla="*/ 496 w 962"/>
                <a:gd name="T13" fmla="*/ 26 h 974"/>
                <a:gd name="T14" fmla="*/ 490 w 962"/>
                <a:gd name="T15" fmla="*/ 26 h 974"/>
                <a:gd name="T16" fmla="*/ 386 w 962"/>
                <a:gd name="T17" fmla="*/ 134 h 974"/>
                <a:gd name="T18" fmla="*/ 382 w 962"/>
                <a:gd name="T19" fmla="*/ 140 h 974"/>
                <a:gd name="T20" fmla="*/ 382 w 962"/>
                <a:gd name="T21" fmla="*/ 152 h 974"/>
                <a:gd name="T22" fmla="*/ 396 w 962"/>
                <a:gd name="T23" fmla="*/ 168 h 974"/>
                <a:gd name="T24" fmla="*/ 102 w 962"/>
                <a:gd name="T25" fmla="*/ 468 h 974"/>
                <a:gd name="T26" fmla="*/ 98 w 962"/>
                <a:gd name="T27" fmla="*/ 464 h 974"/>
                <a:gd name="T28" fmla="*/ 92 w 962"/>
                <a:gd name="T29" fmla="*/ 464 h 974"/>
                <a:gd name="T30" fmla="*/ 82 w 962"/>
                <a:gd name="T31" fmla="*/ 468 h 974"/>
                <a:gd name="T32" fmla="*/ 16 w 962"/>
                <a:gd name="T33" fmla="*/ 538 h 974"/>
                <a:gd name="T34" fmla="*/ 12 w 962"/>
                <a:gd name="T35" fmla="*/ 548 h 974"/>
                <a:gd name="T36" fmla="*/ 16 w 962"/>
                <a:gd name="T37" fmla="*/ 556 h 974"/>
                <a:gd name="T38" fmla="*/ 16 w 962"/>
                <a:gd name="T39" fmla="*/ 568 h 974"/>
                <a:gd name="T40" fmla="*/ 10 w 962"/>
                <a:gd name="T41" fmla="*/ 574 h 974"/>
                <a:gd name="T42" fmla="*/ 6 w 962"/>
                <a:gd name="T43" fmla="*/ 582 h 974"/>
                <a:gd name="T44" fmla="*/ 0 w 962"/>
                <a:gd name="T45" fmla="*/ 602 h 974"/>
                <a:gd name="T46" fmla="*/ 2 w 962"/>
                <a:gd name="T47" fmla="*/ 622 h 974"/>
                <a:gd name="T48" fmla="*/ 2 w 962"/>
                <a:gd name="T49" fmla="*/ 626 h 974"/>
                <a:gd name="T50" fmla="*/ 8 w 962"/>
                <a:gd name="T51" fmla="*/ 640 h 974"/>
                <a:gd name="T52" fmla="*/ 340 w 962"/>
                <a:gd name="T53" fmla="*/ 958 h 974"/>
                <a:gd name="T54" fmla="*/ 352 w 962"/>
                <a:gd name="T55" fmla="*/ 966 h 974"/>
                <a:gd name="T56" fmla="*/ 364 w 962"/>
                <a:gd name="T57" fmla="*/ 972 h 974"/>
                <a:gd name="T58" fmla="*/ 382 w 962"/>
                <a:gd name="T59" fmla="*/ 974 h 974"/>
                <a:gd name="T60" fmla="*/ 392 w 962"/>
                <a:gd name="T61" fmla="*/ 974 h 974"/>
                <a:gd name="T62" fmla="*/ 414 w 962"/>
                <a:gd name="T63" fmla="*/ 964 h 974"/>
                <a:gd name="T64" fmla="*/ 946 w 962"/>
                <a:gd name="T65" fmla="*/ 406 h 974"/>
                <a:gd name="T66" fmla="*/ 954 w 962"/>
                <a:gd name="T67" fmla="*/ 396 h 974"/>
                <a:gd name="T68" fmla="*/ 962 w 962"/>
                <a:gd name="T69" fmla="*/ 370 h 974"/>
                <a:gd name="T70" fmla="*/ 962 w 962"/>
                <a:gd name="T71" fmla="*/ 356 h 974"/>
                <a:gd name="T72" fmla="*/ 948 w 962"/>
                <a:gd name="T73" fmla="*/ 328 h 974"/>
                <a:gd name="T74" fmla="*/ 944 w 962"/>
                <a:gd name="T75" fmla="*/ 324 h 974"/>
                <a:gd name="T76" fmla="*/ 676 w 962"/>
                <a:gd name="T77" fmla="*/ 68 h 974"/>
                <a:gd name="T78" fmla="*/ 656 w 962"/>
                <a:gd name="T79" fmla="*/ 48 h 974"/>
                <a:gd name="T80" fmla="*/ 622 w 962"/>
                <a:gd name="T81" fmla="*/ 16 h 974"/>
                <a:gd name="T82" fmla="*/ 602 w 962"/>
                <a:gd name="T83" fmla="*/ 4 h 974"/>
                <a:gd name="T84" fmla="*/ 582 w 962"/>
                <a:gd name="T85"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2" h="974">
                  <a:moveTo>
                    <a:pt x="582" y="0"/>
                  </a:moveTo>
                  <a:lnTo>
                    <a:pt x="582" y="0"/>
                  </a:lnTo>
                  <a:lnTo>
                    <a:pt x="580" y="0"/>
                  </a:lnTo>
                  <a:lnTo>
                    <a:pt x="580" y="0"/>
                  </a:lnTo>
                  <a:lnTo>
                    <a:pt x="568" y="2"/>
                  </a:lnTo>
                  <a:lnTo>
                    <a:pt x="556" y="6"/>
                  </a:lnTo>
                  <a:lnTo>
                    <a:pt x="556" y="6"/>
                  </a:lnTo>
                  <a:lnTo>
                    <a:pt x="546" y="12"/>
                  </a:lnTo>
                  <a:lnTo>
                    <a:pt x="538" y="18"/>
                  </a:lnTo>
                  <a:lnTo>
                    <a:pt x="518" y="40"/>
                  </a:lnTo>
                  <a:lnTo>
                    <a:pt x="508" y="30"/>
                  </a:lnTo>
                  <a:lnTo>
                    <a:pt x="508" y="30"/>
                  </a:lnTo>
                  <a:lnTo>
                    <a:pt x="502" y="26"/>
                  </a:lnTo>
                  <a:lnTo>
                    <a:pt x="496" y="26"/>
                  </a:lnTo>
                  <a:lnTo>
                    <a:pt x="496" y="26"/>
                  </a:lnTo>
                  <a:lnTo>
                    <a:pt x="490" y="26"/>
                  </a:lnTo>
                  <a:lnTo>
                    <a:pt x="484" y="30"/>
                  </a:lnTo>
                  <a:lnTo>
                    <a:pt x="386" y="134"/>
                  </a:lnTo>
                  <a:lnTo>
                    <a:pt x="386" y="134"/>
                  </a:lnTo>
                  <a:lnTo>
                    <a:pt x="382" y="140"/>
                  </a:lnTo>
                  <a:lnTo>
                    <a:pt x="380" y="146"/>
                  </a:lnTo>
                  <a:lnTo>
                    <a:pt x="382" y="152"/>
                  </a:lnTo>
                  <a:lnTo>
                    <a:pt x="386" y="158"/>
                  </a:lnTo>
                  <a:lnTo>
                    <a:pt x="396" y="168"/>
                  </a:lnTo>
                  <a:lnTo>
                    <a:pt x="106" y="472"/>
                  </a:lnTo>
                  <a:lnTo>
                    <a:pt x="102" y="468"/>
                  </a:lnTo>
                  <a:lnTo>
                    <a:pt x="102" y="468"/>
                  </a:lnTo>
                  <a:lnTo>
                    <a:pt x="98" y="464"/>
                  </a:lnTo>
                  <a:lnTo>
                    <a:pt x="92" y="464"/>
                  </a:lnTo>
                  <a:lnTo>
                    <a:pt x="92" y="464"/>
                  </a:lnTo>
                  <a:lnTo>
                    <a:pt x="88" y="464"/>
                  </a:lnTo>
                  <a:lnTo>
                    <a:pt x="82" y="468"/>
                  </a:lnTo>
                  <a:lnTo>
                    <a:pt x="16" y="538"/>
                  </a:lnTo>
                  <a:lnTo>
                    <a:pt x="16" y="538"/>
                  </a:lnTo>
                  <a:lnTo>
                    <a:pt x="14" y="542"/>
                  </a:lnTo>
                  <a:lnTo>
                    <a:pt x="12" y="548"/>
                  </a:lnTo>
                  <a:lnTo>
                    <a:pt x="14" y="552"/>
                  </a:lnTo>
                  <a:lnTo>
                    <a:pt x="16" y="556"/>
                  </a:lnTo>
                  <a:lnTo>
                    <a:pt x="22" y="562"/>
                  </a:lnTo>
                  <a:lnTo>
                    <a:pt x="16" y="568"/>
                  </a:lnTo>
                  <a:lnTo>
                    <a:pt x="16" y="568"/>
                  </a:lnTo>
                  <a:lnTo>
                    <a:pt x="10" y="574"/>
                  </a:lnTo>
                  <a:lnTo>
                    <a:pt x="6" y="582"/>
                  </a:lnTo>
                  <a:lnTo>
                    <a:pt x="6" y="582"/>
                  </a:lnTo>
                  <a:lnTo>
                    <a:pt x="2" y="592"/>
                  </a:lnTo>
                  <a:lnTo>
                    <a:pt x="0" y="602"/>
                  </a:lnTo>
                  <a:lnTo>
                    <a:pt x="0" y="612"/>
                  </a:lnTo>
                  <a:lnTo>
                    <a:pt x="2" y="622"/>
                  </a:lnTo>
                  <a:lnTo>
                    <a:pt x="2" y="622"/>
                  </a:lnTo>
                  <a:lnTo>
                    <a:pt x="2" y="626"/>
                  </a:lnTo>
                  <a:lnTo>
                    <a:pt x="2" y="626"/>
                  </a:lnTo>
                  <a:lnTo>
                    <a:pt x="8" y="640"/>
                  </a:lnTo>
                  <a:lnTo>
                    <a:pt x="18" y="650"/>
                  </a:lnTo>
                  <a:lnTo>
                    <a:pt x="340" y="958"/>
                  </a:lnTo>
                  <a:lnTo>
                    <a:pt x="340" y="958"/>
                  </a:lnTo>
                  <a:lnTo>
                    <a:pt x="352" y="966"/>
                  </a:lnTo>
                  <a:lnTo>
                    <a:pt x="364" y="972"/>
                  </a:lnTo>
                  <a:lnTo>
                    <a:pt x="364" y="972"/>
                  </a:lnTo>
                  <a:lnTo>
                    <a:pt x="372" y="974"/>
                  </a:lnTo>
                  <a:lnTo>
                    <a:pt x="382" y="974"/>
                  </a:lnTo>
                  <a:lnTo>
                    <a:pt x="382" y="974"/>
                  </a:lnTo>
                  <a:lnTo>
                    <a:pt x="392" y="974"/>
                  </a:lnTo>
                  <a:lnTo>
                    <a:pt x="404" y="970"/>
                  </a:lnTo>
                  <a:lnTo>
                    <a:pt x="414" y="964"/>
                  </a:lnTo>
                  <a:lnTo>
                    <a:pt x="424" y="956"/>
                  </a:lnTo>
                  <a:lnTo>
                    <a:pt x="946" y="406"/>
                  </a:lnTo>
                  <a:lnTo>
                    <a:pt x="946" y="406"/>
                  </a:lnTo>
                  <a:lnTo>
                    <a:pt x="954" y="396"/>
                  </a:lnTo>
                  <a:lnTo>
                    <a:pt x="960" y="382"/>
                  </a:lnTo>
                  <a:lnTo>
                    <a:pt x="962" y="370"/>
                  </a:lnTo>
                  <a:lnTo>
                    <a:pt x="962" y="356"/>
                  </a:lnTo>
                  <a:lnTo>
                    <a:pt x="962" y="356"/>
                  </a:lnTo>
                  <a:lnTo>
                    <a:pt x="958" y="342"/>
                  </a:lnTo>
                  <a:lnTo>
                    <a:pt x="948" y="328"/>
                  </a:lnTo>
                  <a:lnTo>
                    <a:pt x="948" y="328"/>
                  </a:lnTo>
                  <a:lnTo>
                    <a:pt x="944" y="324"/>
                  </a:lnTo>
                  <a:lnTo>
                    <a:pt x="890" y="272"/>
                  </a:lnTo>
                  <a:lnTo>
                    <a:pt x="676" y="68"/>
                  </a:lnTo>
                  <a:lnTo>
                    <a:pt x="656" y="48"/>
                  </a:lnTo>
                  <a:lnTo>
                    <a:pt x="656" y="48"/>
                  </a:lnTo>
                  <a:lnTo>
                    <a:pt x="622" y="16"/>
                  </a:lnTo>
                  <a:lnTo>
                    <a:pt x="622" y="16"/>
                  </a:lnTo>
                  <a:lnTo>
                    <a:pt x="612" y="10"/>
                  </a:lnTo>
                  <a:lnTo>
                    <a:pt x="602" y="4"/>
                  </a:lnTo>
                  <a:lnTo>
                    <a:pt x="592" y="2"/>
                  </a:lnTo>
                  <a:lnTo>
                    <a:pt x="582"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293"/>
            <p:cNvSpPr>
              <a:spLocks/>
            </p:cNvSpPr>
            <p:nvPr/>
          </p:nvSpPr>
          <p:spPr bwMode="auto">
            <a:xfrm>
              <a:off x="19459575" y="-738187"/>
              <a:ext cx="1527175" cy="1546225"/>
            </a:xfrm>
            <a:custGeom>
              <a:avLst/>
              <a:gdLst>
                <a:gd name="T0" fmla="*/ 582 w 962"/>
                <a:gd name="T1" fmla="*/ 0 h 974"/>
                <a:gd name="T2" fmla="*/ 580 w 962"/>
                <a:gd name="T3" fmla="*/ 0 h 974"/>
                <a:gd name="T4" fmla="*/ 556 w 962"/>
                <a:gd name="T5" fmla="*/ 6 h 974"/>
                <a:gd name="T6" fmla="*/ 546 w 962"/>
                <a:gd name="T7" fmla="*/ 12 h 974"/>
                <a:gd name="T8" fmla="*/ 518 w 962"/>
                <a:gd name="T9" fmla="*/ 40 h 974"/>
                <a:gd name="T10" fmla="*/ 508 w 962"/>
                <a:gd name="T11" fmla="*/ 30 h 974"/>
                <a:gd name="T12" fmla="*/ 496 w 962"/>
                <a:gd name="T13" fmla="*/ 26 h 974"/>
                <a:gd name="T14" fmla="*/ 490 w 962"/>
                <a:gd name="T15" fmla="*/ 26 h 974"/>
                <a:gd name="T16" fmla="*/ 386 w 962"/>
                <a:gd name="T17" fmla="*/ 134 h 974"/>
                <a:gd name="T18" fmla="*/ 382 w 962"/>
                <a:gd name="T19" fmla="*/ 140 h 974"/>
                <a:gd name="T20" fmla="*/ 382 w 962"/>
                <a:gd name="T21" fmla="*/ 152 h 974"/>
                <a:gd name="T22" fmla="*/ 396 w 962"/>
                <a:gd name="T23" fmla="*/ 168 h 974"/>
                <a:gd name="T24" fmla="*/ 102 w 962"/>
                <a:gd name="T25" fmla="*/ 468 h 974"/>
                <a:gd name="T26" fmla="*/ 98 w 962"/>
                <a:gd name="T27" fmla="*/ 464 h 974"/>
                <a:gd name="T28" fmla="*/ 92 w 962"/>
                <a:gd name="T29" fmla="*/ 464 h 974"/>
                <a:gd name="T30" fmla="*/ 82 w 962"/>
                <a:gd name="T31" fmla="*/ 468 h 974"/>
                <a:gd name="T32" fmla="*/ 16 w 962"/>
                <a:gd name="T33" fmla="*/ 538 h 974"/>
                <a:gd name="T34" fmla="*/ 12 w 962"/>
                <a:gd name="T35" fmla="*/ 548 h 974"/>
                <a:gd name="T36" fmla="*/ 16 w 962"/>
                <a:gd name="T37" fmla="*/ 556 h 974"/>
                <a:gd name="T38" fmla="*/ 16 w 962"/>
                <a:gd name="T39" fmla="*/ 568 h 974"/>
                <a:gd name="T40" fmla="*/ 10 w 962"/>
                <a:gd name="T41" fmla="*/ 574 h 974"/>
                <a:gd name="T42" fmla="*/ 6 w 962"/>
                <a:gd name="T43" fmla="*/ 582 h 974"/>
                <a:gd name="T44" fmla="*/ 0 w 962"/>
                <a:gd name="T45" fmla="*/ 602 h 974"/>
                <a:gd name="T46" fmla="*/ 2 w 962"/>
                <a:gd name="T47" fmla="*/ 622 h 974"/>
                <a:gd name="T48" fmla="*/ 2 w 962"/>
                <a:gd name="T49" fmla="*/ 626 h 974"/>
                <a:gd name="T50" fmla="*/ 8 w 962"/>
                <a:gd name="T51" fmla="*/ 640 h 974"/>
                <a:gd name="T52" fmla="*/ 340 w 962"/>
                <a:gd name="T53" fmla="*/ 958 h 974"/>
                <a:gd name="T54" fmla="*/ 352 w 962"/>
                <a:gd name="T55" fmla="*/ 966 h 974"/>
                <a:gd name="T56" fmla="*/ 364 w 962"/>
                <a:gd name="T57" fmla="*/ 972 h 974"/>
                <a:gd name="T58" fmla="*/ 382 w 962"/>
                <a:gd name="T59" fmla="*/ 974 h 974"/>
                <a:gd name="T60" fmla="*/ 392 w 962"/>
                <a:gd name="T61" fmla="*/ 974 h 974"/>
                <a:gd name="T62" fmla="*/ 414 w 962"/>
                <a:gd name="T63" fmla="*/ 964 h 974"/>
                <a:gd name="T64" fmla="*/ 946 w 962"/>
                <a:gd name="T65" fmla="*/ 406 h 974"/>
                <a:gd name="T66" fmla="*/ 954 w 962"/>
                <a:gd name="T67" fmla="*/ 396 h 974"/>
                <a:gd name="T68" fmla="*/ 962 w 962"/>
                <a:gd name="T69" fmla="*/ 370 h 974"/>
                <a:gd name="T70" fmla="*/ 962 w 962"/>
                <a:gd name="T71" fmla="*/ 356 h 974"/>
                <a:gd name="T72" fmla="*/ 948 w 962"/>
                <a:gd name="T73" fmla="*/ 328 h 974"/>
                <a:gd name="T74" fmla="*/ 944 w 962"/>
                <a:gd name="T75" fmla="*/ 324 h 974"/>
                <a:gd name="T76" fmla="*/ 676 w 962"/>
                <a:gd name="T77" fmla="*/ 68 h 974"/>
                <a:gd name="T78" fmla="*/ 656 w 962"/>
                <a:gd name="T79" fmla="*/ 48 h 974"/>
                <a:gd name="T80" fmla="*/ 622 w 962"/>
                <a:gd name="T81" fmla="*/ 16 h 974"/>
                <a:gd name="T82" fmla="*/ 602 w 962"/>
                <a:gd name="T83" fmla="*/ 4 h 974"/>
                <a:gd name="T84" fmla="*/ 582 w 962"/>
                <a:gd name="T85"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2" h="974">
                  <a:moveTo>
                    <a:pt x="582" y="0"/>
                  </a:moveTo>
                  <a:lnTo>
                    <a:pt x="582" y="0"/>
                  </a:lnTo>
                  <a:lnTo>
                    <a:pt x="580" y="0"/>
                  </a:lnTo>
                  <a:lnTo>
                    <a:pt x="580" y="0"/>
                  </a:lnTo>
                  <a:lnTo>
                    <a:pt x="568" y="2"/>
                  </a:lnTo>
                  <a:lnTo>
                    <a:pt x="556" y="6"/>
                  </a:lnTo>
                  <a:lnTo>
                    <a:pt x="556" y="6"/>
                  </a:lnTo>
                  <a:lnTo>
                    <a:pt x="546" y="12"/>
                  </a:lnTo>
                  <a:lnTo>
                    <a:pt x="538" y="18"/>
                  </a:lnTo>
                  <a:lnTo>
                    <a:pt x="518" y="40"/>
                  </a:lnTo>
                  <a:lnTo>
                    <a:pt x="508" y="30"/>
                  </a:lnTo>
                  <a:lnTo>
                    <a:pt x="508" y="30"/>
                  </a:lnTo>
                  <a:lnTo>
                    <a:pt x="502" y="26"/>
                  </a:lnTo>
                  <a:lnTo>
                    <a:pt x="496" y="26"/>
                  </a:lnTo>
                  <a:lnTo>
                    <a:pt x="496" y="26"/>
                  </a:lnTo>
                  <a:lnTo>
                    <a:pt x="490" y="26"/>
                  </a:lnTo>
                  <a:lnTo>
                    <a:pt x="484" y="30"/>
                  </a:lnTo>
                  <a:lnTo>
                    <a:pt x="386" y="134"/>
                  </a:lnTo>
                  <a:lnTo>
                    <a:pt x="386" y="134"/>
                  </a:lnTo>
                  <a:lnTo>
                    <a:pt x="382" y="140"/>
                  </a:lnTo>
                  <a:lnTo>
                    <a:pt x="380" y="146"/>
                  </a:lnTo>
                  <a:lnTo>
                    <a:pt x="382" y="152"/>
                  </a:lnTo>
                  <a:lnTo>
                    <a:pt x="386" y="158"/>
                  </a:lnTo>
                  <a:lnTo>
                    <a:pt x="396" y="168"/>
                  </a:lnTo>
                  <a:lnTo>
                    <a:pt x="106" y="472"/>
                  </a:lnTo>
                  <a:lnTo>
                    <a:pt x="102" y="468"/>
                  </a:lnTo>
                  <a:lnTo>
                    <a:pt x="102" y="468"/>
                  </a:lnTo>
                  <a:lnTo>
                    <a:pt x="98" y="464"/>
                  </a:lnTo>
                  <a:lnTo>
                    <a:pt x="92" y="464"/>
                  </a:lnTo>
                  <a:lnTo>
                    <a:pt x="92" y="464"/>
                  </a:lnTo>
                  <a:lnTo>
                    <a:pt x="88" y="464"/>
                  </a:lnTo>
                  <a:lnTo>
                    <a:pt x="82" y="468"/>
                  </a:lnTo>
                  <a:lnTo>
                    <a:pt x="16" y="538"/>
                  </a:lnTo>
                  <a:lnTo>
                    <a:pt x="16" y="538"/>
                  </a:lnTo>
                  <a:lnTo>
                    <a:pt x="14" y="542"/>
                  </a:lnTo>
                  <a:lnTo>
                    <a:pt x="12" y="548"/>
                  </a:lnTo>
                  <a:lnTo>
                    <a:pt x="14" y="552"/>
                  </a:lnTo>
                  <a:lnTo>
                    <a:pt x="16" y="556"/>
                  </a:lnTo>
                  <a:lnTo>
                    <a:pt x="22" y="562"/>
                  </a:lnTo>
                  <a:lnTo>
                    <a:pt x="16" y="568"/>
                  </a:lnTo>
                  <a:lnTo>
                    <a:pt x="16" y="568"/>
                  </a:lnTo>
                  <a:lnTo>
                    <a:pt x="10" y="574"/>
                  </a:lnTo>
                  <a:lnTo>
                    <a:pt x="6" y="582"/>
                  </a:lnTo>
                  <a:lnTo>
                    <a:pt x="6" y="582"/>
                  </a:lnTo>
                  <a:lnTo>
                    <a:pt x="2" y="592"/>
                  </a:lnTo>
                  <a:lnTo>
                    <a:pt x="0" y="602"/>
                  </a:lnTo>
                  <a:lnTo>
                    <a:pt x="0" y="612"/>
                  </a:lnTo>
                  <a:lnTo>
                    <a:pt x="2" y="622"/>
                  </a:lnTo>
                  <a:lnTo>
                    <a:pt x="2" y="622"/>
                  </a:lnTo>
                  <a:lnTo>
                    <a:pt x="2" y="626"/>
                  </a:lnTo>
                  <a:lnTo>
                    <a:pt x="2" y="626"/>
                  </a:lnTo>
                  <a:lnTo>
                    <a:pt x="8" y="640"/>
                  </a:lnTo>
                  <a:lnTo>
                    <a:pt x="18" y="650"/>
                  </a:lnTo>
                  <a:lnTo>
                    <a:pt x="340" y="958"/>
                  </a:lnTo>
                  <a:lnTo>
                    <a:pt x="340" y="958"/>
                  </a:lnTo>
                  <a:lnTo>
                    <a:pt x="352" y="966"/>
                  </a:lnTo>
                  <a:lnTo>
                    <a:pt x="364" y="972"/>
                  </a:lnTo>
                  <a:lnTo>
                    <a:pt x="364" y="972"/>
                  </a:lnTo>
                  <a:lnTo>
                    <a:pt x="372" y="974"/>
                  </a:lnTo>
                  <a:lnTo>
                    <a:pt x="382" y="974"/>
                  </a:lnTo>
                  <a:lnTo>
                    <a:pt x="382" y="974"/>
                  </a:lnTo>
                  <a:lnTo>
                    <a:pt x="392" y="974"/>
                  </a:lnTo>
                  <a:lnTo>
                    <a:pt x="404" y="970"/>
                  </a:lnTo>
                  <a:lnTo>
                    <a:pt x="414" y="964"/>
                  </a:lnTo>
                  <a:lnTo>
                    <a:pt x="424" y="956"/>
                  </a:lnTo>
                  <a:lnTo>
                    <a:pt x="946" y="406"/>
                  </a:lnTo>
                  <a:lnTo>
                    <a:pt x="946" y="406"/>
                  </a:lnTo>
                  <a:lnTo>
                    <a:pt x="954" y="396"/>
                  </a:lnTo>
                  <a:lnTo>
                    <a:pt x="960" y="382"/>
                  </a:lnTo>
                  <a:lnTo>
                    <a:pt x="962" y="370"/>
                  </a:lnTo>
                  <a:lnTo>
                    <a:pt x="962" y="356"/>
                  </a:lnTo>
                  <a:lnTo>
                    <a:pt x="962" y="356"/>
                  </a:lnTo>
                  <a:lnTo>
                    <a:pt x="958" y="342"/>
                  </a:lnTo>
                  <a:lnTo>
                    <a:pt x="948" y="328"/>
                  </a:lnTo>
                  <a:lnTo>
                    <a:pt x="948" y="328"/>
                  </a:lnTo>
                  <a:lnTo>
                    <a:pt x="944" y="324"/>
                  </a:lnTo>
                  <a:lnTo>
                    <a:pt x="890" y="272"/>
                  </a:lnTo>
                  <a:lnTo>
                    <a:pt x="676" y="68"/>
                  </a:lnTo>
                  <a:lnTo>
                    <a:pt x="656" y="48"/>
                  </a:lnTo>
                  <a:lnTo>
                    <a:pt x="656" y="48"/>
                  </a:lnTo>
                  <a:lnTo>
                    <a:pt x="622" y="16"/>
                  </a:lnTo>
                  <a:lnTo>
                    <a:pt x="622" y="16"/>
                  </a:lnTo>
                  <a:lnTo>
                    <a:pt x="612" y="10"/>
                  </a:lnTo>
                  <a:lnTo>
                    <a:pt x="602" y="4"/>
                  </a:lnTo>
                  <a:lnTo>
                    <a:pt x="592" y="2"/>
                  </a:lnTo>
                  <a:lnTo>
                    <a:pt x="5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294"/>
            <p:cNvSpPr>
              <a:spLocks/>
            </p:cNvSpPr>
            <p:nvPr/>
          </p:nvSpPr>
          <p:spPr bwMode="auto">
            <a:xfrm>
              <a:off x="19992975" y="-712787"/>
              <a:ext cx="244475" cy="250825"/>
            </a:xfrm>
            <a:custGeom>
              <a:avLst/>
              <a:gdLst>
                <a:gd name="T0" fmla="*/ 4 w 154"/>
                <a:gd name="T1" fmla="*/ 110 h 158"/>
                <a:gd name="T2" fmla="*/ 104 w 154"/>
                <a:gd name="T3" fmla="*/ 6 h 158"/>
                <a:gd name="T4" fmla="*/ 104 w 154"/>
                <a:gd name="T5" fmla="*/ 6 h 158"/>
                <a:gd name="T6" fmla="*/ 108 w 154"/>
                <a:gd name="T7" fmla="*/ 2 h 158"/>
                <a:gd name="T8" fmla="*/ 114 w 154"/>
                <a:gd name="T9" fmla="*/ 0 h 158"/>
                <a:gd name="T10" fmla="*/ 122 w 154"/>
                <a:gd name="T11" fmla="*/ 2 h 158"/>
                <a:gd name="T12" fmla="*/ 126 w 154"/>
                <a:gd name="T13" fmla="*/ 6 h 158"/>
                <a:gd name="T14" fmla="*/ 150 w 154"/>
                <a:gd name="T15" fmla="*/ 26 h 158"/>
                <a:gd name="T16" fmla="*/ 150 w 154"/>
                <a:gd name="T17" fmla="*/ 26 h 158"/>
                <a:gd name="T18" fmla="*/ 154 w 154"/>
                <a:gd name="T19" fmla="*/ 32 h 158"/>
                <a:gd name="T20" fmla="*/ 154 w 154"/>
                <a:gd name="T21" fmla="*/ 38 h 158"/>
                <a:gd name="T22" fmla="*/ 154 w 154"/>
                <a:gd name="T23" fmla="*/ 44 h 158"/>
                <a:gd name="T24" fmla="*/ 150 w 154"/>
                <a:gd name="T25" fmla="*/ 50 h 158"/>
                <a:gd name="T26" fmla="*/ 52 w 154"/>
                <a:gd name="T27" fmla="*/ 154 h 158"/>
                <a:gd name="T28" fmla="*/ 52 w 154"/>
                <a:gd name="T29" fmla="*/ 154 h 158"/>
                <a:gd name="T30" fmla="*/ 46 w 154"/>
                <a:gd name="T31" fmla="*/ 158 h 158"/>
                <a:gd name="T32" fmla="*/ 40 w 154"/>
                <a:gd name="T33" fmla="*/ 158 h 158"/>
                <a:gd name="T34" fmla="*/ 34 w 154"/>
                <a:gd name="T35" fmla="*/ 158 h 158"/>
                <a:gd name="T36" fmla="*/ 28 w 154"/>
                <a:gd name="T37" fmla="*/ 154 h 158"/>
                <a:gd name="T38" fmla="*/ 6 w 154"/>
                <a:gd name="T39" fmla="*/ 132 h 158"/>
                <a:gd name="T40" fmla="*/ 6 w 154"/>
                <a:gd name="T41" fmla="*/ 132 h 158"/>
                <a:gd name="T42" fmla="*/ 2 w 154"/>
                <a:gd name="T43" fmla="*/ 128 h 158"/>
                <a:gd name="T44" fmla="*/ 0 w 154"/>
                <a:gd name="T45" fmla="*/ 120 h 158"/>
                <a:gd name="T46" fmla="*/ 2 w 154"/>
                <a:gd name="T47" fmla="*/ 114 h 158"/>
                <a:gd name="T48" fmla="*/ 4 w 154"/>
                <a:gd name="T49" fmla="*/ 110 h 158"/>
                <a:gd name="T50" fmla="*/ 4 w 154"/>
                <a:gd name="T51" fmla="*/ 11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4" h="158">
                  <a:moveTo>
                    <a:pt x="4" y="110"/>
                  </a:moveTo>
                  <a:lnTo>
                    <a:pt x="104" y="6"/>
                  </a:lnTo>
                  <a:lnTo>
                    <a:pt x="104" y="6"/>
                  </a:lnTo>
                  <a:lnTo>
                    <a:pt x="108" y="2"/>
                  </a:lnTo>
                  <a:lnTo>
                    <a:pt x="114" y="0"/>
                  </a:lnTo>
                  <a:lnTo>
                    <a:pt x="122" y="2"/>
                  </a:lnTo>
                  <a:lnTo>
                    <a:pt x="126" y="6"/>
                  </a:lnTo>
                  <a:lnTo>
                    <a:pt x="150" y="26"/>
                  </a:lnTo>
                  <a:lnTo>
                    <a:pt x="150" y="26"/>
                  </a:lnTo>
                  <a:lnTo>
                    <a:pt x="154" y="32"/>
                  </a:lnTo>
                  <a:lnTo>
                    <a:pt x="154" y="38"/>
                  </a:lnTo>
                  <a:lnTo>
                    <a:pt x="154" y="44"/>
                  </a:lnTo>
                  <a:lnTo>
                    <a:pt x="150" y="50"/>
                  </a:lnTo>
                  <a:lnTo>
                    <a:pt x="52" y="154"/>
                  </a:lnTo>
                  <a:lnTo>
                    <a:pt x="52" y="154"/>
                  </a:lnTo>
                  <a:lnTo>
                    <a:pt x="46" y="158"/>
                  </a:lnTo>
                  <a:lnTo>
                    <a:pt x="40" y="158"/>
                  </a:lnTo>
                  <a:lnTo>
                    <a:pt x="34" y="158"/>
                  </a:lnTo>
                  <a:lnTo>
                    <a:pt x="28" y="154"/>
                  </a:lnTo>
                  <a:lnTo>
                    <a:pt x="6" y="132"/>
                  </a:lnTo>
                  <a:lnTo>
                    <a:pt x="6" y="132"/>
                  </a:lnTo>
                  <a:lnTo>
                    <a:pt x="2" y="128"/>
                  </a:lnTo>
                  <a:lnTo>
                    <a:pt x="0" y="120"/>
                  </a:lnTo>
                  <a:lnTo>
                    <a:pt x="2" y="114"/>
                  </a:lnTo>
                  <a:lnTo>
                    <a:pt x="4" y="110"/>
                  </a:lnTo>
                  <a:lnTo>
                    <a:pt x="4" y="11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295"/>
            <p:cNvSpPr>
              <a:spLocks/>
            </p:cNvSpPr>
            <p:nvPr/>
          </p:nvSpPr>
          <p:spPr bwMode="auto">
            <a:xfrm>
              <a:off x="19408775" y="-17462"/>
              <a:ext cx="174625" cy="180975"/>
            </a:xfrm>
            <a:custGeom>
              <a:avLst/>
              <a:gdLst>
                <a:gd name="T0" fmla="*/ 4 w 110"/>
                <a:gd name="T1" fmla="*/ 74 h 114"/>
                <a:gd name="T2" fmla="*/ 70 w 110"/>
                <a:gd name="T3" fmla="*/ 4 h 114"/>
                <a:gd name="T4" fmla="*/ 70 w 110"/>
                <a:gd name="T5" fmla="*/ 4 h 114"/>
                <a:gd name="T6" fmla="*/ 74 w 110"/>
                <a:gd name="T7" fmla="*/ 2 h 114"/>
                <a:gd name="T8" fmla="*/ 80 w 110"/>
                <a:gd name="T9" fmla="*/ 0 h 114"/>
                <a:gd name="T10" fmla="*/ 84 w 110"/>
                <a:gd name="T11" fmla="*/ 2 h 114"/>
                <a:gd name="T12" fmla="*/ 88 w 110"/>
                <a:gd name="T13" fmla="*/ 4 h 114"/>
                <a:gd name="T14" fmla="*/ 106 w 110"/>
                <a:gd name="T15" fmla="*/ 22 h 114"/>
                <a:gd name="T16" fmla="*/ 106 w 110"/>
                <a:gd name="T17" fmla="*/ 22 h 114"/>
                <a:gd name="T18" fmla="*/ 110 w 110"/>
                <a:gd name="T19" fmla="*/ 26 h 114"/>
                <a:gd name="T20" fmla="*/ 110 w 110"/>
                <a:gd name="T21" fmla="*/ 30 h 114"/>
                <a:gd name="T22" fmla="*/ 110 w 110"/>
                <a:gd name="T23" fmla="*/ 36 h 114"/>
                <a:gd name="T24" fmla="*/ 108 w 110"/>
                <a:gd name="T25" fmla="*/ 40 h 114"/>
                <a:gd name="T26" fmla="*/ 40 w 110"/>
                <a:gd name="T27" fmla="*/ 110 h 114"/>
                <a:gd name="T28" fmla="*/ 40 w 110"/>
                <a:gd name="T29" fmla="*/ 110 h 114"/>
                <a:gd name="T30" fmla="*/ 36 w 110"/>
                <a:gd name="T31" fmla="*/ 112 h 114"/>
                <a:gd name="T32" fmla="*/ 32 w 110"/>
                <a:gd name="T33" fmla="*/ 114 h 114"/>
                <a:gd name="T34" fmla="*/ 26 w 110"/>
                <a:gd name="T35" fmla="*/ 114 h 114"/>
                <a:gd name="T36" fmla="*/ 22 w 110"/>
                <a:gd name="T37" fmla="*/ 110 h 114"/>
                <a:gd name="T38" fmla="*/ 4 w 110"/>
                <a:gd name="T39" fmla="*/ 94 h 114"/>
                <a:gd name="T40" fmla="*/ 4 w 110"/>
                <a:gd name="T41" fmla="*/ 94 h 114"/>
                <a:gd name="T42" fmla="*/ 2 w 110"/>
                <a:gd name="T43" fmla="*/ 88 h 114"/>
                <a:gd name="T44" fmla="*/ 0 w 110"/>
                <a:gd name="T45" fmla="*/ 84 h 114"/>
                <a:gd name="T46" fmla="*/ 0 w 110"/>
                <a:gd name="T47" fmla="*/ 80 h 114"/>
                <a:gd name="T48" fmla="*/ 4 w 110"/>
                <a:gd name="T49" fmla="*/ 74 h 114"/>
                <a:gd name="T50" fmla="*/ 4 w 110"/>
                <a:gd name="T51" fmla="*/ 7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114">
                  <a:moveTo>
                    <a:pt x="4" y="74"/>
                  </a:moveTo>
                  <a:lnTo>
                    <a:pt x="70" y="4"/>
                  </a:lnTo>
                  <a:lnTo>
                    <a:pt x="70" y="4"/>
                  </a:lnTo>
                  <a:lnTo>
                    <a:pt x="74" y="2"/>
                  </a:lnTo>
                  <a:lnTo>
                    <a:pt x="80" y="0"/>
                  </a:lnTo>
                  <a:lnTo>
                    <a:pt x="84" y="2"/>
                  </a:lnTo>
                  <a:lnTo>
                    <a:pt x="88" y="4"/>
                  </a:lnTo>
                  <a:lnTo>
                    <a:pt x="106" y="22"/>
                  </a:lnTo>
                  <a:lnTo>
                    <a:pt x="106" y="22"/>
                  </a:lnTo>
                  <a:lnTo>
                    <a:pt x="110" y="26"/>
                  </a:lnTo>
                  <a:lnTo>
                    <a:pt x="110" y="30"/>
                  </a:lnTo>
                  <a:lnTo>
                    <a:pt x="110" y="36"/>
                  </a:lnTo>
                  <a:lnTo>
                    <a:pt x="108" y="40"/>
                  </a:lnTo>
                  <a:lnTo>
                    <a:pt x="40" y="110"/>
                  </a:lnTo>
                  <a:lnTo>
                    <a:pt x="40" y="110"/>
                  </a:lnTo>
                  <a:lnTo>
                    <a:pt x="36" y="112"/>
                  </a:lnTo>
                  <a:lnTo>
                    <a:pt x="32" y="114"/>
                  </a:lnTo>
                  <a:lnTo>
                    <a:pt x="26" y="114"/>
                  </a:lnTo>
                  <a:lnTo>
                    <a:pt x="22" y="110"/>
                  </a:lnTo>
                  <a:lnTo>
                    <a:pt x="4" y="94"/>
                  </a:lnTo>
                  <a:lnTo>
                    <a:pt x="4" y="94"/>
                  </a:lnTo>
                  <a:lnTo>
                    <a:pt x="2" y="88"/>
                  </a:lnTo>
                  <a:lnTo>
                    <a:pt x="0" y="84"/>
                  </a:lnTo>
                  <a:lnTo>
                    <a:pt x="0" y="80"/>
                  </a:lnTo>
                  <a:lnTo>
                    <a:pt x="4" y="74"/>
                  </a:lnTo>
                  <a:lnTo>
                    <a:pt x="4" y="74"/>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296"/>
            <p:cNvSpPr>
              <a:spLocks/>
            </p:cNvSpPr>
            <p:nvPr/>
          </p:nvSpPr>
          <p:spPr bwMode="auto">
            <a:xfrm>
              <a:off x="19389725" y="-750887"/>
              <a:ext cx="1527175" cy="1546225"/>
            </a:xfrm>
            <a:custGeom>
              <a:avLst/>
              <a:gdLst>
                <a:gd name="T0" fmla="*/ 16 w 962"/>
                <a:gd name="T1" fmla="*/ 566 h 974"/>
                <a:gd name="T2" fmla="*/ 538 w 962"/>
                <a:gd name="T3" fmla="*/ 18 h 974"/>
                <a:gd name="T4" fmla="*/ 538 w 962"/>
                <a:gd name="T5" fmla="*/ 18 h 974"/>
                <a:gd name="T6" fmla="*/ 548 w 962"/>
                <a:gd name="T7" fmla="*/ 10 h 974"/>
                <a:gd name="T8" fmla="*/ 558 w 962"/>
                <a:gd name="T9" fmla="*/ 4 h 974"/>
                <a:gd name="T10" fmla="*/ 568 w 962"/>
                <a:gd name="T11" fmla="*/ 0 h 974"/>
                <a:gd name="T12" fmla="*/ 580 w 962"/>
                <a:gd name="T13" fmla="*/ 0 h 974"/>
                <a:gd name="T14" fmla="*/ 590 w 962"/>
                <a:gd name="T15" fmla="*/ 0 h 974"/>
                <a:gd name="T16" fmla="*/ 602 w 962"/>
                <a:gd name="T17" fmla="*/ 2 h 974"/>
                <a:gd name="T18" fmla="*/ 612 w 962"/>
                <a:gd name="T19" fmla="*/ 8 h 974"/>
                <a:gd name="T20" fmla="*/ 622 w 962"/>
                <a:gd name="T21" fmla="*/ 16 h 974"/>
                <a:gd name="T22" fmla="*/ 944 w 962"/>
                <a:gd name="T23" fmla="*/ 322 h 974"/>
                <a:gd name="T24" fmla="*/ 944 w 962"/>
                <a:gd name="T25" fmla="*/ 322 h 974"/>
                <a:gd name="T26" fmla="*/ 952 w 962"/>
                <a:gd name="T27" fmla="*/ 332 h 974"/>
                <a:gd name="T28" fmla="*/ 958 w 962"/>
                <a:gd name="T29" fmla="*/ 342 h 974"/>
                <a:gd name="T30" fmla="*/ 960 w 962"/>
                <a:gd name="T31" fmla="*/ 352 h 974"/>
                <a:gd name="T32" fmla="*/ 962 w 962"/>
                <a:gd name="T33" fmla="*/ 364 h 974"/>
                <a:gd name="T34" fmla="*/ 962 w 962"/>
                <a:gd name="T35" fmla="*/ 374 h 974"/>
                <a:gd name="T36" fmla="*/ 958 w 962"/>
                <a:gd name="T37" fmla="*/ 386 h 974"/>
                <a:gd name="T38" fmla="*/ 954 w 962"/>
                <a:gd name="T39" fmla="*/ 396 h 974"/>
                <a:gd name="T40" fmla="*/ 946 w 962"/>
                <a:gd name="T41" fmla="*/ 406 h 974"/>
                <a:gd name="T42" fmla="*/ 424 w 962"/>
                <a:gd name="T43" fmla="*/ 954 h 974"/>
                <a:gd name="T44" fmla="*/ 424 w 962"/>
                <a:gd name="T45" fmla="*/ 954 h 974"/>
                <a:gd name="T46" fmla="*/ 414 w 962"/>
                <a:gd name="T47" fmla="*/ 962 h 974"/>
                <a:gd name="T48" fmla="*/ 404 w 962"/>
                <a:gd name="T49" fmla="*/ 968 h 974"/>
                <a:gd name="T50" fmla="*/ 394 w 962"/>
                <a:gd name="T51" fmla="*/ 972 h 974"/>
                <a:gd name="T52" fmla="*/ 382 w 962"/>
                <a:gd name="T53" fmla="*/ 974 h 974"/>
                <a:gd name="T54" fmla="*/ 370 w 962"/>
                <a:gd name="T55" fmla="*/ 972 h 974"/>
                <a:gd name="T56" fmla="*/ 360 w 962"/>
                <a:gd name="T57" fmla="*/ 970 h 974"/>
                <a:gd name="T58" fmla="*/ 350 w 962"/>
                <a:gd name="T59" fmla="*/ 964 h 974"/>
                <a:gd name="T60" fmla="*/ 340 w 962"/>
                <a:gd name="T61" fmla="*/ 956 h 974"/>
                <a:gd name="T62" fmla="*/ 18 w 962"/>
                <a:gd name="T63" fmla="*/ 650 h 974"/>
                <a:gd name="T64" fmla="*/ 18 w 962"/>
                <a:gd name="T65" fmla="*/ 650 h 974"/>
                <a:gd name="T66" fmla="*/ 10 w 962"/>
                <a:gd name="T67" fmla="*/ 640 h 974"/>
                <a:gd name="T68" fmla="*/ 4 w 962"/>
                <a:gd name="T69" fmla="*/ 630 h 974"/>
                <a:gd name="T70" fmla="*/ 0 w 962"/>
                <a:gd name="T71" fmla="*/ 620 h 974"/>
                <a:gd name="T72" fmla="*/ 0 w 962"/>
                <a:gd name="T73" fmla="*/ 608 h 974"/>
                <a:gd name="T74" fmla="*/ 0 w 962"/>
                <a:gd name="T75" fmla="*/ 598 h 974"/>
                <a:gd name="T76" fmla="*/ 4 w 962"/>
                <a:gd name="T77" fmla="*/ 586 h 974"/>
                <a:gd name="T78" fmla="*/ 8 w 962"/>
                <a:gd name="T79" fmla="*/ 576 h 974"/>
                <a:gd name="T80" fmla="*/ 16 w 962"/>
                <a:gd name="T81" fmla="*/ 566 h 974"/>
                <a:gd name="T82" fmla="*/ 16 w 962"/>
                <a:gd name="T83" fmla="*/ 566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2" h="974">
                  <a:moveTo>
                    <a:pt x="16" y="566"/>
                  </a:moveTo>
                  <a:lnTo>
                    <a:pt x="538" y="18"/>
                  </a:lnTo>
                  <a:lnTo>
                    <a:pt x="538" y="18"/>
                  </a:lnTo>
                  <a:lnTo>
                    <a:pt x="548" y="10"/>
                  </a:lnTo>
                  <a:lnTo>
                    <a:pt x="558" y="4"/>
                  </a:lnTo>
                  <a:lnTo>
                    <a:pt x="568" y="0"/>
                  </a:lnTo>
                  <a:lnTo>
                    <a:pt x="580" y="0"/>
                  </a:lnTo>
                  <a:lnTo>
                    <a:pt x="590" y="0"/>
                  </a:lnTo>
                  <a:lnTo>
                    <a:pt x="602" y="2"/>
                  </a:lnTo>
                  <a:lnTo>
                    <a:pt x="612" y="8"/>
                  </a:lnTo>
                  <a:lnTo>
                    <a:pt x="622" y="16"/>
                  </a:lnTo>
                  <a:lnTo>
                    <a:pt x="944" y="322"/>
                  </a:lnTo>
                  <a:lnTo>
                    <a:pt x="944" y="322"/>
                  </a:lnTo>
                  <a:lnTo>
                    <a:pt x="952" y="332"/>
                  </a:lnTo>
                  <a:lnTo>
                    <a:pt x="958" y="342"/>
                  </a:lnTo>
                  <a:lnTo>
                    <a:pt x="960" y="352"/>
                  </a:lnTo>
                  <a:lnTo>
                    <a:pt x="962" y="364"/>
                  </a:lnTo>
                  <a:lnTo>
                    <a:pt x="962" y="374"/>
                  </a:lnTo>
                  <a:lnTo>
                    <a:pt x="958" y="386"/>
                  </a:lnTo>
                  <a:lnTo>
                    <a:pt x="954" y="396"/>
                  </a:lnTo>
                  <a:lnTo>
                    <a:pt x="946" y="406"/>
                  </a:lnTo>
                  <a:lnTo>
                    <a:pt x="424" y="954"/>
                  </a:lnTo>
                  <a:lnTo>
                    <a:pt x="424" y="954"/>
                  </a:lnTo>
                  <a:lnTo>
                    <a:pt x="414" y="962"/>
                  </a:lnTo>
                  <a:lnTo>
                    <a:pt x="404" y="968"/>
                  </a:lnTo>
                  <a:lnTo>
                    <a:pt x="394" y="972"/>
                  </a:lnTo>
                  <a:lnTo>
                    <a:pt x="382" y="974"/>
                  </a:lnTo>
                  <a:lnTo>
                    <a:pt x="370" y="972"/>
                  </a:lnTo>
                  <a:lnTo>
                    <a:pt x="360" y="970"/>
                  </a:lnTo>
                  <a:lnTo>
                    <a:pt x="350" y="964"/>
                  </a:lnTo>
                  <a:lnTo>
                    <a:pt x="340" y="956"/>
                  </a:lnTo>
                  <a:lnTo>
                    <a:pt x="18" y="650"/>
                  </a:lnTo>
                  <a:lnTo>
                    <a:pt x="18" y="650"/>
                  </a:lnTo>
                  <a:lnTo>
                    <a:pt x="10" y="640"/>
                  </a:lnTo>
                  <a:lnTo>
                    <a:pt x="4" y="630"/>
                  </a:lnTo>
                  <a:lnTo>
                    <a:pt x="0" y="620"/>
                  </a:lnTo>
                  <a:lnTo>
                    <a:pt x="0" y="608"/>
                  </a:lnTo>
                  <a:lnTo>
                    <a:pt x="0" y="598"/>
                  </a:lnTo>
                  <a:lnTo>
                    <a:pt x="4" y="586"/>
                  </a:lnTo>
                  <a:lnTo>
                    <a:pt x="8" y="576"/>
                  </a:lnTo>
                  <a:lnTo>
                    <a:pt x="16" y="566"/>
                  </a:lnTo>
                  <a:lnTo>
                    <a:pt x="16" y="566"/>
                  </a:lnTo>
                  <a:close/>
                </a:path>
              </a:pathLst>
            </a:custGeom>
            <a:solidFill>
              <a:srgbClr val="FFFB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297"/>
            <p:cNvSpPr>
              <a:spLocks/>
            </p:cNvSpPr>
            <p:nvPr/>
          </p:nvSpPr>
          <p:spPr bwMode="auto">
            <a:xfrm>
              <a:off x="19504025" y="-642937"/>
              <a:ext cx="1298575" cy="1330325"/>
            </a:xfrm>
            <a:custGeom>
              <a:avLst/>
              <a:gdLst>
                <a:gd name="T0" fmla="*/ 604 w 818"/>
                <a:gd name="T1" fmla="*/ 0 h 838"/>
                <a:gd name="T2" fmla="*/ 818 w 818"/>
                <a:gd name="T3" fmla="*/ 202 h 838"/>
                <a:gd name="T4" fmla="*/ 214 w 818"/>
                <a:gd name="T5" fmla="*/ 838 h 838"/>
                <a:gd name="T6" fmla="*/ 0 w 818"/>
                <a:gd name="T7" fmla="*/ 634 h 838"/>
                <a:gd name="T8" fmla="*/ 604 w 818"/>
                <a:gd name="T9" fmla="*/ 0 h 838"/>
              </a:gdLst>
              <a:ahLst/>
              <a:cxnLst>
                <a:cxn ang="0">
                  <a:pos x="T0" y="T1"/>
                </a:cxn>
                <a:cxn ang="0">
                  <a:pos x="T2" y="T3"/>
                </a:cxn>
                <a:cxn ang="0">
                  <a:pos x="T4" y="T5"/>
                </a:cxn>
                <a:cxn ang="0">
                  <a:pos x="T6" y="T7"/>
                </a:cxn>
                <a:cxn ang="0">
                  <a:pos x="T8" y="T9"/>
                </a:cxn>
              </a:cxnLst>
              <a:rect l="0" t="0" r="r" b="b"/>
              <a:pathLst>
                <a:path w="818" h="838">
                  <a:moveTo>
                    <a:pt x="604" y="0"/>
                  </a:moveTo>
                  <a:lnTo>
                    <a:pt x="818" y="202"/>
                  </a:lnTo>
                  <a:lnTo>
                    <a:pt x="214" y="838"/>
                  </a:lnTo>
                  <a:lnTo>
                    <a:pt x="0" y="634"/>
                  </a:lnTo>
                  <a:lnTo>
                    <a:pt x="60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298"/>
            <p:cNvSpPr>
              <a:spLocks/>
            </p:cNvSpPr>
            <p:nvPr/>
          </p:nvSpPr>
          <p:spPr bwMode="auto">
            <a:xfrm>
              <a:off x="19792950" y="-338137"/>
              <a:ext cx="720725" cy="717550"/>
            </a:xfrm>
            <a:custGeom>
              <a:avLst/>
              <a:gdLst>
                <a:gd name="T0" fmla="*/ 62 w 454"/>
                <a:gd name="T1" fmla="*/ 70 h 452"/>
                <a:gd name="T2" fmla="*/ 98 w 454"/>
                <a:gd name="T3" fmla="*/ 40 h 452"/>
                <a:gd name="T4" fmla="*/ 136 w 454"/>
                <a:gd name="T5" fmla="*/ 18 h 452"/>
                <a:gd name="T6" fmla="*/ 178 w 454"/>
                <a:gd name="T7" fmla="*/ 4 h 452"/>
                <a:gd name="T8" fmla="*/ 222 w 454"/>
                <a:gd name="T9" fmla="*/ 0 h 452"/>
                <a:gd name="T10" fmla="*/ 264 w 454"/>
                <a:gd name="T11" fmla="*/ 2 h 452"/>
                <a:gd name="T12" fmla="*/ 306 w 454"/>
                <a:gd name="T13" fmla="*/ 14 h 452"/>
                <a:gd name="T14" fmla="*/ 346 w 454"/>
                <a:gd name="T15" fmla="*/ 34 h 452"/>
                <a:gd name="T16" fmla="*/ 384 w 454"/>
                <a:gd name="T17" fmla="*/ 62 h 452"/>
                <a:gd name="T18" fmla="*/ 400 w 454"/>
                <a:gd name="T19" fmla="*/ 78 h 452"/>
                <a:gd name="T20" fmla="*/ 424 w 454"/>
                <a:gd name="T21" fmla="*/ 116 h 452"/>
                <a:gd name="T22" fmla="*/ 442 w 454"/>
                <a:gd name="T23" fmla="*/ 156 h 452"/>
                <a:gd name="T24" fmla="*/ 452 w 454"/>
                <a:gd name="T25" fmla="*/ 198 h 452"/>
                <a:gd name="T26" fmla="*/ 452 w 454"/>
                <a:gd name="T27" fmla="*/ 242 h 452"/>
                <a:gd name="T28" fmla="*/ 446 w 454"/>
                <a:gd name="T29" fmla="*/ 286 h 452"/>
                <a:gd name="T30" fmla="*/ 430 w 454"/>
                <a:gd name="T31" fmla="*/ 326 h 452"/>
                <a:gd name="T32" fmla="*/ 406 w 454"/>
                <a:gd name="T33" fmla="*/ 364 h 452"/>
                <a:gd name="T34" fmla="*/ 392 w 454"/>
                <a:gd name="T35" fmla="*/ 382 h 452"/>
                <a:gd name="T36" fmla="*/ 356 w 454"/>
                <a:gd name="T37" fmla="*/ 412 h 452"/>
                <a:gd name="T38" fmla="*/ 318 w 454"/>
                <a:gd name="T39" fmla="*/ 434 h 452"/>
                <a:gd name="T40" fmla="*/ 276 w 454"/>
                <a:gd name="T41" fmla="*/ 448 h 452"/>
                <a:gd name="T42" fmla="*/ 232 w 454"/>
                <a:gd name="T43" fmla="*/ 452 h 452"/>
                <a:gd name="T44" fmla="*/ 188 w 454"/>
                <a:gd name="T45" fmla="*/ 450 h 452"/>
                <a:gd name="T46" fmla="*/ 146 w 454"/>
                <a:gd name="T47" fmla="*/ 438 h 452"/>
                <a:gd name="T48" fmla="*/ 106 w 454"/>
                <a:gd name="T49" fmla="*/ 418 h 452"/>
                <a:gd name="T50" fmla="*/ 70 w 454"/>
                <a:gd name="T51" fmla="*/ 390 h 452"/>
                <a:gd name="T52" fmla="*/ 54 w 454"/>
                <a:gd name="T53" fmla="*/ 374 h 452"/>
                <a:gd name="T54" fmla="*/ 28 w 454"/>
                <a:gd name="T55" fmla="*/ 336 h 452"/>
                <a:gd name="T56" fmla="*/ 10 w 454"/>
                <a:gd name="T57" fmla="*/ 296 h 452"/>
                <a:gd name="T58" fmla="*/ 2 w 454"/>
                <a:gd name="T59" fmla="*/ 254 h 452"/>
                <a:gd name="T60" fmla="*/ 0 w 454"/>
                <a:gd name="T61" fmla="*/ 210 h 452"/>
                <a:gd name="T62" fmla="*/ 8 w 454"/>
                <a:gd name="T63" fmla="*/ 166 h 452"/>
                <a:gd name="T64" fmla="*/ 24 w 454"/>
                <a:gd name="T65" fmla="*/ 126 h 452"/>
                <a:gd name="T66" fmla="*/ 48 w 454"/>
                <a:gd name="T67" fmla="*/ 88 h 452"/>
                <a:gd name="T68" fmla="*/ 62 w 454"/>
                <a:gd name="T69" fmla="*/ 7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4" h="452">
                  <a:moveTo>
                    <a:pt x="62" y="70"/>
                  </a:moveTo>
                  <a:lnTo>
                    <a:pt x="62" y="70"/>
                  </a:lnTo>
                  <a:lnTo>
                    <a:pt x="80" y="54"/>
                  </a:lnTo>
                  <a:lnTo>
                    <a:pt x="98" y="40"/>
                  </a:lnTo>
                  <a:lnTo>
                    <a:pt x="116" y="28"/>
                  </a:lnTo>
                  <a:lnTo>
                    <a:pt x="136" y="18"/>
                  </a:lnTo>
                  <a:lnTo>
                    <a:pt x="156" y="10"/>
                  </a:lnTo>
                  <a:lnTo>
                    <a:pt x="178" y="4"/>
                  </a:lnTo>
                  <a:lnTo>
                    <a:pt x="200" y="0"/>
                  </a:lnTo>
                  <a:lnTo>
                    <a:pt x="222" y="0"/>
                  </a:lnTo>
                  <a:lnTo>
                    <a:pt x="242" y="0"/>
                  </a:lnTo>
                  <a:lnTo>
                    <a:pt x="264" y="2"/>
                  </a:lnTo>
                  <a:lnTo>
                    <a:pt x="286" y="8"/>
                  </a:lnTo>
                  <a:lnTo>
                    <a:pt x="306" y="14"/>
                  </a:lnTo>
                  <a:lnTo>
                    <a:pt x="328" y="22"/>
                  </a:lnTo>
                  <a:lnTo>
                    <a:pt x="346" y="34"/>
                  </a:lnTo>
                  <a:lnTo>
                    <a:pt x="366" y="46"/>
                  </a:lnTo>
                  <a:lnTo>
                    <a:pt x="384" y="62"/>
                  </a:lnTo>
                  <a:lnTo>
                    <a:pt x="384" y="62"/>
                  </a:lnTo>
                  <a:lnTo>
                    <a:pt x="400" y="78"/>
                  </a:lnTo>
                  <a:lnTo>
                    <a:pt x="414" y="96"/>
                  </a:lnTo>
                  <a:lnTo>
                    <a:pt x="424" y="116"/>
                  </a:lnTo>
                  <a:lnTo>
                    <a:pt x="434" y="136"/>
                  </a:lnTo>
                  <a:lnTo>
                    <a:pt x="442" y="156"/>
                  </a:lnTo>
                  <a:lnTo>
                    <a:pt x="448" y="178"/>
                  </a:lnTo>
                  <a:lnTo>
                    <a:pt x="452" y="198"/>
                  </a:lnTo>
                  <a:lnTo>
                    <a:pt x="454" y="220"/>
                  </a:lnTo>
                  <a:lnTo>
                    <a:pt x="452" y="242"/>
                  </a:lnTo>
                  <a:lnTo>
                    <a:pt x="450" y="264"/>
                  </a:lnTo>
                  <a:lnTo>
                    <a:pt x="446" y="286"/>
                  </a:lnTo>
                  <a:lnTo>
                    <a:pt x="438" y="306"/>
                  </a:lnTo>
                  <a:lnTo>
                    <a:pt x="430" y="326"/>
                  </a:lnTo>
                  <a:lnTo>
                    <a:pt x="420" y="346"/>
                  </a:lnTo>
                  <a:lnTo>
                    <a:pt x="406" y="364"/>
                  </a:lnTo>
                  <a:lnTo>
                    <a:pt x="392" y="382"/>
                  </a:lnTo>
                  <a:lnTo>
                    <a:pt x="392" y="382"/>
                  </a:lnTo>
                  <a:lnTo>
                    <a:pt x="374" y="398"/>
                  </a:lnTo>
                  <a:lnTo>
                    <a:pt x="356" y="412"/>
                  </a:lnTo>
                  <a:lnTo>
                    <a:pt x="338" y="424"/>
                  </a:lnTo>
                  <a:lnTo>
                    <a:pt x="318" y="434"/>
                  </a:lnTo>
                  <a:lnTo>
                    <a:pt x="296" y="442"/>
                  </a:lnTo>
                  <a:lnTo>
                    <a:pt x="276" y="448"/>
                  </a:lnTo>
                  <a:lnTo>
                    <a:pt x="254" y="452"/>
                  </a:lnTo>
                  <a:lnTo>
                    <a:pt x="232" y="452"/>
                  </a:lnTo>
                  <a:lnTo>
                    <a:pt x="210" y="452"/>
                  </a:lnTo>
                  <a:lnTo>
                    <a:pt x="188" y="450"/>
                  </a:lnTo>
                  <a:lnTo>
                    <a:pt x="168" y="446"/>
                  </a:lnTo>
                  <a:lnTo>
                    <a:pt x="146" y="438"/>
                  </a:lnTo>
                  <a:lnTo>
                    <a:pt x="126" y="430"/>
                  </a:lnTo>
                  <a:lnTo>
                    <a:pt x="106" y="418"/>
                  </a:lnTo>
                  <a:lnTo>
                    <a:pt x="88" y="406"/>
                  </a:lnTo>
                  <a:lnTo>
                    <a:pt x="70" y="390"/>
                  </a:lnTo>
                  <a:lnTo>
                    <a:pt x="70" y="390"/>
                  </a:lnTo>
                  <a:lnTo>
                    <a:pt x="54" y="374"/>
                  </a:lnTo>
                  <a:lnTo>
                    <a:pt x="40" y="356"/>
                  </a:lnTo>
                  <a:lnTo>
                    <a:pt x="28" y="336"/>
                  </a:lnTo>
                  <a:lnTo>
                    <a:pt x="18" y="316"/>
                  </a:lnTo>
                  <a:lnTo>
                    <a:pt x="10" y="296"/>
                  </a:lnTo>
                  <a:lnTo>
                    <a:pt x="6" y="274"/>
                  </a:lnTo>
                  <a:lnTo>
                    <a:pt x="2" y="254"/>
                  </a:lnTo>
                  <a:lnTo>
                    <a:pt x="0" y="232"/>
                  </a:lnTo>
                  <a:lnTo>
                    <a:pt x="0" y="210"/>
                  </a:lnTo>
                  <a:lnTo>
                    <a:pt x="4" y="188"/>
                  </a:lnTo>
                  <a:lnTo>
                    <a:pt x="8" y="166"/>
                  </a:lnTo>
                  <a:lnTo>
                    <a:pt x="14" y="146"/>
                  </a:lnTo>
                  <a:lnTo>
                    <a:pt x="24" y="126"/>
                  </a:lnTo>
                  <a:lnTo>
                    <a:pt x="34" y="106"/>
                  </a:lnTo>
                  <a:lnTo>
                    <a:pt x="48" y="88"/>
                  </a:lnTo>
                  <a:lnTo>
                    <a:pt x="62" y="70"/>
                  </a:lnTo>
                  <a:lnTo>
                    <a:pt x="62" y="70"/>
                  </a:ln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299"/>
            <p:cNvSpPr>
              <a:spLocks/>
            </p:cNvSpPr>
            <p:nvPr/>
          </p:nvSpPr>
          <p:spPr bwMode="auto">
            <a:xfrm>
              <a:off x="19815175" y="-315912"/>
              <a:ext cx="676275" cy="676275"/>
            </a:xfrm>
            <a:custGeom>
              <a:avLst/>
              <a:gdLst>
                <a:gd name="T0" fmla="*/ 58 w 426"/>
                <a:gd name="T1" fmla="*/ 66 h 426"/>
                <a:gd name="T2" fmla="*/ 92 w 426"/>
                <a:gd name="T3" fmla="*/ 38 h 426"/>
                <a:gd name="T4" fmla="*/ 128 w 426"/>
                <a:gd name="T5" fmla="*/ 16 h 426"/>
                <a:gd name="T6" fmla="*/ 166 w 426"/>
                <a:gd name="T7" fmla="*/ 4 h 426"/>
                <a:gd name="T8" fmla="*/ 208 w 426"/>
                <a:gd name="T9" fmla="*/ 0 h 426"/>
                <a:gd name="T10" fmla="*/ 248 w 426"/>
                <a:gd name="T11" fmla="*/ 2 h 426"/>
                <a:gd name="T12" fmla="*/ 288 w 426"/>
                <a:gd name="T13" fmla="*/ 12 h 426"/>
                <a:gd name="T14" fmla="*/ 326 w 426"/>
                <a:gd name="T15" fmla="*/ 32 h 426"/>
                <a:gd name="T16" fmla="*/ 360 w 426"/>
                <a:gd name="T17" fmla="*/ 58 h 426"/>
                <a:gd name="T18" fmla="*/ 374 w 426"/>
                <a:gd name="T19" fmla="*/ 74 h 426"/>
                <a:gd name="T20" fmla="*/ 398 w 426"/>
                <a:gd name="T21" fmla="*/ 108 h 426"/>
                <a:gd name="T22" fmla="*/ 416 w 426"/>
                <a:gd name="T23" fmla="*/ 146 h 426"/>
                <a:gd name="T24" fmla="*/ 424 w 426"/>
                <a:gd name="T25" fmla="*/ 186 h 426"/>
                <a:gd name="T26" fmla="*/ 426 w 426"/>
                <a:gd name="T27" fmla="*/ 228 h 426"/>
                <a:gd name="T28" fmla="*/ 418 w 426"/>
                <a:gd name="T29" fmla="*/ 268 h 426"/>
                <a:gd name="T30" fmla="*/ 404 w 426"/>
                <a:gd name="T31" fmla="*/ 306 h 426"/>
                <a:gd name="T32" fmla="*/ 382 w 426"/>
                <a:gd name="T33" fmla="*/ 342 h 426"/>
                <a:gd name="T34" fmla="*/ 368 w 426"/>
                <a:gd name="T35" fmla="*/ 360 h 426"/>
                <a:gd name="T36" fmla="*/ 334 w 426"/>
                <a:gd name="T37" fmla="*/ 388 h 426"/>
                <a:gd name="T38" fmla="*/ 298 w 426"/>
                <a:gd name="T39" fmla="*/ 408 h 426"/>
                <a:gd name="T40" fmla="*/ 258 w 426"/>
                <a:gd name="T41" fmla="*/ 420 h 426"/>
                <a:gd name="T42" fmla="*/ 218 w 426"/>
                <a:gd name="T43" fmla="*/ 426 h 426"/>
                <a:gd name="T44" fmla="*/ 178 w 426"/>
                <a:gd name="T45" fmla="*/ 422 h 426"/>
                <a:gd name="T46" fmla="*/ 138 w 426"/>
                <a:gd name="T47" fmla="*/ 412 h 426"/>
                <a:gd name="T48" fmla="*/ 100 w 426"/>
                <a:gd name="T49" fmla="*/ 392 h 426"/>
                <a:gd name="T50" fmla="*/ 66 w 426"/>
                <a:gd name="T51" fmla="*/ 366 h 426"/>
                <a:gd name="T52" fmla="*/ 50 w 426"/>
                <a:gd name="T53" fmla="*/ 350 h 426"/>
                <a:gd name="T54" fmla="*/ 26 w 426"/>
                <a:gd name="T55" fmla="*/ 316 h 426"/>
                <a:gd name="T56" fmla="*/ 10 w 426"/>
                <a:gd name="T57" fmla="*/ 278 h 426"/>
                <a:gd name="T58" fmla="*/ 2 w 426"/>
                <a:gd name="T59" fmla="*/ 238 h 426"/>
                <a:gd name="T60" fmla="*/ 0 w 426"/>
                <a:gd name="T61" fmla="*/ 196 h 426"/>
                <a:gd name="T62" fmla="*/ 6 w 426"/>
                <a:gd name="T63" fmla="*/ 156 h 426"/>
                <a:gd name="T64" fmla="*/ 22 w 426"/>
                <a:gd name="T65" fmla="*/ 118 h 426"/>
                <a:gd name="T66" fmla="*/ 44 w 426"/>
                <a:gd name="T67" fmla="*/ 82 h 426"/>
                <a:gd name="T68" fmla="*/ 58 w 426"/>
                <a:gd name="T69" fmla="*/ 66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58" y="66"/>
                  </a:moveTo>
                  <a:lnTo>
                    <a:pt x="58" y="66"/>
                  </a:lnTo>
                  <a:lnTo>
                    <a:pt x="74" y="50"/>
                  </a:lnTo>
                  <a:lnTo>
                    <a:pt x="92" y="38"/>
                  </a:lnTo>
                  <a:lnTo>
                    <a:pt x="110" y="26"/>
                  </a:lnTo>
                  <a:lnTo>
                    <a:pt x="128" y="16"/>
                  </a:lnTo>
                  <a:lnTo>
                    <a:pt x="148" y="10"/>
                  </a:lnTo>
                  <a:lnTo>
                    <a:pt x="166" y="4"/>
                  </a:lnTo>
                  <a:lnTo>
                    <a:pt x="188" y="0"/>
                  </a:lnTo>
                  <a:lnTo>
                    <a:pt x="208" y="0"/>
                  </a:lnTo>
                  <a:lnTo>
                    <a:pt x="228" y="0"/>
                  </a:lnTo>
                  <a:lnTo>
                    <a:pt x="248" y="2"/>
                  </a:lnTo>
                  <a:lnTo>
                    <a:pt x="268" y="6"/>
                  </a:lnTo>
                  <a:lnTo>
                    <a:pt x="288" y="12"/>
                  </a:lnTo>
                  <a:lnTo>
                    <a:pt x="308" y="22"/>
                  </a:lnTo>
                  <a:lnTo>
                    <a:pt x="326" y="32"/>
                  </a:lnTo>
                  <a:lnTo>
                    <a:pt x="344" y="44"/>
                  </a:lnTo>
                  <a:lnTo>
                    <a:pt x="360" y="58"/>
                  </a:lnTo>
                  <a:lnTo>
                    <a:pt x="360" y="58"/>
                  </a:lnTo>
                  <a:lnTo>
                    <a:pt x="374" y="74"/>
                  </a:lnTo>
                  <a:lnTo>
                    <a:pt x="388" y="90"/>
                  </a:lnTo>
                  <a:lnTo>
                    <a:pt x="398" y="108"/>
                  </a:lnTo>
                  <a:lnTo>
                    <a:pt x="408" y="128"/>
                  </a:lnTo>
                  <a:lnTo>
                    <a:pt x="416" y="146"/>
                  </a:lnTo>
                  <a:lnTo>
                    <a:pt x="420" y="166"/>
                  </a:lnTo>
                  <a:lnTo>
                    <a:pt x="424" y="186"/>
                  </a:lnTo>
                  <a:lnTo>
                    <a:pt x="426" y="206"/>
                  </a:lnTo>
                  <a:lnTo>
                    <a:pt x="426" y="228"/>
                  </a:lnTo>
                  <a:lnTo>
                    <a:pt x="422" y="248"/>
                  </a:lnTo>
                  <a:lnTo>
                    <a:pt x="418" y="268"/>
                  </a:lnTo>
                  <a:lnTo>
                    <a:pt x="412" y="288"/>
                  </a:lnTo>
                  <a:lnTo>
                    <a:pt x="404" y="306"/>
                  </a:lnTo>
                  <a:lnTo>
                    <a:pt x="394" y="324"/>
                  </a:lnTo>
                  <a:lnTo>
                    <a:pt x="382" y="342"/>
                  </a:lnTo>
                  <a:lnTo>
                    <a:pt x="368" y="360"/>
                  </a:lnTo>
                  <a:lnTo>
                    <a:pt x="368" y="360"/>
                  </a:lnTo>
                  <a:lnTo>
                    <a:pt x="352" y="374"/>
                  </a:lnTo>
                  <a:lnTo>
                    <a:pt x="334" y="388"/>
                  </a:lnTo>
                  <a:lnTo>
                    <a:pt x="316" y="398"/>
                  </a:lnTo>
                  <a:lnTo>
                    <a:pt x="298" y="408"/>
                  </a:lnTo>
                  <a:lnTo>
                    <a:pt x="278" y="414"/>
                  </a:lnTo>
                  <a:lnTo>
                    <a:pt x="258" y="420"/>
                  </a:lnTo>
                  <a:lnTo>
                    <a:pt x="238" y="424"/>
                  </a:lnTo>
                  <a:lnTo>
                    <a:pt x="218" y="426"/>
                  </a:lnTo>
                  <a:lnTo>
                    <a:pt x="198" y="424"/>
                  </a:lnTo>
                  <a:lnTo>
                    <a:pt x="178" y="422"/>
                  </a:lnTo>
                  <a:lnTo>
                    <a:pt x="158" y="418"/>
                  </a:lnTo>
                  <a:lnTo>
                    <a:pt x="138" y="412"/>
                  </a:lnTo>
                  <a:lnTo>
                    <a:pt x="118" y="404"/>
                  </a:lnTo>
                  <a:lnTo>
                    <a:pt x="100" y="392"/>
                  </a:lnTo>
                  <a:lnTo>
                    <a:pt x="82" y="380"/>
                  </a:lnTo>
                  <a:lnTo>
                    <a:pt x="66" y="366"/>
                  </a:lnTo>
                  <a:lnTo>
                    <a:pt x="66" y="366"/>
                  </a:lnTo>
                  <a:lnTo>
                    <a:pt x="50" y="350"/>
                  </a:lnTo>
                  <a:lnTo>
                    <a:pt x="38" y="334"/>
                  </a:lnTo>
                  <a:lnTo>
                    <a:pt x="26" y="316"/>
                  </a:lnTo>
                  <a:lnTo>
                    <a:pt x="18" y="298"/>
                  </a:lnTo>
                  <a:lnTo>
                    <a:pt x="10" y="278"/>
                  </a:lnTo>
                  <a:lnTo>
                    <a:pt x="4" y="258"/>
                  </a:lnTo>
                  <a:lnTo>
                    <a:pt x="2" y="238"/>
                  </a:lnTo>
                  <a:lnTo>
                    <a:pt x="0" y="218"/>
                  </a:lnTo>
                  <a:lnTo>
                    <a:pt x="0" y="196"/>
                  </a:lnTo>
                  <a:lnTo>
                    <a:pt x="2" y="176"/>
                  </a:lnTo>
                  <a:lnTo>
                    <a:pt x="6" y="156"/>
                  </a:lnTo>
                  <a:lnTo>
                    <a:pt x="14" y="136"/>
                  </a:lnTo>
                  <a:lnTo>
                    <a:pt x="22" y="118"/>
                  </a:lnTo>
                  <a:lnTo>
                    <a:pt x="32" y="100"/>
                  </a:lnTo>
                  <a:lnTo>
                    <a:pt x="44" y="82"/>
                  </a:lnTo>
                  <a:lnTo>
                    <a:pt x="58" y="66"/>
                  </a:lnTo>
                  <a:lnTo>
                    <a:pt x="58" y="66"/>
                  </a:ln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6" name="Freeform 300"/>
            <p:cNvSpPr>
              <a:spLocks/>
            </p:cNvSpPr>
            <p:nvPr/>
          </p:nvSpPr>
          <p:spPr bwMode="auto">
            <a:xfrm>
              <a:off x="19897725" y="-233362"/>
              <a:ext cx="511175" cy="508000"/>
            </a:xfrm>
            <a:custGeom>
              <a:avLst/>
              <a:gdLst>
                <a:gd name="T0" fmla="*/ 44 w 322"/>
                <a:gd name="T1" fmla="*/ 50 h 320"/>
                <a:gd name="T2" fmla="*/ 70 w 322"/>
                <a:gd name="T3" fmla="*/ 28 h 320"/>
                <a:gd name="T4" fmla="*/ 96 w 322"/>
                <a:gd name="T5" fmla="*/ 14 h 320"/>
                <a:gd name="T6" fmla="*/ 126 w 322"/>
                <a:gd name="T7" fmla="*/ 4 h 320"/>
                <a:gd name="T8" fmla="*/ 156 w 322"/>
                <a:gd name="T9" fmla="*/ 0 h 320"/>
                <a:gd name="T10" fmla="*/ 188 w 322"/>
                <a:gd name="T11" fmla="*/ 2 h 320"/>
                <a:gd name="T12" fmla="*/ 218 w 322"/>
                <a:gd name="T13" fmla="*/ 10 h 320"/>
                <a:gd name="T14" fmla="*/ 246 w 322"/>
                <a:gd name="T15" fmla="*/ 24 h 320"/>
                <a:gd name="T16" fmla="*/ 272 w 322"/>
                <a:gd name="T17" fmla="*/ 44 h 320"/>
                <a:gd name="T18" fmla="*/ 282 w 322"/>
                <a:gd name="T19" fmla="*/ 56 h 320"/>
                <a:gd name="T20" fmla="*/ 300 w 322"/>
                <a:gd name="T21" fmla="*/ 82 h 320"/>
                <a:gd name="T22" fmla="*/ 314 w 322"/>
                <a:gd name="T23" fmla="*/ 110 h 320"/>
                <a:gd name="T24" fmla="*/ 320 w 322"/>
                <a:gd name="T25" fmla="*/ 140 h 320"/>
                <a:gd name="T26" fmla="*/ 320 w 322"/>
                <a:gd name="T27" fmla="*/ 172 h 320"/>
                <a:gd name="T28" fmla="*/ 316 w 322"/>
                <a:gd name="T29" fmla="*/ 202 h 320"/>
                <a:gd name="T30" fmla="*/ 304 w 322"/>
                <a:gd name="T31" fmla="*/ 232 h 320"/>
                <a:gd name="T32" fmla="*/ 288 w 322"/>
                <a:gd name="T33" fmla="*/ 258 h 320"/>
                <a:gd name="T34" fmla="*/ 276 w 322"/>
                <a:gd name="T35" fmla="*/ 270 h 320"/>
                <a:gd name="T36" fmla="*/ 252 w 322"/>
                <a:gd name="T37" fmla="*/ 292 h 320"/>
                <a:gd name="T38" fmla="*/ 224 w 322"/>
                <a:gd name="T39" fmla="*/ 308 h 320"/>
                <a:gd name="T40" fmla="*/ 196 w 322"/>
                <a:gd name="T41" fmla="*/ 316 h 320"/>
                <a:gd name="T42" fmla="*/ 164 w 322"/>
                <a:gd name="T43" fmla="*/ 320 h 320"/>
                <a:gd name="T44" fmla="*/ 134 w 322"/>
                <a:gd name="T45" fmla="*/ 318 h 320"/>
                <a:gd name="T46" fmla="*/ 104 w 322"/>
                <a:gd name="T47" fmla="*/ 310 h 320"/>
                <a:gd name="T48" fmla="*/ 76 w 322"/>
                <a:gd name="T49" fmla="*/ 296 h 320"/>
                <a:gd name="T50" fmla="*/ 50 w 322"/>
                <a:gd name="T51" fmla="*/ 276 h 320"/>
                <a:gd name="T52" fmla="*/ 38 w 322"/>
                <a:gd name="T53" fmla="*/ 264 h 320"/>
                <a:gd name="T54" fmla="*/ 20 w 322"/>
                <a:gd name="T55" fmla="*/ 238 h 320"/>
                <a:gd name="T56" fmla="*/ 8 w 322"/>
                <a:gd name="T57" fmla="*/ 210 h 320"/>
                <a:gd name="T58" fmla="*/ 2 w 322"/>
                <a:gd name="T59" fmla="*/ 180 h 320"/>
                <a:gd name="T60" fmla="*/ 0 w 322"/>
                <a:gd name="T61" fmla="*/ 148 h 320"/>
                <a:gd name="T62" fmla="*/ 6 w 322"/>
                <a:gd name="T63" fmla="*/ 118 h 320"/>
                <a:gd name="T64" fmla="*/ 16 w 322"/>
                <a:gd name="T65" fmla="*/ 90 h 320"/>
                <a:gd name="T66" fmla="*/ 34 w 322"/>
                <a:gd name="T67" fmla="*/ 62 h 320"/>
                <a:gd name="T68" fmla="*/ 44 w 322"/>
                <a:gd name="T69" fmla="*/ 5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2" h="320">
                  <a:moveTo>
                    <a:pt x="44" y="50"/>
                  </a:moveTo>
                  <a:lnTo>
                    <a:pt x="44" y="50"/>
                  </a:lnTo>
                  <a:lnTo>
                    <a:pt x="56" y="38"/>
                  </a:lnTo>
                  <a:lnTo>
                    <a:pt x="70" y="28"/>
                  </a:lnTo>
                  <a:lnTo>
                    <a:pt x="82" y="20"/>
                  </a:lnTo>
                  <a:lnTo>
                    <a:pt x="96" y="14"/>
                  </a:lnTo>
                  <a:lnTo>
                    <a:pt x="112" y="8"/>
                  </a:lnTo>
                  <a:lnTo>
                    <a:pt x="126" y="4"/>
                  </a:lnTo>
                  <a:lnTo>
                    <a:pt x="142" y="0"/>
                  </a:lnTo>
                  <a:lnTo>
                    <a:pt x="156" y="0"/>
                  </a:lnTo>
                  <a:lnTo>
                    <a:pt x="172" y="0"/>
                  </a:lnTo>
                  <a:lnTo>
                    <a:pt x="188" y="2"/>
                  </a:lnTo>
                  <a:lnTo>
                    <a:pt x="202" y="6"/>
                  </a:lnTo>
                  <a:lnTo>
                    <a:pt x="218" y="10"/>
                  </a:lnTo>
                  <a:lnTo>
                    <a:pt x="232" y="16"/>
                  </a:lnTo>
                  <a:lnTo>
                    <a:pt x="246" y="24"/>
                  </a:lnTo>
                  <a:lnTo>
                    <a:pt x="258" y="34"/>
                  </a:lnTo>
                  <a:lnTo>
                    <a:pt x="272" y="44"/>
                  </a:lnTo>
                  <a:lnTo>
                    <a:pt x="272" y="44"/>
                  </a:lnTo>
                  <a:lnTo>
                    <a:pt x="282" y="56"/>
                  </a:lnTo>
                  <a:lnTo>
                    <a:pt x="292" y="68"/>
                  </a:lnTo>
                  <a:lnTo>
                    <a:pt x="300" y="82"/>
                  </a:lnTo>
                  <a:lnTo>
                    <a:pt x="308" y="96"/>
                  </a:lnTo>
                  <a:lnTo>
                    <a:pt x="314" y="110"/>
                  </a:lnTo>
                  <a:lnTo>
                    <a:pt x="318" y="126"/>
                  </a:lnTo>
                  <a:lnTo>
                    <a:pt x="320" y="140"/>
                  </a:lnTo>
                  <a:lnTo>
                    <a:pt x="322" y="156"/>
                  </a:lnTo>
                  <a:lnTo>
                    <a:pt x="320" y="172"/>
                  </a:lnTo>
                  <a:lnTo>
                    <a:pt x="318" y="186"/>
                  </a:lnTo>
                  <a:lnTo>
                    <a:pt x="316" y="202"/>
                  </a:lnTo>
                  <a:lnTo>
                    <a:pt x="310" y="216"/>
                  </a:lnTo>
                  <a:lnTo>
                    <a:pt x="304" y="232"/>
                  </a:lnTo>
                  <a:lnTo>
                    <a:pt x="296" y="246"/>
                  </a:lnTo>
                  <a:lnTo>
                    <a:pt x="288" y="258"/>
                  </a:lnTo>
                  <a:lnTo>
                    <a:pt x="276" y="270"/>
                  </a:lnTo>
                  <a:lnTo>
                    <a:pt x="276" y="270"/>
                  </a:lnTo>
                  <a:lnTo>
                    <a:pt x="264" y="282"/>
                  </a:lnTo>
                  <a:lnTo>
                    <a:pt x="252" y="292"/>
                  </a:lnTo>
                  <a:lnTo>
                    <a:pt x="238" y="300"/>
                  </a:lnTo>
                  <a:lnTo>
                    <a:pt x="224" y="308"/>
                  </a:lnTo>
                  <a:lnTo>
                    <a:pt x="210" y="312"/>
                  </a:lnTo>
                  <a:lnTo>
                    <a:pt x="196" y="316"/>
                  </a:lnTo>
                  <a:lnTo>
                    <a:pt x="180" y="320"/>
                  </a:lnTo>
                  <a:lnTo>
                    <a:pt x="164" y="320"/>
                  </a:lnTo>
                  <a:lnTo>
                    <a:pt x="150" y="320"/>
                  </a:lnTo>
                  <a:lnTo>
                    <a:pt x="134" y="318"/>
                  </a:lnTo>
                  <a:lnTo>
                    <a:pt x="118" y="314"/>
                  </a:lnTo>
                  <a:lnTo>
                    <a:pt x="104" y="310"/>
                  </a:lnTo>
                  <a:lnTo>
                    <a:pt x="90" y="304"/>
                  </a:lnTo>
                  <a:lnTo>
                    <a:pt x="76" y="296"/>
                  </a:lnTo>
                  <a:lnTo>
                    <a:pt x="62" y="286"/>
                  </a:lnTo>
                  <a:lnTo>
                    <a:pt x="50" y="276"/>
                  </a:lnTo>
                  <a:lnTo>
                    <a:pt x="50" y="276"/>
                  </a:lnTo>
                  <a:lnTo>
                    <a:pt x="38" y="264"/>
                  </a:lnTo>
                  <a:lnTo>
                    <a:pt x="30" y="252"/>
                  </a:lnTo>
                  <a:lnTo>
                    <a:pt x="20" y="238"/>
                  </a:lnTo>
                  <a:lnTo>
                    <a:pt x="14" y="224"/>
                  </a:lnTo>
                  <a:lnTo>
                    <a:pt x="8" y="210"/>
                  </a:lnTo>
                  <a:lnTo>
                    <a:pt x="4" y="194"/>
                  </a:lnTo>
                  <a:lnTo>
                    <a:pt x="2" y="180"/>
                  </a:lnTo>
                  <a:lnTo>
                    <a:pt x="0" y="164"/>
                  </a:lnTo>
                  <a:lnTo>
                    <a:pt x="0" y="148"/>
                  </a:lnTo>
                  <a:lnTo>
                    <a:pt x="2" y="134"/>
                  </a:lnTo>
                  <a:lnTo>
                    <a:pt x="6" y="118"/>
                  </a:lnTo>
                  <a:lnTo>
                    <a:pt x="10" y="104"/>
                  </a:lnTo>
                  <a:lnTo>
                    <a:pt x="16" y="90"/>
                  </a:lnTo>
                  <a:lnTo>
                    <a:pt x="24" y="76"/>
                  </a:lnTo>
                  <a:lnTo>
                    <a:pt x="34" y="62"/>
                  </a:lnTo>
                  <a:lnTo>
                    <a:pt x="44" y="50"/>
                  </a:lnTo>
                  <a:lnTo>
                    <a:pt x="44" y="5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7" name="Freeform 301"/>
            <p:cNvSpPr>
              <a:spLocks/>
            </p:cNvSpPr>
            <p:nvPr/>
          </p:nvSpPr>
          <p:spPr bwMode="auto">
            <a:xfrm>
              <a:off x="19945350" y="-188912"/>
              <a:ext cx="415925" cy="419100"/>
            </a:xfrm>
            <a:custGeom>
              <a:avLst/>
              <a:gdLst>
                <a:gd name="T0" fmla="*/ 36 w 262"/>
                <a:gd name="T1" fmla="*/ 42 h 264"/>
                <a:gd name="T2" fmla="*/ 56 w 262"/>
                <a:gd name="T3" fmla="*/ 24 h 264"/>
                <a:gd name="T4" fmla="*/ 78 w 262"/>
                <a:gd name="T5" fmla="*/ 12 h 264"/>
                <a:gd name="T6" fmla="*/ 102 w 262"/>
                <a:gd name="T7" fmla="*/ 4 h 264"/>
                <a:gd name="T8" fmla="*/ 128 w 262"/>
                <a:gd name="T9" fmla="*/ 0 h 264"/>
                <a:gd name="T10" fmla="*/ 152 w 262"/>
                <a:gd name="T11" fmla="*/ 2 h 264"/>
                <a:gd name="T12" fmla="*/ 178 w 262"/>
                <a:gd name="T13" fmla="*/ 10 h 264"/>
                <a:gd name="T14" fmla="*/ 200 w 262"/>
                <a:gd name="T15" fmla="*/ 20 h 264"/>
                <a:gd name="T16" fmla="*/ 222 w 262"/>
                <a:gd name="T17" fmla="*/ 36 h 264"/>
                <a:gd name="T18" fmla="*/ 230 w 262"/>
                <a:gd name="T19" fmla="*/ 46 h 264"/>
                <a:gd name="T20" fmla="*/ 246 w 262"/>
                <a:gd name="T21" fmla="*/ 68 h 264"/>
                <a:gd name="T22" fmla="*/ 256 w 262"/>
                <a:gd name="T23" fmla="*/ 92 h 264"/>
                <a:gd name="T24" fmla="*/ 262 w 262"/>
                <a:gd name="T25" fmla="*/ 116 h 264"/>
                <a:gd name="T26" fmla="*/ 262 w 262"/>
                <a:gd name="T27" fmla="*/ 142 h 264"/>
                <a:gd name="T28" fmla="*/ 258 w 262"/>
                <a:gd name="T29" fmla="*/ 166 h 264"/>
                <a:gd name="T30" fmla="*/ 248 w 262"/>
                <a:gd name="T31" fmla="*/ 190 h 264"/>
                <a:gd name="T32" fmla="*/ 234 w 262"/>
                <a:gd name="T33" fmla="*/ 212 h 264"/>
                <a:gd name="T34" fmla="*/ 226 w 262"/>
                <a:gd name="T35" fmla="*/ 222 h 264"/>
                <a:gd name="T36" fmla="*/ 206 w 262"/>
                <a:gd name="T37" fmla="*/ 240 h 264"/>
                <a:gd name="T38" fmla="*/ 184 w 262"/>
                <a:gd name="T39" fmla="*/ 252 h 264"/>
                <a:gd name="T40" fmla="*/ 160 w 262"/>
                <a:gd name="T41" fmla="*/ 260 h 264"/>
                <a:gd name="T42" fmla="*/ 134 w 262"/>
                <a:gd name="T43" fmla="*/ 264 h 264"/>
                <a:gd name="T44" fmla="*/ 108 w 262"/>
                <a:gd name="T45" fmla="*/ 262 h 264"/>
                <a:gd name="T46" fmla="*/ 84 w 262"/>
                <a:gd name="T47" fmla="*/ 256 h 264"/>
                <a:gd name="T48" fmla="*/ 62 w 262"/>
                <a:gd name="T49" fmla="*/ 244 h 264"/>
                <a:gd name="T50" fmla="*/ 40 w 262"/>
                <a:gd name="T51" fmla="*/ 228 h 264"/>
                <a:gd name="T52" fmla="*/ 30 w 262"/>
                <a:gd name="T53" fmla="*/ 218 h 264"/>
                <a:gd name="T54" fmla="*/ 16 w 262"/>
                <a:gd name="T55" fmla="*/ 196 h 264"/>
                <a:gd name="T56" fmla="*/ 6 w 262"/>
                <a:gd name="T57" fmla="*/ 172 h 264"/>
                <a:gd name="T58" fmla="*/ 0 w 262"/>
                <a:gd name="T59" fmla="*/ 148 h 264"/>
                <a:gd name="T60" fmla="*/ 0 w 262"/>
                <a:gd name="T61" fmla="*/ 122 h 264"/>
                <a:gd name="T62" fmla="*/ 4 w 262"/>
                <a:gd name="T63" fmla="*/ 98 h 264"/>
                <a:gd name="T64" fmla="*/ 12 w 262"/>
                <a:gd name="T65" fmla="*/ 74 h 264"/>
                <a:gd name="T66" fmla="*/ 26 w 262"/>
                <a:gd name="T67" fmla="*/ 52 h 264"/>
                <a:gd name="T68" fmla="*/ 36 w 262"/>
                <a:gd name="T69" fmla="*/ 4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2" h="264">
                  <a:moveTo>
                    <a:pt x="36" y="42"/>
                  </a:moveTo>
                  <a:lnTo>
                    <a:pt x="36" y="42"/>
                  </a:lnTo>
                  <a:lnTo>
                    <a:pt x="46" y="32"/>
                  </a:lnTo>
                  <a:lnTo>
                    <a:pt x="56" y="24"/>
                  </a:lnTo>
                  <a:lnTo>
                    <a:pt x="66" y="18"/>
                  </a:lnTo>
                  <a:lnTo>
                    <a:pt x="78" y="12"/>
                  </a:lnTo>
                  <a:lnTo>
                    <a:pt x="90" y="8"/>
                  </a:lnTo>
                  <a:lnTo>
                    <a:pt x="102" y="4"/>
                  </a:lnTo>
                  <a:lnTo>
                    <a:pt x="114" y="2"/>
                  </a:lnTo>
                  <a:lnTo>
                    <a:pt x="128" y="0"/>
                  </a:lnTo>
                  <a:lnTo>
                    <a:pt x="140" y="2"/>
                  </a:lnTo>
                  <a:lnTo>
                    <a:pt x="152" y="2"/>
                  </a:lnTo>
                  <a:lnTo>
                    <a:pt x="166" y="6"/>
                  </a:lnTo>
                  <a:lnTo>
                    <a:pt x="178" y="10"/>
                  </a:lnTo>
                  <a:lnTo>
                    <a:pt x="188" y="14"/>
                  </a:lnTo>
                  <a:lnTo>
                    <a:pt x="200" y="20"/>
                  </a:lnTo>
                  <a:lnTo>
                    <a:pt x="212" y="28"/>
                  </a:lnTo>
                  <a:lnTo>
                    <a:pt x="222" y="36"/>
                  </a:lnTo>
                  <a:lnTo>
                    <a:pt x="222" y="36"/>
                  </a:lnTo>
                  <a:lnTo>
                    <a:pt x="230" y="46"/>
                  </a:lnTo>
                  <a:lnTo>
                    <a:pt x="238" y="58"/>
                  </a:lnTo>
                  <a:lnTo>
                    <a:pt x="246" y="68"/>
                  </a:lnTo>
                  <a:lnTo>
                    <a:pt x="252" y="80"/>
                  </a:lnTo>
                  <a:lnTo>
                    <a:pt x="256" y="92"/>
                  </a:lnTo>
                  <a:lnTo>
                    <a:pt x="260" y="104"/>
                  </a:lnTo>
                  <a:lnTo>
                    <a:pt x="262" y="116"/>
                  </a:lnTo>
                  <a:lnTo>
                    <a:pt x="262" y="128"/>
                  </a:lnTo>
                  <a:lnTo>
                    <a:pt x="262" y="142"/>
                  </a:lnTo>
                  <a:lnTo>
                    <a:pt x="260" y="154"/>
                  </a:lnTo>
                  <a:lnTo>
                    <a:pt x="258" y="166"/>
                  </a:lnTo>
                  <a:lnTo>
                    <a:pt x="254" y="178"/>
                  </a:lnTo>
                  <a:lnTo>
                    <a:pt x="248" y="190"/>
                  </a:lnTo>
                  <a:lnTo>
                    <a:pt x="242" y="202"/>
                  </a:lnTo>
                  <a:lnTo>
                    <a:pt x="234" y="212"/>
                  </a:lnTo>
                  <a:lnTo>
                    <a:pt x="226" y="222"/>
                  </a:lnTo>
                  <a:lnTo>
                    <a:pt x="226" y="222"/>
                  </a:lnTo>
                  <a:lnTo>
                    <a:pt x="216" y="232"/>
                  </a:lnTo>
                  <a:lnTo>
                    <a:pt x="206" y="240"/>
                  </a:lnTo>
                  <a:lnTo>
                    <a:pt x="194" y="246"/>
                  </a:lnTo>
                  <a:lnTo>
                    <a:pt x="184" y="252"/>
                  </a:lnTo>
                  <a:lnTo>
                    <a:pt x="172" y="258"/>
                  </a:lnTo>
                  <a:lnTo>
                    <a:pt x="160" y="260"/>
                  </a:lnTo>
                  <a:lnTo>
                    <a:pt x="146" y="262"/>
                  </a:lnTo>
                  <a:lnTo>
                    <a:pt x="134" y="264"/>
                  </a:lnTo>
                  <a:lnTo>
                    <a:pt x="122" y="264"/>
                  </a:lnTo>
                  <a:lnTo>
                    <a:pt x="108" y="262"/>
                  </a:lnTo>
                  <a:lnTo>
                    <a:pt x="96" y="260"/>
                  </a:lnTo>
                  <a:lnTo>
                    <a:pt x="84" y="256"/>
                  </a:lnTo>
                  <a:lnTo>
                    <a:pt x="72" y="250"/>
                  </a:lnTo>
                  <a:lnTo>
                    <a:pt x="62" y="244"/>
                  </a:lnTo>
                  <a:lnTo>
                    <a:pt x="50" y="236"/>
                  </a:lnTo>
                  <a:lnTo>
                    <a:pt x="40" y="228"/>
                  </a:lnTo>
                  <a:lnTo>
                    <a:pt x="40" y="228"/>
                  </a:lnTo>
                  <a:lnTo>
                    <a:pt x="30" y="218"/>
                  </a:lnTo>
                  <a:lnTo>
                    <a:pt x="22" y="208"/>
                  </a:lnTo>
                  <a:lnTo>
                    <a:pt x="16" y="196"/>
                  </a:lnTo>
                  <a:lnTo>
                    <a:pt x="10" y="184"/>
                  </a:lnTo>
                  <a:lnTo>
                    <a:pt x="6" y="172"/>
                  </a:lnTo>
                  <a:lnTo>
                    <a:pt x="2" y="160"/>
                  </a:lnTo>
                  <a:lnTo>
                    <a:pt x="0" y="148"/>
                  </a:lnTo>
                  <a:lnTo>
                    <a:pt x="0" y="136"/>
                  </a:lnTo>
                  <a:lnTo>
                    <a:pt x="0" y="122"/>
                  </a:lnTo>
                  <a:lnTo>
                    <a:pt x="2" y="110"/>
                  </a:lnTo>
                  <a:lnTo>
                    <a:pt x="4" y="98"/>
                  </a:lnTo>
                  <a:lnTo>
                    <a:pt x="8" y="86"/>
                  </a:lnTo>
                  <a:lnTo>
                    <a:pt x="12" y="74"/>
                  </a:lnTo>
                  <a:lnTo>
                    <a:pt x="20" y="62"/>
                  </a:lnTo>
                  <a:lnTo>
                    <a:pt x="26" y="52"/>
                  </a:lnTo>
                  <a:lnTo>
                    <a:pt x="36" y="42"/>
                  </a:lnTo>
                  <a:lnTo>
                    <a:pt x="36" y="42"/>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8" name="Freeform 302"/>
            <p:cNvSpPr>
              <a:spLocks/>
            </p:cNvSpPr>
            <p:nvPr/>
          </p:nvSpPr>
          <p:spPr bwMode="auto">
            <a:xfrm>
              <a:off x="19875500" y="-290512"/>
              <a:ext cx="1041400" cy="1085850"/>
            </a:xfrm>
            <a:custGeom>
              <a:avLst/>
              <a:gdLst>
                <a:gd name="T0" fmla="*/ 606 w 656"/>
                <a:gd name="T1" fmla="*/ 84 h 684"/>
                <a:gd name="T2" fmla="*/ 84 w 656"/>
                <a:gd name="T3" fmla="*/ 632 h 684"/>
                <a:gd name="T4" fmla="*/ 84 w 656"/>
                <a:gd name="T5" fmla="*/ 632 h 684"/>
                <a:gd name="T6" fmla="*/ 74 w 656"/>
                <a:gd name="T7" fmla="*/ 640 h 684"/>
                <a:gd name="T8" fmla="*/ 64 w 656"/>
                <a:gd name="T9" fmla="*/ 646 h 684"/>
                <a:gd name="T10" fmla="*/ 54 w 656"/>
                <a:gd name="T11" fmla="*/ 650 h 684"/>
                <a:gd name="T12" fmla="*/ 42 w 656"/>
                <a:gd name="T13" fmla="*/ 650 h 684"/>
                <a:gd name="T14" fmla="*/ 30 w 656"/>
                <a:gd name="T15" fmla="*/ 650 h 684"/>
                <a:gd name="T16" fmla="*/ 20 w 656"/>
                <a:gd name="T17" fmla="*/ 646 h 684"/>
                <a:gd name="T18" fmla="*/ 10 w 656"/>
                <a:gd name="T19" fmla="*/ 642 h 684"/>
                <a:gd name="T20" fmla="*/ 0 w 656"/>
                <a:gd name="T21" fmla="*/ 634 h 684"/>
                <a:gd name="T22" fmla="*/ 34 w 656"/>
                <a:gd name="T23" fmla="*/ 666 h 684"/>
                <a:gd name="T24" fmla="*/ 34 w 656"/>
                <a:gd name="T25" fmla="*/ 666 h 684"/>
                <a:gd name="T26" fmla="*/ 44 w 656"/>
                <a:gd name="T27" fmla="*/ 674 h 684"/>
                <a:gd name="T28" fmla="*/ 54 w 656"/>
                <a:gd name="T29" fmla="*/ 680 h 684"/>
                <a:gd name="T30" fmla="*/ 64 w 656"/>
                <a:gd name="T31" fmla="*/ 682 h 684"/>
                <a:gd name="T32" fmla="*/ 76 w 656"/>
                <a:gd name="T33" fmla="*/ 684 h 684"/>
                <a:gd name="T34" fmla="*/ 88 w 656"/>
                <a:gd name="T35" fmla="*/ 682 h 684"/>
                <a:gd name="T36" fmla="*/ 98 w 656"/>
                <a:gd name="T37" fmla="*/ 678 h 684"/>
                <a:gd name="T38" fmla="*/ 108 w 656"/>
                <a:gd name="T39" fmla="*/ 672 h 684"/>
                <a:gd name="T40" fmla="*/ 118 w 656"/>
                <a:gd name="T41" fmla="*/ 664 h 684"/>
                <a:gd name="T42" fmla="*/ 640 w 656"/>
                <a:gd name="T43" fmla="*/ 116 h 684"/>
                <a:gd name="T44" fmla="*/ 640 w 656"/>
                <a:gd name="T45" fmla="*/ 116 h 684"/>
                <a:gd name="T46" fmla="*/ 648 w 656"/>
                <a:gd name="T47" fmla="*/ 106 h 684"/>
                <a:gd name="T48" fmla="*/ 652 w 656"/>
                <a:gd name="T49" fmla="*/ 96 h 684"/>
                <a:gd name="T50" fmla="*/ 656 w 656"/>
                <a:gd name="T51" fmla="*/ 84 h 684"/>
                <a:gd name="T52" fmla="*/ 656 w 656"/>
                <a:gd name="T53" fmla="*/ 74 h 684"/>
                <a:gd name="T54" fmla="*/ 654 w 656"/>
                <a:gd name="T55" fmla="*/ 62 h 684"/>
                <a:gd name="T56" fmla="*/ 652 w 656"/>
                <a:gd name="T57" fmla="*/ 52 h 684"/>
                <a:gd name="T58" fmla="*/ 646 w 656"/>
                <a:gd name="T59" fmla="*/ 42 h 684"/>
                <a:gd name="T60" fmla="*/ 638 w 656"/>
                <a:gd name="T61" fmla="*/ 32 h 684"/>
                <a:gd name="T62" fmla="*/ 604 w 656"/>
                <a:gd name="T63" fmla="*/ 0 h 684"/>
                <a:gd name="T64" fmla="*/ 604 w 656"/>
                <a:gd name="T65" fmla="*/ 0 h 684"/>
                <a:gd name="T66" fmla="*/ 612 w 656"/>
                <a:gd name="T67" fmla="*/ 10 h 684"/>
                <a:gd name="T68" fmla="*/ 618 w 656"/>
                <a:gd name="T69" fmla="*/ 20 h 684"/>
                <a:gd name="T70" fmla="*/ 620 w 656"/>
                <a:gd name="T71" fmla="*/ 30 h 684"/>
                <a:gd name="T72" fmla="*/ 622 w 656"/>
                <a:gd name="T73" fmla="*/ 42 h 684"/>
                <a:gd name="T74" fmla="*/ 622 w 656"/>
                <a:gd name="T75" fmla="*/ 52 h 684"/>
                <a:gd name="T76" fmla="*/ 618 w 656"/>
                <a:gd name="T77" fmla="*/ 64 h 684"/>
                <a:gd name="T78" fmla="*/ 614 w 656"/>
                <a:gd name="T79" fmla="*/ 74 h 684"/>
                <a:gd name="T80" fmla="*/ 606 w 656"/>
                <a:gd name="T81" fmla="*/ 84 h 684"/>
                <a:gd name="T82" fmla="*/ 606 w 656"/>
                <a:gd name="T83" fmla="*/ 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6" h="684">
                  <a:moveTo>
                    <a:pt x="606" y="84"/>
                  </a:moveTo>
                  <a:lnTo>
                    <a:pt x="84" y="632"/>
                  </a:lnTo>
                  <a:lnTo>
                    <a:pt x="84" y="632"/>
                  </a:lnTo>
                  <a:lnTo>
                    <a:pt x="74" y="640"/>
                  </a:lnTo>
                  <a:lnTo>
                    <a:pt x="64" y="646"/>
                  </a:lnTo>
                  <a:lnTo>
                    <a:pt x="54" y="650"/>
                  </a:lnTo>
                  <a:lnTo>
                    <a:pt x="42" y="650"/>
                  </a:lnTo>
                  <a:lnTo>
                    <a:pt x="30" y="650"/>
                  </a:lnTo>
                  <a:lnTo>
                    <a:pt x="20" y="646"/>
                  </a:lnTo>
                  <a:lnTo>
                    <a:pt x="10" y="642"/>
                  </a:lnTo>
                  <a:lnTo>
                    <a:pt x="0" y="634"/>
                  </a:lnTo>
                  <a:lnTo>
                    <a:pt x="34" y="666"/>
                  </a:lnTo>
                  <a:lnTo>
                    <a:pt x="34" y="666"/>
                  </a:lnTo>
                  <a:lnTo>
                    <a:pt x="44" y="674"/>
                  </a:lnTo>
                  <a:lnTo>
                    <a:pt x="54" y="680"/>
                  </a:lnTo>
                  <a:lnTo>
                    <a:pt x="64" y="682"/>
                  </a:lnTo>
                  <a:lnTo>
                    <a:pt x="76" y="684"/>
                  </a:lnTo>
                  <a:lnTo>
                    <a:pt x="88" y="682"/>
                  </a:lnTo>
                  <a:lnTo>
                    <a:pt x="98" y="678"/>
                  </a:lnTo>
                  <a:lnTo>
                    <a:pt x="108" y="672"/>
                  </a:lnTo>
                  <a:lnTo>
                    <a:pt x="118" y="664"/>
                  </a:lnTo>
                  <a:lnTo>
                    <a:pt x="640" y="116"/>
                  </a:lnTo>
                  <a:lnTo>
                    <a:pt x="640" y="116"/>
                  </a:lnTo>
                  <a:lnTo>
                    <a:pt x="648" y="106"/>
                  </a:lnTo>
                  <a:lnTo>
                    <a:pt x="652" y="96"/>
                  </a:lnTo>
                  <a:lnTo>
                    <a:pt x="656" y="84"/>
                  </a:lnTo>
                  <a:lnTo>
                    <a:pt x="656" y="74"/>
                  </a:lnTo>
                  <a:lnTo>
                    <a:pt x="654" y="62"/>
                  </a:lnTo>
                  <a:lnTo>
                    <a:pt x="652" y="52"/>
                  </a:lnTo>
                  <a:lnTo>
                    <a:pt x="646" y="42"/>
                  </a:lnTo>
                  <a:lnTo>
                    <a:pt x="638" y="32"/>
                  </a:lnTo>
                  <a:lnTo>
                    <a:pt x="604" y="0"/>
                  </a:lnTo>
                  <a:lnTo>
                    <a:pt x="604" y="0"/>
                  </a:lnTo>
                  <a:lnTo>
                    <a:pt x="612" y="10"/>
                  </a:lnTo>
                  <a:lnTo>
                    <a:pt x="618" y="20"/>
                  </a:lnTo>
                  <a:lnTo>
                    <a:pt x="620" y="30"/>
                  </a:lnTo>
                  <a:lnTo>
                    <a:pt x="622" y="42"/>
                  </a:lnTo>
                  <a:lnTo>
                    <a:pt x="622" y="52"/>
                  </a:lnTo>
                  <a:lnTo>
                    <a:pt x="618" y="64"/>
                  </a:lnTo>
                  <a:lnTo>
                    <a:pt x="614" y="74"/>
                  </a:lnTo>
                  <a:lnTo>
                    <a:pt x="606" y="84"/>
                  </a:lnTo>
                  <a:lnTo>
                    <a:pt x="606" y="84"/>
                  </a:lnTo>
                  <a:close/>
                </a:path>
              </a:pathLst>
            </a:custGeom>
            <a:solidFill>
              <a:srgbClr val="EAE6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9" name="Freeform 303"/>
            <p:cNvSpPr>
              <a:spLocks/>
            </p:cNvSpPr>
            <p:nvPr/>
          </p:nvSpPr>
          <p:spPr bwMode="auto">
            <a:xfrm>
              <a:off x="19389725" y="-750887"/>
              <a:ext cx="1041400" cy="1082675"/>
            </a:xfrm>
            <a:custGeom>
              <a:avLst/>
              <a:gdLst>
                <a:gd name="T0" fmla="*/ 572 w 656"/>
                <a:gd name="T1" fmla="*/ 50 h 682"/>
                <a:gd name="T2" fmla="*/ 50 w 656"/>
                <a:gd name="T3" fmla="*/ 600 h 682"/>
                <a:gd name="T4" fmla="*/ 50 w 656"/>
                <a:gd name="T5" fmla="*/ 600 h 682"/>
                <a:gd name="T6" fmla="*/ 42 w 656"/>
                <a:gd name="T7" fmla="*/ 608 h 682"/>
                <a:gd name="T8" fmla="*/ 38 w 656"/>
                <a:gd name="T9" fmla="*/ 618 h 682"/>
                <a:gd name="T10" fmla="*/ 34 w 656"/>
                <a:gd name="T11" fmla="*/ 630 h 682"/>
                <a:gd name="T12" fmla="*/ 34 w 656"/>
                <a:gd name="T13" fmla="*/ 642 h 682"/>
                <a:gd name="T14" fmla="*/ 34 w 656"/>
                <a:gd name="T15" fmla="*/ 652 h 682"/>
                <a:gd name="T16" fmla="*/ 38 w 656"/>
                <a:gd name="T17" fmla="*/ 664 h 682"/>
                <a:gd name="T18" fmla="*/ 44 w 656"/>
                <a:gd name="T19" fmla="*/ 674 h 682"/>
                <a:gd name="T20" fmla="*/ 52 w 656"/>
                <a:gd name="T21" fmla="*/ 682 h 682"/>
                <a:gd name="T22" fmla="*/ 18 w 656"/>
                <a:gd name="T23" fmla="*/ 650 h 682"/>
                <a:gd name="T24" fmla="*/ 18 w 656"/>
                <a:gd name="T25" fmla="*/ 650 h 682"/>
                <a:gd name="T26" fmla="*/ 10 w 656"/>
                <a:gd name="T27" fmla="*/ 640 h 682"/>
                <a:gd name="T28" fmla="*/ 4 w 656"/>
                <a:gd name="T29" fmla="*/ 630 h 682"/>
                <a:gd name="T30" fmla="*/ 0 w 656"/>
                <a:gd name="T31" fmla="*/ 620 h 682"/>
                <a:gd name="T32" fmla="*/ 0 w 656"/>
                <a:gd name="T33" fmla="*/ 608 h 682"/>
                <a:gd name="T34" fmla="*/ 0 w 656"/>
                <a:gd name="T35" fmla="*/ 598 h 682"/>
                <a:gd name="T36" fmla="*/ 4 w 656"/>
                <a:gd name="T37" fmla="*/ 586 h 682"/>
                <a:gd name="T38" fmla="*/ 8 w 656"/>
                <a:gd name="T39" fmla="*/ 576 h 682"/>
                <a:gd name="T40" fmla="*/ 16 w 656"/>
                <a:gd name="T41" fmla="*/ 566 h 682"/>
                <a:gd name="T42" fmla="*/ 538 w 656"/>
                <a:gd name="T43" fmla="*/ 18 h 682"/>
                <a:gd name="T44" fmla="*/ 538 w 656"/>
                <a:gd name="T45" fmla="*/ 18 h 682"/>
                <a:gd name="T46" fmla="*/ 548 w 656"/>
                <a:gd name="T47" fmla="*/ 10 h 682"/>
                <a:gd name="T48" fmla="*/ 558 w 656"/>
                <a:gd name="T49" fmla="*/ 4 h 682"/>
                <a:gd name="T50" fmla="*/ 568 w 656"/>
                <a:gd name="T51" fmla="*/ 0 h 682"/>
                <a:gd name="T52" fmla="*/ 580 w 656"/>
                <a:gd name="T53" fmla="*/ 0 h 682"/>
                <a:gd name="T54" fmla="*/ 590 w 656"/>
                <a:gd name="T55" fmla="*/ 0 h 682"/>
                <a:gd name="T56" fmla="*/ 602 w 656"/>
                <a:gd name="T57" fmla="*/ 2 h 682"/>
                <a:gd name="T58" fmla="*/ 612 w 656"/>
                <a:gd name="T59" fmla="*/ 8 h 682"/>
                <a:gd name="T60" fmla="*/ 622 w 656"/>
                <a:gd name="T61" fmla="*/ 16 h 682"/>
                <a:gd name="T62" fmla="*/ 656 w 656"/>
                <a:gd name="T63" fmla="*/ 48 h 682"/>
                <a:gd name="T64" fmla="*/ 656 w 656"/>
                <a:gd name="T65" fmla="*/ 48 h 682"/>
                <a:gd name="T66" fmla="*/ 646 w 656"/>
                <a:gd name="T67" fmla="*/ 40 h 682"/>
                <a:gd name="T68" fmla="*/ 636 w 656"/>
                <a:gd name="T69" fmla="*/ 36 h 682"/>
                <a:gd name="T70" fmla="*/ 624 w 656"/>
                <a:gd name="T71" fmla="*/ 32 h 682"/>
                <a:gd name="T72" fmla="*/ 614 w 656"/>
                <a:gd name="T73" fmla="*/ 32 h 682"/>
                <a:gd name="T74" fmla="*/ 602 w 656"/>
                <a:gd name="T75" fmla="*/ 34 h 682"/>
                <a:gd name="T76" fmla="*/ 592 w 656"/>
                <a:gd name="T77" fmla="*/ 36 h 682"/>
                <a:gd name="T78" fmla="*/ 582 w 656"/>
                <a:gd name="T79" fmla="*/ 42 h 682"/>
                <a:gd name="T80" fmla="*/ 572 w 656"/>
                <a:gd name="T81" fmla="*/ 50 h 682"/>
                <a:gd name="T82" fmla="*/ 572 w 656"/>
                <a:gd name="T83" fmla="*/ 5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6" h="682">
                  <a:moveTo>
                    <a:pt x="572" y="50"/>
                  </a:moveTo>
                  <a:lnTo>
                    <a:pt x="50" y="600"/>
                  </a:lnTo>
                  <a:lnTo>
                    <a:pt x="50" y="600"/>
                  </a:lnTo>
                  <a:lnTo>
                    <a:pt x="42" y="608"/>
                  </a:lnTo>
                  <a:lnTo>
                    <a:pt x="38" y="618"/>
                  </a:lnTo>
                  <a:lnTo>
                    <a:pt x="34" y="630"/>
                  </a:lnTo>
                  <a:lnTo>
                    <a:pt x="34" y="642"/>
                  </a:lnTo>
                  <a:lnTo>
                    <a:pt x="34" y="652"/>
                  </a:lnTo>
                  <a:lnTo>
                    <a:pt x="38" y="664"/>
                  </a:lnTo>
                  <a:lnTo>
                    <a:pt x="44" y="674"/>
                  </a:lnTo>
                  <a:lnTo>
                    <a:pt x="52" y="682"/>
                  </a:lnTo>
                  <a:lnTo>
                    <a:pt x="18" y="650"/>
                  </a:lnTo>
                  <a:lnTo>
                    <a:pt x="18" y="650"/>
                  </a:lnTo>
                  <a:lnTo>
                    <a:pt x="10" y="640"/>
                  </a:lnTo>
                  <a:lnTo>
                    <a:pt x="4" y="630"/>
                  </a:lnTo>
                  <a:lnTo>
                    <a:pt x="0" y="620"/>
                  </a:lnTo>
                  <a:lnTo>
                    <a:pt x="0" y="608"/>
                  </a:lnTo>
                  <a:lnTo>
                    <a:pt x="0" y="598"/>
                  </a:lnTo>
                  <a:lnTo>
                    <a:pt x="4" y="586"/>
                  </a:lnTo>
                  <a:lnTo>
                    <a:pt x="8" y="576"/>
                  </a:lnTo>
                  <a:lnTo>
                    <a:pt x="16" y="566"/>
                  </a:lnTo>
                  <a:lnTo>
                    <a:pt x="538" y="18"/>
                  </a:lnTo>
                  <a:lnTo>
                    <a:pt x="538" y="18"/>
                  </a:lnTo>
                  <a:lnTo>
                    <a:pt x="548" y="10"/>
                  </a:lnTo>
                  <a:lnTo>
                    <a:pt x="558" y="4"/>
                  </a:lnTo>
                  <a:lnTo>
                    <a:pt x="568" y="0"/>
                  </a:lnTo>
                  <a:lnTo>
                    <a:pt x="580" y="0"/>
                  </a:lnTo>
                  <a:lnTo>
                    <a:pt x="590" y="0"/>
                  </a:lnTo>
                  <a:lnTo>
                    <a:pt x="602" y="2"/>
                  </a:lnTo>
                  <a:lnTo>
                    <a:pt x="612" y="8"/>
                  </a:lnTo>
                  <a:lnTo>
                    <a:pt x="622" y="16"/>
                  </a:lnTo>
                  <a:lnTo>
                    <a:pt x="656" y="48"/>
                  </a:lnTo>
                  <a:lnTo>
                    <a:pt x="656" y="48"/>
                  </a:lnTo>
                  <a:lnTo>
                    <a:pt x="646" y="40"/>
                  </a:lnTo>
                  <a:lnTo>
                    <a:pt x="636" y="36"/>
                  </a:lnTo>
                  <a:lnTo>
                    <a:pt x="624" y="32"/>
                  </a:lnTo>
                  <a:lnTo>
                    <a:pt x="614" y="32"/>
                  </a:lnTo>
                  <a:lnTo>
                    <a:pt x="602" y="34"/>
                  </a:lnTo>
                  <a:lnTo>
                    <a:pt x="592" y="36"/>
                  </a:lnTo>
                  <a:lnTo>
                    <a:pt x="582" y="42"/>
                  </a:lnTo>
                  <a:lnTo>
                    <a:pt x="572" y="50"/>
                  </a:lnTo>
                  <a:lnTo>
                    <a:pt x="572" y="50"/>
                  </a:lnTo>
                  <a:close/>
                </a:path>
              </a:pathLst>
            </a:custGeom>
            <a:solidFill>
              <a:srgbClr val="EAE6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0" name="Freeform 304"/>
            <p:cNvSpPr>
              <a:spLocks/>
            </p:cNvSpPr>
            <p:nvPr/>
          </p:nvSpPr>
          <p:spPr bwMode="auto">
            <a:xfrm>
              <a:off x="20167600" y="-620712"/>
              <a:ext cx="168275" cy="171450"/>
            </a:xfrm>
            <a:custGeom>
              <a:avLst/>
              <a:gdLst>
                <a:gd name="T0" fmla="*/ 2 w 106"/>
                <a:gd name="T1" fmla="*/ 62 h 108"/>
                <a:gd name="T2" fmla="*/ 58 w 106"/>
                <a:gd name="T3" fmla="*/ 2 h 108"/>
                <a:gd name="T4" fmla="*/ 58 w 106"/>
                <a:gd name="T5" fmla="*/ 2 h 108"/>
                <a:gd name="T6" fmla="*/ 62 w 106"/>
                <a:gd name="T7" fmla="*/ 0 h 108"/>
                <a:gd name="T8" fmla="*/ 68 w 106"/>
                <a:gd name="T9" fmla="*/ 2 h 108"/>
                <a:gd name="T10" fmla="*/ 104 w 106"/>
                <a:gd name="T11" fmla="*/ 36 h 108"/>
                <a:gd name="T12" fmla="*/ 104 w 106"/>
                <a:gd name="T13" fmla="*/ 36 h 108"/>
                <a:gd name="T14" fmla="*/ 106 w 106"/>
                <a:gd name="T15" fmla="*/ 40 h 108"/>
                <a:gd name="T16" fmla="*/ 104 w 106"/>
                <a:gd name="T17" fmla="*/ 46 h 108"/>
                <a:gd name="T18" fmla="*/ 46 w 106"/>
                <a:gd name="T19" fmla="*/ 106 h 108"/>
                <a:gd name="T20" fmla="*/ 46 w 106"/>
                <a:gd name="T21" fmla="*/ 106 h 108"/>
                <a:gd name="T22" fmla="*/ 42 w 106"/>
                <a:gd name="T23" fmla="*/ 108 h 108"/>
                <a:gd name="T24" fmla="*/ 36 w 106"/>
                <a:gd name="T25" fmla="*/ 106 h 108"/>
                <a:gd name="T26" fmla="*/ 2 w 106"/>
                <a:gd name="T27" fmla="*/ 72 h 108"/>
                <a:gd name="T28" fmla="*/ 2 w 106"/>
                <a:gd name="T29" fmla="*/ 72 h 108"/>
                <a:gd name="T30" fmla="*/ 0 w 106"/>
                <a:gd name="T31" fmla="*/ 66 h 108"/>
                <a:gd name="T32" fmla="*/ 2 w 106"/>
                <a:gd name="T33" fmla="*/ 62 h 108"/>
                <a:gd name="T34" fmla="*/ 2 w 106"/>
                <a:gd name="T35" fmla="*/ 6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8">
                  <a:moveTo>
                    <a:pt x="2" y="62"/>
                  </a:moveTo>
                  <a:lnTo>
                    <a:pt x="58" y="2"/>
                  </a:lnTo>
                  <a:lnTo>
                    <a:pt x="58" y="2"/>
                  </a:lnTo>
                  <a:lnTo>
                    <a:pt x="62" y="0"/>
                  </a:lnTo>
                  <a:lnTo>
                    <a:pt x="68" y="2"/>
                  </a:lnTo>
                  <a:lnTo>
                    <a:pt x="104" y="36"/>
                  </a:lnTo>
                  <a:lnTo>
                    <a:pt x="104" y="36"/>
                  </a:lnTo>
                  <a:lnTo>
                    <a:pt x="106" y="40"/>
                  </a:lnTo>
                  <a:lnTo>
                    <a:pt x="104" y="46"/>
                  </a:lnTo>
                  <a:lnTo>
                    <a:pt x="46" y="106"/>
                  </a:lnTo>
                  <a:lnTo>
                    <a:pt x="46" y="106"/>
                  </a:lnTo>
                  <a:lnTo>
                    <a:pt x="42" y="108"/>
                  </a:lnTo>
                  <a:lnTo>
                    <a:pt x="36" y="106"/>
                  </a:lnTo>
                  <a:lnTo>
                    <a:pt x="2" y="72"/>
                  </a:lnTo>
                  <a:lnTo>
                    <a:pt x="2" y="72"/>
                  </a:lnTo>
                  <a:lnTo>
                    <a:pt x="0" y="66"/>
                  </a:lnTo>
                  <a:lnTo>
                    <a:pt x="2" y="62"/>
                  </a:lnTo>
                  <a:lnTo>
                    <a:pt x="2" y="62"/>
                  </a:ln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1" name="Freeform 305"/>
            <p:cNvSpPr>
              <a:spLocks/>
            </p:cNvSpPr>
            <p:nvPr/>
          </p:nvSpPr>
          <p:spPr bwMode="auto">
            <a:xfrm>
              <a:off x="20177125" y="-608012"/>
              <a:ext cx="146050" cy="146050"/>
            </a:xfrm>
            <a:custGeom>
              <a:avLst/>
              <a:gdLst>
                <a:gd name="T0" fmla="*/ 0 w 92"/>
                <a:gd name="T1" fmla="*/ 58 h 92"/>
                <a:gd name="T2" fmla="*/ 58 w 92"/>
                <a:gd name="T3" fmla="*/ 0 h 92"/>
                <a:gd name="T4" fmla="*/ 92 w 92"/>
                <a:gd name="T5" fmla="*/ 32 h 92"/>
                <a:gd name="T6" fmla="*/ 36 w 92"/>
                <a:gd name="T7" fmla="*/ 92 h 92"/>
                <a:gd name="T8" fmla="*/ 0 w 92"/>
                <a:gd name="T9" fmla="*/ 58 h 92"/>
              </a:gdLst>
              <a:ahLst/>
              <a:cxnLst>
                <a:cxn ang="0">
                  <a:pos x="T0" y="T1"/>
                </a:cxn>
                <a:cxn ang="0">
                  <a:pos x="T2" y="T3"/>
                </a:cxn>
                <a:cxn ang="0">
                  <a:pos x="T4" y="T5"/>
                </a:cxn>
                <a:cxn ang="0">
                  <a:pos x="T6" y="T7"/>
                </a:cxn>
                <a:cxn ang="0">
                  <a:pos x="T8" y="T9"/>
                </a:cxn>
              </a:cxnLst>
              <a:rect l="0" t="0" r="r" b="b"/>
              <a:pathLst>
                <a:path w="92" h="92">
                  <a:moveTo>
                    <a:pt x="0" y="58"/>
                  </a:moveTo>
                  <a:lnTo>
                    <a:pt x="58" y="0"/>
                  </a:lnTo>
                  <a:lnTo>
                    <a:pt x="92" y="32"/>
                  </a:lnTo>
                  <a:lnTo>
                    <a:pt x="36" y="92"/>
                  </a:lnTo>
                  <a:lnTo>
                    <a:pt x="0" y="58"/>
                  </a:lnTo>
                  <a:close/>
                </a:path>
              </a:pathLst>
            </a:custGeom>
            <a:solidFill>
              <a:srgbClr val="DBD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2" name="Freeform 306"/>
            <p:cNvSpPr>
              <a:spLocks/>
            </p:cNvSpPr>
            <p:nvPr/>
          </p:nvSpPr>
          <p:spPr bwMode="auto">
            <a:xfrm>
              <a:off x="19996150" y="-134937"/>
              <a:ext cx="314325" cy="311150"/>
            </a:xfrm>
            <a:custGeom>
              <a:avLst/>
              <a:gdLst>
                <a:gd name="T0" fmla="*/ 28 w 198"/>
                <a:gd name="T1" fmla="*/ 30 h 196"/>
                <a:gd name="T2" fmla="*/ 28 w 198"/>
                <a:gd name="T3" fmla="*/ 30 h 196"/>
                <a:gd name="T4" fmla="*/ 42 w 198"/>
                <a:gd name="T5" fmla="*/ 18 h 196"/>
                <a:gd name="T6" fmla="*/ 60 w 198"/>
                <a:gd name="T7" fmla="*/ 8 h 196"/>
                <a:gd name="T8" fmla="*/ 78 w 198"/>
                <a:gd name="T9" fmla="*/ 2 h 196"/>
                <a:gd name="T10" fmla="*/ 96 w 198"/>
                <a:gd name="T11" fmla="*/ 0 h 196"/>
                <a:gd name="T12" fmla="*/ 116 w 198"/>
                <a:gd name="T13" fmla="*/ 2 h 196"/>
                <a:gd name="T14" fmla="*/ 134 w 198"/>
                <a:gd name="T15" fmla="*/ 6 h 196"/>
                <a:gd name="T16" fmla="*/ 150 w 198"/>
                <a:gd name="T17" fmla="*/ 14 h 196"/>
                <a:gd name="T18" fmla="*/ 166 w 198"/>
                <a:gd name="T19" fmla="*/ 26 h 196"/>
                <a:gd name="T20" fmla="*/ 166 w 198"/>
                <a:gd name="T21" fmla="*/ 26 h 196"/>
                <a:gd name="T22" fmla="*/ 180 w 198"/>
                <a:gd name="T23" fmla="*/ 42 h 196"/>
                <a:gd name="T24" fmla="*/ 190 w 198"/>
                <a:gd name="T25" fmla="*/ 58 h 196"/>
                <a:gd name="T26" fmla="*/ 194 w 198"/>
                <a:gd name="T27" fmla="*/ 76 h 196"/>
                <a:gd name="T28" fmla="*/ 198 w 198"/>
                <a:gd name="T29" fmla="*/ 96 h 196"/>
                <a:gd name="T30" fmla="*/ 196 w 198"/>
                <a:gd name="T31" fmla="*/ 114 h 196"/>
                <a:gd name="T32" fmla="*/ 190 w 198"/>
                <a:gd name="T33" fmla="*/ 132 h 196"/>
                <a:gd name="T34" fmla="*/ 182 w 198"/>
                <a:gd name="T35" fmla="*/ 150 h 196"/>
                <a:gd name="T36" fmla="*/ 170 w 198"/>
                <a:gd name="T37" fmla="*/ 166 h 196"/>
                <a:gd name="T38" fmla="*/ 170 w 198"/>
                <a:gd name="T39" fmla="*/ 166 h 196"/>
                <a:gd name="T40" fmla="*/ 154 w 198"/>
                <a:gd name="T41" fmla="*/ 180 h 196"/>
                <a:gd name="T42" fmla="*/ 138 w 198"/>
                <a:gd name="T43" fmla="*/ 188 h 196"/>
                <a:gd name="T44" fmla="*/ 120 w 198"/>
                <a:gd name="T45" fmla="*/ 194 h 196"/>
                <a:gd name="T46" fmla="*/ 102 w 198"/>
                <a:gd name="T47" fmla="*/ 196 h 196"/>
                <a:gd name="T48" fmla="*/ 82 w 198"/>
                <a:gd name="T49" fmla="*/ 196 h 196"/>
                <a:gd name="T50" fmla="*/ 64 w 198"/>
                <a:gd name="T51" fmla="*/ 190 h 196"/>
                <a:gd name="T52" fmla="*/ 46 w 198"/>
                <a:gd name="T53" fmla="*/ 182 h 196"/>
                <a:gd name="T54" fmla="*/ 30 w 198"/>
                <a:gd name="T55" fmla="*/ 170 h 196"/>
                <a:gd name="T56" fmla="*/ 30 w 198"/>
                <a:gd name="T57" fmla="*/ 170 h 196"/>
                <a:gd name="T58" fmla="*/ 18 w 198"/>
                <a:gd name="T59" fmla="*/ 154 h 196"/>
                <a:gd name="T60" fmla="*/ 8 w 198"/>
                <a:gd name="T61" fmla="*/ 138 h 196"/>
                <a:gd name="T62" fmla="*/ 2 w 198"/>
                <a:gd name="T63" fmla="*/ 120 h 196"/>
                <a:gd name="T64" fmla="*/ 0 w 198"/>
                <a:gd name="T65" fmla="*/ 100 h 196"/>
                <a:gd name="T66" fmla="*/ 2 w 198"/>
                <a:gd name="T67" fmla="*/ 82 h 196"/>
                <a:gd name="T68" fmla="*/ 6 w 198"/>
                <a:gd name="T69" fmla="*/ 64 h 196"/>
                <a:gd name="T70" fmla="*/ 16 w 198"/>
                <a:gd name="T71" fmla="*/ 46 h 196"/>
                <a:gd name="T72" fmla="*/ 28 w 198"/>
                <a:gd name="T73" fmla="*/ 30 h 196"/>
                <a:gd name="T74" fmla="*/ 28 w 198"/>
                <a:gd name="T75" fmla="*/ 3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8" h="196">
                  <a:moveTo>
                    <a:pt x="28" y="30"/>
                  </a:moveTo>
                  <a:lnTo>
                    <a:pt x="28" y="30"/>
                  </a:lnTo>
                  <a:lnTo>
                    <a:pt x="42" y="18"/>
                  </a:lnTo>
                  <a:lnTo>
                    <a:pt x="60" y="8"/>
                  </a:lnTo>
                  <a:lnTo>
                    <a:pt x="78" y="2"/>
                  </a:lnTo>
                  <a:lnTo>
                    <a:pt x="96" y="0"/>
                  </a:lnTo>
                  <a:lnTo>
                    <a:pt x="116" y="2"/>
                  </a:lnTo>
                  <a:lnTo>
                    <a:pt x="134" y="6"/>
                  </a:lnTo>
                  <a:lnTo>
                    <a:pt x="150" y="14"/>
                  </a:lnTo>
                  <a:lnTo>
                    <a:pt x="166" y="26"/>
                  </a:lnTo>
                  <a:lnTo>
                    <a:pt x="166" y="26"/>
                  </a:lnTo>
                  <a:lnTo>
                    <a:pt x="180" y="42"/>
                  </a:lnTo>
                  <a:lnTo>
                    <a:pt x="190" y="58"/>
                  </a:lnTo>
                  <a:lnTo>
                    <a:pt x="194" y="76"/>
                  </a:lnTo>
                  <a:lnTo>
                    <a:pt x="198" y="96"/>
                  </a:lnTo>
                  <a:lnTo>
                    <a:pt x="196" y="114"/>
                  </a:lnTo>
                  <a:lnTo>
                    <a:pt x="190" y="132"/>
                  </a:lnTo>
                  <a:lnTo>
                    <a:pt x="182" y="150"/>
                  </a:lnTo>
                  <a:lnTo>
                    <a:pt x="170" y="166"/>
                  </a:lnTo>
                  <a:lnTo>
                    <a:pt x="170" y="166"/>
                  </a:lnTo>
                  <a:lnTo>
                    <a:pt x="154" y="180"/>
                  </a:lnTo>
                  <a:lnTo>
                    <a:pt x="138" y="188"/>
                  </a:lnTo>
                  <a:lnTo>
                    <a:pt x="120" y="194"/>
                  </a:lnTo>
                  <a:lnTo>
                    <a:pt x="102" y="196"/>
                  </a:lnTo>
                  <a:lnTo>
                    <a:pt x="82" y="196"/>
                  </a:lnTo>
                  <a:lnTo>
                    <a:pt x="64" y="190"/>
                  </a:lnTo>
                  <a:lnTo>
                    <a:pt x="46" y="182"/>
                  </a:lnTo>
                  <a:lnTo>
                    <a:pt x="30" y="170"/>
                  </a:lnTo>
                  <a:lnTo>
                    <a:pt x="30" y="170"/>
                  </a:lnTo>
                  <a:lnTo>
                    <a:pt x="18" y="154"/>
                  </a:lnTo>
                  <a:lnTo>
                    <a:pt x="8" y="138"/>
                  </a:lnTo>
                  <a:lnTo>
                    <a:pt x="2" y="120"/>
                  </a:lnTo>
                  <a:lnTo>
                    <a:pt x="0" y="100"/>
                  </a:lnTo>
                  <a:lnTo>
                    <a:pt x="2" y="82"/>
                  </a:lnTo>
                  <a:lnTo>
                    <a:pt x="6" y="64"/>
                  </a:lnTo>
                  <a:lnTo>
                    <a:pt x="16" y="46"/>
                  </a:lnTo>
                  <a:lnTo>
                    <a:pt x="28" y="30"/>
                  </a:lnTo>
                  <a:lnTo>
                    <a:pt x="28" y="30"/>
                  </a:ln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3" name="Freeform 307"/>
            <p:cNvSpPr>
              <a:spLocks/>
            </p:cNvSpPr>
            <p:nvPr/>
          </p:nvSpPr>
          <p:spPr bwMode="auto">
            <a:xfrm>
              <a:off x="20066000" y="-100012"/>
              <a:ext cx="114300" cy="114300"/>
            </a:xfrm>
            <a:custGeom>
              <a:avLst/>
              <a:gdLst>
                <a:gd name="T0" fmla="*/ 10 w 72"/>
                <a:gd name="T1" fmla="*/ 12 h 72"/>
                <a:gd name="T2" fmla="*/ 10 w 72"/>
                <a:gd name="T3" fmla="*/ 12 h 72"/>
                <a:gd name="T4" fmla="*/ 16 w 72"/>
                <a:gd name="T5" fmla="*/ 6 h 72"/>
                <a:gd name="T6" fmla="*/ 22 w 72"/>
                <a:gd name="T7" fmla="*/ 4 h 72"/>
                <a:gd name="T8" fmla="*/ 28 w 72"/>
                <a:gd name="T9" fmla="*/ 2 h 72"/>
                <a:gd name="T10" fmla="*/ 34 w 72"/>
                <a:gd name="T11" fmla="*/ 0 h 72"/>
                <a:gd name="T12" fmla="*/ 42 w 72"/>
                <a:gd name="T13" fmla="*/ 0 h 72"/>
                <a:gd name="T14" fmla="*/ 48 w 72"/>
                <a:gd name="T15" fmla="*/ 2 h 72"/>
                <a:gd name="T16" fmla="*/ 54 w 72"/>
                <a:gd name="T17" fmla="*/ 6 h 72"/>
                <a:gd name="T18" fmla="*/ 60 w 72"/>
                <a:gd name="T19" fmla="*/ 10 h 72"/>
                <a:gd name="T20" fmla="*/ 60 w 72"/>
                <a:gd name="T21" fmla="*/ 10 h 72"/>
                <a:gd name="T22" fmla="*/ 64 w 72"/>
                <a:gd name="T23" fmla="*/ 16 h 72"/>
                <a:gd name="T24" fmla="*/ 68 w 72"/>
                <a:gd name="T25" fmla="*/ 22 h 72"/>
                <a:gd name="T26" fmla="*/ 70 w 72"/>
                <a:gd name="T27" fmla="*/ 28 h 72"/>
                <a:gd name="T28" fmla="*/ 72 w 72"/>
                <a:gd name="T29" fmla="*/ 36 h 72"/>
                <a:gd name="T30" fmla="*/ 70 w 72"/>
                <a:gd name="T31" fmla="*/ 42 h 72"/>
                <a:gd name="T32" fmla="*/ 68 w 72"/>
                <a:gd name="T33" fmla="*/ 48 h 72"/>
                <a:gd name="T34" fmla="*/ 66 w 72"/>
                <a:gd name="T35" fmla="*/ 54 h 72"/>
                <a:gd name="T36" fmla="*/ 62 w 72"/>
                <a:gd name="T37" fmla="*/ 60 h 72"/>
                <a:gd name="T38" fmla="*/ 62 w 72"/>
                <a:gd name="T39" fmla="*/ 60 h 72"/>
                <a:gd name="T40" fmla="*/ 56 w 72"/>
                <a:gd name="T41" fmla="*/ 66 h 72"/>
                <a:gd name="T42" fmla="*/ 50 w 72"/>
                <a:gd name="T43" fmla="*/ 68 h 72"/>
                <a:gd name="T44" fmla="*/ 44 w 72"/>
                <a:gd name="T45" fmla="*/ 70 h 72"/>
                <a:gd name="T46" fmla="*/ 36 w 72"/>
                <a:gd name="T47" fmla="*/ 72 h 72"/>
                <a:gd name="T48" fmla="*/ 30 w 72"/>
                <a:gd name="T49" fmla="*/ 72 h 72"/>
                <a:gd name="T50" fmla="*/ 22 w 72"/>
                <a:gd name="T51" fmla="*/ 70 h 72"/>
                <a:gd name="T52" fmla="*/ 16 w 72"/>
                <a:gd name="T53" fmla="*/ 66 h 72"/>
                <a:gd name="T54" fmla="*/ 10 w 72"/>
                <a:gd name="T55" fmla="*/ 62 h 72"/>
                <a:gd name="T56" fmla="*/ 10 w 72"/>
                <a:gd name="T57" fmla="*/ 62 h 72"/>
                <a:gd name="T58" fmla="*/ 6 w 72"/>
                <a:gd name="T59" fmla="*/ 56 h 72"/>
                <a:gd name="T60" fmla="*/ 2 w 72"/>
                <a:gd name="T61" fmla="*/ 50 h 72"/>
                <a:gd name="T62" fmla="*/ 0 w 72"/>
                <a:gd name="T63" fmla="*/ 44 h 72"/>
                <a:gd name="T64" fmla="*/ 0 w 72"/>
                <a:gd name="T65" fmla="*/ 36 h 72"/>
                <a:gd name="T66" fmla="*/ 0 w 72"/>
                <a:gd name="T67" fmla="*/ 30 h 72"/>
                <a:gd name="T68" fmla="*/ 2 w 72"/>
                <a:gd name="T69" fmla="*/ 24 h 72"/>
                <a:gd name="T70" fmla="*/ 6 w 72"/>
                <a:gd name="T71" fmla="*/ 18 h 72"/>
                <a:gd name="T72" fmla="*/ 10 w 72"/>
                <a:gd name="T73" fmla="*/ 12 h 72"/>
                <a:gd name="T74" fmla="*/ 10 w 72"/>
                <a:gd name="T75"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72">
                  <a:moveTo>
                    <a:pt x="10" y="12"/>
                  </a:moveTo>
                  <a:lnTo>
                    <a:pt x="10" y="12"/>
                  </a:lnTo>
                  <a:lnTo>
                    <a:pt x="16" y="6"/>
                  </a:lnTo>
                  <a:lnTo>
                    <a:pt x="22" y="4"/>
                  </a:lnTo>
                  <a:lnTo>
                    <a:pt x="28" y="2"/>
                  </a:lnTo>
                  <a:lnTo>
                    <a:pt x="34" y="0"/>
                  </a:lnTo>
                  <a:lnTo>
                    <a:pt x="42" y="0"/>
                  </a:lnTo>
                  <a:lnTo>
                    <a:pt x="48" y="2"/>
                  </a:lnTo>
                  <a:lnTo>
                    <a:pt x="54" y="6"/>
                  </a:lnTo>
                  <a:lnTo>
                    <a:pt x="60" y="10"/>
                  </a:lnTo>
                  <a:lnTo>
                    <a:pt x="60" y="10"/>
                  </a:lnTo>
                  <a:lnTo>
                    <a:pt x="64" y="16"/>
                  </a:lnTo>
                  <a:lnTo>
                    <a:pt x="68" y="22"/>
                  </a:lnTo>
                  <a:lnTo>
                    <a:pt x="70" y="28"/>
                  </a:lnTo>
                  <a:lnTo>
                    <a:pt x="72" y="36"/>
                  </a:lnTo>
                  <a:lnTo>
                    <a:pt x="70" y="42"/>
                  </a:lnTo>
                  <a:lnTo>
                    <a:pt x="68" y="48"/>
                  </a:lnTo>
                  <a:lnTo>
                    <a:pt x="66" y="54"/>
                  </a:lnTo>
                  <a:lnTo>
                    <a:pt x="62" y="60"/>
                  </a:lnTo>
                  <a:lnTo>
                    <a:pt x="62" y="60"/>
                  </a:lnTo>
                  <a:lnTo>
                    <a:pt x="56" y="66"/>
                  </a:lnTo>
                  <a:lnTo>
                    <a:pt x="50" y="68"/>
                  </a:lnTo>
                  <a:lnTo>
                    <a:pt x="44" y="70"/>
                  </a:lnTo>
                  <a:lnTo>
                    <a:pt x="36" y="72"/>
                  </a:lnTo>
                  <a:lnTo>
                    <a:pt x="30" y="72"/>
                  </a:lnTo>
                  <a:lnTo>
                    <a:pt x="22" y="70"/>
                  </a:lnTo>
                  <a:lnTo>
                    <a:pt x="16" y="66"/>
                  </a:lnTo>
                  <a:lnTo>
                    <a:pt x="10" y="62"/>
                  </a:lnTo>
                  <a:lnTo>
                    <a:pt x="10" y="62"/>
                  </a:lnTo>
                  <a:lnTo>
                    <a:pt x="6" y="56"/>
                  </a:lnTo>
                  <a:lnTo>
                    <a:pt x="2" y="50"/>
                  </a:lnTo>
                  <a:lnTo>
                    <a:pt x="0" y="44"/>
                  </a:lnTo>
                  <a:lnTo>
                    <a:pt x="0" y="36"/>
                  </a:lnTo>
                  <a:lnTo>
                    <a:pt x="0" y="30"/>
                  </a:lnTo>
                  <a:lnTo>
                    <a:pt x="2" y="24"/>
                  </a:lnTo>
                  <a:lnTo>
                    <a:pt x="6" y="18"/>
                  </a:lnTo>
                  <a:lnTo>
                    <a:pt x="10" y="12"/>
                  </a:lnTo>
                  <a:lnTo>
                    <a:pt x="10" y="12"/>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 name="Group 1"/>
          <p:cNvGrpSpPr/>
          <p:nvPr/>
        </p:nvGrpSpPr>
        <p:grpSpPr>
          <a:xfrm>
            <a:off x="5175124" y="4825944"/>
            <a:ext cx="5222655" cy="646331"/>
            <a:chOff x="5175124" y="4825944"/>
            <a:chExt cx="5222655" cy="646331"/>
          </a:xfrm>
        </p:grpSpPr>
        <p:sp>
          <p:nvSpPr>
            <p:cNvPr id="284" name="Freeform 5"/>
            <p:cNvSpPr>
              <a:spLocks/>
            </p:cNvSpPr>
            <p:nvPr/>
          </p:nvSpPr>
          <p:spPr bwMode="auto">
            <a:xfrm>
              <a:off x="5175124" y="4864050"/>
              <a:ext cx="697639" cy="570117"/>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5" name="TextBox 284"/>
            <p:cNvSpPr txBox="1"/>
            <p:nvPr/>
          </p:nvSpPr>
          <p:spPr>
            <a:xfrm>
              <a:off x="5970684" y="4825944"/>
              <a:ext cx="442709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So, to conclude we are going to sell our company for you dear investor anything here please lorem ipsum dolor valar sing amet conclusive matter here alright amte</a:t>
              </a:r>
            </a:p>
          </p:txBody>
        </p:sp>
      </p:grpSp>
    </p:spTree>
    <p:extLst>
      <p:ext uri="{BB962C8B-B14F-4D97-AF65-F5344CB8AC3E}">
        <p14:creationId xmlns:p14="http://schemas.microsoft.com/office/powerpoint/2010/main" val="286883522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2" presetClass="entr" presetSubtype="12" fill="hold" nodeType="after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additive="base">
                                        <p:cTn id="15" dur="500" fill="hold"/>
                                        <p:tgtEl>
                                          <p:spTgt spid="66"/>
                                        </p:tgtEl>
                                        <p:attrNameLst>
                                          <p:attrName>ppt_x</p:attrName>
                                        </p:attrNameLst>
                                      </p:cBhvr>
                                      <p:tavLst>
                                        <p:tav tm="0">
                                          <p:val>
                                            <p:strVal val="0-#ppt_w/2"/>
                                          </p:val>
                                        </p:tav>
                                        <p:tav tm="100000">
                                          <p:val>
                                            <p:strVal val="#ppt_x"/>
                                          </p:val>
                                        </p:tav>
                                      </p:tavLst>
                                    </p:anim>
                                    <p:anim calcmode="lin" valueType="num">
                                      <p:cBhvr additive="base">
                                        <p:cTn id="16" dur="500" fill="hold"/>
                                        <p:tgtEl>
                                          <p:spTgt spid="66"/>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0-#ppt_w/2"/>
                                          </p:val>
                                        </p:tav>
                                        <p:tav tm="100000">
                                          <p:val>
                                            <p:strVal val="#ppt_x"/>
                                          </p:val>
                                        </p:tav>
                                      </p:tavLst>
                                    </p:anim>
                                    <p:anim calcmode="lin" valueType="num">
                                      <p:cBhvr additive="base">
                                        <p:cTn id="21" dur="500" fill="hold"/>
                                        <p:tgtEl>
                                          <p:spTgt spid="19"/>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2" presetClass="entr" presetSubtype="8"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0-#ppt_w/2"/>
                                          </p:val>
                                        </p:tav>
                                        <p:tav tm="100000">
                                          <p:val>
                                            <p:strVal val="#ppt_x"/>
                                          </p:val>
                                        </p:tav>
                                      </p:tavLst>
                                    </p:anim>
                                    <p:anim calcmode="lin" valueType="num">
                                      <p:cBhvr additive="base">
                                        <p:cTn id="26" dur="500" fill="hold"/>
                                        <p:tgtEl>
                                          <p:spTgt spid="25"/>
                                        </p:tgtEl>
                                        <p:attrNameLst>
                                          <p:attrName>ppt_y</p:attrName>
                                        </p:attrNameLst>
                                      </p:cBhvr>
                                      <p:tavLst>
                                        <p:tav tm="0">
                                          <p:val>
                                            <p:strVal val="#ppt_y"/>
                                          </p:val>
                                        </p:tav>
                                        <p:tav tm="100000">
                                          <p:val>
                                            <p:strVal val="#ppt_y"/>
                                          </p:val>
                                        </p:tav>
                                      </p:tavLst>
                                    </p:anim>
                                  </p:childTnLst>
                                </p:cTn>
                              </p:par>
                            </p:childTnLst>
                          </p:cTn>
                        </p:par>
                        <p:par>
                          <p:cTn id="27" fill="hold">
                            <p:stCondLst>
                              <p:cond delay="2750"/>
                            </p:stCondLst>
                            <p:childTnLst>
                              <p:par>
                                <p:cTn id="28" presetID="2" presetClass="entr" presetSubtype="8"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500" fill="hold"/>
                                        <p:tgtEl>
                                          <p:spTgt spid="30"/>
                                        </p:tgtEl>
                                        <p:attrNameLst>
                                          <p:attrName>ppt_x</p:attrName>
                                        </p:attrNameLst>
                                      </p:cBhvr>
                                      <p:tavLst>
                                        <p:tav tm="0">
                                          <p:val>
                                            <p:strVal val="0-#ppt_w/2"/>
                                          </p:val>
                                        </p:tav>
                                        <p:tav tm="100000">
                                          <p:val>
                                            <p:strVal val="#ppt_x"/>
                                          </p:val>
                                        </p:tav>
                                      </p:tavLst>
                                    </p:anim>
                                    <p:anim calcmode="lin" valueType="num">
                                      <p:cBhvr additive="base">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3250"/>
                            </p:stCondLst>
                            <p:childTnLst>
                              <p:par>
                                <p:cTn id="33" presetID="22" presetClass="entr" presetSubtype="8"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3800" b="1" dirty="0">
                <a:solidFill>
                  <a:prstClr val="black">
                    <a:lumMod val="75000"/>
                    <a:lumOff val="25000"/>
                  </a:prstClr>
                </a:solidFill>
                <a:latin typeface="Lato Black" panose="020F0A02020204030203" pitchFamily="34" charset="0"/>
                <a:ea typeface="Fira Sans ExtraBold Italic" panose="00000900000000000000" pitchFamily="50" charset="0"/>
                <a:cs typeface="Clear Sans Light" panose="020B0303030202020304" pitchFamily="34" charset="0"/>
              </a:rPr>
              <a:t>沟通评估</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19" name="Group 18"/>
          <p:cNvGrpSpPr/>
          <p:nvPr/>
        </p:nvGrpSpPr>
        <p:grpSpPr>
          <a:xfrm flipH="1">
            <a:off x="3402728" y="1970674"/>
            <a:ext cx="4064000" cy="2320655"/>
            <a:chOff x="2118429" y="1606726"/>
            <a:chExt cx="3716311" cy="2122114"/>
          </a:xfrm>
        </p:grpSpPr>
        <p:sp>
          <p:nvSpPr>
            <p:cNvPr id="20" name="Isosceles Triangle 6"/>
            <p:cNvSpPr/>
            <p:nvPr/>
          </p:nvSpPr>
          <p:spPr>
            <a:xfrm rot="16200000">
              <a:off x="1569848" y="2155308"/>
              <a:ext cx="2122113" cy="1024952"/>
            </a:xfrm>
            <a:custGeom>
              <a:avLst/>
              <a:gdLst>
                <a:gd name="connsiteX0" fmla="*/ 0 w 973507"/>
                <a:gd name="connsiteY0" fmla="*/ 1001183 h 1001183"/>
                <a:gd name="connsiteX1" fmla="*/ 486754 w 973507"/>
                <a:gd name="connsiteY1" fmla="*/ 0 h 1001183"/>
                <a:gd name="connsiteX2" fmla="*/ 973507 w 973507"/>
                <a:gd name="connsiteY2" fmla="*/ 1001183 h 1001183"/>
                <a:gd name="connsiteX3" fmla="*/ 0 w 973507"/>
                <a:gd name="connsiteY3" fmla="*/ 1001183 h 1001183"/>
                <a:gd name="connsiteX0" fmla="*/ 1077503 w 2051010"/>
                <a:gd name="connsiteY0" fmla="*/ 1001183 h 1001183"/>
                <a:gd name="connsiteX1" fmla="*/ 0 w 2051010"/>
                <a:gd name="connsiteY1" fmla="*/ 0 h 1001183"/>
                <a:gd name="connsiteX2" fmla="*/ 2051010 w 2051010"/>
                <a:gd name="connsiteY2" fmla="*/ 1001183 h 1001183"/>
                <a:gd name="connsiteX3" fmla="*/ 1077503 w 2051010"/>
                <a:gd name="connsiteY3" fmla="*/ 1001183 h 1001183"/>
                <a:gd name="connsiteX0" fmla="*/ 1094334 w 2067841"/>
                <a:gd name="connsiteY0" fmla="*/ 1001180 h 1001180"/>
                <a:gd name="connsiteX1" fmla="*/ 0 w 2067841"/>
                <a:gd name="connsiteY1" fmla="*/ 0 h 1001180"/>
                <a:gd name="connsiteX2" fmla="*/ 2067841 w 2067841"/>
                <a:gd name="connsiteY2" fmla="*/ 1001180 h 1001180"/>
                <a:gd name="connsiteX3" fmla="*/ 1094334 w 2067841"/>
                <a:gd name="connsiteY3" fmla="*/ 1001180 h 1001180"/>
                <a:gd name="connsiteX0" fmla="*/ 362900 w 1336407"/>
                <a:gd name="connsiteY0" fmla="*/ 1076475 h 1076475"/>
                <a:gd name="connsiteX1" fmla="*/ 0 w 1336407"/>
                <a:gd name="connsiteY1" fmla="*/ 0 h 1076475"/>
                <a:gd name="connsiteX2" fmla="*/ 1336407 w 1336407"/>
                <a:gd name="connsiteY2" fmla="*/ 1076475 h 1076475"/>
                <a:gd name="connsiteX3" fmla="*/ 362900 w 1336407"/>
                <a:gd name="connsiteY3" fmla="*/ 1076475 h 1076475"/>
                <a:gd name="connsiteX0" fmla="*/ 1148606 w 2122113"/>
                <a:gd name="connsiteY0" fmla="*/ 1024953 h 1024953"/>
                <a:gd name="connsiteX1" fmla="*/ 0 w 2122113"/>
                <a:gd name="connsiteY1" fmla="*/ 0 h 1024953"/>
                <a:gd name="connsiteX2" fmla="*/ 2122113 w 2122113"/>
                <a:gd name="connsiteY2" fmla="*/ 1024953 h 1024953"/>
                <a:gd name="connsiteX3" fmla="*/ 1148606 w 2122113"/>
                <a:gd name="connsiteY3" fmla="*/ 1024953 h 1024953"/>
              </a:gdLst>
              <a:ahLst/>
              <a:cxnLst>
                <a:cxn ang="0">
                  <a:pos x="connsiteX0" y="connsiteY0"/>
                </a:cxn>
                <a:cxn ang="0">
                  <a:pos x="connsiteX1" y="connsiteY1"/>
                </a:cxn>
                <a:cxn ang="0">
                  <a:pos x="connsiteX2" y="connsiteY2"/>
                </a:cxn>
                <a:cxn ang="0">
                  <a:pos x="connsiteX3" y="connsiteY3"/>
                </a:cxn>
              </a:cxnLst>
              <a:rect l="l" t="t" r="r" b="b"/>
              <a:pathLst>
                <a:path w="2122113" h="1024953">
                  <a:moveTo>
                    <a:pt x="1148606" y="1024953"/>
                  </a:moveTo>
                  <a:lnTo>
                    <a:pt x="0" y="0"/>
                  </a:lnTo>
                  <a:lnTo>
                    <a:pt x="2122113" y="1024953"/>
                  </a:lnTo>
                  <a:lnTo>
                    <a:pt x="1148606" y="1024953"/>
                  </a:lnTo>
                  <a:close/>
                </a:path>
              </a:pathLst>
            </a:custGeom>
            <a:solidFill>
              <a:srgbClr val="FF642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p:cNvSpPr/>
            <p:nvPr/>
          </p:nvSpPr>
          <p:spPr>
            <a:xfrm>
              <a:off x="3143380" y="1606726"/>
              <a:ext cx="2691360" cy="9735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2" name="Group 21"/>
          <p:cNvGrpSpPr/>
          <p:nvPr/>
        </p:nvGrpSpPr>
        <p:grpSpPr>
          <a:xfrm flipH="1" flipV="1">
            <a:off x="4468463" y="3445528"/>
            <a:ext cx="2992964" cy="1293409"/>
            <a:chOff x="2092672" y="1397482"/>
            <a:chExt cx="2736905" cy="1182752"/>
          </a:xfrm>
        </p:grpSpPr>
        <p:sp>
          <p:nvSpPr>
            <p:cNvPr id="23" name="Isosceles Triangle 6"/>
            <p:cNvSpPr/>
            <p:nvPr/>
          </p:nvSpPr>
          <p:spPr>
            <a:xfrm rot="16200000">
              <a:off x="2026651" y="1463503"/>
              <a:ext cx="1182752" cy="1050710"/>
            </a:xfrm>
            <a:custGeom>
              <a:avLst/>
              <a:gdLst>
                <a:gd name="connsiteX0" fmla="*/ 0 w 973507"/>
                <a:gd name="connsiteY0" fmla="*/ 1001183 h 1001183"/>
                <a:gd name="connsiteX1" fmla="*/ 486754 w 973507"/>
                <a:gd name="connsiteY1" fmla="*/ 0 h 1001183"/>
                <a:gd name="connsiteX2" fmla="*/ 973507 w 973507"/>
                <a:gd name="connsiteY2" fmla="*/ 1001183 h 1001183"/>
                <a:gd name="connsiteX3" fmla="*/ 0 w 973507"/>
                <a:gd name="connsiteY3" fmla="*/ 1001183 h 1001183"/>
                <a:gd name="connsiteX0" fmla="*/ 1077503 w 2051010"/>
                <a:gd name="connsiteY0" fmla="*/ 1001183 h 1001183"/>
                <a:gd name="connsiteX1" fmla="*/ 0 w 2051010"/>
                <a:gd name="connsiteY1" fmla="*/ 0 h 1001183"/>
                <a:gd name="connsiteX2" fmla="*/ 2051010 w 2051010"/>
                <a:gd name="connsiteY2" fmla="*/ 1001183 h 1001183"/>
                <a:gd name="connsiteX3" fmla="*/ 1077503 w 2051010"/>
                <a:gd name="connsiteY3" fmla="*/ 1001183 h 1001183"/>
                <a:gd name="connsiteX0" fmla="*/ 1094334 w 2067841"/>
                <a:gd name="connsiteY0" fmla="*/ 1001180 h 1001180"/>
                <a:gd name="connsiteX1" fmla="*/ 0 w 2067841"/>
                <a:gd name="connsiteY1" fmla="*/ 0 h 1001180"/>
                <a:gd name="connsiteX2" fmla="*/ 2067841 w 2067841"/>
                <a:gd name="connsiteY2" fmla="*/ 1001180 h 1001180"/>
                <a:gd name="connsiteX3" fmla="*/ 1094334 w 2067841"/>
                <a:gd name="connsiteY3" fmla="*/ 1001180 h 1001180"/>
                <a:gd name="connsiteX0" fmla="*/ 362900 w 1336407"/>
                <a:gd name="connsiteY0" fmla="*/ 1076475 h 1076475"/>
                <a:gd name="connsiteX1" fmla="*/ 0 w 1336407"/>
                <a:gd name="connsiteY1" fmla="*/ 0 h 1076475"/>
                <a:gd name="connsiteX2" fmla="*/ 1336407 w 1336407"/>
                <a:gd name="connsiteY2" fmla="*/ 1076475 h 1076475"/>
                <a:gd name="connsiteX3" fmla="*/ 362900 w 1336407"/>
                <a:gd name="connsiteY3" fmla="*/ 1076475 h 1076475"/>
                <a:gd name="connsiteX0" fmla="*/ 0 w 1182752"/>
                <a:gd name="connsiteY0" fmla="*/ 1050711 h 1050711"/>
                <a:gd name="connsiteX1" fmla="*/ 1182752 w 1182752"/>
                <a:gd name="connsiteY1" fmla="*/ 0 h 1050711"/>
                <a:gd name="connsiteX2" fmla="*/ 973507 w 1182752"/>
                <a:gd name="connsiteY2" fmla="*/ 1050711 h 1050711"/>
                <a:gd name="connsiteX3" fmla="*/ 0 w 1182752"/>
                <a:gd name="connsiteY3" fmla="*/ 1050711 h 1050711"/>
              </a:gdLst>
              <a:ahLst/>
              <a:cxnLst>
                <a:cxn ang="0">
                  <a:pos x="connsiteX0" y="connsiteY0"/>
                </a:cxn>
                <a:cxn ang="0">
                  <a:pos x="connsiteX1" y="connsiteY1"/>
                </a:cxn>
                <a:cxn ang="0">
                  <a:pos x="connsiteX2" y="connsiteY2"/>
                </a:cxn>
                <a:cxn ang="0">
                  <a:pos x="connsiteX3" y="connsiteY3"/>
                </a:cxn>
              </a:cxnLst>
              <a:rect l="l" t="t" r="r" b="b"/>
              <a:pathLst>
                <a:path w="1182752" h="1050711">
                  <a:moveTo>
                    <a:pt x="0" y="1050711"/>
                  </a:moveTo>
                  <a:lnTo>
                    <a:pt x="1182752" y="0"/>
                  </a:lnTo>
                  <a:lnTo>
                    <a:pt x="973507" y="1050711"/>
                  </a:lnTo>
                  <a:lnTo>
                    <a:pt x="0" y="1050711"/>
                  </a:lnTo>
                  <a:close/>
                </a:path>
              </a:pathLst>
            </a:custGeom>
            <a:solidFill>
              <a:srgbClr val="00BBD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p:cNvSpPr/>
            <p:nvPr/>
          </p:nvSpPr>
          <p:spPr>
            <a:xfrm>
              <a:off x="3143380" y="1606726"/>
              <a:ext cx="1686197" cy="973508"/>
            </a:xfrm>
            <a:prstGeom prst="rect">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5" name="Group 24"/>
          <p:cNvGrpSpPr/>
          <p:nvPr/>
        </p:nvGrpSpPr>
        <p:grpSpPr>
          <a:xfrm>
            <a:off x="3602972" y="1963402"/>
            <a:ext cx="2358588" cy="835966"/>
            <a:chOff x="2215090" y="2618106"/>
            <a:chExt cx="2156542" cy="764354"/>
          </a:xfrm>
        </p:grpSpPr>
        <p:sp>
          <p:nvSpPr>
            <p:cNvPr id="26" name="TextBox 25"/>
            <p:cNvSpPr txBox="1"/>
            <p:nvPr/>
          </p:nvSpPr>
          <p:spPr>
            <a:xfrm>
              <a:off x="2215090" y="2618106"/>
              <a:ext cx="806631" cy="415498"/>
            </a:xfrm>
            <a:prstGeom prst="rect">
              <a:avLst/>
            </a:prstGeom>
            <a:noFill/>
          </p:spPr>
          <p:txBody>
            <a:bodyPr wrap="non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panose="020B0503030202020304" pitchFamily="34" charset="0"/>
                </a:rPr>
                <a:t>Culture</a:t>
              </a:r>
            </a:p>
          </p:txBody>
        </p:sp>
        <p:sp>
          <p:nvSpPr>
            <p:cNvPr id="27" name="TextBox 26"/>
            <p:cNvSpPr txBox="1"/>
            <p:nvPr/>
          </p:nvSpPr>
          <p:spPr>
            <a:xfrm>
              <a:off x="2296010" y="2951573"/>
              <a:ext cx="2075622"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Adipiscing</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elita</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SdatimLoreu</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sita</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amet</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a:t>
              </a:r>
            </a:p>
          </p:txBody>
        </p:sp>
      </p:grpSp>
      <p:grpSp>
        <p:nvGrpSpPr>
          <p:cNvPr id="28" name="Group 27"/>
          <p:cNvGrpSpPr/>
          <p:nvPr/>
        </p:nvGrpSpPr>
        <p:grpSpPr>
          <a:xfrm>
            <a:off x="4509502" y="3386701"/>
            <a:ext cx="1647029" cy="1055968"/>
            <a:chOff x="2219861" y="2632395"/>
            <a:chExt cx="1505938" cy="965509"/>
          </a:xfrm>
        </p:grpSpPr>
        <p:sp>
          <p:nvSpPr>
            <p:cNvPr id="29" name="TextBox 28"/>
            <p:cNvSpPr txBox="1"/>
            <p:nvPr/>
          </p:nvSpPr>
          <p:spPr>
            <a:xfrm>
              <a:off x="2219861" y="2632395"/>
              <a:ext cx="806631" cy="415498"/>
            </a:xfrm>
            <a:prstGeom prst="rect">
              <a:avLst/>
            </a:prstGeom>
            <a:noFill/>
          </p:spPr>
          <p:txBody>
            <a:bodyPr wrap="non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Lato Black" panose="020F0A02020204030203" pitchFamily="34" charset="0"/>
                  <a:ea typeface="+mn-ea"/>
                  <a:cs typeface="Clear Sans" panose="020B0503030202020304" pitchFamily="34" charset="0"/>
                </a:rPr>
                <a:t>Culture</a:t>
              </a:r>
            </a:p>
          </p:txBody>
        </p:sp>
        <p:sp>
          <p:nvSpPr>
            <p:cNvPr id="30" name="TextBox 29"/>
            <p:cNvSpPr txBox="1"/>
            <p:nvPr/>
          </p:nvSpPr>
          <p:spPr>
            <a:xfrm>
              <a:off x="2296010" y="2951573"/>
              <a:ext cx="1429789" cy="64633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Adipiscing</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elita</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SdatimLoreu</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sita</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 </a:t>
              </a:r>
              <a:r>
                <a:rPr kumimoji="0" lang="en-US" sz="1400" b="0" i="0" u="none" strike="noStrike" kern="1200" cap="none" spc="0" normalizeH="0" baseline="0" noProof="0" dirty="0" err="1">
                  <a:ln>
                    <a:noFill/>
                  </a:ln>
                  <a:solidFill>
                    <a:prstClr val="white"/>
                  </a:solidFill>
                  <a:effectLst/>
                  <a:uLnTx/>
                  <a:uFillTx/>
                  <a:latin typeface="Lato Light" panose="020F0302020204030203" pitchFamily="34" charset="0"/>
                  <a:ea typeface="+mn-ea"/>
                  <a:cs typeface="Clear Sans Light" panose="020B0303030202020304" pitchFamily="34" charset="0"/>
                </a:rPr>
                <a:t>amet</a:t>
              </a:r>
              <a:r>
                <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Clear Sans Light" panose="020B0303030202020304" pitchFamily="34" charset="0"/>
                </a:rPr>
                <a:t>.</a:t>
              </a:r>
            </a:p>
          </p:txBody>
        </p:sp>
      </p:grpSp>
      <p:grpSp>
        <p:nvGrpSpPr>
          <p:cNvPr id="32" name="Group 31"/>
          <p:cNvGrpSpPr/>
          <p:nvPr/>
        </p:nvGrpSpPr>
        <p:grpSpPr>
          <a:xfrm>
            <a:off x="7724452" y="3686117"/>
            <a:ext cx="4791257" cy="3610923"/>
            <a:chOff x="14401800" y="2849562"/>
            <a:chExt cx="8267700" cy="6230938"/>
          </a:xfrm>
        </p:grpSpPr>
        <p:sp>
          <p:nvSpPr>
            <p:cNvPr id="33" name="Freeform 360"/>
            <p:cNvSpPr>
              <a:spLocks/>
            </p:cNvSpPr>
            <p:nvPr/>
          </p:nvSpPr>
          <p:spPr bwMode="auto">
            <a:xfrm>
              <a:off x="15763875" y="5553075"/>
              <a:ext cx="4187825" cy="3527425"/>
            </a:xfrm>
            <a:custGeom>
              <a:avLst/>
              <a:gdLst>
                <a:gd name="T0" fmla="*/ 2504 w 2638"/>
                <a:gd name="T1" fmla="*/ 2194 h 2222"/>
                <a:gd name="T2" fmla="*/ 2476 w 2638"/>
                <a:gd name="T3" fmla="*/ 2050 h 2222"/>
                <a:gd name="T4" fmla="*/ 2402 w 2638"/>
                <a:gd name="T5" fmla="*/ 2010 h 2222"/>
                <a:gd name="T6" fmla="*/ 2258 w 2638"/>
                <a:gd name="T7" fmla="*/ 2024 h 2222"/>
                <a:gd name="T8" fmla="*/ 2190 w 2638"/>
                <a:gd name="T9" fmla="*/ 1922 h 2222"/>
                <a:gd name="T10" fmla="*/ 2160 w 2638"/>
                <a:gd name="T11" fmla="*/ 1818 h 2222"/>
                <a:gd name="T12" fmla="*/ 2028 w 2638"/>
                <a:gd name="T13" fmla="*/ 1824 h 2222"/>
                <a:gd name="T14" fmla="*/ 1918 w 2638"/>
                <a:gd name="T15" fmla="*/ 1786 h 2222"/>
                <a:gd name="T16" fmla="*/ 1890 w 2638"/>
                <a:gd name="T17" fmla="*/ 1642 h 2222"/>
                <a:gd name="T18" fmla="*/ 1800 w 2638"/>
                <a:gd name="T19" fmla="*/ 1652 h 2222"/>
                <a:gd name="T20" fmla="*/ 1682 w 2638"/>
                <a:gd name="T21" fmla="*/ 1624 h 2222"/>
                <a:gd name="T22" fmla="*/ 1646 w 2638"/>
                <a:gd name="T23" fmla="*/ 1482 h 2222"/>
                <a:gd name="T24" fmla="*/ 1582 w 2638"/>
                <a:gd name="T25" fmla="*/ 1440 h 2222"/>
                <a:gd name="T26" fmla="*/ 1436 w 2638"/>
                <a:gd name="T27" fmla="*/ 1444 h 2222"/>
                <a:gd name="T28" fmla="*/ 1360 w 2638"/>
                <a:gd name="T29" fmla="*/ 1364 h 2222"/>
                <a:gd name="T30" fmla="*/ 1332 w 2638"/>
                <a:gd name="T31" fmla="*/ 1242 h 2222"/>
                <a:gd name="T32" fmla="*/ 1214 w 2638"/>
                <a:gd name="T33" fmla="*/ 1244 h 2222"/>
                <a:gd name="T34" fmla="*/ 1092 w 2638"/>
                <a:gd name="T35" fmla="*/ 1216 h 2222"/>
                <a:gd name="T36" fmla="*/ 1046 w 2638"/>
                <a:gd name="T37" fmla="*/ 1082 h 2222"/>
                <a:gd name="T38" fmla="*/ 992 w 2638"/>
                <a:gd name="T39" fmla="*/ 1056 h 2222"/>
                <a:gd name="T40" fmla="*/ 856 w 2638"/>
                <a:gd name="T41" fmla="*/ 1052 h 2222"/>
                <a:gd name="T42" fmla="*/ 810 w 2638"/>
                <a:gd name="T43" fmla="*/ 920 h 2222"/>
                <a:gd name="T44" fmla="*/ 758 w 2638"/>
                <a:gd name="T45" fmla="*/ 850 h 2222"/>
                <a:gd name="T46" fmla="*/ 614 w 2638"/>
                <a:gd name="T47" fmla="*/ 874 h 2222"/>
                <a:gd name="T48" fmla="*/ 528 w 2638"/>
                <a:gd name="T49" fmla="*/ 802 h 2222"/>
                <a:gd name="T50" fmla="*/ 502 w 2638"/>
                <a:gd name="T51" fmla="*/ 666 h 2222"/>
                <a:gd name="T52" fmla="*/ 400 w 2638"/>
                <a:gd name="T53" fmla="*/ 662 h 2222"/>
                <a:gd name="T54" fmla="*/ 270 w 2638"/>
                <a:gd name="T55" fmla="*/ 644 h 2222"/>
                <a:gd name="T56" fmla="*/ 224 w 2638"/>
                <a:gd name="T57" fmla="*/ 512 h 2222"/>
                <a:gd name="T58" fmla="*/ 172 w 2638"/>
                <a:gd name="T59" fmla="*/ 442 h 2222"/>
                <a:gd name="T60" fmla="*/ 28 w 2638"/>
                <a:gd name="T61" fmla="*/ 430 h 2222"/>
                <a:gd name="T62" fmla="*/ 0 w 2638"/>
                <a:gd name="T63" fmla="*/ 380 h 2222"/>
                <a:gd name="T64" fmla="*/ 140 w 2638"/>
                <a:gd name="T65" fmla="*/ 444 h 2222"/>
                <a:gd name="T66" fmla="*/ 190 w 2638"/>
                <a:gd name="T67" fmla="*/ 578 h 2222"/>
                <a:gd name="T68" fmla="*/ 240 w 2638"/>
                <a:gd name="T69" fmla="*/ 638 h 2222"/>
                <a:gd name="T70" fmla="*/ 386 w 2638"/>
                <a:gd name="T71" fmla="*/ 624 h 2222"/>
                <a:gd name="T72" fmla="*/ 472 w 2638"/>
                <a:gd name="T73" fmla="*/ 696 h 2222"/>
                <a:gd name="T74" fmla="*/ 500 w 2638"/>
                <a:gd name="T75" fmla="*/ 832 h 2222"/>
                <a:gd name="T76" fmla="*/ 600 w 2638"/>
                <a:gd name="T77" fmla="*/ 836 h 2222"/>
                <a:gd name="T78" fmla="*/ 728 w 2638"/>
                <a:gd name="T79" fmla="*/ 852 h 2222"/>
                <a:gd name="T80" fmla="*/ 776 w 2638"/>
                <a:gd name="T81" fmla="*/ 986 h 2222"/>
                <a:gd name="T82" fmla="*/ 826 w 2638"/>
                <a:gd name="T83" fmla="*/ 1046 h 2222"/>
                <a:gd name="T84" fmla="*/ 972 w 2638"/>
                <a:gd name="T85" fmla="*/ 1032 h 2222"/>
                <a:gd name="T86" fmla="*/ 1010 w 2638"/>
                <a:gd name="T87" fmla="*/ 1148 h 2222"/>
                <a:gd name="T88" fmla="*/ 1064 w 2638"/>
                <a:gd name="T89" fmla="*/ 1218 h 2222"/>
                <a:gd name="T90" fmla="*/ 1206 w 2638"/>
                <a:gd name="T91" fmla="*/ 1202 h 2222"/>
                <a:gd name="T92" fmla="*/ 1292 w 2638"/>
                <a:gd name="T93" fmla="*/ 1266 h 2222"/>
                <a:gd name="T94" fmla="*/ 1332 w 2638"/>
                <a:gd name="T95" fmla="*/ 1404 h 2222"/>
                <a:gd name="T96" fmla="*/ 1416 w 2638"/>
                <a:gd name="T97" fmla="*/ 1418 h 2222"/>
                <a:gd name="T98" fmla="*/ 1552 w 2638"/>
                <a:gd name="T99" fmla="*/ 1424 h 2222"/>
                <a:gd name="T100" fmla="*/ 1612 w 2638"/>
                <a:gd name="T101" fmla="*/ 1544 h 2222"/>
                <a:gd name="T102" fmla="*/ 1650 w 2638"/>
                <a:gd name="T103" fmla="*/ 1626 h 2222"/>
                <a:gd name="T104" fmla="*/ 1790 w 2638"/>
                <a:gd name="T105" fmla="*/ 1618 h 2222"/>
                <a:gd name="T106" fmla="*/ 1858 w 2638"/>
                <a:gd name="T107" fmla="*/ 1692 h 2222"/>
                <a:gd name="T108" fmla="*/ 1890 w 2638"/>
                <a:gd name="T109" fmla="*/ 1798 h 2222"/>
                <a:gd name="T110" fmla="*/ 2020 w 2638"/>
                <a:gd name="T111" fmla="*/ 1792 h 2222"/>
                <a:gd name="T112" fmla="*/ 2132 w 2638"/>
                <a:gd name="T113" fmla="*/ 1830 h 2222"/>
                <a:gd name="T114" fmla="*/ 2160 w 2638"/>
                <a:gd name="T115" fmla="*/ 1972 h 2222"/>
                <a:gd name="T116" fmla="*/ 2232 w 2638"/>
                <a:gd name="T117" fmla="*/ 2014 h 2222"/>
                <a:gd name="T118" fmla="*/ 2376 w 2638"/>
                <a:gd name="T119" fmla="*/ 1998 h 2222"/>
                <a:gd name="T120" fmla="*/ 2444 w 2638"/>
                <a:gd name="T121" fmla="*/ 2100 h 2222"/>
                <a:gd name="T122" fmla="*/ 2476 w 2638"/>
                <a:gd name="T123" fmla="*/ 2204 h 2222"/>
                <a:gd name="T124" fmla="*/ 2606 w 2638"/>
                <a:gd name="T125" fmla="*/ 2198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8" h="2222">
                  <a:moveTo>
                    <a:pt x="2620" y="2222"/>
                  </a:moveTo>
                  <a:lnTo>
                    <a:pt x="2620" y="2222"/>
                  </a:lnTo>
                  <a:lnTo>
                    <a:pt x="2628" y="2210"/>
                  </a:lnTo>
                  <a:lnTo>
                    <a:pt x="2632" y="2196"/>
                  </a:lnTo>
                  <a:lnTo>
                    <a:pt x="2636" y="2184"/>
                  </a:lnTo>
                  <a:lnTo>
                    <a:pt x="2638" y="2172"/>
                  </a:lnTo>
                  <a:lnTo>
                    <a:pt x="2638" y="2172"/>
                  </a:lnTo>
                  <a:lnTo>
                    <a:pt x="2636" y="2162"/>
                  </a:lnTo>
                  <a:lnTo>
                    <a:pt x="2634" y="2152"/>
                  </a:lnTo>
                  <a:lnTo>
                    <a:pt x="2634" y="2152"/>
                  </a:lnTo>
                  <a:lnTo>
                    <a:pt x="2628" y="2144"/>
                  </a:lnTo>
                  <a:lnTo>
                    <a:pt x="2622" y="2136"/>
                  </a:lnTo>
                  <a:lnTo>
                    <a:pt x="2622" y="2136"/>
                  </a:lnTo>
                  <a:lnTo>
                    <a:pt x="2612" y="2132"/>
                  </a:lnTo>
                  <a:lnTo>
                    <a:pt x="2600" y="2130"/>
                  </a:lnTo>
                  <a:lnTo>
                    <a:pt x="2600" y="2130"/>
                  </a:lnTo>
                  <a:lnTo>
                    <a:pt x="2592" y="2132"/>
                  </a:lnTo>
                  <a:lnTo>
                    <a:pt x="2584" y="2134"/>
                  </a:lnTo>
                  <a:lnTo>
                    <a:pt x="2570" y="2140"/>
                  </a:lnTo>
                  <a:lnTo>
                    <a:pt x="2570" y="2140"/>
                  </a:lnTo>
                  <a:lnTo>
                    <a:pt x="2554" y="2152"/>
                  </a:lnTo>
                  <a:lnTo>
                    <a:pt x="2542" y="2168"/>
                  </a:lnTo>
                  <a:lnTo>
                    <a:pt x="2542" y="2168"/>
                  </a:lnTo>
                  <a:lnTo>
                    <a:pt x="2532" y="2178"/>
                  </a:lnTo>
                  <a:lnTo>
                    <a:pt x="2522" y="2186"/>
                  </a:lnTo>
                  <a:lnTo>
                    <a:pt x="2522" y="2186"/>
                  </a:lnTo>
                  <a:lnTo>
                    <a:pt x="2512" y="2192"/>
                  </a:lnTo>
                  <a:lnTo>
                    <a:pt x="2504" y="2194"/>
                  </a:lnTo>
                  <a:lnTo>
                    <a:pt x="2504" y="2194"/>
                  </a:lnTo>
                  <a:lnTo>
                    <a:pt x="2500" y="2192"/>
                  </a:lnTo>
                  <a:lnTo>
                    <a:pt x="2496" y="2192"/>
                  </a:lnTo>
                  <a:lnTo>
                    <a:pt x="2496" y="2192"/>
                  </a:lnTo>
                  <a:lnTo>
                    <a:pt x="2492" y="2186"/>
                  </a:lnTo>
                  <a:lnTo>
                    <a:pt x="2492" y="2186"/>
                  </a:lnTo>
                  <a:lnTo>
                    <a:pt x="2490" y="2176"/>
                  </a:lnTo>
                  <a:lnTo>
                    <a:pt x="2490" y="2176"/>
                  </a:lnTo>
                  <a:lnTo>
                    <a:pt x="2492" y="2168"/>
                  </a:lnTo>
                  <a:lnTo>
                    <a:pt x="2494" y="2160"/>
                  </a:lnTo>
                  <a:lnTo>
                    <a:pt x="2498" y="2150"/>
                  </a:lnTo>
                  <a:lnTo>
                    <a:pt x="2504" y="2140"/>
                  </a:lnTo>
                  <a:lnTo>
                    <a:pt x="2504" y="2140"/>
                  </a:lnTo>
                  <a:lnTo>
                    <a:pt x="2510" y="2128"/>
                  </a:lnTo>
                  <a:lnTo>
                    <a:pt x="2516" y="2116"/>
                  </a:lnTo>
                  <a:lnTo>
                    <a:pt x="2518" y="2102"/>
                  </a:lnTo>
                  <a:lnTo>
                    <a:pt x="2520" y="2090"/>
                  </a:lnTo>
                  <a:lnTo>
                    <a:pt x="2520" y="2090"/>
                  </a:lnTo>
                  <a:lnTo>
                    <a:pt x="2520" y="2080"/>
                  </a:lnTo>
                  <a:lnTo>
                    <a:pt x="2516" y="2072"/>
                  </a:lnTo>
                  <a:lnTo>
                    <a:pt x="2516" y="2072"/>
                  </a:lnTo>
                  <a:lnTo>
                    <a:pt x="2512" y="2062"/>
                  </a:lnTo>
                  <a:lnTo>
                    <a:pt x="2504" y="2056"/>
                  </a:lnTo>
                  <a:lnTo>
                    <a:pt x="2504" y="2056"/>
                  </a:lnTo>
                  <a:lnTo>
                    <a:pt x="2494" y="2050"/>
                  </a:lnTo>
                  <a:lnTo>
                    <a:pt x="2484" y="2050"/>
                  </a:lnTo>
                  <a:lnTo>
                    <a:pt x="2484" y="2050"/>
                  </a:lnTo>
                  <a:lnTo>
                    <a:pt x="2476" y="2050"/>
                  </a:lnTo>
                  <a:lnTo>
                    <a:pt x="2468" y="2052"/>
                  </a:lnTo>
                  <a:lnTo>
                    <a:pt x="2452" y="2060"/>
                  </a:lnTo>
                  <a:lnTo>
                    <a:pt x="2452" y="2060"/>
                  </a:lnTo>
                  <a:lnTo>
                    <a:pt x="2438" y="2070"/>
                  </a:lnTo>
                  <a:lnTo>
                    <a:pt x="2424" y="2086"/>
                  </a:lnTo>
                  <a:lnTo>
                    <a:pt x="2424" y="2086"/>
                  </a:lnTo>
                  <a:lnTo>
                    <a:pt x="2414" y="2098"/>
                  </a:lnTo>
                  <a:lnTo>
                    <a:pt x="2404" y="2106"/>
                  </a:lnTo>
                  <a:lnTo>
                    <a:pt x="2404" y="2106"/>
                  </a:lnTo>
                  <a:lnTo>
                    <a:pt x="2394" y="2110"/>
                  </a:lnTo>
                  <a:lnTo>
                    <a:pt x="2386" y="2112"/>
                  </a:lnTo>
                  <a:lnTo>
                    <a:pt x="2386" y="2112"/>
                  </a:lnTo>
                  <a:lnTo>
                    <a:pt x="2382" y="2112"/>
                  </a:lnTo>
                  <a:lnTo>
                    <a:pt x="2380" y="2110"/>
                  </a:lnTo>
                  <a:lnTo>
                    <a:pt x="2380" y="2110"/>
                  </a:lnTo>
                  <a:lnTo>
                    <a:pt x="2376" y="2104"/>
                  </a:lnTo>
                  <a:lnTo>
                    <a:pt x="2376" y="2104"/>
                  </a:lnTo>
                  <a:lnTo>
                    <a:pt x="2374" y="2094"/>
                  </a:lnTo>
                  <a:lnTo>
                    <a:pt x="2374" y="2094"/>
                  </a:lnTo>
                  <a:lnTo>
                    <a:pt x="2374" y="2086"/>
                  </a:lnTo>
                  <a:lnTo>
                    <a:pt x="2376" y="2078"/>
                  </a:lnTo>
                  <a:lnTo>
                    <a:pt x="2380" y="2068"/>
                  </a:lnTo>
                  <a:lnTo>
                    <a:pt x="2386" y="2058"/>
                  </a:lnTo>
                  <a:lnTo>
                    <a:pt x="2386" y="2058"/>
                  </a:lnTo>
                  <a:lnTo>
                    <a:pt x="2394" y="2046"/>
                  </a:lnTo>
                  <a:lnTo>
                    <a:pt x="2398" y="2034"/>
                  </a:lnTo>
                  <a:lnTo>
                    <a:pt x="2402" y="2022"/>
                  </a:lnTo>
                  <a:lnTo>
                    <a:pt x="2402" y="2010"/>
                  </a:lnTo>
                  <a:lnTo>
                    <a:pt x="2402" y="2010"/>
                  </a:lnTo>
                  <a:lnTo>
                    <a:pt x="2402" y="2000"/>
                  </a:lnTo>
                  <a:lnTo>
                    <a:pt x="2400" y="1990"/>
                  </a:lnTo>
                  <a:lnTo>
                    <a:pt x="2400" y="1990"/>
                  </a:lnTo>
                  <a:lnTo>
                    <a:pt x="2394" y="1982"/>
                  </a:lnTo>
                  <a:lnTo>
                    <a:pt x="2386" y="1974"/>
                  </a:lnTo>
                  <a:lnTo>
                    <a:pt x="2386" y="1974"/>
                  </a:lnTo>
                  <a:lnTo>
                    <a:pt x="2376" y="1970"/>
                  </a:lnTo>
                  <a:lnTo>
                    <a:pt x="2366" y="1968"/>
                  </a:lnTo>
                  <a:lnTo>
                    <a:pt x="2366" y="1968"/>
                  </a:lnTo>
                  <a:lnTo>
                    <a:pt x="2358" y="1968"/>
                  </a:lnTo>
                  <a:lnTo>
                    <a:pt x="2350" y="1970"/>
                  </a:lnTo>
                  <a:lnTo>
                    <a:pt x="2334" y="1978"/>
                  </a:lnTo>
                  <a:lnTo>
                    <a:pt x="2334" y="1978"/>
                  </a:lnTo>
                  <a:lnTo>
                    <a:pt x="2320" y="1990"/>
                  </a:lnTo>
                  <a:lnTo>
                    <a:pt x="2308" y="2004"/>
                  </a:lnTo>
                  <a:lnTo>
                    <a:pt x="2308" y="2004"/>
                  </a:lnTo>
                  <a:lnTo>
                    <a:pt x="2298" y="2016"/>
                  </a:lnTo>
                  <a:lnTo>
                    <a:pt x="2288" y="2024"/>
                  </a:lnTo>
                  <a:lnTo>
                    <a:pt x="2288" y="2024"/>
                  </a:lnTo>
                  <a:lnTo>
                    <a:pt x="2278" y="2030"/>
                  </a:lnTo>
                  <a:lnTo>
                    <a:pt x="2268" y="2030"/>
                  </a:lnTo>
                  <a:lnTo>
                    <a:pt x="2268" y="2030"/>
                  </a:lnTo>
                  <a:lnTo>
                    <a:pt x="2264" y="2030"/>
                  </a:lnTo>
                  <a:lnTo>
                    <a:pt x="2262" y="2028"/>
                  </a:lnTo>
                  <a:lnTo>
                    <a:pt x="2262" y="2028"/>
                  </a:lnTo>
                  <a:lnTo>
                    <a:pt x="2262" y="2028"/>
                  </a:lnTo>
                  <a:lnTo>
                    <a:pt x="2258" y="2024"/>
                  </a:lnTo>
                  <a:lnTo>
                    <a:pt x="2258" y="2024"/>
                  </a:lnTo>
                  <a:lnTo>
                    <a:pt x="2256" y="2014"/>
                  </a:lnTo>
                  <a:lnTo>
                    <a:pt x="2256" y="2014"/>
                  </a:lnTo>
                  <a:lnTo>
                    <a:pt x="2256" y="2006"/>
                  </a:lnTo>
                  <a:lnTo>
                    <a:pt x="2260" y="1996"/>
                  </a:lnTo>
                  <a:lnTo>
                    <a:pt x="2264" y="1986"/>
                  </a:lnTo>
                  <a:lnTo>
                    <a:pt x="2268" y="1978"/>
                  </a:lnTo>
                  <a:lnTo>
                    <a:pt x="2268" y="1978"/>
                  </a:lnTo>
                  <a:lnTo>
                    <a:pt x="2276" y="1964"/>
                  </a:lnTo>
                  <a:lnTo>
                    <a:pt x="2282" y="1952"/>
                  </a:lnTo>
                  <a:lnTo>
                    <a:pt x="2284" y="1940"/>
                  </a:lnTo>
                  <a:lnTo>
                    <a:pt x="2286" y="1928"/>
                  </a:lnTo>
                  <a:lnTo>
                    <a:pt x="2286" y="1928"/>
                  </a:lnTo>
                  <a:lnTo>
                    <a:pt x="2284" y="1918"/>
                  </a:lnTo>
                  <a:lnTo>
                    <a:pt x="2282" y="1908"/>
                  </a:lnTo>
                  <a:lnTo>
                    <a:pt x="2282" y="1908"/>
                  </a:lnTo>
                  <a:lnTo>
                    <a:pt x="2276" y="1900"/>
                  </a:lnTo>
                  <a:lnTo>
                    <a:pt x="2270" y="1892"/>
                  </a:lnTo>
                  <a:lnTo>
                    <a:pt x="2270" y="1892"/>
                  </a:lnTo>
                  <a:lnTo>
                    <a:pt x="2260" y="1888"/>
                  </a:lnTo>
                  <a:lnTo>
                    <a:pt x="2248" y="1886"/>
                  </a:lnTo>
                  <a:lnTo>
                    <a:pt x="2248" y="1886"/>
                  </a:lnTo>
                  <a:lnTo>
                    <a:pt x="2240" y="1888"/>
                  </a:lnTo>
                  <a:lnTo>
                    <a:pt x="2232" y="1890"/>
                  </a:lnTo>
                  <a:lnTo>
                    <a:pt x="2218" y="1896"/>
                  </a:lnTo>
                  <a:lnTo>
                    <a:pt x="2218" y="1896"/>
                  </a:lnTo>
                  <a:lnTo>
                    <a:pt x="2204" y="1908"/>
                  </a:lnTo>
                  <a:lnTo>
                    <a:pt x="2190" y="1922"/>
                  </a:lnTo>
                  <a:lnTo>
                    <a:pt x="2190" y="1922"/>
                  </a:lnTo>
                  <a:lnTo>
                    <a:pt x="2180" y="1934"/>
                  </a:lnTo>
                  <a:lnTo>
                    <a:pt x="2170" y="1942"/>
                  </a:lnTo>
                  <a:lnTo>
                    <a:pt x="2170" y="1942"/>
                  </a:lnTo>
                  <a:lnTo>
                    <a:pt x="2160" y="1948"/>
                  </a:lnTo>
                  <a:lnTo>
                    <a:pt x="2152" y="1950"/>
                  </a:lnTo>
                  <a:lnTo>
                    <a:pt x="2152" y="1950"/>
                  </a:lnTo>
                  <a:lnTo>
                    <a:pt x="2148" y="1948"/>
                  </a:lnTo>
                  <a:lnTo>
                    <a:pt x="2144" y="1948"/>
                  </a:lnTo>
                  <a:lnTo>
                    <a:pt x="2144" y="1948"/>
                  </a:lnTo>
                  <a:lnTo>
                    <a:pt x="2140" y="1942"/>
                  </a:lnTo>
                  <a:lnTo>
                    <a:pt x="2140" y="1942"/>
                  </a:lnTo>
                  <a:lnTo>
                    <a:pt x="2138" y="1932"/>
                  </a:lnTo>
                  <a:lnTo>
                    <a:pt x="2138" y="1932"/>
                  </a:lnTo>
                  <a:lnTo>
                    <a:pt x="2140" y="1924"/>
                  </a:lnTo>
                  <a:lnTo>
                    <a:pt x="2142" y="1914"/>
                  </a:lnTo>
                  <a:lnTo>
                    <a:pt x="2146" y="1906"/>
                  </a:lnTo>
                  <a:lnTo>
                    <a:pt x="2152" y="1896"/>
                  </a:lnTo>
                  <a:lnTo>
                    <a:pt x="2152" y="1896"/>
                  </a:lnTo>
                  <a:lnTo>
                    <a:pt x="2158" y="1884"/>
                  </a:lnTo>
                  <a:lnTo>
                    <a:pt x="2164" y="1870"/>
                  </a:lnTo>
                  <a:lnTo>
                    <a:pt x="2168" y="1858"/>
                  </a:lnTo>
                  <a:lnTo>
                    <a:pt x="2168" y="1846"/>
                  </a:lnTo>
                  <a:lnTo>
                    <a:pt x="2168" y="1846"/>
                  </a:lnTo>
                  <a:lnTo>
                    <a:pt x="2168" y="1836"/>
                  </a:lnTo>
                  <a:lnTo>
                    <a:pt x="2164" y="1826"/>
                  </a:lnTo>
                  <a:lnTo>
                    <a:pt x="2164" y="1826"/>
                  </a:lnTo>
                  <a:lnTo>
                    <a:pt x="2160" y="1818"/>
                  </a:lnTo>
                  <a:lnTo>
                    <a:pt x="2152" y="1812"/>
                  </a:lnTo>
                  <a:lnTo>
                    <a:pt x="2152" y="1812"/>
                  </a:lnTo>
                  <a:lnTo>
                    <a:pt x="2142" y="1806"/>
                  </a:lnTo>
                  <a:lnTo>
                    <a:pt x="2132" y="1806"/>
                  </a:lnTo>
                  <a:lnTo>
                    <a:pt x="2132" y="1806"/>
                  </a:lnTo>
                  <a:lnTo>
                    <a:pt x="2124" y="1806"/>
                  </a:lnTo>
                  <a:lnTo>
                    <a:pt x="2116" y="1808"/>
                  </a:lnTo>
                  <a:lnTo>
                    <a:pt x="2100" y="1816"/>
                  </a:lnTo>
                  <a:lnTo>
                    <a:pt x="2100" y="1816"/>
                  </a:lnTo>
                  <a:lnTo>
                    <a:pt x="2086" y="1826"/>
                  </a:lnTo>
                  <a:lnTo>
                    <a:pt x="2074" y="1842"/>
                  </a:lnTo>
                  <a:lnTo>
                    <a:pt x="2074" y="1842"/>
                  </a:lnTo>
                  <a:lnTo>
                    <a:pt x="2064" y="1852"/>
                  </a:lnTo>
                  <a:lnTo>
                    <a:pt x="2052" y="1862"/>
                  </a:lnTo>
                  <a:lnTo>
                    <a:pt x="2052" y="1862"/>
                  </a:lnTo>
                  <a:lnTo>
                    <a:pt x="2042" y="1866"/>
                  </a:lnTo>
                  <a:lnTo>
                    <a:pt x="2034" y="1868"/>
                  </a:lnTo>
                  <a:lnTo>
                    <a:pt x="2034" y="1868"/>
                  </a:lnTo>
                  <a:lnTo>
                    <a:pt x="2030" y="1868"/>
                  </a:lnTo>
                  <a:lnTo>
                    <a:pt x="2028" y="1866"/>
                  </a:lnTo>
                  <a:lnTo>
                    <a:pt x="2028" y="1866"/>
                  </a:lnTo>
                  <a:lnTo>
                    <a:pt x="2024" y="1860"/>
                  </a:lnTo>
                  <a:lnTo>
                    <a:pt x="2024" y="1860"/>
                  </a:lnTo>
                  <a:lnTo>
                    <a:pt x="2022" y="1850"/>
                  </a:lnTo>
                  <a:lnTo>
                    <a:pt x="2022" y="1850"/>
                  </a:lnTo>
                  <a:lnTo>
                    <a:pt x="2022" y="1842"/>
                  </a:lnTo>
                  <a:lnTo>
                    <a:pt x="2024" y="1834"/>
                  </a:lnTo>
                  <a:lnTo>
                    <a:pt x="2028" y="1824"/>
                  </a:lnTo>
                  <a:lnTo>
                    <a:pt x="2034" y="1814"/>
                  </a:lnTo>
                  <a:lnTo>
                    <a:pt x="2034" y="1814"/>
                  </a:lnTo>
                  <a:lnTo>
                    <a:pt x="2042" y="1802"/>
                  </a:lnTo>
                  <a:lnTo>
                    <a:pt x="2046" y="1790"/>
                  </a:lnTo>
                  <a:lnTo>
                    <a:pt x="2050" y="1776"/>
                  </a:lnTo>
                  <a:lnTo>
                    <a:pt x="2052" y="1764"/>
                  </a:lnTo>
                  <a:lnTo>
                    <a:pt x="2052" y="1764"/>
                  </a:lnTo>
                  <a:lnTo>
                    <a:pt x="2050" y="1754"/>
                  </a:lnTo>
                  <a:lnTo>
                    <a:pt x="2048" y="1746"/>
                  </a:lnTo>
                  <a:lnTo>
                    <a:pt x="2048" y="1746"/>
                  </a:lnTo>
                  <a:lnTo>
                    <a:pt x="2042" y="1736"/>
                  </a:lnTo>
                  <a:lnTo>
                    <a:pt x="2034" y="1730"/>
                  </a:lnTo>
                  <a:lnTo>
                    <a:pt x="2034" y="1730"/>
                  </a:lnTo>
                  <a:lnTo>
                    <a:pt x="2026" y="1726"/>
                  </a:lnTo>
                  <a:lnTo>
                    <a:pt x="2014" y="1724"/>
                  </a:lnTo>
                  <a:lnTo>
                    <a:pt x="2014" y="1724"/>
                  </a:lnTo>
                  <a:lnTo>
                    <a:pt x="2006" y="1724"/>
                  </a:lnTo>
                  <a:lnTo>
                    <a:pt x="1998" y="1726"/>
                  </a:lnTo>
                  <a:lnTo>
                    <a:pt x="1984" y="1734"/>
                  </a:lnTo>
                  <a:lnTo>
                    <a:pt x="1984" y="1734"/>
                  </a:lnTo>
                  <a:lnTo>
                    <a:pt x="1968" y="1746"/>
                  </a:lnTo>
                  <a:lnTo>
                    <a:pt x="1956" y="1760"/>
                  </a:lnTo>
                  <a:lnTo>
                    <a:pt x="1956" y="1760"/>
                  </a:lnTo>
                  <a:lnTo>
                    <a:pt x="1946" y="1772"/>
                  </a:lnTo>
                  <a:lnTo>
                    <a:pt x="1936" y="1780"/>
                  </a:lnTo>
                  <a:lnTo>
                    <a:pt x="1936" y="1780"/>
                  </a:lnTo>
                  <a:lnTo>
                    <a:pt x="1926" y="1784"/>
                  </a:lnTo>
                  <a:lnTo>
                    <a:pt x="1918" y="1786"/>
                  </a:lnTo>
                  <a:lnTo>
                    <a:pt x="1918" y="1786"/>
                  </a:lnTo>
                  <a:lnTo>
                    <a:pt x="1914" y="1786"/>
                  </a:lnTo>
                  <a:lnTo>
                    <a:pt x="1910" y="1784"/>
                  </a:lnTo>
                  <a:lnTo>
                    <a:pt x="1910" y="1784"/>
                  </a:lnTo>
                  <a:lnTo>
                    <a:pt x="1906" y="1780"/>
                  </a:lnTo>
                  <a:lnTo>
                    <a:pt x="1906" y="1780"/>
                  </a:lnTo>
                  <a:lnTo>
                    <a:pt x="1904" y="1770"/>
                  </a:lnTo>
                  <a:lnTo>
                    <a:pt x="1904" y="1770"/>
                  </a:lnTo>
                  <a:lnTo>
                    <a:pt x="1906" y="1762"/>
                  </a:lnTo>
                  <a:lnTo>
                    <a:pt x="1908" y="1752"/>
                  </a:lnTo>
                  <a:lnTo>
                    <a:pt x="1912" y="1742"/>
                  </a:lnTo>
                  <a:lnTo>
                    <a:pt x="1918" y="1732"/>
                  </a:lnTo>
                  <a:lnTo>
                    <a:pt x="1918" y="1732"/>
                  </a:lnTo>
                  <a:lnTo>
                    <a:pt x="1924" y="1720"/>
                  </a:lnTo>
                  <a:lnTo>
                    <a:pt x="1930" y="1708"/>
                  </a:lnTo>
                  <a:lnTo>
                    <a:pt x="1932" y="1696"/>
                  </a:lnTo>
                  <a:lnTo>
                    <a:pt x="1934" y="1684"/>
                  </a:lnTo>
                  <a:lnTo>
                    <a:pt x="1934" y="1684"/>
                  </a:lnTo>
                  <a:lnTo>
                    <a:pt x="1932" y="1674"/>
                  </a:lnTo>
                  <a:lnTo>
                    <a:pt x="1930" y="1664"/>
                  </a:lnTo>
                  <a:lnTo>
                    <a:pt x="1930" y="1664"/>
                  </a:lnTo>
                  <a:lnTo>
                    <a:pt x="1926" y="1656"/>
                  </a:lnTo>
                  <a:lnTo>
                    <a:pt x="1918" y="1648"/>
                  </a:lnTo>
                  <a:lnTo>
                    <a:pt x="1918" y="1648"/>
                  </a:lnTo>
                  <a:lnTo>
                    <a:pt x="1908" y="1644"/>
                  </a:lnTo>
                  <a:lnTo>
                    <a:pt x="1898" y="1642"/>
                  </a:lnTo>
                  <a:lnTo>
                    <a:pt x="1898" y="1642"/>
                  </a:lnTo>
                  <a:lnTo>
                    <a:pt x="1890" y="1642"/>
                  </a:lnTo>
                  <a:lnTo>
                    <a:pt x="1882" y="1644"/>
                  </a:lnTo>
                  <a:lnTo>
                    <a:pt x="1866" y="1652"/>
                  </a:lnTo>
                  <a:lnTo>
                    <a:pt x="1866" y="1652"/>
                  </a:lnTo>
                  <a:lnTo>
                    <a:pt x="1852" y="1664"/>
                  </a:lnTo>
                  <a:lnTo>
                    <a:pt x="1838" y="1678"/>
                  </a:lnTo>
                  <a:lnTo>
                    <a:pt x="1838" y="1678"/>
                  </a:lnTo>
                  <a:lnTo>
                    <a:pt x="1828" y="1690"/>
                  </a:lnTo>
                  <a:lnTo>
                    <a:pt x="1818" y="1698"/>
                  </a:lnTo>
                  <a:lnTo>
                    <a:pt x="1818" y="1698"/>
                  </a:lnTo>
                  <a:lnTo>
                    <a:pt x="1808" y="1704"/>
                  </a:lnTo>
                  <a:lnTo>
                    <a:pt x="1800" y="1704"/>
                  </a:lnTo>
                  <a:lnTo>
                    <a:pt x="1800" y="1704"/>
                  </a:lnTo>
                  <a:lnTo>
                    <a:pt x="1796" y="1704"/>
                  </a:lnTo>
                  <a:lnTo>
                    <a:pt x="1794" y="1702"/>
                  </a:lnTo>
                  <a:lnTo>
                    <a:pt x="1794" y="1702"/>
                  </a:lnTo>
                  <a:lnTo>
                    <a:pt x="1790" y="1698"/>
                  </a:lnTo>
                  <a:lnTo>
                    <a:pt x="1790" y="1698"/>
                  </a:lnTo>
                  <a:lnTo>
                    <a:pt x="1788" y="1688"/>
                  </a:lnTo>
                  <a:lnTo>
                    <a:pt x="1788" y="1688"/>
                  </a:lnTo>
                  <a:lnTo>
                    <a:pt x="1788" y="1680"/>
                  </a:lnTo>
                  <a:lnTo>
                    <a:pt x="1790" y="1670"/>
                  </a:lnTo>
                  <a:lnTo>
                    <a:pt x="1794" y="1662"/>
                  </a:lnTo>
                  <a:lnTo>
                    <a:pt x="1800" y="1652"/>
                  </a:lnTo>
                  <a:lnTo>
                    <a:pt x="1790" y="1644"/>
                  </a:lnTo>
                  <a:lnTo>
                    <a:pt x="1790" y="1656"/>
                  </a:lnTo>
                  <a:lnTo>
                    <a:pt x="1790" y="1656"/>
                  </a:lnTo>
                  <a:lnTo>
                    <a:pt x="1796" y="1656"/>
                  </a:lnTo>
                  <a:lnTo>
                    <a:pt x="1800" y="1652"/>
                  </a:lnTo>
                  <a:lnTo>
                    <a:pt x="1800" y="1652"/>
                  </a:lnTo>
                  <a:lnTo>
                    <a:pt x="1808" y="1640"/>
                  </a:lnTo>
                  <a:lnTo>
                    <a:pt x="1812" y="1626"/>
                  </a:lnTo>
                  <a:lnTo>
                    <a:pt x="1816" y="1614"/>
                  </a:lnTo>
                  <a:lnTo>
                    <a:pt x="1816" y="1602"/>
                  </a:lnTo>
                  <a:lnTo>
                    <a:pt x="1816" y="1602"/>
                  </a:lnTo>
                  <a:lnTo>
                    <a:pt x="1816" y="1592"/>
                  </a:lnTo>
                  <a:lnTo>
                    <a:pt x="1812" y="1582"/>
                  </a:lnTo>
                  <a:lnTo>
                    <a:pt x="1812" y="1582"/>
                  </a:lnTo>
                  <a:lnTo>
                    <a:pt x="1808" y="1574"/>
                  </a:lnTo>
                  <a:lnTo>
                    <a:pt x="1800" y="1566"/>
                  </a:lnTo>
                  <a:lnTo>
                    <a:pt x="1800" y="1566"/>
                  </a:lnTo>
                  <a:lnTo>
                    <a:pt x="1790" y="1562"/>
                  </a:lnTo>
                  <a:lnTo>
                    <a:pt x="1780" y="1560"/>
                  </a:lnTo>
                  <a:lnTo>
                    <a:pt x="1780" y="1560"/>
                  </a:lnTo>
                  <a:lnTo>
                    <a:pt x="1772" y="1562"/>
                  </a:lnTo>
                  <a:lnTo>
                    <a:pt x="1764" y="1564"/>
                  </a:lnTo>
                  <a:lnTo>
                    <a:pt x="1748" y="1570"/>
                  </a:lnTo>
                  <a:lnTo>
                    <a:pt x="1748" y="1570"/>
                  </a:lnTo>
                  <a:lnTo>
                    <a:pt x="1734" y="1582"/>
                  </a:lnTo>
                  <a:lnTo>
                    <a:pt x="1722" y="1598"/>
                  </a:lnTo>
                  <a:lnTo>
                    <a:pt x="1722" y="1598"/>
                  </a:lnTo>
                  <a:lnTo>
                    <a:pt x="1712" y="1608"/>
                  </a:lnTo>
                  <a:lnTo>
                    <a:pt x="1702" y="1616"/>
                  </a:lnTo>
                  <a:lnTo>
                    <a:pt x="1702" y="1616"/>
                  </a:lnTo>
                  <a:lnTo>
                    <a:pt x="1692" y="1622"/>
                  </a:lnTo>
                  <a:lnTo>
                    <a:pt x="1682" y="1624"/>
                  </a:lnTo>
                  <a:lnTo>
                    <a:pt x="1682" y="1624"/>
                  </a:lnTo>
                  <a:lnTo>
                    <a:pt x="1678" y="1622"/>
                  </a:lnTo>
                  <a:lnTo>
                    <a:pt x="1676" y="1622"/>
                  </a:lnTo>
                  <a:lnTo>
                    <a:pt x="1676" y="1622"/>
                  </a:lnTo>
                  <a:lnTo>
                    <a:pt x="1672" y="1616"/>
                  </a:lnTo>
                  <a:lnTo>
                    <a:pt x="1672" y="1616"/>
                  </a:lnTo>
                  <a:lnTo>
                    <a:pt x="1670" y="1606"/>
                  </a:lnTo>
                  <a:lnTo>
                    <a:pt x="1670" y="1606"/>
                  </a:lnTo>
                  <a:lnTo>
                    <a:pt x="1670" y="1598"/>
                  </a:lnTo>
                  <a:lnTo>
                    <a:pt x="1674" y="1590"/>
                  </a:lnTo>
                  <a:lnTo>
                    <a:pt x="1678" y="1580"/>
                  </a:lnTo>
                  <a:lnTo>
                    <a:pt x="1682" y="1570"/>
                  </a:lnTo>
                  <a:lnTo>
                    <a:pt x="1682" y="1570"/>
                  </a:lnTo>
                  <a:lnTo>
                    <a:pt x="1690" y="1558"/>
                  </a:lnTo>
                  <a:lnTo>
                    <a:pt x="1696" y="1546"/>
                  </a:lnTo>
                  <a:lnTo>
                    <a:pt x="1698" y="1532"/>
                  </a:lnTo>
                  <a:lnTo>
                    <a:pt x="1700" y="1520"/>
                  </a:lnTo>
                  <a:lnTo>
                    <a:pt x="1700" y="1520"/>
                  </a:lnTo>
                  <a:lnTo>
                    <a:pt x="1698" y="1510"/>
                  </a:lnTo>
                  <a:lnTo>
                    <a:pt x="1696" y="1502"/>
                  </a:lnTo>
                  <a:lnTo>
                    <a:pt x="1696" y="1502"/>
                  </a:lnTo>
                  <a:lnTo>
                    <a:pt x="1690" y="1492"/>
                  </a:lnTo>
                  <a:lnTo>
                    <a:pt x="1684" y="1486"/>
                  </a:lnTo>
                  <a:lnTo>
                    <a:pt x="1684" y="1486"/>
                  </a:lnTo>
                  <a:lnTo>
                    <a:pt x="1674" y="1480"/>
                  </a:lnTo>
                  <a:lnTo>
                    <a:pt x="1662" y="1480"/>
                  </a:lnTo>
                  <a:lnTo>
                    <a:pt x="1662" y="1480"/>
                  </a:lnTo>
                  <a:lnTo>
                    <a:pt x="1654" y="1480"/>
                  </a:lnTo>
                  <a:lnTo>
                    <a:pt x="1646" y="1482"/>
                  </a:lnTo>
                  <a:lnTo>
                    <a:pt x="1632" y="1490"/>
                  </a:lnTo>
                  <a:lnTo>
                    <a:pt x="1632" y="1490"/>
                  </a:lnTo>
                  <a:lnTo>
                    <a:pt x="1618" y="1500"/>
                  </a:lnTo>
                  <a:lnTo>
                    <a:pt x="1604" y="1516"/>
                  </a:lnTo>
                  <a:lnTo>
                    <a:pt x="1604" y="1516"/>
                  </a:lnTo>
                  <a:lnTo>
                    <a:pt x="1594" y="1528"/>
                  </a:lnTo>
                  <a:lnTo>
                    <a:pt x="1584" y="1536"/>
                  </a:lnTo>
                  <a:lnTo>
                    <a:pt x="1584" y="1536"/>
                  </a:lnTo>
                  <a:lnTo>
                    <a:pt x="1574" y="1540"/>
                  </a:lnTo>
                  <a:lnTo>
                    <a:pt x="1566" y="1542"/>
                  </a:lnTo>
                  <a:lnTo>
                    <a:pt x="1566" y="1542"/>
                  </a:lnTo>
                  <a:lnTo>
                    <a:pt x="1562" y="1542"/>
                  </a:lnTo>
                  <a:lnTo>
                    <a:pt x="1558" y="1540"/>
                  </a:lnTo>
                  <a:lnTo>
                    <a:pt x="1558" y="1540"/>
                  </a:lnTo>
                  <a:lnTo>
                    <a:pt x="1554" y="1534"/>
                  </a:lnTo>
                  <a:lnTo>
                    <a:pt x="1554" y="1534"/>
                  </a:lnTo>
                  <a:lnTo>
                    <a:pt x="1552" y="1524"/>
                  </a:lnTo>
                  <a:lnTo>
                    <a:pt x="1552" y="1524"/>
                  </a:lnTo>
                  <a:lnTo>
                    <a:pt x="1554" y="1516"/>
                  </a:lnTo>
                  <a:lnTo>
                    <a:pt x="1556" y="1508"/>
                  </a:lnTo>
                  <a:lnTo>
                    <a:pt x="1560" y="1498"/>
                  </a:lnTo>
                  <a:lnTo>
                    <a:pt x="1566" y="1488"/>
                  </a:lnTo>
                  <a:lnTo>
                    <a:pt x="1566" y="1488"/>
                  </a:lnTo>
                  <a:lnTo>
                    <a:pt x="1572" y="1476"/>
                  </a:lnTo>
                  <a:lnTo>
                    <a:pt x="1578" y="1464"/>
                  </a:lnTo>
                  <a:lnTo>
                    <a:pt x="1582" y="1452"/>
                  </a:lnTo>
                  <a:lnTo>
                    <a:pt x="1582" y="1440"/>
                  </a:lnTo>
                  <a:lnTo>
                    <a:pt x="1582" y="1440"/>
                  </a:lnTo>
                  <a:lnTo>
                    <a:pt x="1582" y="1430"/>
                  </a:lnTo>
                  <a:lnTo>
                    <a:pt x="1578" y="1420"/>
                  </a:lnTo>
                  <a:lnTo>
                    <a:pt x="1578" y="1420"/>
                  </a:lnTo>
                  <a:lnTo>
                    <a:pt x="1574" y="1412"/>
                  </a:lnTo>
                  <a:lnTo>
                    <a:pt x="1566" y="1404"/>
                  </a:lnTo>
                  <a:lnTo>
                    <a:pt x="1566" y="1404"/>
                  </a:lnTo>
                  <a:lnTo>
                    <a:pt x="1556" y="1400"/>
                  </a:lnTo>
                  <a:lnTo>
                    <a:pt x="1546" y="1398"/>
                  </a:lnTo>
                  <a:lnTo>
                    <a:pt x="1546" y="1398"/>
                  </a:lnTo>
                  <a:lnTo>
                    <a:pt x="1538" y="1398"/>
                  </a:lnTo>
                  <a:lnTo>
                    <a:pt x="1530" y="1400"/>
                  </a:lnTo>
                  <a:lnTo>
                    <a:pt x="1514" y="1408"/>
                  </a:lnTo>
                  <a:lnTo>
                    <a:pt x="1514" y="1408"/>
                  </a:lnTo>
                  <a:lnTo>
                    <a:pt x="1500" y="1420"/>
                  </a:lnTo>
                  <a:lnTo>
                    <a:pt x="1488" y="1434"/>
                  </a:lnTo>
                  <a:lnTo>
                    <a:pt x="1488" y="1434"/>
                  </a:lnTo>
                  <a:lnTo>
                    <a:pt x="1478" y="1446"/>
                  </a:lnTo>
                  <a:lnTo>
                    <a:pt x="1466" y="1454"/>
                  </a:lnTo>
                  <a:lnTo>
                    <a:pt x="1466" y="1454"/>
                  </a:lnTo>
                  <a:lnTo>
                    <a:pt x="1456" y="1460"/>
                  </a:lnTo>
                  <a:lnTo>
                    <a:pt x="1448" y="1460"/>
                  </a:lnTo>
                  <a:lnTo>
                    <a:pt x="1448" y="1460"/>
                  </a:lnTo>
                  <a:lnTo>
                    <a:pt x="1444" y="1460"/>
                  </a:lnTo>
                  <a:lnTo>
                    <a:pt x="1442" y="1458"/>
                  </a:lnTo>
                  <a:lnTo>
                    <a:pt x="1442" y="1458"/>
                  </a:lnTo>
                  <a:lnTo>
                    <a:pt x="1438" y="1454"/>
                  </a:lnTo>
                  <a:lnTo>
                    <a:pt x="1438" y="1454"/>
                  </a:lnTo>
                  <a:lnTo>
                    <a:pt x="1436" y="1444"/>
                  </a:lnTo>
                  <a:lnTo>
                    <a:pt x="1436" y="1444"/>
                  </a:lnTo>
                  <a:lnTo>
                    <a:pt x="1436" y="1436"/>
                  </a:lnTo>
                  <a:lnTo>
                    <a:pt x="1438" y="1426"/>
                  </a:lnTo>
                  <a:lnTo>
                    <a:pt x="1442" y="1416"/>
                  </a:lnTo>
                  <a:lnTo>
                    <a:pt x="1448" y="1408"/>
                  </a:lnTo>
                  <a:lnTo>
                    <a:pt x="1448" y="1408"/>
                  </a:lnTo>
                  <a:lnTo>
                    <a:pt x="1456" y="1394"/>
                  </a:lnTo>
                  <a:lnTo>
                    <a:pt x="1460" y="1382"/>
                  </a:lnTo>
                  <a:lnTo>
                    <a:pt x="1464" y="1370"/>
                  </a:lnTo>
                  <a:lnTo>
                    <a:pt x="1464" y="1358"/>
                  </a:lnTo>
                  <a:lnTo>
                    <a:pt x="1464" y="1358"/>
                  </a:lnTo>
                  <a:lnTo>
                    <a:pt x="1464" y="1348"/>
                  </a:lnTo>
                  <a:lnTo>
                    <a:pt x="1462" y="1338"/>
                  </a:lnTo>
                  <a:lnTo>
                    <a:pt x="1462" y="1338"/>
                  </a:lnTo>
                  <a:lnTo>
                    <a:pt x="1456" y="1330"/>
                  </a:lnTo>
                  <a:lnTo>
                    <a:pt x="1448" y="1322"/>
                  </a:lnTo>
                  <a:lnTo>
                    <a:pt x="1448" y="1322"/>
                  </a:lnTo>
                  <a:lnTo>
                    <a:pt x="1438" y="1318"/>
                  </a:lnTo>
                  <a:lnTo>
                    <a:pt x="1428" y="1316"/>
                  </a:lnTo>
                  <a:lnTo>
                    <a:pt x="1428" y="1316"/>
                  </a:lnTo>
                  <a:lnTo>
                    <a:pt x="1420" y="1318"/>
                  </a:lnTo>
                  <a:lnTo>
                    <a:pt x="1412" y="1320"/>
                  </a:lnTo>
                  <a:lnTo>
                    <a:pt x="1398" y="1326"/>
                  </a:lnTo>
                  <a:lnTo>
                    <a:pt x="1398" y="1326"/>
                  </a:lnTo>
                  <a:lnTo>
                    <a:pt x="1382" y="1338"/>
                  </a:lnTo>
                  <a:lnTo>
                    <a:pt x="1370" y="1352"/>
                  </a:lnTo>
                  <a:lnTo>
                    <a:pt x="1370" y="1352"/>
                  </a:lnTo>
                  <a:lnTo>
                    <a:pt x="1360" y="1364"/>
                  </a:lnTo>
                  <a:lnTo>
                    <a:pt x="1350" y="1372"/>
                  </a:lnTo>
                  <a:lnTo>
                    <a:pt x="1350" y="1372"/>
                  </a:lnTo>
                  <a:lnTo>
                    <a:pt x="1340" y="1378"/>
                  </a:lnTo>
                  <a:lnTo>
                    <a:pt x="1332" y="1380"/>
                  </a:lnTo>
                  <a:lnTo>
                    <a:pt x="1332" y="1380"/>
                  </a:lnTo>
                  <a:lnTo>
                    <a:pt x="1328" y="1378"/>
                  </a:lnTo>
                  <a:lnTo>
                    <a:pt x="1324" y="1378"/>
                  </a:lnTo>
                  <a:lnTo>
                    <a:pt x="1324" y="1378"/>
                  </a:lnTo>
                  <a:lnTo>
                    <a:pt x="1320" y="1372"/>
                  </a:lnTo>
                  <a:lnTo>
                    <a:pt x="1320" y="1372"/>
                  </a:lnTo>
                  <a:lnTo>
                    <a:pt x="1318" y="1362"/>
                  </a:lnTo>
                  <a:lnTo>
                    <a:pt x="1318" y="1362"/>
                  </a:lnTo>
                  <a:lnTo>
                    <a:pt x="1320" y="1354"/>
                  </a:lnTo>
                  <a:lnTo>
                    <a:pt x="1322" y="1344"/>
                  </a:lnTo>
                  <a:lnTo>
                    <a:pt x="1326" y="1336"/>
                  </a:lnTo>
                  <a:lnTo>
                    <a:pt x="1332" y="1326"/>
                  </a:lnTo>
                  <a:lnTo>
                    <a:pt x="1332" y="1326"/>
                  </a:lnTo>
                  <a:lnTo>
                    <a:pt x="1338" y="1314"/>
                  </a:lnTo>
                  <a:lnTo>
                    <a:pt x="1344" y="1300"/>
                  </a:lnTo>
                  <a:lnTo>
                    <a:pt x="1346" y="1288"/>
                  </a:lnTo>
                  <a:lnTo>
                    <a:pt x="1348" y="1276"/>
                  </a:lnTo>
                  <a:lnTo>
                    <a:pt x="1348" y="1276"/>
                  </a:lnTo>
                  <a:lnTo>
                    <a:pt x="1346" y="1266"/>
                  </a:lnTo>
                  <a:lnTo>
                    <a:pt x="1344" y="1256"/>
                  </a:lnTo>
                  <a:lnTo>
                    <a:pt x="1344" y="1256"/>
                  </a:lnTo>
                  <a:lnTo>
                    <a:pt x="1340" y="1248"/>
                  </a:lnTo>
                  <a:lnTo>
                    <a:pt x="1332" y="1242"/>
                  </a:lnTo>
                  <a:lnTo>
                    <a:pt x="1332" y="1242"/>
                  </a:lnTo>
                  <a:lnTo>
                    <a:pt x="1322" y="1236"/>
                  </a:lnTo>
                  <a:lnTo>
                    <a:pt x="1312" y="1234"/>
                  </a:lnTo>
                  <a:lnTo>
                    <a:pt x="1312" y="1234"/>
                  </a:lnTo>
                  <a:lnTo>
                    <a:pt x="1304" y="1236"/>
                  </a:lnTo>
                  <a:lnTo>
                    <a:pt x="1296" y="1238"/>
                  </a:lnTo>
                  <a:lnTo>
                    <a:pt x="1280" y="1246"/>
                  </a:lnTo>
                  <a:lnTo>
                    <a:pt x="1280" y="1246"/>
                  </a:lnTo>
                  <a:lnTo>
                    <a:pt x="1266" y="1256"/>
                  </a:lnTo>
                  <a:lnTo>
                    <a:pt x="1252" y="1272"/>
                  </a:lnTo>
                  <a:lnTo>
                    <a:pt x="1252" y="1272"/>
                  </a:lnTo>
                  <a:lnTo>
                    <a:pt x="1242" y="1282"/>
                  </a:lnTo>
                  <a:lnTo>
                    <a:pt x="1232" y="1292"/>
                  </a:lnTo>
                  <a:lnTo>
                    <a:pt x="1232" y="1292"/>
                  </a:lnTo>
                  <a:lnTo>
                    <a:pt x="1222" y="1296"/>
                  </a:lnTo>
                  <a:lnTo>
                    <a:pt x="1214" y="1298"/>
                  </a:lnTo>
                  <a:lnTo>
                    <a:pt x="1214" y="1298"/>
                  </a:lnTo>
                  <a:lnTo>
                    <a:pt x="1210" y="1298"/>
                  </a:lnTo>
                  <a:lnTo>
                    <a:pt x="1206" y="1296"/>
                  </a:lnTo>
                  <a:lnTo>
                    <a:pt x="1206" y="1296"/>
                  </a:lnTo>
                  <a:lnTo>
                    <a:pt x="1202" y="1290"/>
                  </a:lnTo>
                  <a:lnTo>
                    <a:pt x="1202" y="1290"/>
                  </a:lnTo>
                  <a:lnTo>
                    <a:pt x="1202" y="1280"/>
                  </a:lnTo>
                  <a:lnTo>
                    <a:pt x="1202" y="1280"/>
                  </a:lnTo>
                  <a:lnTo>
                    <a:pt x="1202" y="1272"/>
                  </a:lnTo>
                  <a:lnTo>
                    <a:pt x="1204" y="1264"/>
                  </a:lnTo>
                  <a:lnTo>
                    <a:pt x="1208" y="1254"/>
                  </a:lnTo>
                  <a:lnTo>
                    <a:pt x="1214" y="1244"/>
                  </a:lnTo>
                  <a:lnTo>
                    <a:pt x="1214" y="1244"/>
                  </a:lnTo>
                  <a:lnTo>
                    <a:pt x="1220" y="1232"/>
                  </a:lnTo>
                  <a:lnTo>
                    <a:pt x="1226" y="1220"/>
                  </a:lnTo>
                  <a:lnTo>
                    <a:pt x="1230" y="1206"/>
                  </a:lnTo>
                  <a:lnTo>
                    <a:pt x="1230" y="1194"/>
                  </a:lnTo>
                  <a:lnTo>
                    <a:pt x="1230" y="1194"/>
                  </a:lnTo>
                  <a:lnTo>
                    <a:pt x="1230" y="1184"/>
                  </a:lnTo>
                  <a:lnTo>
                    <a:pt x="1226" y="1176"/>
                  </a:lnTo>
                  <a:lnTo>
                    <a:pt x="1226" y="1176"/>
                  </a:lnTo>
                  <a:lnTo>
                    <a:pt x="1222" y="1166"/>
                  </a:lnTo>
                  <a:lnTo>
                    <a:pt x="1214" y="1160"/>
                  </a:lnTo>
                  <a:lnTo>
                    <a:pt x="1214" y="1160"/>
                  </a:lnTo>
                  <a:lnTo>
                    <a:pt x="1204" y="1156"/>
                  </a:lnTo>
                  <a:lnTo>
                    <a:pt x="1194" y="1154"/>
                  </a:lnTo>
                  <a:lnTo>
                    <a:pt x="1194" y="1154"/>
                  </a:lnTo>
                  <a:lnTo>
                    <a:pt x="1186" y="1154"/>
                  </a:lnTo>
                  <a:lnTo>
                    <a:pt x="1178" y="1156"/>
                  </a:lnTo>
                  <a:lnTo>
                    <a:pt x="1162" y="1164"/>
                  </a:lnTo>
                  <a:lnTo>
                    <a:pt x="1162" y="1164"/>
                  </a:lnTo>
                  <a:lnTo>
                    <a:pt x="1148" y="1176"/>
                  </a:lnTo>
                  <a:lnTo>
                    <a:pt x="1136" y="1190"/>
                  </a:lnTo>
                  <a:lnTo>
                    <a:pt x="1136" y="1190"/>
                  </a:lnTo>
                  <a:lnTo>
                    <a:pt x="1126" y="1202"/>
                  </a:lnTo>
                  <a:lnTo>
                    <a:pt x="1114" y="1210"/>
                  </a:lnTo>
                  <a:lnTo>
                    <a:pt x="1114" y="1210"/>
                  </a:lnTo>
                  <a:lnTo>
                    <a:pt x="1104" y="1214"/>
                  </a:lnTo>
                  <a:lnTo>
                    <a:pt x="1096" y="1216"/>
                  </a:lnTo>
                  <a:lnTo>
                    <a:pt x="1096" y="1216"/>
                  </a:lnTo>
                  <a:lnTo>
                    <a:pt x="1092" y="1216"/>
                  </a:lnTo>
                  <a:lnTo>
                    <a:pt x="1090" y="1214"/>
                  </a:lnTo>
                  <a:lnTo>
                    <a:pt x="1090" y="1214"/>
                  </a:lnTo>
                  <a:lnTo>
                    <a:pt x="1086" y="1210"/>
                  </a:lnTo>
                  <a:lnTo>
                    <a:pt x="1086" y="1210"/>
                  </a:lnTo>
                  <a:lnTo>
                    <a:pt x="1084" y="1200"/>
                  </a:lnTo>
                  <a:lnTo>
                    <a:pt x="1084" y="1200"/>
                  </a:lnTo>
                  <a:lnTo>
                    <a:pt x="1084" y="1192"/>
                  </a:lnTo>
                  <a:lnTo>
                    <a:pt x="1088" y="1182"/>
                  </a:lnTo>
                  <a:lnTo>
                    <a:pt x="1092" y="1172"/>
                  </a:lnTo>
                  <a:lnTo>
                    <a:pt x="1096" y="1162"/>
                  </a:lnTo>
                  <a:lnTo>
                    <a:pt x="1096" y="1162"/>
                  </a:lnTo>
                  <a:lnTo>
                    <a:pt x="1104" y="1150"/>
                  </a:lnTo>
                  <a:lnTo>
                    <a:pt x="1108" y="1138"/>
                  </a:lnTo>
                  <a:lnTo>
                    <a:pt x="1112" y="1126"/>
                  </a:lnTo>
                  <a:lnTo>
                    <a:pt x="1114" y="1114"/>
                  </a:lnTo>
                  <a:lnTo>
                    <a:pt x="1114" y="1114"/>
                  </a:lnTo>
                  <a:lnTo>
                    <a:pt x="1112" y="1104"/>
                  </a:lnTo>
                  <a:lnTo>
                    <a:pt x="1110" y="1094"/>
                  </a:lnTo>
                  <a:lnTo>
                    <a:pt x="1110" y="1094"/>
                  </a:lnTo>
                  <a:lnTo>
                    <a:pt x="1104" y="1086"/>
                  </a:lnTo>
                  <a:lnTo>
                    <a:pt x="1098" y="1078"/>
                  </a:lnTo>
                  <a:lnTo>
                    <a:pt x="1098" y="1078"/>
                  </a:lnTo>
                  <a:lnTo>
                    <a:pt x="1088" y="1074"/>
                  </a:lnTo>
                  <a:lnTo>
                    <a:pt x="1076" y="1072"/>
                  </a:lnTo>
                  <a:lnTo>
                    <a:pt x="1076" y="1072"/>
                  </a:lnTo>
                  <a:lnTo>
                    <a:pt x="1068" y="1072"/>
                  </a:lnTo>
                  <a:lnTo>
                    <a:pt x="1060" y="1074"/>
                  </a:lnTo>
                  <a:lnTo>
                    <a:pt x="1046" y="1082"/>
                  </a:lnTo>
                  <a:lnTo>
                    <a:pt x="1046" y="1082"/>
                  </a:lnTo>
                  <a:lnTo>
                    <a:pt x="1032" y="1094"/>
                  </a:lnTo>
                  <a:lnTo>
                    <a:pt x="1018" y="1108"/>
                  </a:lnTo>
                  <a:lnTo>
                    <a:pt x="1018" y="1108"/>
                  </a:lnTo>
                  <a:lnTo>
                    <a:pt x="1008" y="1120"/>
                  </a:lnTo>
                  <a:lnTo>
                    <a:pt x="998" y="1128"/>
                  </a:lnTo>
                  <a:lnTo>
                    <a:pt x="998" y="1128"/>
                  </a:lnTo>
                  <a:lnTo>
                    <a:pt x="988" y="1134"/>
                  </a:lnTo>
                  <a:lnTo>
                    <a:pt x="980" y="1134"/>
                  </a:lnTo>
                  <a:lnTo>
                    <a:pt x="980" y="1134"/>
                  </a:lnTo>
                  <a:lnTo>
                    <a:pt x="976" y="1134"/>
                  </a:lnTo>
                  <a:lnTo>
                    <a:pt x="972" y="1132"/>
                  </a:lnTo>
                  <a:lnTo>
                    <a:pt x="972" y="1132"/>
                  </a:lnTo>
                  <a:lnTo>
                    <a:pt x="968" y="1128"/>
                  </a:lnTo>
                  <a:lnTo>
                    <a:pt x="968" y="1128"/>
                  </a:lnTo>
                  <a:lnTo>
                    <a:pt x="966" y="1118"/>
                  </a:lnTo>
                  <a:lnTo>
                    <a:pt x="966" y="1118"/>
                  </a:lnTo>
                  <a:lnTo>
                    <a:pt x="968" y="1110"/>
                  </a:lnTo>
                  <a:lnTo>
                    <a:pt x="970" y="1100"/>
                  </a:lnTo>
                  <a:lnTo>
                    <a:pt x="974" y="1092"/>
                  </a:lnTo>
                  <a:lnTo>
                    <a:pt x="980" y="1082"/>
                  </a:lnTo>
                  <a:lnTo>
                    <a:pt x="992" y="1062"/>
                  </a:lnTo>
                  <a:lnTo>
                    <a:pt x="970" y="1062"/>
                  </a:lnTo>
                  <a:lnTo>
                    <a:pt x="970" y="1074"/>
                  </a:lnTo>
                  <a:lnTo>
                    <a:pt x="980" y="1082"/>
                  </a:lnTo>
                  <a:lnTo>
                    <a:pt x="980" y="1082"/>
                  </a:lnTo>
                  <a:lnTo>
                    <a:pt x="986" y="1070"/>
                  </a:lnTo>
                  <a:lnTo>
                    <a:pt x="992" y="1056"/>
                  </a:lnTo>
                  <a:lnTo>
                    <a:pt x="994" y="1044"/>
                  </a:lnTo>
                  <a:lnTo>
                    <a:pt x="996" y="1032"/>
                  </a:lnTo>
                  <a:lnTo>
                    <a:pt x="996" y="1032"/>
                  </a:lnTo>
                  <a:lnTo>
                    <a:pt x="996" y="1022"/>
                  </a:lnTo>
                  <a:lnTo>
                    <a:pt x="992" y="1012"/>
                  </a:lnTo>
                  <a:lnTo>
                    <a:pt x="992" y="1012"/>
                  </a:lnTo>
                  <a:lnTo>
                    <a:pt x="988" y="1004"/>
                  </a:lnTo>
                  <a:lnTo>
                    <a:pt x="980" y="996"/>
                  </a:lnTo>
                  <a:lnTo>
                    <a:pt x="980" y="996"/>
                  </a:lnTo>
                  <a:lnTo>
                    <a:pt x="970" y="992"/>
                  </a:lnTo>
                  <a:lnTo>
                    <a:pt x="960" y="990"/>
                  </a:lnTo>
                  <a:lnTo>
                    <a:pt x="960" y="990"/>
                  </a:lnTo>
                  <a:lnTo>
                    <a:pt x="952" y="992"/>
                  </a:lnTo>
                  <a:lnTo>
                    <a:pt x="944" y="994"/>
                  </a:lnTo>
                  <a:lnTo>
                    <a:pt x="928" y="1000"/>
                  </a:lnTo>
                  <a:lnTo>
                    <a:pt x="928" y="1000"/>
                  </a:lnTo>
                  <a:lnTo>
                    <a:pt x="914" y="1012"/>
                  </a:lnTo>
                  <a:lnTo>
                    <a:pt x="900" y="1028"/>
                  </a:lnTo>
                  <a:lnTo>
                    <a:pt x="900" y="1028"/>
                  </a:lnTo>
                  <a:lnTo>
                    <a:pt x="890" y="1038"/>
                  </a:lnTo>
                  <a:lnTo>
                    <a:pt x="880" y="1046"/>
                  </a:lnTo>
                  <a:lnTo>
                    <a:pt x="880" y="1046"/>
                  </a:lnTo>
                  <a:lnTo>
                    <a:pt x="870" y="1052"/>
                  </a:lnTo>
                  <a:lnTo>
                    <a:pt x="862" y="1054"/>
                  </a:lnTo>
                  <a:lnTo>
                    <a:pt x="862" y="1054"/>
                  </a:lnTo>
                  <a:lnTo>
                    <a:pt x="858" y="1052"/>
                  </a:lnTo>
                  <a:lnTo>
                    <a:pt x="856" y="1052"/>
                  </a:lnTo>
                  <a:lnTo>
                    <a:pt x="856" y="1052"/>
                  </a:lnTo>
                  <a:lnTo>
                    <a:pt x="856" y="1052"/>
                  </a:lnTo>
                  <a:lnTo>
                    <a:pt x="852" y="1046"/>
                  </a:lnTo>
                  <a:lnTo>
                    <a:pt x="852" y="1046"/>
                  </a:lnTo>
                  <a:lnTo>
                    <a:pt x="850" y="1036"/>
                  </a:lnTo>
                  <a:lnTo>
                    <a:pt x="850" y="1036"/>
                  </a:lnTo>
                  <a:lnTo>
                    <a:pt x="850" y="1028"/>
                  </a:lnTo>
                  <a:lnTo>
                    <a:pt x="852" y="1020"/>
                  </a:lnTo>
                  <a:lnTo>
                    <a:pt x="856" y="1010"/>
                  </a:lnTo>
                  <a:lnTo>
                    <a:pt x="862" y="1000"/>
                  </a:lnTo>
                  <a:lnTo>
                    <a:pt x="862" y="1000"/>
                  </a:lnTo>
                  <a:lnTo>
                    <a:pt x="870" y="988"/>
                  </a:lnTo>
                  <a:lnTo>
                    <a:pt x="874" y="976"/>
                  </a:lnTo>
                  <a:lnTo>
                    <a:pt x="878" y="962"/>
                  </a:lnTo>
                  <a:lnTo>
                    <a:pt x="878" y="950"/>
                  </a:lnTo>
                  <a:lnTo>
                    <a:pt x="878" y="950"/>
                  </a:lnTo>
                  <a:lnTo>
                    <a:pt x="878" y="940"/>
                  </a:lnTo>
                  <a:lnTo>
                    <a:pt x="876" y="932"/>
                  </a:lnTo>
                  <a:lnTo>
                    <a:pt x="876" y="932"/>
                  </a:lnTo>
                  <a:lnTo>
                    <a:pt x="870" y="922"/>
                  </a:lnTo>
                  <a:lnTo>
                    <a:pt x="862" y="916"/>
                  </a:lnTo>
                  <a:lnTo>
                    <a:pt x="862" y="916"/>
                  </a:lnTo>
                  <a:lnTo>
                    <a:pt x="852" y="910"/>
                  </a:lnTo>
                  <a:lnTo>
                    <a:pt x="842" y="910"/>
                  </a:lnTo>
                  <a:lnTo>
                    <a:pt x="842" y="910"/>
                  </a:lnTo>
                  <a:lnTo>
                    <a:pt x="834" y="910"/>
                  </a:lnTo>
                  <a:lnTo>
                    <a:pt x="826" y="912"/>
                  </a:lnTo>
                  <a:lnTo>
                    <a:pt x="810" y="920"/>
                  </a:lnTo>
                  <a:lnTo>
                    <a:pt x="810" y="920"/>
                  </a:lnTo>
                  <a:lnTo>
                    <a:pt x="796" y="930"/>
                  </a:lnTo>
                  <a:lnTo>
                    <a:pt x="784" y="946"/>
                  </a:lnTo>
                  <a:lnTo>
                    <a:pt x="784" y="946"/>
                  </a:lnTo>
                  <a:lnTo>
                    <a:pt x="774" y="958"/>
                  </a:lnTo>
                  <a:lnTo>
                    <a:pt x="764" y="966"/>
                  </a:lnTo>
                  <a:lnTo>
                    <a:pt x="764" y="966"/>
                  </a:lnTo>
                  <a:lnTo>
                    <a:pt x="754" y="970"/>
                  </a:lnTo>
                  <a:lnTo>
                    <a:pt x="744" y="972"/>
                  </a:lnTo>
                  <a:lnTo>
                    <a:pt x="744" y="972"/>
                  </a:lnTo>
                  <a:lnTo>
                    <a:pt x="740" y="972"/>
                  </a:lnTo>
                  <a:lnTo>
                    <a:pt x="738" y="970"/>
                  </a:lnTo>
                  <a:lnTo>
                    <a:pt x="738" y="970"/>
                  </a:lnTo>
                  <a:lnTo>
                    <a:pt x="734" y="964"/>
                  </a:lnTo>
                  <a:lnTo>
                    <a:pt x="734" y="964"/>
                  </a:lnTo>
                  <a:lnTo>
                    <a:pt x="732" y="954"/>
                  </a:lnTo>
                  <a:lnTo>
                    <a:pt x="732" y="954"/>
                  </a:lnTo>
                  <a:lnTo>
                    <a:pt x="732" y="946"/>
                  </a:lnTo>
                  <a:lnTo>
                    <a:pt x="736" y="938"/>
                  </a:lnTo>
                  <a:lnTo>
                    <a:pt x="740" y="928"/>
                  </a:lnTo>
                  <a:lnTo>
                    <a:pt x="744" y="918"/>
                  </a:lnTo>
                  <a:lnTo>
                    <a:pt x="744" y="918"/>
                  </a:lnTo>
                  <a:lnTo>
                    <a:pt x="752" y="906"/>
                  </a:lnTo>
                  <a:lnTo>
                    <a:pt x="758" y="894"/>
                  </a:lnTo>
                  <a:lnTo>
                    <a:pt x="760" y="882"/>
                  </a:lnTo>
                  <a:lnTo>
                    <a:pt x="762" y="870"/>
                  </a:lnTo>
                  <a:lnTo>
                    <a:pt x="762" y="870"/>
                  </a:lnTo>
                  <a:lnTo>
                    <a:pt x="760" y="860"/>
                  </a:lnTo>
                  <a:lnTo>
                    <a:pt x="758" y="850"/>
                  </a:lnTo>
                  <a:lnTo>
                    <a:pt x="758" y="850"/>
                  </a:lnTo>
                  <a:lnTo>
                    <a:pt x="752" y="842"/>
                  </a:lnTo>
                  <a:lnTo>
                    <a:pt x="746" y="834"/>
                  </a:lnTo>
                  <a:lnTo>
                    <a:pt x="746" y="834"/>
                  </a:lnTo>
                  <a:lnTo>
                    <a:pt x="736" y="830"/>
                  </a:lnTo>
                  <a:lnTo>
                    <a:pt x="724" y="828"/>
                  </a:lnTo>
                  <a:lnTo>
                    <a:pt x="724" y="828"/>
                  </a:lnTo>
                  <a:lnTo>
                    <a:pt x="716" y="828"/>
                  </a:lnTo>
                  <a:lnTo>
                    <a:pt x="708" y="830"/>
                  </a:lnTo>
                  <a:lnTo>
                    <a:pt x="694" y="838"/>
                  </a:lnTo>
                  <a:lnTo>
                    <a:pt x="694" y="838"/>
                  </a:lnTo>
                  <a:lnTo>
                    <a:pt x="680" y="850"/>
                  </a:lnTo>
                  <a:lnTo>
                    <a:pt x="666" y="864"/>
                  </a:lnTo>
                  <a:lnTo>
                    <a:pt x="666" y="864"/>
                  </a:lnTo>
                  <a:lnTo>
                    <a:pt x="656" y="876"/>
                  </a:lnTo>
                  <a:lnTo>
                    <a:pt x="646" y="884"/>
                  </a:lnTo>
                  <a:lnTo>
                    <a:pt x="646" y="884"/>
                  </a:lnTo>
                  <a:lnTo>
                    <a:pt x="636" y="888"/>
                  </a:lnTo>
                  <a:lnTo>
                    <a:pt x="628" y="890"/>
                  </a:lnTo>
                  <a:lnTo>
                    <a:pt x="628" y="890"/>
                  </a:lnTo>
                  <a:lnTo>
                    <a:pt x="624" y="890"/>
                  </a:lnTo>
                  <a:lnTo>
                    <a:pt x="620" y="888"/>
                  </a:lnTo>
                  <a:lnTo>
                    <a:pt x="620" y="888"/>
                  </a:lnTo>
                  <a:lnTo>
                    <a:pt x="620" y="888"/>
                  </a:lnTo>
                  <a:lnTo>
                    <a:pt x="616" y="884"/>
                  </a:lnTo>
                  <a:lnTo>
                    <a:pt x="616" y="884"/>
                  </a:lnTo>
                  <a:lnTo>
                    <a:pt x="614" y="874"/>
                  </a:lnTo>
                  <a:lnTo>
                    <a:pt x="614" y="874"/>
                  </a:lnTo>
                  <a:lnTo>
                    <a:pt x="616" y="866"/>
                  </a:lnTo>
                  <a:lnTo>
                    <a:pt x="618" y="856"/>
                  </a:lnTo>
                  <a:lnTo>
                    <a:pt x="622" y="846"/>
                  </a:lnTo>
                  <a:lnTo>
                    <a:pt x="628" y="838"/>
                  </a:lnTo>
                  <a:lnTo>
                    <a:pt x="628" y="838"/>
                  </a:lnTo>
                  <a:lnTo>
                    <a:pt x="634" y="824"/>
                  </a:lnTo>
                  <a:lnTo>
                    <a:pt x="640" y="812"/>
                  </a:lnTo>
                  <a:lnTo>
                    <a:pt x="644" y="800"/>
                  </a:lnTo>
                  <a:lnTo>
                    <a:pt x="644" y="788"/>
                  </a:lnTo>
                  <a:lnTo>
                    <a:pt x="644" y="788"/>
                  </a:lnTo>
                  <a:lnTo>
                    <a:pt x="644" y="778"/>
                  </a:lnTo>
                  <a:lnTo>
                    <a:pt x="640" y="768"/>
                  </a:lnTo>
                  <a:lnTo>
                    <a:pt x="640" y="768"/>
                  </a:lnTo>
                  <a:lnTo>
                    <a:pt x="636" y="760"/>
                  </a:lnTo>
                  <a:lnTo>
                    <a:pt x="628" y="752"/>
                  </a:lnTo>
                  <a:lnTo>
                    <a:pt x="628" y="752"/>
                  </a:lnTo>
                  <a:lnTo>
                    <a:pt x="618" y="748"/>
                  </a:lnTo>
                  <a:lnTo>
                    <a:pt x="608" y="746"/>
                  </a:lnTo>
                  <a:lnTo>
                    <a:pt x="608" y="746"/>
                  </a:lnTo>
                  <a:lnTo>
                    <a:pt x="600" y="748"/>
                  </a:lnTo>
                  <a:lnTo>
                    <a:pt x="592" y="750"/>
                  </a:lnTo>
                  <a:lnTo>
                    <a:pt x="576" y="756"/>
                  </a:lnTo>
                  <a:lnTo>
                    <a:pt x="576" y="756"/>
                  </a:lnTo>
                  <a:lnTo>
                    <a:pt x="562" y="768"/>
                  </a:lnTo>
                  <a:lnTo>
                    <a:pt x="550" y="782"/>
                  </a:lnTo>
                  <a:lnTo>
                    <a:pt x="550" y="782"/>
                  </a:lnTo>
                  <a:lnTo>
                    <a:pt x="540" y="794"/>
                  </a:lnTo>
                  <a:lnTo>
                    <a:pt x="528" y="802"/>
                  </a:lnTo>
                  <a:lnTo>
                    <a:pt x="528" y="802"/>
                  </a:lnTo>
                  <a:lnTo>
                    <a:pt x="518" y="808"/>
                  </a:lnTo>
                  <a:lnTo>
                    <a:pt x="510" y="810"/>
                  </a:lnTo>
                  <a:lnTo>
                    <a:pt x="510" y="810"/>
                  </a:lnTo>
                  <a:lnTo>
                    <a:pt x="506" y="808"/>
                  </a:lnTo>
                  <a:lnTo>
                    <a:pt x="504" y="808"/>
                  </a:lnTo>
                  <a:lnTo>
                    <a:pt x="504" y="808"/>
                  </a:lnTo>
                  <a:lnTo>
                    <a:pt x="500" y="802"/>
                  </a:lnTo>
                  <a:lnTo>
                    <a:pt x="500" y="802"/>
                  </a:lnTo>
                  <a:lnTo>
                    <a:pt x="498" y="792"/>
                  </a:lnTo>
                  <a:lnTo>
                    <a:pt x="498" y="792"/>
                  </a:lnTo>
                  <a:lnTo>
                    <a:pt x="498" y="784"/>
                  </a:lnTo>
                  <a:lnTo>
                    <a:pt x="500" y="774"/>
                  </a:lnTo>
                  <a:lnTo>
                    <a:pt x="504" y="766"/>
                  </a:lnTo>
                  <a:lnTo>
                    <a:pt x="510" y="756"/>
                  </a:lnTo>
                  <a:lnTo>
                    <a:pt x="510" y="756"/>
                  </a:lnTo>
                  <a:lnTo>
                    <a:pt x="518" y="744"/>
                  </a:lnTo>
                  <a:lnTo>
                    <a:pt x="522" y="730"/>
                  </a:lnTo>
                  <a:lnTo>
                    <a:pt x="526" y="718"/>
                  </a:lnTo>
                  <a:lnTo>
                    <a:pt x="528" y="706"/>
                  </a:lnTo>
                  <a:lnTo>
                    <a:pt x="528" y="706"/>
                  </a:lnTo>
                  <a:lnTo>
                    <a:pt x="526" y="696"/>
                  </a:lnTo>
                  <a:lnTo>
                    <a:pt x="524" y="686"/>
                  </a:lnTo>
                  <a:lnTo>
                    <a:pt x="524" y="686"/>
                  </a:lnTo>
                  <a:lnTo>
                    <a:pt x="518" y="678"/>
                  </a:lnTo>
                  <a:lnTo>
                    <a:pt x="512" y="672"/>
                  </a:lnTo>
                  <a:lnTo>
                    <a:pt x="512" y="672"/>
                  </a:lnTo>
                  <a:lnTo>
                    <a:pt x="502" y="666"/>
                  </a:lnTo>
                  <a:lnTo>
                    <a:pt x="490" y="664"/>
                  </a:lnTo>
                  <a:lnTo>
                    <a:pt x="490" y="664"/>
                  </a:lnTo>
                  <a:lnTo>
                    <a:pt x="482" y="666"/>
                  </a:lnTo>
                  <a:lnTo>
                    <a:pt x="474" y="668"/>
                  </a:lnTo>
                  <a:lnTo>
                    <a:pt x="460" y="676"/>
                  </a:lnTo>
                  <a:lnTo>
                    <a:pt x="460" y="676"/>
                  </a:lnTo>
                  <a:lnTo>
                    <a:pt x="444" y="686"/>
                  </a:lnTo>
                  <a:lnTo>
                    <a:pt x="432" y="702"/>
                  </a:lnTo>
                  <a:lnTo>
                    <a:pt x="432" y="702"/>
                  </a:lnTo>
                  <a:lnTo>
                    <a:pt x="422" y="712"/>
                  </a:lnTo>
                  <a:lnTo>
                    <a:pt x="412" y="722"/>
                  </a:lnTo>
                  <a:lnTo>
                    <a:pt x="412" y="722"/>
                  </a:lnTo>
                  <a:lnTo>
                    <a:pt x="402" y="726"/>
                  </a:lnTo>
                  <a:lnTo>
                    <a:pt x="394" y="728"/>
                  </a:lnTo>
                  <a:lnTo>
                    <a:pt x="394" y="728"/>
                  </a:lnTo>
                  <a:lnTo>
                    <a:pt x="390" y="728"/>
                  </a:lnTo>
                  <a:lnTo>
                    <a:pt x="386" y="726"/>
                  </a:lnTo>
                  <a:lnTo>
                    <a:pt x="386" y="726"/>
                  </a:lnTo>
                  <a:lnTo>
                    <a:pt x="382" y="720"/>
                  </a:lnTo>
                  <a:lnTo>
                    <a:pt x="382" y="720"/>
                  </a:lnTo>
                  <a:lnTo>
                    <a:pt x="380" y="710"/>
                  </a:lnTo>
                  <a:lnTo>
                    <a:pt x="380" y="710"/>
                  </a:lnTo>
                  <a:lnTo>
                    <a:pt x="382" y="702"/>
                  </a:lnTo>
                  <a:lnTo>
                    <a:pt x="384" y="694"/>
                  </a:lnTo>
                  <a:lnTo>
                    <a:pt x="388" y="684"/>
                  </a:lnTo>
                  <a:lnTo>
                    <a:pt x="394" y="674"/>
                  </a:lnTo>
                  <a:lnTo>
                    <a:pt x="394" y="674"/>
                  </a:lnTo>
                  <a:lnTo>
                    <a:pt x="400" y="662"/>
                  </a:lnTo>
                  <a:lnTo>
                    <a:pt x="406" y="650"/>
                  </a:lnTo>
                  <a:lnTo>
                    <a:pt x="408" y="636"/>
                  </a:lnTo>
                  <a:lnTo>
                    <a:pt x="410" y="624"/>
                  </a:lnTo>
                  <a:lnTo>
                    <a:pt x="410" y="624"/>
                  </a:lnTo>
                  <a:lnTo>
                    <a:pt x="408" y="614"/>
                  </a:lnTo>
                  <a:lnTo>
                    <a:pt x="406" y="606"/>
                  </a:lnTo>
                  <a:lnTo>
                    <a:pt x="406" y="606"/>
                  </a:lnTo>
                  <a:lnTo>
                    <a:pt x="402" y="596"/>
                  </a:lnTo>
                  <a:lnTo>
                    <a:pt x="394" y="590"/>
                  </a:lnTo>
                  <a:lnTo>
                    <a:pt x="394" y="590"/>
                  </a:lnTo>
                  <a:lnTo>
                    <a:pt x="384" y="584"/>
                  </a:lnTo>
                  <a:lnTo>
                    <a:pt x="374" y="584"/>
                  </a:lnTo>
                  <a:lnTo>
                    <a:pt x="374" y="584"/>
                  </a:lnTo>
                  <a:lnTo>
                    <a:pt x="366" y="584"/>
                  </a:lnTo>
                  <a:lnTo>
                    <a:pt x="358" y="586"/>
                  </a:lnTo>
                  <a:lnTo>
                    <a:pt x="342" y="594"/>
                  </a:lnTo>
                  <a:lnTo>
                    <a:pt x="342" y="594"/>
                  </a:lnTo>
                  <a:lnTo>
                    <a:pt x="328" y="606"/>
                  </a:lnTo>
                  <a:lnTo>
                    <a:pt x="314" y="620"/>
                  </a:lnTo>
                  <a:lnTo>
                    <a:pt x="314" y="620"/>
                  </a:lnTo>
                  <a:lnTo>
                    <a:pt x="304" y="632"/>
                  </a:lnTo>
                  <a:lnTo>
                    <a:pt x="294" y="640"/>
                  </a:lnTo>
                  <a:lnTo>
                    <a:pt x="294" y="640"/>
                  </a:lnTo>
                  <a:lnTo>
                    <a:pt x="284" y="644"/>
                  </a:lnTo>
                  <a:lnTo>
                    <a:pt x="276" y="646"/>
                  </a:lnTo>
                  <a:lnTo>
                    <a:pt x="276" y="646"/>
                  </a:lnTo>
                  <a:lnTo>
                    <a:pt x="272" y="646"/>
                  </a:lnTo>
                  <a:lnTo>
                    <a:pt x="270" y="644"/>
                  </a:lnTo>
                  <a:lnTo>
                    <a:pt x="270" y="644"/>
                  </a:lnTo>
                  <a:lnTo>
                    <a:pt x="266" y="640"/>
                  </a:lnTo>
                  <a:lnTo>
                    <a:pt x="266" y="640"/>
                  </a:lnTo>
                  <a:lnTo>
                    <a:pt x="264" y="630"/>
                  </a:lnTo>
                  <a:lnTo>
                    <a:pt x="264" y="630"/>
                  </a:lnTo>
                  <a:lnTo>
                    <a:pt x="264" y="620"/>
                  </a:lnTo>
                  <a:lnTo>
                    <a:pt x="266" y="612"/>
                  </a:lnTo>
                  <a:lnTo>
                    <a:pt x="270" y="602"/>
                  </a:lnTo>
                  <a:lnTo>
                    <a:pt x="276" y="592"/>
                  </a:lnTo>
                  <a:lnTo>
                    <a:pt x="276" y="592"/>
                  </a:lnTo>
                  <a:lnTo>
                    <a:pt x="284" y="580"/>
                  </a:lnTo>
                  <a:lnTo>
                    <a:pt x="288" y="568"/>
                  </a:lnTo>
                  <a:lnTo>
                    <a:pt x="292" y="556"/>
                  </a:lnTo>
                  <a:lnTo>
                    <a:pt x="292" y="544"/>
                  </a:lnTo>
                  <a:lnTo>
                    <a:pt x="292" y="544"/>
                  </a:lnTo>
                  <a:lnTo>
                    <a:pt x="292" y="534"/>
                  </a:lnTo>
                  <a:lnTo>
                    <a:pt x="288" y="524"/>
                  </a:lnTo>
                  <a:lnTo>
                    <a:pt x="288" y="524"/>
                  </a:lnTo>
                  <a:lnTo>
                    <a:pt x="284" y="516"/>
                  </a:lnTo>
                  <a:lnTo>
                    <a:pt x="276" y="508"/>
                  </a:lnTo>
                  <a:lnTo>
                    <a:pt x="276" y="508"/>
                  </a:lnTo>
                  <a:lnTo>
                    <a:pt x="266" y="504"/>
                  </a:lnTo>
                  <a:lnTo>
                    <a:pt x="256" y="502"/>
                  </a:lnTo>
                  <a:lnTo>
                    <a:pt x="256" y="502"/>
                  </a:lnTo>
                  <a:lnTo>
                    <a:pt x="248" y="502"/>
                  </a:lnTo>
                  <a:lnTo>
                    <a:pt x="240" y="504"/>
                  </a:lnTo>
                  <a:lnTo>
                    <a:pt x="224" y="512"/>
                  </a:lnTo>
                  <a:lnTo>
                    <a:pt x="224" y="512"/>
                  </a:lnTo>
                  <a:lnTo>
                    <a:pt x="210" y="524"/>
                  </a:lnTo>
                  <a:lnTo>
                    <a:pt x="198" y="538"/>
                  </a:lnTo>
                  <a:lnTo>
                    <a:pt x="198" y="538"/>
                  </a:lnTo>
                  <a:lnTo>
                    <a:pt x="188" y="550"/>
                  </a:lnTo>
                  <a:lnTo>
                    <a:pt x="178" y="558"/>
                  </a:lnTo>
                  <a:lnTo>
                    <a:pt x="178" y="558"/>
                  </a:lnTo>
                  <a:lnTo>
                    <a:pt x="168" y="564"/>
                  </a:lnTo>
                  <a:lnTo>
                    <a:pt x="158" y="564"/>
                  </a:lnTo>
                  <a:lnTo>
                    <a:pt x="158" y="564"/>
                  </a:lnTo>
                  <a:lnTo>
                    <a:pt x="154" y="564"/>
                  </a:lnTo>
                  <a:lnTo>
                    <a:pt x="152" y="562"/>
                  </a:lnTo>
                  <a:lnTo>
                    <a:pt x="152" y="562"/>
                  </a:lnTo>
                  <a:lnTo>
                    <a:pt x="148" y="558"/>
                  </a:lnTo>
                  <a:lnTo>
                    <a:pt x="148" y="558"/>
                  </a:lnTo>
                  <a:lnTo>
                    <a:pt x="146" y="548"/>
                  </a:lnTo>
                  <a:lnTo>
                    <a:pt x="146" y="548"/>
                  </a:lnTo>
                  <a:lnTo>
                    <a:pt x="146" y="540"/>
                  </a:lnTo>
                  <a:lnTo>
                    <a:pt x="150" y="530"/>
                  </a:lnTo>
                  <a:lnTo>
                    <a:pt x="154" y="522"/>
                  </a:lnTo>
                  <a:lnTo>
                    <a:pt x="158" y="512"/>
                  </a:lnTo>
                  <a:lnTo>
                    <a:pt x="158" y="512"/>
                  </a:lnTo>
                  <a:lnTo>
                    <a:pt x="166" y="500"/>
                  </a:lnTo>
                  <a:lnTo>
                    <a:pt x="172" y="486"/>
                  </a:lnTo>
                  <a:lnTo>
                    <a:pt x="174" y="474"/>
                  </a:lnTo>
                  <a:lnTo>
                    <a:pt x="176" y="462"/>
                  </a:lnTo>
                  <a:lnTo>
                    <a:pt x="176" y="462"/>
                  </a:lnTo>
                  <a:lnTo>
                    <a:pt x="174" y="452"/>
                  </a:lnTo>
                  <a:lnTo>
                    <a:pt x="172" y="442"/>
                  </a:lnTo>
                  <a:lnTo>
                    <a:pt x="172" y="442"/>
                  </a:lnTo>
                  <a:lnTo>
                    <a:pt x="166" y="434"/>
                  </a:lnTo>
                  <a:lnTo>
                    <a:pt x="160" y="426"/>
                  </a:lnTo>
                  <a:lnTo>
                    <a:pt x="160" y="426"/>
                  </a:lnTo>
                  <a:lnTo>
                    <a:pt x="148" y="422"/>
                  </a:lnTo>
                  <a:lnTo>
                    <a:pt x="134" y="420"/>
                  </a:lnTo>
                  <a:lnTo>
                    <a:pt x="134" y="420"/>
                  </a:lnTo>
                  <a:lnTo>
                    <a:pt x="120" y="422"/>
                  </a:lnTo>
                  <a:lnTo>
                    <a:pt x="108" y="428"/>
                  </a:lnTo>
                  <a:lnTo>
                    <a:pt x="108" y="428"/>
                  </a:lnTo>
                  <a:lnTo>
                    <a:pt x="94" y="436"/>
                  </a:lnTo>
                  <a:lnTo>
                    <a:pt x="84" y="450"/>
                  </a:lnTo>
                  <a:lnTo>
                    <a:pt x="84" y="450"/>
                  </a:lnTo>
                  <a:lnTo>
                    <a:pt x="74" y="460"/>
                  </a:lnTo>
                  <a:lnTo>
                    <a:pt x="66" y="468"/>
                  </a:lnTo>
                  <a:lnTo>
                    <a:pt x="66" y="468"/>
                  </a:lnTo>
                  <a:lnTo>
                    <a:pt x="56" y="472"/>
                  </a:lnTo>
                  <a:lnTo>
                    <a:pt x="50" y="472"/>
                  </a:lnTo>
                  <a:lnTo>
                    <a:pt x="50" y="472"/>
                  </a:lnTo>
                  <a:lnTo>
                    <a:pt x="44" y="472"/>
                  </a:lnTo>
                  <a:lnTo>
                    <a:pt x="40" y="470"/>
                  </a:lnTo>
                  <a:lnTo>
                    <a:pt x="40" y="470"/>
                  </a:lnTo>
                  <a:lnTo>
                    <a:pt x="36" y="466"/>
                  </a:lnTo>
                  <a:lnTo>
                    <a:pt x="36" y="466"/>
                  </a:lnTo>
                  <a:lnTo>
                    <a:pt x="34" y="458"/>
                  </a:lnTo>
                  <a:lnTo>
                    <a:pt x="30" y="448"/>
                  </a:lnTo>
                  <a:lnTo>
                    <a:pt x="30" y="448"/>
                  </a:lnTo>
                  <a:lnTo>
                    <a:pt x="28" y="430"/>
                  </a:lnTo>
                  <a:lnTo>
                    <a:pt x="26" y="410"/>
                  </a:lnTo>
                  <a:lnTo>
                    <a:pt x="26" y="410"/>
                  </a:lnTo>
                  <a:lnTo>
                    <a:pt x="24" y="380"/>
                  </a:lnTo>
                  <a:lnTo>
                    <a:pt x="24" y="380"/>
                  </a:lnTo>
                  <a:lnTo>
                    <a:pt x="24" y="376"/>
                  </a:lnTo>
                  <a:lnTo>
                    <a:pt x="24" y="376"/>
                  </a:lnTo>
                  <a:lnTo>
                    <a:pt x="28" y="334"/>
                  </a:lnTo>
                  <a:lnTo>
                    <a:pt x="34" y="286"/>
                  </a:lnTo>
                  <a:lnTo>
                    <a:pt x="46" y="236"/>
                  </a:lnTo>
                  <a:lnTo>
                    <a:pt x="58" y="184"/>
                  </a:lnTo>
                  <a:lnTo>
                    <a:pt x="58" y="184"/>
                  </a:lnTo>
                  <a:lnTo>
                    <a:pt x="74" y="134"/>
                  </a:lnTo>
                  <a:lnTo>
                    <a:pt x="92" y="86"/>
                  </a:lnTo>
                  <a:lnTo>
                    <a:pt x="108" y="46"/>
                  </a:lnTo>
                  <a:lnTo>
                    <a:pt x="126" y="10"/>
                  </a:lnTo>
                  <a:lnTo>
                    <a:pt x="104" y="0"/>
                  </a:lnTo>
                  <a:lnTo>
                    <a:pt x="104" y="0"/>
                  </a:lnTo>
                  <a:lnTo>
                    <a:pt x="86" y="36"/>
                  </a:lnTo>
                  <a:lnTo>
                    <a:pt x="70" y="78"/>
                  </a:lnTo>
                  <a:lnTo>
                    <a:pt x="52" y="126"/>
                  </a:lnTo>
                  <a:lnTo>
                    <a:pt x="36" y="178"/>
                  </a:lnTo>
                  <a:lnTo>
                    <a:pt x="36" y="178"/>
                  </a:lnTo>
                  <a:lnTo>
                    <a:pt x="22" y="230"/>
                  </a:lnTo>
                  <a:lnTo>
                    <a:pt x="10" y="282"/>
                  </a:lnTo>
                  <a:lnTo>
                    <a:pt x="4" y="330"/>
                  </a:lnTo>
                  <a:lnTo>
                    <a:pt x="0" y="376"/>
                  </a:lnTo>
                  <a:lnTo>
                    <a:pt x="0" y="376"/>
                  </a:lnTo>
                  <a:lnTo>
                    <a:pt x="0" y="380"/>
                  </a:lnTo>
                  <a:lnTo>
                    <a:pt x="0" y="380"/>
                  </a:lnTo>
                  <a:lnTo>
                    <a:pt x="0" y="404"/>
                  </a:lnTo>
                  <a:lnTo>
                    <a:pt x="4" y="434"/>
                  </a:lnTo>
                  <a:lnTo>
                    <a:pt x="4" y="434"/>
                  </a:lnTo>
                  <a:lnTo>
                    <a:pt x="6" y="450"/>
                  </a:lnTo>
                  <a:lnTo>
                    <a:pt x="10" y="464"/>
                  </a:lnTo>
                  <a:lnTo>
                    <a:pt x="10" y="464"/>
                  </a:lnTo>
                  <a:lnTo>
                    <a:pt x="16" y="478"/>
                  </a:lnTo>
                  <a:lnTo>
                    <a:pt x="16" y="478"/>
                  </a:lnTo>
                  <a:lnTo>
                    <a:pt x="20" y="484"/>
                  </a:lnTo>
                  <a:lnTo>
                    <a:pt x="26" y="488"/>
                  </a:lnTo>
                  <a:lnTo>
                    <a:pt x="26" y="488"/>
                  </a:lnTo>
                  <a:lnTo>
                    <a:pt x="36" y="494"/>
                  </a:lnTo>
                  <a:lnTo>
                    <a:pt x="50" y="496"/>
                  </a:lnTo>
                  <a:lnTo>
                    <a:pt x="50" y="496"/>
                  </a:lnTo>
                  <a:lnTo>
                    <a:pt x="64" y="494"/>
                  </a:lnTo>
                  <a:lnTo>
                    <a:pt x="78" y="488"/>
                  </a:lnTo>
                  <a:lnTo>
                    <a:pt x="78" y="488"/>
                  </a:lnTo>
                  <a:lnTo>
                    <a:pt x="90" y="478"/>
                  </a:lnTo>
                  <a:lnTo>
                    <a:pt x="102" y="464"/>
                  </a:lnTo>
                  <a:lnTo>
                    <a:pt x="102" y="464"/>
                  </a:lnTo>
                  <a:lnTo>
                    <a:pt x="112" y="454"/>
                  </a:lnTo>
                  <a:lnTo>
                    <a:pt x="120" y="448"/>
                  </a:lnTo>
                  <a:lnTo>
                    <a:pt x="120" y="448"/>
                  </a:lnTo>
                  <a:lnTo>
                    <a:pt x="128" y="444"/>
                  </a:lnTo>
                  <a:lnTo>
                    <a:pt x="134" y="444"/>
                  </a:lnTo>
                  <a:lnTo>
                    <a:pt x="134" y="444"/>
                  </a:lnTo>
                  <a:lnTo>
                    <a:pt x="140" y="444"/>
                  </a:lnTo>
                  <a:lnTo>
                    <a:pt x="146" y="446"/>
                  </a:lnTo>
                  <a:lnTo>
                    <a:pt x="146" y="446"/>
                  </a:lnTo>
                  <a:lnTo>
                    <a:pt x="150" y="452"/>
                  </a:lnTo>
                  <a:lnTo>
                    <a:pt x="150" y="452"/>
                  </a:lnTo>
                  <a:lnTo>
                    <a:pt x="152" y="462"/>
                  </a:lnTo>
                  <a:lnTo>
                    <a:pt x="152" y="462"/>
                  </a:lnTo>
                  <a:lnTo>
                    <a:pt x="150" y="470"/>
                  </a:lnTo>
                  <a:lnTo>
                    <a:pt x="148" y="478"/>
                  </a:lnTo>
                  <a:lnTo>
                    <a:pt x="144" y="488"/>
                  </a:lnTo>
                  <a:lnTo>
                    <a:pt x="138" y="498"/>
                  </a:lnTo>
                  <a:lnTo>
                    <a:pt x="138" y="498"/>
                  </a:lnTo>
                  <a:lnTo>
                    <a:pt x="132" y="510"/>
                  </a:lnTo>
                  <a:lnTo>
                    <a:pt x="126" y="522"/>
                  </a:lnTo>
                  <a:lnTo>
                    <a:pt x="124" y="536"/>
                  </a:lnTo>
                  <a:lnTo>
                    <a:pt x="122" y="548"/>
                  </a:lnTo>
                  <a:lnTo>
                    <a:pt x="122" y="548"/>
                  </a:lnTo>
                  <a:lnTo>
                    <a:pt x="122" y="558"/>
                  </a:lnTo>
                  <a:lnTo>
                    <a:pt x="126" y="568"/>
                  </a:lnTo>
                  <a:lnTo>
                    <a:pt x="126" y="568"/>
                  </a:lnTo>
                  <a:lnTo>
                    <a:pt x="130" y="576"/>
                  </a:lnTo>
                  <a:lnTo>
                    <a:pt x="138" y="582"/>
                  </a:lnTo>
                  <a:lnTo>
                    <a:pt x="138" y="582"/>
                  </a:lnTo>
                  <a:lnTo>
                    <a:pt x="148" y="588"/>
                  </a:lnTo>
                  <a:lnTo>
                    <a:pt x="158" y="588"/>
                  </a:lnTo>
                  <a:lnTo>
                    <a:pt x="158" y="588"/>
                  </a:lnTo>
                  <a:lnTo>
                    <a:pt x="166" y="588"/>
                  </a:lnTo>
                  <a:lnTo>
                    <a:pt x="174" y="586"/>
                  </a:lnTo>
                  <a:lnTo>
                    <a:pt x="190" y="578"/>
                  </a:lnTo>
                  <a:lnTo>
                    <a:pt x="190" y="578"/>
                  </a:lnTo>
                  <a:lnTo>
                    <a:pt x="204" y="568"/>
                  </a:lnTo>
                  <a:lnTo>
                    <a:pt x="218" y="552"/>
                  </a:lnTo>
                  <a:lnTo>
                    <a:pt x="218" y="552"/>
                  </a:lnTo>
                  <a:lnTo>
                    <a:pt x="228" y="540"/>
                  </a:lnTo>
                  <a:lnTo>
                    <a:pt x="238" y="532"/>
                  </a:lnTo>
                  <a:lnTo>
                    <a:pt x="238" y="532"/>
                  </a:lnTo>
                  <a:lnTo>
                    <a:pt x="248" y="528"/>
                  </a:lnTo>
                  <a:lnTo>
                    <a:pt x="256" y="526"/>
                  </a:lnTo>
                  <a:lnTo>
                    <a:pt x="256" y="526"/>
                  </a:lnTo>
                  <a:lnTo>
                    <a:pt x="260" y="526"/>
                  </a:lnTo>
                  <a:lnTo>
                    <a:pt x="262" y="528"/>
                  </a:lnTo>
                  <a:lnTo>
                    <a:pt x="262" y="528"/>
                  </a:lnTo>
                  <a:lnTo>
                    <a:pt x="266" y="534"/>
                  </a:lnTo>
                  <a:lnTo>
                    <a:pt x="266" y="534"/>
                  </a:lnTo>
                  <a:lnTo>
                    <a:pt x="268" y="544"/>
                  </a:lnTo>
                  <a:lnTo>
                    <a:pt x="268" y="544"/>
                  </a:lnTo>
                  <a:lnTo>
                    <a:pt x="268" y="552"/>
                  </a:lnTo>
                  <a:lnTo>
                    <a:pt x="266" y="560"/>
                  </a:lnTo>
                  <a:lnTo>
                    <a:pt x="262" y="570"/>
                  </a:lnTo>
                  <a:lnTo>
                    <a:pt x="256" y="580"/>
                  </a:lnTo>
                  <a:lnTo>
                    <a:pt x="256" y="580"/>
                  </a:lnTo>
                  <a:lnTo>
                    <a:pt x="248" y="592"/>
                  </a:lnTo>
                  <a:lnTo>
                    <a:pt x="244" y="604"/>
                  </a:lnTo>
                  <a:lnTo>
                    <a:pt x="240" y="616"/>
                  </a:lnTo>
                  <a:lnTo>
                    <a:pt x="240" y="630"/>
                  </a:lnTo>
                  <a:lnTo>
                    <a:pt x="240" y="630"/>
                  </a:lnTo>
                  <a:lnTo>
                    <a:pt x="240" y="638"/>
                  </a:lnTo>
                  <a:lnTo>
                    <a:pt x="242" y="648"/>
                  </a:lnTo>
                  <a:lnTo>
                    <a:pt x="242" y="648"/>
                  </a:lnTo>
                  <a:lnTo>
                    <a:pt x="248" y="658"/>
                  </a:lnTo>
                  <a:lnTo>
                    <a:pt x="256" y="664"/>
                  </a:lnTo>
                  <a:lnTo>
                    <a:pt x="256" y="664"/>
                  </a:lnTo>
                  <a:lnTo>
                    <a:pt x="266" y="668"/>
                  </a:lnTo>
                  <a:lnTo>
                    <a:pt x="276" y="670"/>
                  </a:lnTo>
                  <a:lnTo>
                    <a:pt x="276" y="670"/>
                  </a:lnTo>
                  <a:lnTo>
                    <a:pt x="284" y="670"/>
                  </a:lnTo>
                  <a:lnTo>
                    <a:pt x="292" y="668"/>
                  </a:lnTo>
                  <a:lnTo>
                    <a:pt x="308" y="660"/>
                  </a:lnTo>
                  <a:lnTo>
                    <a:pt x="308" y="660"/>
                  </a:lnTo>
                  <a:lnTo>
                    <a:pt x="322" y="648"/>
                  </a:lnTo>
                  <a:lnTo>
                    <a:pt x="334" y="634"/>
                  </a:lnTo>
                  <a:lnTo>
                    <a:pt x="334" y="634"/>
                  </a:lnTo>
                  <a:lnTo>
                    <a:pt x="344" y="622"/>
                  </a:lnTo>
                  <a:lnTo>
                    <a:pt x="354" y="614"/>
                  </a:lnTo>
                  <a:lnTo>
                    <a:pt x="354" y="614"/>
                  </a:lnTo>
                  <a:lnTo>
                    <a:pt x="364" y="610"/>
                  </a:lnTo>
                  <a:lnTo>
                    <a:pt x="374" y="608"/>
                  </a:lnTo>
                  <a:lnTo>
                    <a:pt x="374" y="608"/>
                  </a:lnTo>
                  <a:lnTo>
                    <a:pt x="378" y="608"/>
                  </a:lnTo>
                  <a:lnTo>
                    <a:pt x="380" y="610"/>
                  </a:lnTo>
                  <a:lnTo>
                    <a:pt x="380" y="610"/>
                  </a:lnTo>
                  <a:lnTo>
                    <a:pt x="384" y="614"/>
                  </a:lnTo>
                  <a:lnTo>
                    <a:pt x="384" y="614"/>
                  </a:lnTo>
                  <a:lnTo>
                    <a:pt x="386" y="624"/>
                  </a:lnTo>
                  <a:lnTo>
                    <a:pt x="386" y="624"/>
                  </a:lnTo>
                  <a:lnTo>
                    <a:pt x="386" y="632"/>
                  </a:lnTo>
                  <a:lnTo>
                    <a:pt x="382" y="642"/>
                  </a:lnTo>
                  <a:lnTo>
                    <a:pt x="378" y="652"/>
                  </a:lnTo>
                  <a:lnTo>
                    <a:pt x="374" y="660"/>
                  </a:lnTo>
                  <a:lnTo>
                    <a:pt x="374" y="660"/>
                  </a:lnTo>
                  <a:lnTo>
                    <a:pt x="366" y="674"/>
                  </a:lnTo>
                  <a:lnTo>
                    <a:pt x="360" y="686"/>
                  </a:lnTo>
                  <a:lnTo>
                    <a:pt x="358" y="698"/>
                  </a:lnTo>
                  <a:lnTo>
                    <a:pt x="356" y="710"/>
                  </a:lnTo>
                  <a:lnTo>
                    <a:pt x="356" y="710"/>
                  </a:lnTo>
                  <a:lnTo>
                    <a:pt x="358" y="720"/>
                  </a:lnTo>
                  <a:lnTo>
                    <a:pt x="360" y="730"/>
                  </a:lnTo>
                  <a:lnTo>
                    <a:pt x="360" y="730"/>
                  </a:lnTo>
                  <a:lnTo>
                    <a:pt x="366" y="738"/>
                  </a:lnTo>
                  <a:lnTo>
                    <a:pt x="372" y="746"/>
                  </a:lnTo>
                  <a:lnTo>
                    <a:pt x="372" y="746"/>
                  </a:lnTo>
                  <a:lnTo>
                    <a:pt x="382" y="750"/>
                  </a:lnTo>
                  <a:lnTo>
                    <a:pt x="394" y="752"/>
                  </a:lnTo>
                  <a:lnTo>
                    <a:pt x="394" y="752"/>
                  </a:lnTo>
                  <a:lnTo>
                    <a:pt x="402" y="750"/>
                  </a:lnTo>
                  <a:lnTo>
                    <a:pt x="410" y="748"/>
                  </a:lnTo>
                  <a:lnTo>
                    <a:pt x="424" y="742"/>
                  </a:lnTo>
                  <a:lnTo>
                    <a:pt x="424" y="742"/>
                  </a:lnTo>
                  <a:lnTo>
                    <a:pt x="438" y="730"/>
                  </a:lnTo>
                  <a:lnTo>
                    <a:pt x="452" y="716"/>
                  </a:lnTo>
                  <a:lnTo>
                    <a:pt x="452" y="716"/>
                  </a:lnTo>
                  <a:lnTo>
                    <a:pt x="462" y="704"/>
                  </a:lnTo>
                  <a:lnTo>
                    <a:pt x="472" y="696"/>
                  </a:lnTo>
                  <a:lnTo>
                    <a:pt x="472" y="696"/>
                  </a:lnTo>
                  <a:lnTo>
                    <a:pt x="482" y="690"/>
                  </a:lnTo>
                  <a:lnTo>
                    <a:pt x="490" y="688"/>
                  </a:lnTo>
                  <a:lnTo>
                    <a:pt x="490" y="688"/>
                  </a:lnTo>
                  <a:lnTo>
                    <a:pt x="494" y="690"/>
                  </a:lnTo>
                  <a:lnTo>
                    <a:pt x="498" y="690"/>
                  </a:lnTo>
                  <a:lnTo>
                    <a:pt x="498" y="690"/>
                  </a:lnTo>
                  <a:lnTo>
                    <a:pt x="502" y="696"/>
                  </a:lnTo>
                  <a:lnTo>
                    <a:pt x="502" y="696"/>
                  </a:lnTo>
                  <a:lnTo>
                    <a:pt x="504" y="706"/>
                  </a:lnTo>
                  <a:lnTo>
                    <a:pt x="504" y="706"/>
                  </a:lnTo>
                  <a:lnTo>
                    <a:pt x="502" y="714"/>
                  </a:lnTo>
                  <a:lnTo>
                    <a:pt x="500" y="724"/>
                  </a:lnTo>
                  <a:lnTo>
                    <a:pt x="496" y="732"/>
                  </a:lnTo>
                  <a:lnTo>
                    <a:pt x="490" y="742"/>
                  </a:lnTo>
                  <a:lnTo>
                    <a:pt x="490" y="742"/>
                  </a:lnTo>
                  <a:lnTo>
                    <a:pt x="484" y="754"/>
                  </a:lnTo>
                  <a:lnTo>
                    <a:pt x="478" y="768"/>
                  </a:lnTo>
                  <a:lnTo>
                    <a:pt x="474" y="780"/>
                  </a:lnTo>
                  <a:lnTo>
                    <a:pt x="474" y="792"/>
                  </a:lnTo>
                  <a:lnTo>
                    <a:pt x="474" y="792"/>
                  </a:lnTo>
                  <a:lnTo>
                    <a:pt x="474" y="802"/>
                  </a:lnTo>
                  <a:lnTo>
                    <a:pt x="478" y="812"/>
                  </a:lnTo>
                  <a:lnTo>
                    <a:pt x="478" y="812"/>
                  </a:lnTo>
                  <a:lnTo>
                    <a:pt x="482" y="820"/>
                  </a:lnTo>
                  <a:lnTo>
                    <a:pt x="490" y="826"/>
                  </a:lnTo>
                  <a:lnTo>
                    <a:pt x="490" y="826"/>
                  </a:lnTo>
                  <a:lnTo>
                    <a:pt x="500" y="832"/>
                  </a:lnTo>
                  <a:lnTo>
                    <a:pt x="510" y="834"/>
                  </a:lnTo>
                  <a:lnTo>
                    <a:pt x="510" y="834"/>
                  </a:lnTo>
                  <a:lnTo>
                    <a:pt x="518" y="832"/>
                  </a:lnTo>
                  <a:lnTo>
                    <a:pt x="526" y="830"/>
                  </a:lnTo>
                  <a:lnTo>
                    <a:pt x="542" y="822"/>
                  </a:lnTo>
                  <a:lnTo>
                    <a:pt x="542" y="822"/>
                  </a:lnTo>
                  <a:lnTo>
                    <a:pt x="556" y="812"/>
                  </a:lnTo>
                  <a:lnTo>
                    <a:pt x="568" y="796"/>
                  </a:lnTo>
                  <a:lnTo>
                    <a:pt x="568" y="796"/>
                  </a:lnTo>
                  <a:lnTo>
                    <a:pt x="578" y="786"/>
                  </a:lnTo>
                  <a:lnTo>
                    <a:pt x="590" y="776"/>
                  </a:lnTo>
                  <a:lnTo>
                    <a:pt x="590" y="776"/>
                  </a:lnTo>
                  <a:lnTo>
                    <a:pt x="600" y="772"/>
                  </a:lnTo>
                  <a:lnTo>
                    <a:pt x="608" y="770"/>
                  </a:lnTo>
                  <a:lnTo>
                    <a:pt x="608" y="770"/>
                  </a:lnTo>
                  <a:lnTo>
                    <a:pt x="612" y="770"/>
                  </a:lnTo>
                  <a:lnTo>
                    <a:pt x="614" y="772"/>
                  </a:lnTo>
                  <a:lnTo>
                    <a:pt x="614" y="772"/>
                  </a:lnTo>
                  <a:lnTo>
                    <a:pt x="618" y="778"/>
                  </a:lnTo>
                  <a:lnTo>
                    <a:pt x="618" y="778"/>
                  </a:lnTo>
                  <a:lnTo>
                    <a:pt x="620" y="788"/>
                  </a:lnTo>
                  <a:lnTo>
                    <a:pt x="620" y="788"/>
                  </a:lnTo>
                  <a:lnTo>
                    <a:pt x="620" y="796"/>
                  </a:lnTo>
                  <a:lnTo>
                    <a:pt x="618" y="804"/>
                  </a:lnTo>
                  <a:lnTo>
                    <a:pt x="614" y="814"/>
                  </a:lnTo>
                  <a:lnTo>
                    <a:pt x="608" y="824"/>
                  </a:lnTo>
                  <a:lnTo>
                    <a:pt x="608" y="824"/>
                  </a:lnTo>
                  <a:lnTo>
                    <a:pt x="600" y="836"/>
                  </a:lnTo>
                  <a:lnTo>
                    <a:pt x="596" y="848"/>
                  </a:lnTo>
                  <a:lnTo>
                    <a:pt x="592" y="862"/>
                  </a:lnTo>
                  <a:lnTo>
                    <a:pt x="590" y="874"/>
                  </a:lnTo>
                  <a:lnTo>
                    <a:pt x="590" y="874"/>
                  </a:lnTo>
                  <a:lnTo>
                    <a:pt x="592" y="884"/>
                  </a:lnTo>
                  <a:lnTo>
                    <a:pt x="594" y="892"/>
                  </a:lnTo>
                  <a:lnTo>
                    <a:pt x="594" y="892"/>
                  </a:lnTo>
                  <a:lnTo>
                    <a:pt x="600" y="902"/>
                  </a:lnTo>
                  <a:lnTo>
                    <a:pt x="608" y="908"/>
                  </a:lnTo>
                  <a:lnTo>
                    <a:pt x="608" y="908"/>
                  </a:lnTo>
                  <a:lnTo>
                    <a:pt x="608" y="908"/>
                  </a:lnTo>
                  <a:lnTo>
                    <a:pt x="616" y="914"/>
                  </a:lnTo>
                  <a:lnTo>
                    <a:pt x="628" y="914"/>
                  </a:lnTo>
                  <a:lnTo>
                    <a:pt x="628" y="914"/>
                  </a:lnTo>
                  <a:lnTo>
                    <a:pt x="636" y="914"/>
                  </a:lnTo>
                  <a:lnTo>
                    <a:pt x="644" y="912"/>
                  </a:lnTo>
                  <a:lnTo>
                    <a:pt x="658" y="904"/>
                  </a:lnTo>
                  <a:lnTo>
                    <a:pt x="658" y="904"/>
                  </a:lnTo>
                  <a:lnTo>
                    <a:pt x="674" y="892"/>
                  </a:lnTo>
                  <a:lnTo>
                    <a:pt x="686" y="878"/>
                  </a:lnTo>
                  <a:lnTo>
                    <a:pt x="686" y="878"/>
                  </a:lnTo>
                  <a:lnTo>
                    <a:pt x="696" y="866"/>
                  </a:lnTo>
                  <a:lnTo>
                    <a:pt x="706" y="858"/>
                  </a:lnTo>
                  <a:lnTo>
                    <a:pt x="706" y="858"/>
                  </a:lnTo>
                  <a:lnTo>
                    <a:pt x="716" y="854"/>
                  </a:lnTo>
                  <a:lnTo>
                    <a:pt x="724" y="852"/>
                  </a:lnTo>
                  <a:lnTo>
                    <a:pt x="724" y="852"/>
                  </a:lnTo>
                  <a:lnTo>
                    <a:pt x="728" y="852"/>
                  </a:lnTo>
                  <a:lnTo>
                    <a:pt x="732" y="854"/>
                  </a:lnTo>
                  <a:lnTo>
                    <a:pt x="732" y="854"/>
                  </a:lnTo>
                  <a:lnTo>
                    <a:pt x="736" y="858"/>
                  </a:lnTo>
                  <a:lnTo>
                    <a:pt x="736" y="858"/>
                  </a:lnTo>
                  <a:lnTo>
                    <a:pt x="738" y="870"/>
                  </a:lnTo>
                  <a:lnTo>
                    <a:pt x="738" y="870"/>
                  </a:lnTo>
                  <a:lnTo>
                    <a:pt x="736" y="878"/>
                  </a:lnTo>
                  <a:lnTo>
                    <a:pt x="734" y="886"/>
                  </a:lnTo>
                  <a:lnTo>
                    <a:pt x="730" y="896"/>
                  </a:lnTo>
                  <a:lnTo>
                    <a:pt x="724" y="906"/>
                  </a:lnTo>
                  <a:lnTo>
                    <a:pt x="724" y="906"/>
                  </a:lnTo>
                  <a:lnTo>
                    <a:pt x="718" y="918"/>
                  </a:lnTo>
                  <a:lnTo>
                    <a:pt x="712" y="930"/>
                  </a:lnTo>
                  <a:lnTo>
                    <a:pt x="710" y="942"/>
                  </a:lnTo>
                  <a:lnTo>
                    <a:pt x="708" y="954"/>
                  </a:lnTo>
                  <a:lnTo>
                    <a:pt x="708" y="954"/>
                  </a:lnTo>
                  <a:lnTo>
                    <a:pt x="710" y="964"/>
                  </a:lnTo>
                  <a:lnTo>
                    <a:pt x="712" y="974"/>
                  </a:lnTo>
                  <a:lnTo>
                    <a:pt x="712" y="974"/>
                  </a:lnTo>
                  <a:lnTo>
                    <a:pt x="716" y="982"/>
                  </a:lnTo>
                  <a:lnTo>
                    <a:pt x="724" y="990"/>
                  </a:lnTo>
                  <a:lnTo>
                    <a:pt x="724" y="990"/>
                  </a:lnTo>
                  <a:lnTo>
                    <a:pt x="734" y="994"/>
                  </a:lnTo>
                  <a:lnTo>
                    <a:pt x="744" y="996"/>
                  </a:lnTo>
                  <a:lnTo>
                    <a:pt x="744" y="996"/>
                  </a:lnTo>
                  <a:lnTo>
                    <a:pt x="752" y="996"/>
                  </a:lnTo>
                  <a:lnTo>
                    <a:pt x="760" y="994"/>
                  </a:lnTo>
                  <a:lnTo>
                    <a:pt x="776" y="986"/>
                  </a:lnTo>
                  <a:lnTo>
                    <a:pt x="776" y="986"/>
                  </a:lnTo>
                  <a:lnTo>
                    <a:pt x="790" y="974"/>
                  </a:lnTo>
                  <a:lnTo>
                    <a:pt x="804" y="960"/>
                  </a:lnTo>
                  <a:lnTo>
                    <a:pt x="804" y="960"/>
                  </a:lnTo>
                  <a:lnTo>
                    <a:pt x="814" y="948"/>
                  </a:lnTo>
                  <a:lnTo>
                    <a:pt x="824" y="940"/>
                  </a:lnTo>
                  <a:lnTo>
                    <a:pt x="824" y="940"/>
                  </a:lnTo>
                  <a:lnTo>
                    <a:pt x="834" y="934"/>
                  </a:lnTo>
                  <a:lnTo>
                    <a:pt x="842" y="934"/>
                  </a:lnTo>
                  <a:lnTo>
                    <a:pt x="842" y="934"/>
                  </a:lnTo>
                  <a:lnTo>
                    <a:pt x="846" y="934"/>
                  </a:lnTo>
                  <a:lnTo>
                    <a:pt x="850" y="936"/>
                  </a:lnTo>
                  <a:lnTo>
                    <a:pt x="850" y="936"/>
                  </a:lnTo>
                  <a:lnTo>
                    <a:pt x="852" y="940"/>
                  </a:lnTo>
                  <a:lnTo>
                    <a:pt x="852" y="940"/>
                  </a:lnTo>
                  <a:lnTo>
                    <a:pt x="854" y="950"/>
                  </a:lnTo>
                  <a:lnTo>
                    <a:pt x="854" y="950"/>
                  </a:lnTo>
                  <a:lnTo>
                    <a:pt x="854" y="958"/>
                  </a:lnTo>
                  <a:lnTo>
                    <a:pt x="852" y="968"/>
                  </a:lnTo>
                  <a:lnTo>
                    <a:pt x="848" y="976"/>
                  </a:lnTo>
                  <a:lnTo>
                    <a:pt x="842" y="986"/>
                  </a:lnTo>
                  <a:lnTo>
                    <a:pt x="842" y="986"/>
                  </a:lnTo>
                  <a:lnTo>
                    <a:pt x="834" y="998"/>
                  </a:lnTo>
                  <a:lnTo>
                    <a:pt x="830" y="1012"/>
                  </a:lnTo>
                  <a:lnTo>
                    <a:pt x="826" y="1024"/>
                  </a:lnTo>
                  <a:lnTo>
                    <a:pt x="826" y="1036"/>
                  </a:lnTo>
                  <a:lnTo>
                    <a:pt x="826" y="1036"/>
                  </a:lnTo>
                  <a:lnTo>
                    <a:pt x="826" y="1046"/>
                  </a:lnTo>
                  <a:lnTo>
                    <a:pt x="830" y="1056"/>
                  </a:lnTo>
                  <a:lnTo>
                    <a:pt x="830" y="1056"/>
                  </a:lnTo>
                  <a:lnTo>
                    <a:pt x="834" y="1064"/>
                  </a:lnTo>
                  <a:lnTo>
                    <a:pt x="842" y="1072"/>
                  </a:lnTo>
                  <a:lnTo>
                    <a:pt x="842" y="1072"/>
                  </a:lnTo>
                  <a:lnTo>
                    <a:pt x="842" y="1072"/>
                  </a:lnTo>
                  <a:lnTo>
                    <a:pt x="852" y="1076"/>
                  </a:lnTo>
                  <a:lnTo>
                    <a:pt x="862" y="1078"/>
                  </a:lnTo>
                  <a:lnTo>
                    <a:pt x="862" y="1078"/>
                  </a:lnTo>
                  <a:lnTo>
                    <a:pt x="870" y="1076"/>
                  </a:lnTo>
                  <a:lnTo>
                    <a:pt x="878" y="1074"/>
                  </a:lnTo>
                  <a:lnTo>
                    <a:pt x="894" y="1068"/>
                  </a:lnTo>
                  <a:lnTo>
                    <a:pt x="894" y="1068"/>
                  </a:lnTo>
                  <a:lnTo>
                    <a:pt x="908" y="1056"/>
                  </a:lnTo>
                  <a:lnTo>
                    <a:pt x="920" y="1042"/>
                  </a:lnTo>
                  <a:lnTo>
                    <a:pt x="920" y="1042"/>
                  </a:lnTo>
                  <a:lnTo>
                    <a:pt x="930" y="1030"/>
                  </a:lnTo>
                  <a:lnTo>
                    <a:pt x="940" y="1022"/>
                  </a:lnTo>
                  <a:lnTo>
                    <a:pt x="940" y="1022"/>
                  </a:lnTo>
                  <a:lnTo>
                    <a:pt x="952" y="1016"/>
                  </a:lnTo>
                  <a:lnTo>
                    <a:pt x="960" y="1014"/>
                  </a:lnTo>
                  <a:lnTo>
                    <a:pt x="960" y="1014"/>
                  </a:lnTo>
                  <a:lnTo>
                    <a:pt x="964" y="1016"/>
                  </a:lnTo>
                  <a:lnTo>
                    <a:pt x="966" y="1016"/>
                  </a:lnTo>
                  <a:lnTo>
                    <a:pt x="966" y="1016"/>
                  </a:lnTo>
                  <a:lnTo>
                    <a:pt x="970" y="1022"/>
                  </a:lnTo>
                  <a:lnTo>
                    <a:pt x="970" y="1022"/>
                  </a:lnTo>
                  <a:lnTo>
                    <a:pt x="972" y="1032"/>
                  </a:lnTo>
                  <a:lnTo>
                    <a:pt x="972" y="1032"/>
                  </a:lnTo>
                  <a:lnTo>
                    <a:pt x="972" y="1040"/>
                  </a:lnTo>
                  <a:lnTo>
                    <a:pt x="968" y="1048"/>
                  </a:lnTo>
                  <a:lnTo>
                    <a:pt x="964" y="1058"/>
                  </a:lnTo>
                  <a:lnTo>
                    <a:pt x="960" y="1068"/>
                  </a:lnTo>
                  <a:lnTo>
                    <a:pt x="946" y="1086"/>
                  </a:lnTo>
                  <a:lnTo>
                    <a:pt x="970" y="1086"/>
                  </a:lnTo>
                  <a:lnTo>
                    <a:pt x="970" y="1074"/>
                  </a:lnTo>
                  <a:lnTo>
                    <a:pt x="960" y="1068"/>
                  </a:lnTo>
                  <a:lnTo>
                    <a:pt x="960" y="1068"/>
                  </a:lnTo>
                  <a:lnTo>
                    <a:pt x="952" y="1080"/>
                  </a:lnTo>
                  <a:lnTo>
                    <a:pt x="948" y="1092"/>
                  </a:lnTo>
                  <a:lnTo>
                    <a:pt x="944" y="1106"/>
                  </a:lnTo>
                  <a:lnTo>
                    <a:pt x="942" y="1118"/>
                  </a:lnTo>
                  <a:lnTo>
                    <a:pt x="942" y="1118"/>
                  </a:lnTo>
                  <a:lnTo>
                    <a:pt x="944" y="1128"/>
                  </a:lnTo>
                  <a:lnTo>
                    <a:pt x="946" y="1138"/>
                  </a:lnTo>
                  <a:lnTo>
                    <a:pt x="946" y="1138"/>
                  </a:lnTo>
                  <a:lnTo>
                    <a:pt x="952" y="1146"/>
                  </a:lnTo>
                  <a:lnTo>
                    <a:pt x="958" y="1152"/>
                  </a:lnTo>
                  <a:lnTo>
                    <a:pt x="958" y="1152"/>
                  </a:lnTo>
                  <a:lnTo>
                    <a:pt x="968" y="1158"/>
                  </a:lnTo>
                  <a:lnTo>
                    <a:pt x="980" y="1158"/>
                  </a:lnTo>
                  <a:lnTo>
                    <a:pt x="980" y="1158"/>
                  </a:lnTo>
                  <a:lnTo>
                    <a:pt x="988" y="1158"/>
                  </a:lnTo>
                  <a:lnTo>
                    <a:pt x="996" y="1156"/>
                  </a:lnTo>
                  <a:lnTo>
                    <a:pt x="1010" y="1148"/>
                  </a:lnTo>
                  <a:lnTo>
                    <a:pt x="1010" y="1148"/>
                  </a:lnTo>
                  <a:lnTo>
                    <a:pt x="1024" y="1138"/>
                  </a:lnTo>
                  <a:lnTo>
                    <a:pt x="1038" y="1122"/>
                  </a:lnTo>
                  <a:lnTo>
                    <a:pt x="1038" y="1122"/>
                  </a:lnTo>
                  <a:lnTo>
                    <a:pt x="1048" y="1110"/>
                  </a:lnTo>
                  <a:lnTo>
                    <a:pt x="1058" y="1102"/>
                  </a:lnTo>
                  <a:lnTo>
                    <a:pt x="1058" y="1102"/>
                  </a:lnTo>
                  <a:lnTo>
                    <a:pt x="1068" y="1098"/>
                  </a:lnTo>
                  <a:lnTo>
                    <a:pt x="1076" y="1096"/>
                  </a:lnTo>
                  <a:lnTo>
                    <a:pt x="1076" y="1096"/>
                  </a:lnTo>
                  <a:lnTo>
                    <a:pt x="1080" y="1096"/>
                  </a:lnTo>
                  <a:lnTo>
                    <a:pt x="1084" y="1098"/>
                  </a:lnTo>
                  <a:lnTo>
                    <a:pt x="1084" y="1098"/>
                  </a:lnTo>
                  <a:lnTo>
                    <a:pt x="1088" y="1104"/>
                  </a:lnTo>
                  <a:lnTo>
                    <a:pt x="1088" y="1104"/>
                  </a:lnTo>
                  <a:lnTo>
                    <a:pt x="1090" y="1114"/>
                  </a:lnTo>
                  <a:lnTo>
                    <a:pt x="1090" y="1114"/>
                  </a:lnTo>
                  <a:lnTo>
                    <a:pt x="1088" y="1122"/>
                  </a:lnTo>
                  <a:lnTo>
                    <a:pt x="1086" y="1130"/>
                  </a:lnTo>
                  <a:lnTo>
                    <a:pt x="1082" y="1140"/>
                  </a:lnTo>
                  <a:lnTo>
                    <a:pt x="1076" y="1150"/>
                  </a:lnTo>
                  <a:lnTo>
                    <a:pt x="1076" y="1150"/>
                  </a:lnTo>
                  <a:lnTo>
                    <a:pt x="1070" y="1162"/>
                  </a:lnTo>
                  <a:lnTo>
                    <a:pt x="1064" y="1174"/>
                  </a:lnTo>
                  <a:lnTo>
                    <a:pt x="1062" y="1186"/>
                  </a:lnTo>
                  <a:lnTo>
                    <a:pt x="1060" y="1200"/>
                  </a:lnTo>
                  <a:lnTo>
                    <a:pt x="1060" y="1200"/>
                  </a:lnTo>
                  <a:lnTo>
                    <a:pt x="1060" y="1210"/>
                  </a:lnTo>
                  <a:lnTo>
                    <a:pt x="1064" y="1218"/>
                  </a:lnTo>
                  <a:lnTo>
                    <a:pt x="1064" y="1218"/>
                  </a:lnTo>
                  <a:lnTo>
                    <a:pt x="1068" y="1228"/>
                  </a:lnTo>
                  <a:lnTo>
                    <a:pt x="1076" y="1234"/>
                  </a:lnTo>
                  <a:lnTo>
                    <a:pt x="1076" y="1234"/>
                  </a:lnTo>
                  <a:lnTo>
                    <a:pt x="1086" y="1238"/>
                  </a:lnTo>
                  <a:lnTo>
                    <a:pt x="1096" y="1240"/>
                  </a:lnTo>
                  <a:lnTo>
                    <a:pt x="1096" y="1240"/>
                  </a:lnTo>
                  <a:lnTo>
                    <a:pt x="1104" y="1240"/>
                  </a:lnTo>
                  <a:lnTo>
                    <a:pt x="1112" y="1238"/>
                  </a:lnTo>
                  <a:lnTo>
                    <a:pt x="1128" y="1230"/>
                  </a:lnTo>
                  <a:lnTo>
                    <a:pt x="1128" y="1230"/>
                  </a:lnTo>
                  <a:lnTo>
                    <a:pt x="1142" y="1218"/>
                  </a:lnTo>
                  <a:lnTo>
                    <a:pt x="1154" y="1204"/>
                  </a:lnTo>
                  <a:lnTo>
                    <a:pt x="1154" y="1204"/>
                  </a:lnTo>
                  <a:lnTo>
                    <a:pt x="1164" y="1192"/>
                  </a:lnTo>
                  <a:lnTo>
                    <a:pt x="1176" y="1184"/>
                  </a:lnTo>
                  <a:lnTo>
                    <a:pt x="1176" y="1184"/>
                  </a:lnTo>
                  <a:lnTo>
                    <a:pt x="1186" y="1180"/>
                  </a:lnTo>
                  <a:lnTo>
                    <a:pt x="1194" y="1178"/>
                  </a:lnTo>
                  <a:lnTo>
                    <a:pt x="1194" y="1178"/>
                  </a:lnTo>
                  <a:lnTo>
                    <a:pt x="1198" y="1178"/>
                  </a:lnTo>
                  <a:lnTo>
                    <a:pt x="1200" y="1180"/>
                  </a:lnTo>
                  <a:lnTo>
                    <a:pt x="1200" y="1180"/>
                  </a:lnTo>
                  <a:lnTo>
                    <a:pt x="1204" y="1184"/>
                  </a:lnTo>
                  <a:lnTo>
                    <a:pt x="1204" y="1184"/>
                  </a:lnTo>
                  <a:lnTo>
                    <a:pt x="1206" y="1194"/>
                  </a:lnTo>
                  <a:lnTo>
                    <a:pt x="1206" y="1194"/>
                  </a:lnTo>
                  <a:lnTo>
                    <a:pt x="1206" y="1202"/>
                  </a:lnTo>
                  <a:lnTo>
                    <a:pt x="1204" y="1212"/>
                  </a:lnTo>
                  <a:lnTo>
                    <a:pt x="1200" y="1222"/>
                  </a:lnTo>
                  <a:lnTo>
                    <a:pt x="1194" y="1230"/>
                  </a:lnTo>
                  <a:lnTo>
                    <a:pt x="1194" y="1230"/>
                  </a:lnTo>
                  <a:lnTo>
                    <a:pt x="1186" y="1244"/>
                  </a:lnTo>
                  <a:lnTo>
                    <a:pt x="1182" y="1256"/>
                  </a:lnTo>
                  <a:lnTo>
                    <a:pt x="1178" y="1268"/>
                  </a:lnTo>
                  <a:lnTo>
                    <a:pt x="1178" y="1280"/>
                  </a:lnTo>
                  <a:lnTo>
                    <a:pt x="1178" y="1280"/>
                  </a:lnTo>
                  <a:lnTo>
                    <a:pt x="1178" y="1290"/>
                  </a:lnTo>
                  <a:lnTo>
                    <a:pt x="1180" y="1300"/>
                  </a:lnTo>
                  <a:lnTo>
                    <a:pt x="1180" y="1300"/>
                  </a:lnTo>
                  <a:lnTo>
                    <a:pt x="1186" y="1308"/>
                  </a:lnTo>
                  <a:lnTo>
                    <a:pt x="1194" y="1316"/>
                  </a:lnTo>
                  <a:lnTo>
                    <a:pt x="1194" y="1316"/>
                  </a:lnTo>
                  <a:lnTo>
                    <a:pt x="1204" y="1320"/>
                  </a:lnTo>
                  <a:lnTo>
                    <a:pt x="1214" y="1322"/>
                  </a:lnTo>
                  <a:lnTo>
                    <a:pt x="1214" y="1322"/>
                  </a:lnTo>
                  <a:lnTo>
                    <a:pt x="1222" y="1320"/>
                  </a:lnTo>
                  <a:lnTo>
                    <a:pt x="1230" y="1318"/>
                  </a:lnTo>
                  <a:lnTo>
                    <a:pt x="1246" y="1312"/>
                  </a:lnTo>
                  <a:lnTo>
                    <a:pt x="1246" y="1312"/>
                  </a:lnTo>
                  <a:lnTo>
                    <a:pt x="1260" y="1300"/>
                  </a:lnTo>
                  <a:lnTo>
                    <a:pt x="1272" y="1286"/>
                  </a:lnTo>
                  <a:lnTo>
                    <a:pt x="1272" y="1286"/>
                  </a:lnTo>
                  <a:lnTo>
                    <a:pt x="1282" y="1274"/>
                  </a:lnTo>
                  <a:lnTo>
                    <a:pt x="1292" y="1266"/>
                  </a:lnTo>
                  <a:lnTo>
                    <a:pt x="1292" y="1266"/>
                  </a:lnTo>
                  <a:lnTo>
                    <a:pt x="1302" y="1260"/>
                  </a:lnTo>
                  <a:lnTo>
                    <a:pt x="1312" y="1258"/>
                  </a:lnTo>
                  <a:lnTo>
                    <a:pt x="1312" y="1258"/>
                  </a:lnTo>
                  <a:lnTo>
                    <a:pt x="1316" y="1260"/>
                  </a:lnTo>
                  <a:lnTo>
                    <a:pt x="1318" y="1260"/>
                  </a:lnTo>
                  <a:lnTo>
                    <a:pt x="1318" y="1260"/>
                  </a:lnTo>
                  <a:lnTo>
                    <a:pt x="1322" y="1266"/>
                  </a:lnTo>
                  <a:lnTo>
                    <a:pt x="1322" y="1266"/>
                  </a:lnTo>
                  <a:lnTo>
                    <a:pt x="1324" y="1276"/>
                  </a:lnTo>
                  <a:lnTo>
                    <a:pt x="1324" y="1276"/>
                  </a:lnTo>
                  <a:lnTo>
                    <a:pt x="1322" y="1284"/>
                  </a:lnTo>
                  <a:lnTo>
                    <a:pt x="1320" y="1294"/>
                  </a:lnTo>
                  <a:lnTo>
                    <a:pt x="1316" y="1302"/>
                  </a:lnTo>
                  <a:lnTo>
                    <a:pt x="1312" y="1312"/>
                  </a:lnTo>
                  <a:lnTo>
                    <a:pt x="1312" y="1312"/>
                  </a:lnTo>
                  <a:lnTo>
                    <a:pt x="1304" y="1324"/>
                  </a:lnTo>
                  <a:lnTo>
                    <a:pt x="1298" y="1338"/>
                  </a:lnTo>
                  <a:lnTo>
                    <a:pt x="1296" y="1350"/>
                  </a:lnTo>
                  <a:lnTo>
                    <a:pt x="1294" y="1362"/>
                  </a:lnTo>
                  <a:lnTo>
                    <a:pt x="1294" y="1362"/>
                  </a:lnTo>
                  <a:lnTo>
                    <a:pt x="1296" y="1372"/>
                  </a:lnTo>
                  <a:lnTo>
                    <a:pt x="1298" y="1382"/>
                  </a:lnTo>
                  <a:lnTo>
                    <a:pt x="1298" y="1382"/>
                  </a:lnTo>
                  <a:lnTo>
                    <a:pt x="1304" y="1390"/>
                  </a:lnTo>
                  <a:lnTo>
                    <a:pt x="1310" y="1396"/>
                  </a:lnTo>
                  <a:lnTo>
                    <a:pt x="1310" y="1396"/>
                  </a:lnTo>
                  <a:lnTo>
                    <a:pt x="1320" y="1402"/>
                  </a:lnTo>
                  <a:lnTo>
                    <a:pt x="1332" y="1404"/>
                  </a:lnTo>
                  <a:lnTo>
                    <a:pt x="1332" y="1404"/>
                  </a:lnTo>
                  <a:lnTo>
                    <a:pt x="1340" y="1402"/>
                  </a:lnTo>
                  <a:lnTo>
                    <a:pt x="1348" y="1400"/>
                  </a:lnTo>
                  <a:lnTo>
                    <a:pt x="1362" y="1392"/>
                  </a:lnTo>
                  <a:lnTo>
                    <a:pt x="1362" y="1392"/>
                  </a:lnTo>
                  <a:lnTo>
                    <a:pt x="1376" y="1382"/>
                  </a:lnTo>
                  <a:lnTo>
                    <a:pt x="1390" y="1366"/>
                  </a:lnTo>
                  <a:lnTo>
                    <a:pt x="1390" y="1366"/>
                  </a:lnTo>
                  <a:lnTo>
                    <a:pt x="1400" y="1356"/>
                  </a:lnTo>
                  <a:lnTo>
                    <a:pt x="1410" y="1346"/>
                  </a:lnTo>
                  <a:lnTo>
                    <a:pt x="1410" y="1346"/>
                  </a:lnTo>
                  <a:lnTo>
                    <a:pt x="1420" y="1342"/>
                  </a:lnTo>
                  <a:lnTo>
                    <a:pt x="1428" y="1340"/>
                  </a:lnTo>
                  <a:lnTo>
                    <a:pt x="1428" y="1340"/>
                  </a:lnTo>
                  <a:lnTo>
                    <a:pt x="1432" y="1340"/>
                  </a:lnTo>
                  <a:lnTo>
                    <a:pt x="1436" y="1342"/>
                  </a:lnTo>
                  <a:lnTo>
                    <a:pt x="1436" y="1342"/>
                  </a:lnTo>
                  <a:lnTo>
                    <a:pt x="1440" y="1348"/>
                  </a:lnTo>
                  <a:lnTo>
                    <a:pt x="1440" y="1348"/>
                  </a:lnTo>
                  <a:lnTo>
                    <a:pt x="1440" y="1358"/>
                  </a:lnTo>
                  <a:lnTo>
                    <a:pt x="1440" y="1358"/>
                  </a:lnTo>
                  <a:lnTo>
                    <a:pt x="1440" y="1366"/>
                  </a:lnTo>
                  <a:lnTo>
                    <a:pt x="1438" y="1374"/>
                  </a:lnTo>
                  <a:lnTo>
                    <a:pt x="1434" y="1384"/>
                  </a:lnTo>
                  <a:lnTo>
                    <a:pt x="1428" y="1394"/>
                  </a:lnTo>
                  <a:lnTo>
                    <a:pt x="1428" y="1394"/>
                  </a:lnTo>
                  <a:lnTo>
                    <a:pt x="1422" y="1406"/>
                  </a:lnTo>
                  <a:lnTo>
                    <a:pt x="1416" y="1418"/>
                  </a:lnTo>
                  <a:lnTo>
                    <a:pt x="1412" y="1432"/>
                  </a:lnTo>
                  <a:lnTo>
                    <a:pt x="1412" y="1444"/>
                  </a:lnTo>
                  <a:lnTo>
                    <a:pt x="1412" y="1444"/>
                  </a:lnTo>
                  <a:lnTo>
                    <a:pt x="1412" y="1454"/>
                  </a:lnTo>
                  <a:lnTo>
                    <a:pt x="1416" y="1462"/>
                  </a:lnTo>
                  <a:lnTo>
                    <a:pt x="1416" y="1462"/>
                  </a:lnTo>
                  <a:lnTo>
                    <a:pt x="1420" y="1472"/>
                  </a:lnTo>
                  <a:lnTo>
                    <a:pt x="1428" y="1478"/>
                  </a:lnTo>
                  <a:lnTo>
                    <a:pt x="1428" y="1478"/>
                  </a:lnTo>
                  <a:lnTo>
                    <a:pt x="1438" y="1484"/>
                  </a:lnTo>
                  <a:lnTo>
                    <a:pt x="1448" y="1484"/>
                  </a:lnTo>
                  <a:lnTo>
                    <a:pt x="1448" y="1484"/>
                  </a:lnTo>
                  <a:lnTo>
                    <a:pt x="1456" y="1484"/>
                  </a:lnTo>
                  <a:lnTo>
                    <a:pt x="1464" y="1482"/>
                  </a:lnTo>
                  <a:lnTo>
                    <a:pt x="1480" y="1474"/>
                  </a:lnTo>
                  <a:lnTo>
                    <a:pt x="1480" y="1474"/>
                  </a:lnTo>
                  <a:lnTo>
                    <a:pt x="1494" y="1464"/>
                  </a:lnTo>
                  <a:lnTo>
                    <a:pt x="1506" y="1448"/>
                  </a:lnTo>
                  <a:lnTo>
                    <a:pt x="1506" y="1448"/>
                  </a:lnTo>
                  <a:lnTo>
                    <a:pt x="1516" y="1436"/>
                  </a:lnTo>
                  <a:lnTo>
                    <a:pt x="1528" y="1428"/>
                  </a:lnTo>
                  <a:lnTo>
                    <a:pt x="1528" y="1428"/>
                  </a:lnTo>
                  <a:lnTo>
                    <a:pt x="1538" y="1424"/>
                  </a:lnTo>
                  <a:lnTo>
                    <a:pt x="1546" y="1422"/>
                  </a:lnTo>
                  <a:lnTo>
                    <a:pt x="1546" y="1422"/>
                  </a:lnTo>
                  <a:lnTo>
                    <a:pt x="1550" y="1422"/>
                  </a:lnTo>
                  <a:lnTo>
                    <a:pt x="1552" y="1424"/>
                  </a:lnTo>
                  <a:lnTo>
                    <a:pt x="1552" y="1424"/>
                  </a:lnTo>
                  <a:lnTo>
                    <a:pt x="1556" y="1428"/>
                  </a:lnTo>
                  <a:lnTo>
                    <a:pt x="1556" y="1428"/>
                  </a:lnTo>
                  <a:lnTo>
                    <a:pt x="1558" y="1440"/>
                  </a:lnTo>
                  <a:lnTo>
                    <a:pt x="1558" y="1440"/>
                  </a:lnTo>
                  <a:lnTo>
                    <a:pt x="1558" y="1448"/>
                  </a:lnTo>
                  <a:lnTo>
                    <a:pt x="1556" y="1456"/>
                  </a:lnTo>
                  <a:lnTo>
                    <a:pt x="1552" y="1466"/>
                  </a:lnTo>
                  <a:lnTo>
                    <a:pt x="1546" y="1476"/>
                  </a:lnTo>
                  <a:lnTo>
                    <a:pt x="1546" y="1476"/>
                  </a:lnTo>
                  <a:lnTo>
                    <a:pt x="1538" y="1488"/>
                  </a:lnTo>
                  <a:lnTo>
                    <a:pt x="1534" y="1500"/>
                  </a:lnTo>
                  <a:lnTo>
                    <a:pt x="1530" y="1512"/>
                  </a:lnTo>
                  <a:lnTo>
                    <a:pt x="1528" y="1524"/>
                  </a:lnTo>
                  <a:lnTo>
                    <a:pt x="1528" y="1524"/>
                  </a:lnTo>
                  <a:lnTo>
                    <a:pt x="1530" y="1534"/>
                  </a:lnTo>
                  <a:lnTo>
                    <a:pt x="1532" y="1544"/>
                  </a:lnTo>
                  <a:lnTo>
                    <a:pt x="1532" y="1544"/>
                  </a:lnTo>
                  <a:lnTo>
                    <a:pt x="1538" y="1552"/>
                  </a:lnTo>
                  <a:lnTo>
                    <a:pt x="1544" y="1560"/>
                  </a:lnTo>
                  <a:lnTo>
                    <a:pt x="1544" y="1560"/>
                  </a:lnTo>
                  <a:lnTo>
                    <a:pt x="1554" y="1564"/>
                  </a:lnTo>
                  <a:lnTo>
                    <a:pt x="1566" y="1566"/>
                  </a:lnTo>
                  <a:lnTo>
                    <a:pt x="1566" y="1566"/>
                  </a:lnTo>
                  <a:lnTo>
                    <a:pt x="1574" y="1566"/>
                  </a:lnTo>
                  <a:lnTo>
                    <a:pt x="1582" y="1564"/>
                  </a:lnTo>
                  <a:lnTo>
                    <a:pt x="1596" y="1556"/>
                  </a:lnTo>
                  <a:lnTo>
                    <a:pt x="1596" y="1556"/>
                  </a:lnTo>
                  <a:lnTo>
                    <a:pt x="1612" y="1544"/>
                  </a:lnTo>
                  <a:lnTo>
                    <a:pt x="1624" y="1530"/>
                  </a:lnTo>
                  <a:lnTo>
                    <a:pt x="1624" y="1530"/>
                  </a:lnTo>
                  <a:lnTo>
                    <a:pt x="1634" y="1518"/>
                  </a:lnTo>
                  <a:lnTo>
                    <a:pt x="1644" y="1510"/>
                  </a:lnTo>
                  <a:lnTo>
                    <a:pt x="1644" y="1510"/>
                  </a:lnTo>
                  <a:lnTo>
                    <a:pt x="1654" y="1504"/>
                  </a:lnTo>
                  <a:lnTo>
                    <a:pt x="1662" y="1504"/>
                  </a:lnTo>
                  <a:lnTo>
                    <a:pt x="1662" y="1504"/>
                  </a:lnTo>
                  <a:lnTo>
                    <a:pt x="1666" y="1504"/>
                  </a:lnTo>
                  <a:lnTo>
                    <a:pt x="1670" y="1506"/>
                  </a:lnTo>
                  <a:lnTo>
                    <a:pt x="1670" y="1506"/>
                  </a:lnTo>
                  <a:lnTo>
                    <a:pt x="1674" y="1510"/>
                  </a:lnTo>
                  <a:lnTo>
                    <a:pt x="1674" y="1510"/>
                  </a:lnTo>
                  <a:lnTo>
                    <a:pt x="1676" y="1520"/>
                  </a:lnTo>
                  <a:lnTo>
                    <a:pt x="1676" y="1520"/>
                  </a:lnTo>
                  <a:lnTo>
                    <a:pt x="1674" y="1528"/>
                  </a:lnTo>
                  <a:lnTo>
                    <a:pt x="1672" y="1538"/>
                  </a:lnTo>
                  <a:lnTo>
                    <a:pt x="1668" y="1548"/>
                  </a:lnTo>
                  <a:lnTo>
                    <a:pt x="1662" y="1556"/>
                  </a:lnTo>
                  <a:lnTo>
                    <a:pt x="1662" y="1556"/>
                  </a:lnTo>
                  <a:lnTo>
                    <a:pt x="1656" y="1570"/>
                  </a:lnTo>
                  <a:lnTo>
                    <a:pt x="1650" y="1582"/>
                  </a:lnTo>
                  <a:lnTo>
                    <a:pt x="1648" y="1594"/>
                  </a:lnTo>
                  <a:lnTo>
                    <a:pt x="1646" y="1606"/>
                  </a:lnTo>
                  <a:lnTo>
                    <a:pt x="1646" y="1606"/>
                  </a:lnTo>
                  <a:lnTo>
                    <a:pt x="1646" y="1616"/>
                  </a:lnTo>
                  <a:lnTo>
                    <a:pt x="1650" y="1626"/>
                  </a:lnTo>
                  <a:lnTo>
                    <a:pt x="1650" y="1626"/>
                  </a:lnTo>
                  <a:lnTo>
                    <a:pt x="1654" y="1634"/>
                  </a:lnTo>
                  <a:lnTo>
                    <a:pt x="1662" y="1642"/>
                  </a:lnTo>
                  <a:lnTo>
                    <a:pt x="1662" y="1642"/>
                  </a:lnTo>
                  <a:lnTo>
                    <a:pt x="1672" y="1646"/>
                  </a:lnTo>
                  <a:lnTo>
                    <a:pt x="1682" y="1648"/>
                  </a:lnTo>
                  <a:lnTo>
                    <a:pt x="1682" y="1648"/>
                  </a:lnTo>
                  <a:lnTo>
                    <a:pt x="1690" y="1646"/>
                  </a:lnTo>
                  <a:lnTo>
                    <a:pt x="1698" y="1644"/>
                  </a:lnTo>
                  <a:lnTo>
                    <a:pt x="1714" y="1638"/>
                  </a:lnTo>
                  <a:lnTo>
                    <a:pt x="1714" y="1638"/>
                  </a:lnTo>
                  <a:lnTo>
                    <a:pt x="1728" y="1626"/>
                  </a:lnTo>
                  <a:lnTo>
                    <a:pt x="1742" y="1612"/>
                  </a:lnTo>
                  <a:lnTo>
                    <a:pt x="1742" y="1612"/>
                  </a:lnTo>
                  <a:lnTo>
                    <a:pt x="1752" y="1600"/>
                  </a:lnTo>
                  <a:lnTo>
                    <a:pt x="1762" y="1592"/>
                  </a:lnTo>
                  <a:lnTo>
                    <a:pt x="1762" y="1592"/>
                  </a:lnTo>
                  <a:lnTo>
                    <a:pt x="1772" y="1586"/>
                  </a:lnTo>
                  <a:lnTo>
                    <a:pt x="1780" y="1584"/>
                  </a:lnTo>
                  <a:lnTo>
                    <a:pt x="1780" y="1584"/>
                  </a:lnTo>
                  <a:lnTo>
                    <a:pt x="1784" y="1586"/>
                  </a:lnTo>
                  <a:lnTo>
                    <a:pt x="1786" y="1586"/>
                  </a:lnTo>
                  <a:lnTo>
                    <a:pt x="1786" y="1586"/>
                  </a:lnTo>
                  <a:lnTo>
                    <a:pt x="1790" y="1592"/>
                  </a:lnTo>
                  <a:lnTo>
                    <a:pt x="1790" y="1592"/>
                  </a:lnTo>
                  <a:lnTo>
                    <a:pt x="1792" y="1602"/>
                  </a:lnTo>
                  <a:lnTo>
                    <a:pt x="1792" y="1602"/>
                  </a:lnTo>
                  <a:lnTo>
                    <a:pt x="1792" y="1610"/>
                  </a:lnTo>
                  <a:lnTo>
                    <a:pt x="1790" y="1618"/>
                  </a:lnTo>
                  <a:lnTo>
                    <a:pt x="1786" y="1628"/>
                  </a:lnTo>
                  <a:lnTo>
                    <a:pt x="1780" y="1638"/>
                  </a:lnTo>
                  <a:lnTo>
                    <a:pt x="1790" y="1644"/>
                  </a:lnTo>
                  <a:lnTo>
                    <a:pt x="1790" y="1632"/>
                  </a:lnTo>
                  <a:lnTo>
                    <a:pt x="1790" y="1632"/>
                  </a:lnTo>
                  <a:lnTo>
                    <a:pt x="1784" y="1632"/>
                  </a:lnTo>
                  <a:lnTo>
                    <a:pt x="1780" y="1638"/>
                  </a:lnTo>
                  <a:lnTo>
                    <a:pt x="1780" y="1638"/>
                  </a:lnTo>
                  <a:lnTo>
                    <a:pt x="1772" y="1650"/>
                  </a:lnTo>
                  <a:lnTo>
                    <a:pt x="1768" y="1662"/>
                  </a:lnTo>
                  <a:lnTo>
                    <a:pt x="1764" y="1676"/>
                  </a:lnTo>
                  <a:lnTo>
                    <a:pt x="1764" y="1688"/>
                  </a:lnTo>
                  <a:lnTo>
                    <a:pt x="1764" y="1688"/>
                  </a:lnTo>
                  <a:lnTo>
                    <a:pt x="1764" y="1698"/>
                  </a:lnTo>
                  <a:lnTo>
                    <a:pt x="1766" y="1708"/>
                  </a:lnTo>
                  <a:lnTo>
                    <a:pt x="1766" y="1708"/>
                  </a:lnTo>
                  <a:lnTo>
                    <a:pt x="1772" y="1716"/>
                  </a:lnTo>
                  <a:lnTo>
                    <a:pt x="1780" y="1722"/>
                  </a:lnTo>
                  <a:lnTo>
                    <a:pt x="1780" y="1722"/>
                  </a:lnTo>
                  <a:lnTo>
                    <a:pt x="1790" y="1728"/>
                  </a:lnTo>
                  <a:lnTo>
                    <a:pt x="1800" y="1728"/>
                  </a:lnTo>
                  <a:lnTo>
                    <a:pt x="1800" y="1728"/>
                  </a:lnTo>
                  <a:lnTo>
                    <a:pt x="1808" y="1728"/>
                  </a:lnTo>
                  <a:lnTo>
                    <a:pt x="1816" y="1726"/>
                  </a:lnTo>
                  <a:lnTo>
                    <a:pt x="1832" y="1718"/>
                  </a:lnTo>
                  <a:lnTo>
                    <a:pt x="1832" y="1718"/>
                  </a:lnTo>
                  <a:lnTo>
                    <a:pt x="1846" y="1708"/>
                  </a:lnTo>
                  <a:lnTo>
                    <a:pt x="1858" y="1692"/>
                  </a:lnTo>
                  <a:lnTo>
                    <a:pt x="1858" y="1692"/>
                  </a:lnTo>
                  <a:lnTo>
                    <a:pt x="1868" y="1680"/>
                  </a:lnTo>
                  <a:lnTo>
                    <a:pt x="1878" y="1672"/>
                  </a:lnTo>
                  <a:lnTo>
                    <a:pt x="1878" y="1672"/>
                  </a:lnTo>
                  <a:lnTo>
                    <a:pt x="1888" y="1668"/>
                  </a:lnTo>
                  <a:lnTo>
                    <a:pt x="1898" y="1666"/>
                  </a:lnTo>
                  <a:lnTo>
                    <a:pt x="1898" y="1666"/>
                  </a:lnTo>
                  <a:lnTo>
                    <a:pt x="1902" y="1666"/>
                  </a:lnTo>
                  <a:lnTo>
                    <a:pt x="1904" y="1668"/>
                  </a:lnTo>
                  <a:lnTo>
                    <a:pt x="1904" y="1668"/>
                  </a:lnTo>
                  <a:lnTo>
                    <a:pt x="1908" y="1674"/>
                  </a:lnTo>
                  <a:lnTo>
                    <a:pt x="1908" y="1674"/>
                  </a:lnTo>
                  <a:lnTo>
                    <a:pt x="1910" y="1684"/>
                  </a:lnTo>
                  <a:lnTo>
                    <a:pt x="1910" y="1684"/>
                  </a:lnTo>
                  <a:lnTo>
                    <a:pt x="1910" y="1692"/>
                  </a:lnTo>
                  <a:lnTo>
                    <a:pt x="1906" y="1700"/>
                  </a:lnTo>
                  <a:lnTo>
                    <a:pt x="1902" y="1710"/>
                  </a:lnTo>
                  <a:lnTo>
                    <a:pt x="1898" y="1720"/>
                  </a:lnTo>
                  <a:lnTo>
                    <a:pt x="1898" y="1720"/>
                  </a:lnTo>
                  <a:lnTo>
                    <a:pt x="1890" y="1732"/>
                  </a:lnTo>
                  <a:lnTo>
                    <a:pt x="1884" y="1744"/>
                  </a:lnTo>
                  <a:lnTo>
                    <a:pt x="1882" y="1756"/>
                  </a:lnTo>
                  <a:lnTo>
                    <a:pt x="1880" y="1770"/>
                  </a:lnTo>
                  <a:lnTo>
                    <a:pt x="1880" y="1770"/>
                  </a:lnTo>
                  <a:lnTo>
                    <a:pt x="1882" y="1780"/>
                  </a:lnTo>
                  <a:lnTo>
                    <a:pt x="1884" y="1788"/>
                  </a:lnTo>
                  <a:lnTo>
                    <a:pt x="1884" y="1788"/>
                  </a:lnTo>
                  <a:lnTo>
                    <a:pt x="1890" y="1798"/>
                  </a:lnTo>
                  <a:lnTo>
                    <a:pt x="1896" y="1804"/>
                  </a:lnTo>
                  <a:lnTo>
                    <a:pt x="1896" y="1804"/>
                  </a:lnTo>
                  <a:lnTo>
                    <a:pt x="1906" y="1808"/>
                  </a:lnTo>
                  <a:lnTo>
                    <a:pt x="1918" y="1810"/>
                  </a:lnTo>
                  <a:lnTo>
                    <a:pt x="1918" y="1810"/>
                  </a:lnTo>
                  <a:lnTo>
                    <a:pt x="1926" y="1810"/>
                  </a:lnTo>
                  <a:lnTo>
                    <a:pt x="1934" y="1808"/>
                  </a:lnTo>
                  <a:lnTo>
                    <a:pt x="1948" y="1800"/>
                  </a:lnTo>
                  <a:lnTo>
                    <a:pt x="1948" y="1800"/>
                  </a:lnTo>
                  <a:lnTo>
                    <a:pt x="1962" y="1788"/>
                  </a:lnTo>
                  <a:lnTo>
                    <a:pt x="1976" y="1774"/>
                  </a:lnTo>
                  <a:lnTo>
                    <a:pt x="1976" y="1774"/>
                  </a:lnTo>
                  <a:lnTo>
                    <a:pt x="1986" y="1762"/>
                  </a:lnTo>
                  <a:lnTo>
                    <a:pt x="1996" y="1754"/>
                  </a:lnTo>
                  <a:lnTo>
                    <a:pt x="1996" y="1754"/>
                  </a:lnTo>
                  <a:lnTo>
                    <a:pt x="2006" y="1750"/>
                  </a:lnTo>
                  <a:lnTo>
                    <a:pt x="2014" y="1748"/>
                  </a:lnTo>
                  <a:lnTo>
                    <a:pt x="2014" y="1748"/>
                  </a:lnTo>
                  <a:lnTo>
                    <a:pt x="2018" y="1748"/>
                  </a:lnTo>
                  <a:lnTo>
                    <a:pt x="2022" y="1750"/>
                  </a:lnTo>
                  <a:lnTo>
                    <a:pt x="2022" y="1750"/>
                  </a:lnTo>
                  <a:lnTo>
                    <a:pt x="2026" y="1754"/>
                  </a:lnTo>
                  <a:lnTo>
                    <a:pt x="2026" y="1754"/>
                  </a:lnTo>
                  <a:lnTo>
                    <a:pt x="2028" y="1764"/>
                  </a:lnTo>
                  <a:lnTo>
                    <a:pt x="2028" y="1764"/>
                  </a:lnTo>
                  <a:lnTo>
                    <a:pt x="2026" y="1772"/>
                  </a:lnTo>
                  <a:lnTo>
                    <a:pt x="2024" y="1782"/>
                  </a:lnTo>
                  <a:lnTo>
                    <a:pt x="2020" y="1792"/>
                  </a:lnTo>
                  <a:lnTo>
                    <a:pt x="2014" y="1800"/>
                  </a:lnTo>
                  <a:lnTo>
                    <a:pt x="2014" y="1800"/>
                  </a:lnTo>
                  <a:lnTo>
                    <a:pt x="2008" y="1814"/>
                  </a:lnTo>
                  <a:lnTo>
                    <a:pt x="2002" y="1826"/>
                  </a:lnTo>
                  <a:lnTo>
                    <a:pt x="1998" y="1838"/>
                  </a:lnTo>
                  <a:lnTo>
                    <a:pt x="1998" y="1850"/>
                  </a:lnTo>
                  <a:lnTo>
                    <a:pt x="1998" y="1850"/>
                  </a:lnTo>
                  <a:lnTo>
                    <a:pt x="1998" y="1860"/>
                  </a:lnTo>
                  <a:lnTo>
                    <a:pt x="2002" y="1870"/>
                  </a:lnTo>
                  <a:lnTo>
                    <a:pt x="2002" y="1870"/>
                  </a:lnTo>
                  <a:lnTo>
                    <a:pt x="2006" y="1878"/>
                  </a:lnTo>
                  <a:lnTo>
                    <a:pt x="2014" y="1886"/>
                  </a:lnTo>
                  <a:lnTo>
                    <a:pt x="2014" y="1886"/>
                  </a:lnTo>
                  <a:lnTo>
                    <a:pt x="2024" y="1890"/>
                  </a:lnTo>
                  <a:lnTo>
                    <a:pt x="2034" y="1892"/>
                  </a:lnTo>
                  <a:lnTo>
                    <a:pt x="2034" y="1892"/>
                  </a:lnTo>
                  <a:lnTo>
                    <a:pt x="2042" y="1890"/>
                  </a:lnTo>
                  <a:lnTo>
                    <a:pt x="2050" y="1888"/>
                  </a:lnTo>
                  <a:lnTo>
                    <a:pt x="2066" y="1882"/>
                  </a:lnTo>
                  <a:lnTo>
                    <a:pt x="2066" y="1882"/>
                  </a:lnTo>
                  <a:lnTo>
                    <a:pt x="2080" y="1870"/>
                  </a:lnTo>
                  <a:lnTo>
                    <a:pt x="2092" y="1856"/>
                  </a:lnTo>
                  <a:lnTo>
                    <a:pt x="2092" y="1856"/>
                  </a:lnTo>
                  <a:lnTo>
                    <a:pt x="2102" y="1844"/>
                  </a:lnTo>
                  <a:lnTo>
                    <a:pt x="2114" y="1836"/>
                  </a:lnTo>
                  <a:lnTo>
                    <a:pt x="2114" y="1836"/>
                  </a:lnTo>
                  <a:lnTo>
                    <a:pt x="2124" y="1830"/>
                  </a:lnTo>
                  <a:lnTo>
                    <a:pt x="2132" y="1830"/>
                  </a:lnTo>
                  <a:lnTo>
                    <a:pt x="2132" y="1830"/>
                  </a:lnTo>
                  <a:lnTo>
                    <a:pt x="2136" y="1830"/>
                  </a:lnTo>
                  <a:lnTo>
                    <a:pt x="2138" y="1830"/>
                  </a:lnTo>
                  <a:lnTo>
                    <a:pt x="2138" y="1830"/>
                  </a:lnTo>
                  <a:lnTo>
                    <a:pt x="2142" y="1836"/>
                  </a:lnTo>
                  <a:lnTo>
                    <a:pt x="2142" y="1836"/>
                  </a:lnTo>
                  <a:lnTo>
                    <a:pt x="2144" y="1846"/>
                  </a:lnTo>
                  <a:lnTo>
                    <a:pt x="2144" y="1846"/>
                  </a:lnTo>
                  <a:lnTo>
                    <a:pt x="2144" y="1854"/>
                  </a:lnTo>
                  <a:lnTo>
                    <a:pt x="2142" y="1864"/>
                  </a:lnTo>
                  <a:lnTo>
                    <a:pt x="2138" y="1872"/>
                  </a:lnTo>
                  <a:lnTo>
                    <a:pt x="2132" y="1882"/>
                  </a:lnTo>
                  <a:lnTo>
                    <a:pt x="2132" y="1882"/>
                  </a:lnTo>
                  <a:lnTo>
                    <a:pt x="2124" y="1894"/>
                  </a:lnTo>
                  <a:lnTo>
                    <a:pt x="2120" y="1908"/>
                  </a:lnTo>
                  <a:lnTo>
                    <a:pt x="2116" y="1920"/>
                  </a:lnTo>
                  <a:lnTo>
                    <a:pt x="2114" y="1932"/>
                  </a:lnTo>
                  <a:lnTo>
                    <a:pt x="2114" y="1932"/>
                  </a:lnTo>
                  <a:lnTo>
                    <a:pt x="2116" y="1942"/>
                  </a:lnTo>
                  <a:lnTo>
                    <a:pt x="2118" y="1952"/>
                  </a:lnTo>
                  <a:lnTo>
                    <a:pt x="2118" y="1952"/>
                  </a:lnTo>
                  <a:lnTo>
                    <a:pt x="2124" y="1960"/>
                  </a:lnTo>
                  <a:lnTo>
                    <a:pt x="2130" y="1966"/>
                  </a:lnTo>
                  <a:lnTo>
                    <a:pt x="2130" y="1966"/>
                  </a:lnTo>
                  <a:lnTo>
                    <a:pt x="2140" y="1972"/>
                  </a:lnTo>
                  <a:lnTo>
                    <a:pt x="2152" y="1974"/>
                  </a:lnTo>
                  <a:lnTo>
                    <a:pt x="2152" y="1974"/>
                  </a:lnTo>
                  <a:lnTo>
                    <a:pt x="2160" y="1972"/>
                  </a:lnTo>
                  <a:lnTo>
                    <a:pt x="2168" y="1970"/>
                  </a:lnTo>
                  <a:lnTo>
                    <a:pt x="2182" y="1962"/>
                  </a:lnTo>
                  <a:lnTo>
                    <a:pt x="2182" y="1962"/>
                  </a:lnTo>
                  <a:lnTo>
                    <a:pt x="2198" y="1952"/>
                  </a:lnTo>
                  <a:lnTo>
                    <a:pt x="2210" y="1936"/>
                  </a:lnTo>
                  <a:lnTo>
                    <a:pt x="2210" y="1936"/>
                  </a:lnTo>
                  <a:lnTo>
                    <a:pt x="2220" y="1926"/>
                  </a:lnTo>
                  <a:lnTo>
                    <a:pt x="2230" y="1916"/>
                  </a:lnTo>
                  <a:lnTo>
                    <a:pt x="2230" y="1916"/>
                  </a:lnTo>
                  <a:lnTo>
                    <a:pt x="2240" y="1912"/>
                  </a:lnTo>
                  <a:lnTo>
                    <a:pt x="2248" y="1910"/>
                  </a:lnTo>
                  <a:lnTo>
                    <a:pt x="2248" y="1910"/>
                  </a:lnTo>
                  <a:lnTo>
                    <a:pt x="2252" y="1910"/>
                  </a:lnTo>
                  <a:lnTo>
                    <a:pt x="2256" y="1912"/>
                  </a:lnTo>
                  <a:lnTo>
                    <a:pt x="2256" y="1912"/>
                  </a:lnTo>
                  <a:lnTo>
                    <a:pt x="2260" y="1918"/>
                  </a:lnTo>
                  <a:lnTo>
                    <a:pt x="2260" y="1918"/>
                  </a:lnTo>
                  <a:lnTo>
                    <a:pt x="2262" y="1928"/>
                  </a:lnTo>
                  <a:lnTo>
                    <a:pt x="2262" y="1928"/>
                  </a:lnTo>
                  <a:lnTo>
                    <a:pt x="2260" y="1936"/>
                  </a:lnTo>
                  <a:lnTo>
                    <a:pt x="2258" y="1944"/>
                  </a:lnTo>
                  <a:lnTo>
                    <a:pt x="2254" y="1954"/>
                  </a:lnTo>
                  <a:lnTo>
                    <a:pt x="2248" y="1964"/>
                  </a:lnTo>
                  <a:lnTo>
                    <a:pt x="2248" y="1964"/>
                  </a:lnTo>
                  <a:lnTo>
                    <a:pt x="2242" y="1976"/>
                  </a:lnTo>
                  <a:lnTo>
                    <a:pt x="2236" y="1988"/>
                  </a:lnTo>
                  <a:lnTo>
                    <a:pt x="2234" y="2002"/>
                  </a:lnTo>
                  <a:lnTo>
                    <a:pt x="2232" y="2014"/>
                  </a:lnTo>
                  <a:lnTo>
                    <a:pt x="2232" y="2014"/>
                  </a:lnTo>
                  <a:lnTo>
                    <a:pt x="2234" y="2024"/>
                  </a:lnTo>
                  <a:lnTo>
                    <a:pt x="2236" y="2032"/>
                  </a:lnTo>
                  <a:lnTo>
                    <a:pt x="2236" y="2032"/>
                  </a:lnTo>
                  <a:lnTo>
                    <a:pt x="2240" y="2042"/>
                  </a:lnTo>
                  <a:lnTo>
                    <a:pt x="2248" y="2048"/>
                  </a:lnTo>
                  <a:lnTo>
                    <a:pt x="2248" y="2048"/>
                  </a:lnTo>
                  <a:lnTo>
                    <a:pt x="2248" y="2048"/>
                  </a:lnTo>
                  <a:lnTo>
                    <a:pt x="2258" y="2054"/>
                  </a:lnTo>
                  <a:lnTo>
                    <a:pt x="2268" y="2054"/>
                  </a:lnTo>
                  <a:lnTo>
                    <a:pt x="2268" y="2054"/>
                  </a:lnTo>
                  <a:lnTo>
                    <a:pt x="2276" y="2054"/>
                  </a:lnTo>
                  <a:lnTo>
                    <a:pt x="2284" y="2052"/>
                  </a:lnTo>
                  <a:lnTo>
                    <a:pt x="2300" y="2044"/>
                  </a:lnTo>
                  <a:lnTo>
                    <a:pt x="2300" y="2044"/>
                  </a:lnTo>
                  <a:lnTo>
                    <a:pt x="2314" y="2034"/>
                  </a:lnTo>
                  <a:lnTo>
                    <a:pt x="2328" y="2018"/>
                  </a:lnTo>
                  <a:lnTo>
                    <a:pt x="2328" y="2018"/>
                  </a:lnTo>
                  <a:lnTo>
                    <a:pt x="2338" y="2006"/>
                  </a:lnTo>
                  <a:lnTo>
                    <a:pt x="2348" y="1998"/>
                  </a:lnTo>
                  <a:lnTo>
                    <a:pt x="2348" y="1998"/>
                  </a:lnTo>
                  <a:lnTo>
                    <a:pt x="2358" y="1994"/>
                  </a:lnTo>
                  <a:lnTo>
                    <a:pt x="2366" y="1992"/>
                  </a:lnTo>
                  <a:lnTo>
                    <a:pt x="2366" y="1992"/>
                  </a:lnTo>
                  <a:lnTo>
                    <a:pt x="2370" y="1992"/>
                  </a:lnTo>
                  <a:lnTo>
                    <a:pt x="2372" y="1994"/>
                  </a:lnTo>
                  <a:lnTo>
                    <a:pt x="2372" y="1994"/>
                  </a:lnTo>
                  <a:lnTo>
                    <a:pt x="2376" y="1998"/>
                  </a:lnTo>
                  <a:lnTo>
                    <a:pt x="2376" y="1998"/>
                  </a:lnTo>
                  <a:lnTo>
                    <a:pt x="2378" y="2010"/>
                  </a:lnTo>
                  <a:lnTo>
                    <a:pt x="2378" y="2010"/>
                  </a:lnTo>
                  <a:lnTo>
                    <a:pt x="2378" y="2018"/>
                  </a:lnTo>
                  <a:lnTo>
                    <a:pt x="2376" y="2026"/>
                  </a:lnTo>
                  <a:lnTo>
                    <a:pt x="2372" y="2036"/>
                  </a:lnTo>
                  <a:lnTo>
                    <a:pt x="2366" y="2046"/>
                  </a:lnTo>
                  <a:lnTo>
                    <a:pt x="2366" y="2046"/>
                  </a:lnTo>
                  <a:lnTo>
                    <a:pt x="2358" y="2058"/>
                  </a:lnTo>
                  <a:lnTo>
                    <a:pt x="2354" y="2070"/>
                  </a:lnTo>
                  <a:lnTo>
                    <a:pt x="2350" y="2082"/>
                  </a:lnTo>
                  <a:lnTo>
                    <a:pt x="2350" y="2094"/>
                  </a:lnTo>
                  <a:lnTo>
                    <a:pt x="2350" y="2094"/>
                  </a:lnTo>
                  <a:lnTo>
                    <a:pt x="2350" y="2104"/>
                  </a:lnTo>
                  <a:lnTo>
                    <a:pt x="2354" y="2114"/>
                  </a:lnTo>
                  <a:lnTo>
                    <a:pt x="2354" y="2114"/>
                  </a:lnTo>
                  <a:lnTo>
                    <a:pt x="2358" y="2122"/>
                  </a:lnTo>
                  <a:lnTo>
                    <a:pt x="2366" y="2130"/>
                  </a:lnTo>
                  <a:lnTo>
                    <a:pt x="2366" y="2130"/>
                  </a:lnTo>
                  <a:lnTo>
                    <a:pt x="2376" y="2134"/>
                  </a:lnTo>
                  <a:lnTo>
                    <a:pt x="2386" y="2136"/>
                  </a:lnTo>
                  <a:lnTo>
                    <a:pt x="2386" y="2136"/>
                  </a:lnTo>
                  <a:lnTo>
                    <a:pt x="2394" y="2136"/>
                  </a:lnTo>
                  <a:lnTo>
                    <a:pt x="2402" y="2134"/>
                  </a:lnTo>
                  <a:lnTo>
                    <a:pt x="2418" y="2126"/>
                  </a:lnTo>
                  <a:lnTo>
                    <a:pt x="2418" y="2126"/>
                  </a:lnTo>
                  <a:lnTo>
                    <a:pt x="2432" y="2114"/>
                  </a:lnTo>
                  <a:lnTo>
                    <a:pt x="2444" y="2100"/>
                  </a:lnTo>
                  <a:lnTo>
                    <a:pt x="2444" y="2100"/>
                  </a:lnTo>
                  <a:lnTo>
                    <a:pt x="2454" y="2088"/>
                  </a:lnTo>
                  <a:lnTo>
                    <a:pt x="2464" y="2080"/>
                  </a:lnTo>
                  <a:lnTo>
                    <a:pt x="2464" y="2080"/>
                  </a:lnTo>
                  <a:lnTo>
                    <a:pt x="2474" y="2074"/>
                  </a:lnTo>
                  <a:lnTo>
                    <a:pt x="2484" y="2074"/>
                  </a:lnTo>
                  <a:lnTo>
                    <a:pt x="2484" y="2074"/>
                  </a:lnTo>
                  <a:lnTo>
                    <a:pt x="2488" y="2074"/>
                  </a:lnTo>
                  <a:lnTo>
                    <a:pt x="2490" y="2076"/>
                  </a:lnTo>
                  <a:lnTo>
                    <a:pt x="2490" y="2076"/>
                  </a:lnTo>
                  <a:lnTo>
                    <a:pt x="2494" y="2080"/>
                  </a:lnTo>
                  <a:lnTo>
                    <a:pt x="2494" y="2080"/>
                  </a:lnTo>
                  <a:lnTo>
                    <a:pt x="2496" y="2090"/>
                  </a:lnTo>
                  <a:lnTo>
                    <a:pt x="2496" y="2090"/>
                  </a:lnTo>
                  <a:lnTo>
                    <a:pt x="2496" y="2098"/>
                  </a:lnTo>
                  <a:lnTo>
                    <a:pt x="2492" y="2108"/>
                  </a:lnTo>
                  <a:lnTo>
                    <a:pt x="2488" y="2118"/>
                  </a:lnTo>
                  <a:lnTo>
                    <a:pt x="2484" y="2126"/>
                  </a:lnTo>
                  <a:lnTo>
                    <a:pt x="2484" y="2126"/>
                  </a:lnTo>
                  <a:lnTo>
                    <a:pt x="2476" y="2140"/>
                  </a:lnTo>
                  <a:lnTo>
                    <a:pt x="2470" y="2152"/>
                  </a:lnTo>
                  <a:lnTo>
                    <a:pt x="2468" y="2164"/>
                  </a:lnTo>
                  <a:lnTo>
                    <a:pt x="2466" y="2176"/>
                  </a:lnTo>
                  <a:lnTo>
                    <a:pt x="2466" y="2176"/>
                  </a:lnTo>
                  <a:lnTo>
                    <a:pt x="2468" y="2186"/>
                  </a:lnTo>
                  <a:lnTo>
                    <a:pt x="2470" y="2196"/>
                  </a:lnTo>
                  <a:lnTo>
                    <a:pt x="2470" y="2196"/>
                  </a:lnTo>
                  <a:lnTo>
                    <a:pt x="2476" y="2204"/>
                  </a:lnTo>
                  <a:lnTo>
                    <a:pt x="2482" y="2212"/>
                  </a:lnTo>
                  <a:lnTo>
                    <a:pt x="2482" y="2212"/>
                  </a:lnTo>
                  <a:lnTo>
                    <a:pt x="2492" y="2216"/>
                  </a:lnTo>
                  <a:lnTo>
                    <a:pt x="2504" y="2218"/>
                  </a:lnTo>
                  <a:lnTo>
                    <a:pt x="2504" y="2218"/>
                  </a:lnTo>
                  <a:lnTo>
                    <a:pt x="2512" y="2216"/>
                  </a:lnTo>
                  <a:lnTo>
                    <a:pt x="2520" y="2214"/>
                  </a:lnTo>
                  <a:lnTo>
                    <a:pt x="2534" y="2208"/>
                  </a:lnTo>
                  <a:lnTo>
                    <a:pt x="2534" y="2208"/>
                  </a:lnTo>
                  <a:lnTo>
                    <a:pt x="2548" y="2196"/>
                  </a:lnTo>
                  <a:lnTo>
                    <a:pt x="2562" y="2182"/>
                  </a:lnTo>
                  <a:lnTo>
                    <a:pt x="2562" y="2182"/>
                  </a:lnTo>
                  <a:lnTo>
                    <a:pt x="2572" y="2170"/>
                  </a:lnTo>
                  <a:lnTo>
                    <a:pt x="2582" y="2162"/>
                  </a:lnTo>
                  <a:lnTo>
                    <a:pt x="2582" y="2162"/>
                  </a:lnTo>
                  <a:lnTo>
                    <a:pt x="2592" y="2156"/>
                  </a:lnTo>
                  <a:lnTo>
                    <a:pt x="2600" y="2154"/>
                  </a:lnTo>
                  <a:lnTo>
                    <a:pt x="2600" y="2154"/>
                  </a:lnTo>
                  <a:lnTo>
                    <a:pt x="2604" y="2156"/>
                  </a:lnTo>
                  <a:lnTo>
                    <a:pt x="2608" y="2156"/>
                  </a:lnTo>
                  <a:lnTo>
                    <a:pt x="2608" y="2156"/>
                  </a:lnTo>
                  <a:lnTo>
                    <a:pt x="2612" y="2162"/>
                  </a:lnTo>
                  <a:lnTo>
                    <a:pt x="2612" y="2162"/>
                  </a:lnTo>
                  <a:lnTo>
                    <a:pt x="2614" y="2172"/>
                  </a:lnTo>
                  <a:lnTo>
                    <a:pt x="2614" y="2172"/>
                  </a:lnTo>
                  <a:lnTo>
                    <a:pt x="2612" y="2180"/>
                  </a:lnTo>
                  <a:lnTo>
                    <a:pt x="2610" y="2188"/>
                  </a:lnTo>
                  <a:lnTo>
                    <a:pt x="2606" y="2198"/>
                  </a:lnTo>
                  <a:lnTo>
                    <a:pt x="2600" y="2208"/>
                  </a:lnTo>
                  <a:lnTo>
                    <a:pt x="2620" y="2222"/>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361"/>
            <p:cNvSpPr>
              <a:spLocks/>
            </p:cNvSpPr>
            <p:nvPr/>
          </p:nvSpPr>
          <p:spPr bwMode="auto">
            <a:xfrm>
              <a:off x="16367125" y="3913187"/>
              <a:ext cx="1016000" cy="1173163"/>
            </a:xfrm>
            <a:custGeom>
              <a:avLst/>
              <a:gdLst>
                <a:gd name="T0" fmla="*/ 92 w 640"/>
                <a:gd name="T1" fmla="*/ 126 h 739"/>
                <a:gd name="T2" fmla="*/ 116 w 640"/>
                <a:gd name="T3" fmla="*/ 84 h 739"/>
                <a:gd name="T4" fmla="*/ 142 w 640"/>
                <a:gd name="T5" fmla="*/ 52 h 739"/>
                <a:gd name="T6" fmla="*/ 170 w 640"/>
                <a:gd name="T7" fmla="*/ 26 h 739"/>
                <a:gd name="T8" fmla="*/ 200 w 640"/>
                <a:gd name="T9" fmla="*/ 10 h 739"/>
                <a:gd name="T10" fmla="*/ 232 w 640"/>
                <a:gd name="T11" fmla="*/ 2 h 739"/>
                <a:gd name="T12" fmla="*/ 266 w 640"/>
                <a:gd name="T13" fmla="*/ 0 h 739"/>
                <a:gd name="T14" fmla="*/ 300 w 640"/>
                <a:gd name="T15" fmla="*/ 6 h 739"/>
                <a:gd name="T16" fmla="*/ 336 w 640"/>
                <a:gd name="T17" fmla="*/ 16 h 739"/>
                <a:gd name="T18" fmla="*/ 640 w 640"/>
                <a:gd name="T19" fmla="*/ 132 h 739"/>
                <a:gd name="T20" fmla="*/ 622 w 640"/>
                <a:gd name="T21" fmla="*/ 234 h 739"/>
                <a:gd name="T22" fmla="*/ 614 w 640"/>
                <a:gd name="T23" fmla="*/ 284 h 739"/>
                <a:gd name="T24" fmla="*/ 610 w 640"/>
                <a:gd name="T25" fmla="*/ 334 h 739"/>
                <a:gd name="T26" fmla="*/ 606 w 640"/>
                <a:gd name="T27" fmla="*/ 354 h 739"/>
                <a:gd name="T28" fmla="*/ 596 w 640"/>
                <a:gd name="T29" fmla="*/ 370 h 739"/>
                <a:gd name="T30" fmla="*/ 512 w 640"/>
                <a:gd name="T31" fmla="*/ 438 h 739"/>
                <a:gd name="T32" fmla="*/ 428 w 640"/>
                <a:gd name="T33" fmla="*/ 505 h 739"/>
                <a:gd name="T34" fmla="*/ 376 w 640"/>
                <a:gd name="T35" fmla="*/ 557 h 739"/>
                <a:gd name="T36" fmla="*/ 330 w 640"/>
                <a:gd name="T37" fmla="*/ 611 h 739"/>
                <a:gd name="T38" fmla="*/ 262 w 640"/>
                <a:gd name="T39" fmla="*/ 697 h 739"/>
                <a:gd name="T40" fmla="*/ 92 w 640"/>
                <a:gd name="T41" fmla="*/ 739 h 739"/>
                <a:gd name="T42" fmla="*/ 74 w 640"/>
                <a:gd name="T43" fmla="*/ 731 h 739"/>
                <a:gd name="T44" fmla="*/ 46 w 640"/>
                <a:gd name="T45" fmla="*/ 709 h 739"/>
                <a:gd name="T46" fmla="*/ 26 w 640"/>
                <a:gd name="T47" fmla="*/ 679 h 739"/>
                <a:gd name="T48" fmla="*/ 14 w 640"/>
                <a:gd name="T49" fmla="*/ 645 h 739"/>
                <a:gd name="T50" fmla="*/ 6 w 640"/>
                <a:gd name="T51" fmla="*/ 607 h 739"/>
                <a:gd name="T52" fmla="*/ 0 w 640"/>
                <a:gd name="T53" fmla="*/ 545 h 739"/>
                <a:gd name="T54" fmla="*/ 4 w 640"/>
                <a:gd name="T55" fmla="*/ 464 h 739"/>
                <a:gd name="T56" fmla="*/ 8 w 640"/>
                <a:gd name="T57" fmla="*/ 414 h 739"/>
                <a:gd name="T58" fmla="*/ 26 w 640"/>
                <a:gd name="T59" fmla="*/ 318 h 739"/>
                <a:gd name="T60" fmla="*/ 48 w 640"/>
                <a:gd name="T61" fmla="*/ 232 h 739"/>
                <a:gd name="T62" fmla="*/ 76 w 640"/>
                <a:gd name="T63" fmla="*/ 158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0" h="739">
                  <a:moveTo>
                    <a:pt x="92" y="126"/>
                  </a:moveTo>
                  <a:lnTo>
                    <a:pt x="92" y="126"/>
                  </a:lnTo>
                  <a:lnTo>
                    <a:pt x="104" y="104"/>
                  </a:lnTo>
                  <a:lnTo>
                    <a:pt x="116" y="84"/>
                  </a:lnTo>
                  <a:lnTo>
                    <a:pt x="128" y="66"/>
                  </a:lnTo>
                  <a:lnTo>
                    <a:pt x="142" y="52"/>
                  </a:lnTo>
                  <a:lnTo>
                    <a:pt x="156" y="38"/>
                  </a:lnTo>
                  <a:lnTo>
                    <a:pt x="170" y="26"/>
                  </a:lnTo>
                  <a:lnTo>
                    <a:pt x="186" y="18"/>
                  </a:lnTo>
                  <a:lnTo>
                    <a:pt x="200" y="10"/>
                  </a:lnTo>
                  <a:lnTo>
                    <a:pt x="216" y="6"/>
                  </a:lnTo>
                  <a:lnTo>
                    <a:pt x="232" y="2"/>
                  </a:lnTo>
                  <a:lnTo>
                    <a:pt x="248" y="0"/>
                  </a:lnTo>
                  <a:lnTo>
                    <a:pt x="266" y="0"/>
                  </a:lnTo>
                  <a:lnTo>
                    <a:pt x="282" y="2"/>
                  </a:lnTo>
                  <a:lnTo>
                    <a:pt x="300" y="6"/>
                  </a:lnTo>
                  <a:lnTo>
                    <a:pt x="318" y="10"/>
                  </a:lnTo>
                  <a:lnTo>
                    <a:pt x="336" y="16"/>
                  </a:lnTo>
                  <a:lnTo>
                    <a:pt x="640" y="132"/>
                  </a:lnTo>
                  <a:lnTo>
                    <a:pt x="640" y="132"/>
                  </a:lnTo>
                  <a:lnTo>
                    <a:pt x="630" y="182"/>
                  </a:lnTo>
                  <a:lnTo>
                    <a:pt x="622" y="234"/>
                  </a:lnTo>
                  <a:lnTo>
                    <a:pt x="622" y="234"/>
                  </a:lnTo>
                  <a:lnTo>
                    <a:pt x="614" y="284"/>
                  </a:lnTo>
                  <a:lnTo>
                    <a:pt x="610" y="334"/>
                  </a:lnTo>
                  <a:lnTo>
                    <a:pt x="610" y="334"/>
                  </a:lnTo>
                  <a:lnTo>
                    <a:pt x="606" y="354"/>
                  </a:lnTo>
                  <a:lnTo>
                    <a:pt x="606" y="354"/>
                  </a:lnTo>
                  <a:lnTo>
                    <a:pt x="600" y="360"/>
                  </a:lnTo>
                  <a:lnTo>
                    <a:pt x="596" y="370"/>
                  </a:lnTo>
                  <a:lnTo>
                    <a:pt x="596" y="370"/>
                  </a:lnTo>
                  <a:lnTo>
                    <a:pt x="512" y="438"/>
                  </a:lnTo>
                  <a:lnTo>
                    <a:pt x="428" y="505"/>
                  </a:lnTo>
                  <a:lnTo>
                    <a:pt x="428" y="505"/>
                  </a:lnTo>
                  <a:lnTo>
                    <a:pt x="402" y="531"/>
                  </a:lnTo>
                  <a:lnTo>
                    <a:pt x="376" y="557"/>
                  </a:lnTo>
                  <a:lnTo>
                    <a:pt x="352" y="583"/>
                  </a:lnTo>
                  <a:lnTo>
                    <a:pt x="330" y="611"/>
                  </a:lnTo>
                  <a:lnTo>
                    <a:pt x="286" y="669"/>
                  </a:lnTo>
                  <a:lnTo>
                    <a:pt x="262" y="697"/>
                  </a:lnTo>
                  <a:lnTo>
                    <a:pt x="240" y="723"/>
                  </a:lnTo>
                  <a:lnTo>
                    <a:pt x="92" y="739"/>
                  </a:lnTo>
                  <a:lnTo>
                    <a:pt x="92" y="739"/>
                  </a:lnTo>
                  <a:lnTo>
                    <a:pt x="74" y="731"/>
                  </a:lnTo>
                  <a:lnTo>
                    <a:pt x="60" y="721"/>
                  </a:lnTo>
                  <a:lnTo>
                    <a:pt x="46" y="709"/>
                  </a:lnTo>
                  <a:lnTo>
                    <a:pt x="36" y="695"/>
                  </a:lnTo>
                  <a:lnTo>
                    <a:pt x="26" y="679"/>
                  </a:lnTo>
                  <a:lnTo>
                    <a:pt x="20" y="663"/>
                  </a:lnTo>
                  <a:lnTo>
                    <a:pt x="14" y="645"/>
                  </a:lnTo>
                  <a:lnTo>
                    <a:pt x="8" y="627"/>
                  </a:lnTo>
                  <a:lnTo>
                    <a:pt x="6" y="607"/>
                  </a:lnTo>
                  <a:lnTo>
                    <a:pt x="2" y="587"/>
                  </a:lnTo>
                  <a:lnTo>
                    <a:pt x="0" y="545"/>
                  </a:lnTo>
                  <a:lnTo>
                    <a:pt x="2" y="503"/>
                  </a:lnTo>
                  <a:lnTo>
                    <a:pt x="4" y="464"/>
                  </a:lnTo>
                  <a:lnTo>
                    <a:pt x="4" y="464"/>
                  </a:lnTo>
                  <a:lnTo>
                    <a:pt x="8" y="414"/>
                  </a:lnTo>
                  <a:lnTo>
                    <a:pt x="16" y="364"/>
                  </a:lnTo>
                  <a:lnTo>
                    <a:pt x="26" y="318"/>
                  </a:lnTo>
                  <a:lnTo>
                    <a:pt x="36" y="274"/>
                  </a:lnTo>
                  <a:lnTo>
                    <a:pt x="48" y="232"/>
                  </a:lnTo>
                  <a:lnTo>
                    <a:pt x="62" y="192"/>
                  </a:lnTo>
                  <a:lnTo>
                    <a:pt x="76" y="158"/>
                  </a:lnTo>
                  <a:lnTo>
                    <a:pt x="92" y="126"/>
                  </a:lnTo>
                  <a:close/>
                </a:path>
              </a:pathLst>
            </a:custGeom>
            <a:solidFill>
              <a:srgbClr val="EAC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362"/>
            <p:cNvSpPr>
              <a:spLocks/>
            </p:cNvSpPr>
            <p:nvPr/>
          </p:nvSpPr>
          <p:spPr bwMode="auto">
            <a:xfrm>
              <a:off x="16367125" y="3913187"/>
              <a:ext cx="1016000" cy="1173163"/>
            </a:xfrm>
            <a:custGeom>
              <a:avLst/>
              <a:gdLst>
                <a:gd name="T0" fmla="*/ 92 w 640"/>
                <a:gd name="T1" fmla="*/ 126 h 739"/>
                <a:gd name="T2" fmla="*/ 116 w 640"/>
                <a:gd name="T3" fmla="*/ 84 h 739"/>
                <a:gd name="T4" fmla="*/ 142 w 640"/>
                <a:gd name="T5" fmla="*/ 52 h 739"/>
                <a:gd name="T6" fmla="*/ 170 w 640"/>
                <a:gd name="T7" fmla="*/ 26 h 739"/>
                <a:gd name="T8" fmla="*/ 200 w 640"/>
                <a:gd name="T9" fmla="*/ 10 h 739"/>
                <a:gd name="T10" fmla="*/ 232 w 640"/>
                <a:gd name="T11" fmla="*/ 2 h 739"/>
                <a:gd name="T12" fmla="*/ 266 w 640"/>
                <a:gd name="T13" fmla="*/ 0 h 739"/>
                <a:gd name="T14" fmla="*/ 300 w 640"/>
                <a:gd name="T15" fmla="*/ 6 h 739"/>
                <a:gd name="T16" fmla="*/ 336 w 640"/>
                <a:gd name="T17" fmla="*/ 16 h 739"/>
                <a:gd name="T18" fmla="*/ 640 w 640"/>
                <a:gd name="T19" fmla="*/ 132 h 739"/>
                <a:gd name="T20" fmla="*/ 622 w 640"/>
                <a:gd name="T21" fmla="*/ 234 h 739"/>
                <a:gd name="T22" fmla="*/ 614 w 640"/>
                <a:gd name="T23" fmla="*/ 284 h 739"/>
                <a:gd name="T24" fmla="*/ 610 w 640"/>
                <a:gd name="T25" fmla="*/ 334 h 739"/>
                <a:gd name="T26" fmla="*/ 606 w 640"/>
                <a:gd name="T27" fmla="*/ 354 h 739"/>
                <a:gd name="T28" fmla="*/ 596 w 640"/>
                <a:gd name="T29" fmla="*/ 370 h 739"/>
                <a:gd name="T30" fmla="*/ 512 w 640"/>
                <a:gd name="T31" fmla="*/ 438 h 739"/>
                <a:gd name="T32" fmla="*/ 428 w 640"/>
                <a:gd name="T33" fmla="*/ 505 h 739"/>
                <a:gd name="T34" fmla="*/ 376 w 640"/>
                <a:gd name="T35" fmla="*/ 557 h 739"/>
                <a:gd name="T36" fmla="*/ 330 w 640"/>
                <a:gd name="T37" fmla="*/ 611 h 739"/>
                <a:gd name="T38" fmla="*/ 262 w 640"/>
                <a:gd name="T39" fmla="*/ 697 h 739"/>
                <a:gd name="T40" fmla="*/ 92 w 640"/>
                <a:gd name="T41" fmla="*/ 739 h 739"/>
                <a:gd name="T42" fmla="*/ 74 w 640"/>
                <a:gd name="T43" fmla="*/ 731 h 739"/>
                <a:gd name="T44" fmla="*/ 46 w 640"/>
                <a:gd name="T45" fmla="*/ 709 h 739"/>
                <a:gd name="T46" fmla="*/ 26 w 640"/>
                <a:gd name="T47" fmla="*/ 679 h 739"/>
                <a:gd name="T48" fmla="*/ 14 w 640"/>
                <a:gd name="T49" fmla="*/ 645 h 739"/>
                <a:gd name="T50" fmla="*/ 6 w 640"/>
                <a:gd name="T51" fmla="*/ 607 h 739"/>
                <a:gd name="T52" fmla="*/ 0 w 640"/>
                <a:gd name="T53" fmla="*/ 545 h 739"/>
                <a:gd name="T54" fmla="*/ 4 w 640"/>
                <a:gd name="T55" fmla="*/ 464 h 739"/>
                <a:gd name="T56" fmla="*/ 8 w 640"/>
                <a:gd name="T57" fmla="*/ 414 h 739"/>
                <a:gd name="T58" fmla="*/ 26 w 640"/>
                <a:gd name="T59" fmla="*/ 318 h 739"/>
                <a:gd name="T60" fmla="*/ 48 w 640"/>
                <a:gd name="T61" fmla="*/ 232 h 739"/>
                <a:gd name="T62" fmla="*/ 76 w 640"/>
                <a:gd name="T63" fmla="*/ 158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0" h="739">
                  <a:moveTo>
                    <a:pt x="92" y="126"/>
                  </a:moveTo>
                  <a:lnTo>
                    <a:pt x="92" y="126"/>
                  </a:lnTo>
                  <a:lnTo>
                    <a:pt x="104" y="104"/>
                  </a:lnTo>
                  <a:lnTo>
                    <a:pt x="116" y="84"/>
                  </a:lnTo>
                  <a:lnTo>
                    <a:pt x="128" y="66"/>
                  </a:lnTo>
                  <a:lnTo>
                    <a:pt x="142" y="52"/>
                  </a:lnTo>
                  <a:lnTo>
                    <a:pt x="156" y="38"/>
                  </a:lnTo>
                  <a:lnTo>
                    <a:pt x="170" y="26"/>
                  </a:lnTo>
                  <a:lnTo>
                    <a:pt x="186" y="18"/>
                  </a:lnTo>
                  <a:lnTo>
                    <a:pt x="200" y="10"/>
                  </a:lnTo>
                  <a:lnTo>
                    <a:pt x="216" y="6"/>
                  </a:lnTo>
                  <a:lnTo>
                    <a:pt x="232" y="2"/>
                  </a:lnTo>
                  <a:lnTo>
                    <a:pt x="248" y="0"/>
                  </a:lnTo>
                  <a:lnTo>
                    <a:pt x="266" y="0"/>
                  </a:lnTo>
                  <a:lnTo>
                    <a:pt x="282" y="2"/>
                  </a:lnTo>
                  <a:lnTo>
                    <a:pt x="300" y="6"/>
                  </a:lnTo>
                  <a:lnTo>
                    <a:pt x="318" y="10"/>
                  </a:lnTo>
                  <a:lnTo>
                    <a:pt x="336" y="16"/>
                  </a:lnTo>
                  <a:lnTo>
                    <a:pt x="640" y="132"/>
                  </a:lnTo>
                  <a:lnTo>
                    <a:pt x="640" y="132"/>
                  </a:lnTo>
                  <a:lnTo>
                    <a:pt x="630" y="182"/>
                  </a:lnTo>
                  <a:lnTo>
                    <a:pt x="622" y="234"/>
                  </a:lnTo>
                  <a:lnTo>
                    <a:pt x="622" y="234"/>
                  </a:lnTo>
                  <a:lnTo>
                    <a:pt x="614" y="284"/>
                  </a:lnTo>
                  <a:lnTo>
                    <a:pt x="610" y="334"/>
                  </a:lnTo>
                  <a:lnTo>
                    <a:pt x="610" y="334"/>
                  </a:lnTo>
                  <a:lnTo>
                    <a:pt x="606" y="354"/>
                  </a:lnTo>
                  <a:lnTo>
                    <a:pt x="606" y="354"/>
                  </a:lnTo>
                  <a:lnTo>
                    <a:pt x="600" y="360"/>
                  </a:lnTo>
                  <a:lnTo>
                    <a:pt x="596" y="370"/>
                  </a:lnTo>
                  <a:lnTo>
                    <a:pt x="596" y="370"/>
                  </a:lnTo>
                  <a:lnTo>
                    <a:pt x="512" y="438"/>
                  </a:lnTo>
                  <a:lnTo>
                    <a:pt x="428" y="505"/>
                  </a:lnTo>
                  <a:lnTo>
                    <a:pt x="428" y="505"/>
                  </a:lnTo>
                  <a:lnTo>
                    <a:pt x="402" y="531"/>
                  </a:lnTo>
                  <a:lnTo>
                    <a:pt x="376" y="557"/>
                  </a:lnTo>
                  <a:lnTo>
                    <a:pt x="352" y="583"/>
                  </a:lnTo>
                  <a:lnTo>
                    <a:pt x="330" y="611"/>
                  </a:lnTo>
                  <a:lnTo>
                    <a:pt x="286" y="669"/>
                  </a:lnTo>
                  <a:lnTo>
                    <a:pt x="262" y="697"/>
                  </a:lnTo>
                  <a:lnTo>
                    <a:pt x="240" y="723"/>
                  </a:lnTo>
                  <a:lnTo>
                    <a:pt x="92" y="739"/>
                  </a:lnTo>
                  <a:lnTo>
                    <a:pt x="92" y="739"/>
                  </a:lnTo>
                  <a:lnTo>
                    <a:pt x="74" y="731"/>
                  </a:lnTo>
                  <a:lnTo>
                    <a:pt x="60" y="721"/>
                  </a:lnTo>
                  <a:lnTo>
                    <a:pt x="46" y="709"/>
                  </a:lnTo>
                  <a:lnTo>
                    <a:pt x="36" y="695"/>
                  </a:lnTo>
                  <a:lnTo>
                    <a:pt x="26" y="679"/>
                  </a:lnTo>
                  <a:lnTo>
                    <a:pt x="20" y="663"/>
                  </a:lnTo>
                  <a:lnTo>
                    <a:pt x="14" y="645"/>
                  </a:lnTo>
                  <a:lnTo>
                    <a:pt x="8" y="627"/>
                  </a:lnTo>
                  <a:lnTo>
                    <a:pt x="6" y="607"/>
                  </a:lnTo>
                  <a:lnTo>
                    <a:pt x="2" y="587"/>
                  </a:lnTo>
                  <a:lnTo>
                    <a:pt x="0" y="545"/>
                  </a:lnTo>
                  <a:lnTo>
                    <a:pt x="2" y="503"/>
                  </a:lnTo>
                  <a:lnTo>
                    <a:pt x="4" y="464"/>
                  </a:lnTo>
                  <a:lnTo>
                    <a:pt x="4" y="464"/>
                  </a:lnTo>
                  <a:lnTo>
                    <a:pt x="8" y="414"/>
                  </a:lnTo>
                  <a:lnTo>
                    <a:pt x="16" y="364"/>
                  </a:lnTo>
                  <a:lnTo>
                    <a:pt x="26" y="318"/>
                  </a:lnTo>
                  <a:lnTo>
                    <a:pt x="36" y="274"/>
                  </a:lnTo>
                  <a:lnTo>
                    <a:pt x="48" y="232"/>
                  </a:lnTo>
                  <a:lnTo>
                    <a:pt x="62" y="192"/>
                  </a:lnTo>
                  <a:lnTo>
                    <a:pt x="76" y="158"/>
                  </a:lnTo>
                  <a:lnTo>
                    <a:pt x="92"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363"/>
            <p:cNvSpPr>
              <a:spLocks/>
            </p:cNvSpPr>
            <p:nvPr/>
          </p:nvSpPr>
          <p:spPr bwMode="auto">
            <a:xfrm>
              <a:off x="16713200" y="4525962"/>
              <a:ext cx="889000" cy="592138"/>
            </a:xfrm>
            <a:custGeom>
              <a:avLst/>
              <a:gdLst>
                <a:gd name="T0" fmla="*/ 0 w 560"/>
                <a:gd name="T1" fmla="*/ 211 h 373"/>
                <a:gd name="T2" fmla="*/ 4 w 560"/>
                <a:gd name="T3" fmla="*/ 243 h 373"/>
                <a:gd name="T4" fmla="*/ 12 w 560"/>
                <a:gd name="T5" fmla="*/ 273 h 373"/>
                <a:gd name="T6" fmla="*/ 26 w 560"/>
                <a:gd name="T7" fmla="*/ 299 h 373"/>
                <a:gd name="T8" fmla="*/ 44 w 560"/>
                <a:gd name="T9" fmla="*/ 323 h 373"/>
                <a:gd name="T10" fmla="*/ 68 w 560"/>
                <a:gd name="T11" fmla="*/ 341 h 373"/>
                <a:gd name="T12" fmla="*/ 94 w 560"/>
                <a:gd name="T13" fmla="*/ 357 h 373"/>
                <a:gd name="T14" fmla="*/ 122 w 560"/>
                <a:gd name="T15" fmla="*/ 365 h 373"/>
                <a:gd name="T16" fmla="*/ 154 w 560"/>
                <a:gd name="T17" fmla="*/ 369 h 373"/>
                <a:gd name="T18" fmla="*/ 402 w 560"/>
                <a:gd name="T19" fmla="*/ 373 h 373"/>
                <a:gd name="T20" fmla="*/ 434 w 560"/>
                <a:gd name="T21" fmla="*/ 369 h 373"/>
                <a:gd name="T22" fmla="*/ 462 w 560"/>
                <a:gd name="T23" fmla="*/ 361 h 373"/>
                <a:gd name="T24" fmla="*/ 490 w 560"/>
                <a:gd name="T25" fmla="*/ 347 h 373"/>
                <a:gd name="T26" fmla="*/ 512 w 560"/>
                <a:gd name="T27" fmla="*/ 329 h 373"/>
                <a:gd name="T28" fmla="*/ 532 w 560"/>
                <a:gd name="T29" fmla="*/ 305 h 373"/>
                <a:gd name="T30" fmla="*/ 546 w 560"/>
                <a:gd name="T31" fmla="*/ 279 h 373"/>
                <a:gd name="T32" fmla="*/ 556 w 560"/>
                <a:gd name="T33" fmla="*/ 249 h 373"/>
                <a:gd name="T34" fmla="*/ 560 w 560"/>
                <a:gd name="T35" fmla="*/ 219 h 373"/>
                <a:gd name="T36" fmla="*/ 560 w 560"/>
                <a:gd name="T37" fmla="*/ 159 h 373"/>
                <a:gd name="T38" fmla="*/ 558 w 560"/>
                <a:gd name="T39" fmla="*/ 127 h 373"/>
                <a:gd name="T40" fmla="*/ 550 w 560"/>
                <a:gd name="T41" fmla="*/ 100 h 373"/>
                <a:gd name="T42" fmla="*/ 534 w 560"/>
                <a:gd name="T43" fmla="*/ 72 h 373"/>
                <a:gd name="T44" fmla="*/ 516 w 560"/>
                <a:gd name="T45" fmla="*/ 50 h 373"/>
                <a:gd name="T46" fmla="*/ 494 w 560"/>
                <a:gd name="T47" fmla="*/ 30 h 373"/>
                <a:gd name="T48" fmla="*/ 468 w 560"/>
                <a:gd name="T49" fmla="*/ 16 h 373"/>
                <a:gd name="T50" fmla="*/ 438 w 560"/>
                <a:gd name="T51" fmla="*/ 6 h 373"/>
                <a:gd name="T52" fmla="*/ 406 w 560"/>
                <a:gd name="T53" fmla="*/ 2 h 373"/>
                <a:gd name="T54" fmla="*/ 158 w 560"/>
                <a:gd name="T55" fmla="*/ 0 h 373"/>
                <a:gd name="T56" fmla="*/ 128 w 560"/>
                <a:gd name="T57" fmla="*/ 2 h 373"/>
                <a:gd name="T58" fmla="*/ 98 w 560"/>
                <a:gd name="T59" fmla="*/ 12 h 373"/>
                <a:gd name="T60" fmla="*/ 72 w 560"/>
                <a:gd name="T61" fmla="*/ 26 h 373"/>
                <a:gd name="T62" fmla="*/ 48 w 560"/>
                <a:gd name="T63" fmla="*/ 44 h 373"/>
                <a:gd name="T64" fmla="*/ 28 w 560"/>
                <a:gd name="T65" fmla="*/ 66 h 373"/>
                <a:gd name="T66" fmla="*/ 14 w 560"/>
                <a:gd name="T67" fmla="*/ 94 h 373"/>
                <a:gd name="T68" fmla="*/ 4 w 560"/>
                <a:gd name="T69" fmla="*/ 121 h 373"/>
                <a:gd name="T70" fmla="*/ 2 w 560"/>
                <a:gd name="T71" fmla="*/ 15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60" h="373">
                  <a:moveTo>
                    <a:pt x="0" y="211"/>
                  </a:moveTo>
                  <a:lnTo>
                    <a:pt x="0" y="211"/>
                  </a:lnTo>
                  <a:lnTo>
                    <a:pt x="0" y="227"/>
                  </a:lnTo>
                  <a:lnTo>
                    <a:pt x="4" y="243"/>
                  </a:lnTo>
                  <a:lnTo>
                    <a:pt x="6" y="259"/>
                  </a:lnTo>
                  <a:lnTo>
                    <a:pt x="12" y="273"/>
                  </a:lnTo>
                  <a:lnTo>
                    <a:pt x="18" y="287"/>
                  </a:lnTo>
                  <a:lnTo>
                    <a:pt x="26" y="299"/>
                  </a:lnTo>
                  <a:lnTo>
                    <a:pt x="34" y="311"/>
                  </a:lnTo>
                  <a:lnTo>
                    <a:pt x="44" y="323"/>
                  </a:lnTo>
                  <a:lnTo>
                    <a:pt x="56" y="333"/>
                  </a:lnTo>
                  <a:lnTo>
                    <a:pt x="68" y="341"/>
                  </a:lnTo>
                  <a:lnTo>
                    <a:pt x="80" y="349"/>
                  </a:lnTo>
                  <a:lnTo>
                    <a:pt x="94" y="357"/>
                  </a:lnTo>
                  <a:lnTo>
                    <a:pt x="108" y="361"/>
                  </a:lnTo>
                  <a:lnTo>
                    <a:pt x="122" y="365"/>
                  </a:lnTo>
                  <a:lnTo>
                    <a:pt x="138" y="369"/>
                  </a:lnTo>
                  <a:lnTo>
                    <a:pt x="154" y="369"/>
                  </a:lnTo>
                  <a:lnTo>
                    <a:pt x="402" y="373"/>
                  </a:lnTo>
                  <a:lnTo>
                    <a:pt x="402" y="373"/>
                  </a:lnTo>
                  <a:lnTo>
                    <a:pt x="418" y="371"/>
                  </a:lnTo>
                  <a:lnTo>
                    <a:pt x="434" y="369"/>
                  </a:lnTo>
                  <a:lnTo>
                    <a:pt x="448" y="367"/>
                  </a:lnTo>
                  <a:lnTo>
                    <a:pt x="462" y="361"/>
                  </a:lnTo>
                  <a:lnTo>
                    <a:pt x="476" y="355"/>
                  </a:lnTo>
                  <a:lnTo>
                    <a:pt x="490" y="347"/>
                  </a:lnTo>
                  <a:lnTo>
                    <a:pt x="502" y="339"/>
                  </a:lnTo>
                  <a:lnTo>
                    <a:pt x="512" y="329"/>
                  </a:lnTo>
                  <a:lnTo>
                    <a:pt x="524" y="317"/>
                  </a:lnTo>
                  <a:lnTo>
                    <a:pt x="532" y="305"/>
                  </a:lnTo>
                  <a:lnTo>
                    <a:pt x="540" y="293"/>
                  </a:lnTo>
                  <a:lnTo>
                    <a:pt x="546" y="279"/>
                  </a:lnTo>
                  <a:lnTo>
                    <a:pt x="552" y="265"/>
                  </a:lnTo>
                  <a:lnTo>
                    <a:pt x="556" y="249"/>
                  </a:lnTo>
                  <a:lnTo>
                    <a:pt x="558" y="235"/>
                  </a:lnTo>
                  <a:lnTo>
                    <a:pt x="560" y="219"/>
                  </a:lnTo>
                  <a:lnTo>
                    <a:pt x="560" y="159"/>
                  </a:lnTo>
                  <a:lnTo>
                    <a:pt x="560" y="159"/>
                  </a:lnTo>
                  <a:lnTo>
                    <a:pt x="560" y="143"/>
                  </a:lnTo>
                  <a:lnTo>
                    <a:pt x="558" y="127"/>
                  </a:lnTo>
                  <a:lnTo>
                    <a:pt x="554" y="113"/>
                  </a:lnTo>
                  <a:lnTo>
                    <a:pt x="550" y="100"/>
                  </a:lnTo>
                  <a:lnTo>
                    <a:pt x="542" y="86"/>
                  </a:lnTo>
                  <a:lnTo>
                    <a:pt x="534" y="72"/>
                  </a:lnTo>
                  <a:lnTo>
                    <a:pt x="526" y="60"/>
                  </a:lnTo>
                  <a:lnTo>
                    <a:pt x="516" y="50"/>
                  </a:lnTo>
                  <a:lnTo>
                    <a:pt x="506" y="40"/>
                  </a:lnTo>
                  <a:lnTo>
                    <a:pt x="494" y="30"/>
                  </a:lnTo>
                  <a:lnTo>
                    <a:pt x="480" y="22"/>
                  </a:lnTo>
                  <a:lnTo>
                    <a:pt x="468" y="16"/>
                  </a:lnTo>
                  <a:lnTo>
                    <a:pt x="452" y="10"/>
                  </a:lnTo>
                  <a:lnTo>
                    <a:pt x="438" y="6"/>
                  </a:lnTo>
                  <a:lnTo>
                    <a:pt x="422" y="4"/>
                  </a:lnTo>
                  <a:lnTo>
                    <a:pt x="406" y="2"/>
                  </a:lnTo>
                  <a:lnTo>
                    <a:pt x="158" y="0"/>
                  </a:lnTo>
                  <a:lnTo>
                    <a:pt x="158" y="0"/>
                  </a:lnTo>
                  <a:lnTo>
                    <a:pt x="142" y="0"/>
                  </a:lnTo>
                  <a:lnTo>
                    <a:pt x="128" y="2"/>
                  </a:lnTo>
                  <a:lnTo>
                    <a:pt x="112" y="6"/>
                  </a:lnTo>
                  <a:lnTo>
                    <a:pt x="98" y="12"/>
                  </a:lnTo>
                  <a:lnTo>
                    <a:pt x="84" y="18"/>
                  </a:lnTo>
                  <a:lnTo>
                    <a:pt x="72" y="26"/>
                  </a:lnTo>
                  <a:lnTo>
                    <a:pt x="60" y="34"/>
                  </a:lnTo>
                  <a:lnTo>
                    <a:pt x="48" y="44"/>
                  </a:lnTo>
                  <a:lnTo>
                    <a:pt x="38" y="54"/>
                  </a:lnTo>
                  <a:lnTo>
                    <a:pt x="28" y="66"/>
                  </a:lnTo>
                  <a:lnTo>
                    <a:pt x="20" y="80"/>
                  </a:lnTo>
                  <a:lnTo>
                    <a:pt x="14" y="94"/>
                  </a:lnTo>
                  <a:lnTo>
                    <a:pt x="8" y="108"/>
                  </a:lnTo>
                  <a:lnTo>
                    <a:pt x="4" y="121"/>
                  </a:lnTo>
                  <a:lnTo>
                    <a:pt x="2" y="137"/>
                  </a:lnTo>
                  <a:lnTo>
                    <a:pt x="2" y="153"/>
                  </a:lnTo>
                  <a:lnTo>
                    <a:pt x="0" y="211"/>
                  </a:lnTo>
                  <a:close/>
                </a:path>
              </a:pathLst>
            </a:custGeom>
            <a:solidFill>
              <a:srgbClr val="FFD9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364"/>
            <p:cNvSpPr>
              <a:spLocks/>
            </p:cNvSpPr>
            <p:nvPr/>
          </p:nvSpPr>
          <p:spPr bwMode="auto">
            <a:xfrm>
              <a:off x="16713200" y="4525962"/>
              <a:ext cx="889000" cy="592138"/>
            </a:xfrm>
            <a:custGeom>
              <a:avLst/>
              <a:gdLst>
                <a:gd name="T0" fmla="*/ 0 w 560"/>
                <a:gd name="T1" fmla="*/ 211 h 373"/>
                <a:gd name="T2" fmla="*/ 4 w 560"/>
                <a:gd name="T3" fmla="*/ 243 h 373"/>
                <a:gd name="T4" fmla="*/ 12 w 560"/>
                <a:gd name="T5" fmla="*/ 273 h 373"/>
                <a:gd name="T6" fmla="*/ 26 w 560"/>
                <a:gd name="T7" fmla="*/ 299 h 373"/>
                <a:gd name="T8" fmla="*/ 44 w 560"/>
                <a:gd name="T9" fmla="*/ 323 h 373"/>
                <a:gd name="T10" fmla="*/ 68 w 560"/>
                <a:gd name="T11" fmla="*/ 341 h 373"/>
                <a:gd name="T12" fmla="*/ 94 w 560"/>
                <a:gd name="T13" fmla="*/ 357 h 373"/>
                <a:gd name="T14" fmla="*/ 122 w 560"/>
                <a:gd name="T15" fmla="*/ 365 h 373"/>
                <a:gd name="T16" fmla="*/ 154 w 560"/>
                <a:gd name="T17" fmla="*/ 369 h 373"/>
                <a:gd name="T18" fmla="*/ 402 w 560"/>
                <a:gd name="T19" fmla="*/ 373 h 373"/>
                <a:gd name="T20" fmla="*/ 434 w 560"/>
                <a:gd name="T21" fmla="*/ 369 h 373"/>
                <a:gd name="T22" fmla="*/ 462 w 560"/>
                <a:gd name="T23" fmla="*/ 361 h 373"/>
                <a:gd name="T24" fmla="*/ 490 w 560"/>
                <a:gd name="T25" fmla="*/ 347 h 373"/>
                <a:gd name="T26" fmla="*/ 512 w 560"/>
                <a:gd name="T27" fmla="*/ 329 h 373"/>
                <a:gd name="T28" fmla="*/ 532 w 560"/>
                <a:gd name="T29" fmla="*/ 305 h 373"/>
                <a:gd name="T30" fmla="*/ 546 w 560"/>
                <a:gd name="T31" fmla="*/ 279 h 373"/>
                <a:gd name="T32" fmla="*/ 556 w 560"/>
                <a:gd name="T33" fmla="*/ 249 h 373"/>
                <a:gd name="T34" fmla="*/ 560 w 560"/>
                <a:gd name="T35" fmla="*/ 219 h 373"/>
                <a:gd name="T36" fmla="*/ 560 w 560"/>
                <a:gd name="T37" fmla="*/ 159 h 373"/>
                <a:gd name="T38" fmla="*/ 558 w 560"/>
                <a:gd name="T39" fmla="*/ 127 h 373"/>
                <a:gd name="T40" fmla="*/ 550 w 560"/>
                <a:gd name="T41" fmla="*/ 100 h 373"/>
                <a:gd name="T42" fmla="*/ 534 w 560"/>
                <a:gd name="T43" fmla="*/ 72 h 373"/>
                <a:gd name="T44" fmla="*/ 516 w 560"/>
                <a:gd name="T45" fmla="*/ 50 h 373"/>
                <a:gd name="T46" fmla="*/ 494 w 560"/>
                <a:gd name="T47" fmla="*/ 30 h 373"/>
                <a:gd name="T48" fmla="*/ 468 w 560"/>
                <a:gd name="T49" fmla="*/ 16 h 373"/>
                <a:gd name="T50" fmla="*/ 438 w 560"/>
                <a:gd name="T51" fmla="*/ 6 h 373"/>
                <a:gd name="T52" fmla="*/ 406 w 560"/>
                <a:gd name="T53" fmla="*/ 2 h 373"/>
                <a:gd name="T54" fmla="*/ 158 w 560"/>
                <a:gd name="T55" fmla="*/ 0 h 373"/>
                <a:gd name="T56" fmla="*/ 128 w 560"/>
                <a:gd name="T57" fmla="*/ 2 h 373"/>
                <a:gd name="T58" fmla="*/ 98 w 560"/>
                <a:gd name="T59" fmla="*/ 12 h 373"/>
                <a:gd name="T60" fmla="*/ 72 w 560"/>
                <a:gd name="T61" fmla="*/ 26 h 373"/>
                <a:gd name="T62" fmla="*/ 48 w 560"/>
                <a:gd name="T63" fmla="*/ 44 h 373"/>
                <a:gd name="T64" fmla="*/ 28 w 560"/>
                <a:gd name="T65" fmla="*/ 66 h 373"/>
                <a:gd name="T66" fmla="*/ 14 w 560"/>
                <a:gd name="T67" fmla="*/ 94 h 373"/>
                <a:gd name="T68" fmla="*/ 4 w 560"/>
                <a:gd name="T69" fmla="*/ 121 h 373"/>
                <a:gd name="T70" fmla="*/ 2 w 560"/>
                <a:gd name="T71" fmla="*/ 15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60" h="373">
                  <a:moveTo>
                    <a:pt x="0" y="211"/>
                  </a:moveTo>
                  <a:lnTo>
                    <a:pt x="0" y="211"/>
                  </a:lnTo>
                  <a:lnTo>
                    <a:pt x="0" y="227"/>
                  </a:lnTo>
                  <a:lnTo>
                    <a:pt x="4" y="243"/>
                  </a:lnTo>
                  <a:lnTo>
                    <a:pt x="6" y="259"/>
                  </a:lnTo>
                  <a:lnTo>
                    <a:pt x="12" y="273"/>
                  </a:lnTo>
                  <a:lnTo>
                    <a:pt x="18" y="287"/>
                  </a:lnTo>
                  <a:lnTo>
                    <a:pt x="26" y="299"/>
                  </a:lnTo>
                  <a:lnTo>
                    <a:pt x="34" y="311"/>
                  </a:lnTo>
                  <a:lnTo>
                    <a:pt x="44" y="323"/>
                  </a:lnTo>
                  <a:lnTo>
                    <a:pt x="56" y="333"/>
                  </a:lnTo>
                  <a:lnTo>
                    <a:pt x="68" y="341"/>
                  </a:lnTo>
                  <a:lnTo>
                    <a:pt x="80" y="349"/>
                  </a:lnTo>
                  <a:lnTo>
                    <a:pt x="94" y="357"/>
                  </a:lnTo>
                  <a:lnTo>
                    <a:pt x="108" y="361"/>
                  </a:lnTo>
                  <a:lnTo>
                    <a:pt x="122" y="365"/>
                  </a:lnTo>
                  <a:lnTo>
                    <a:pt x="138" y="369"/>
                  </a:lnTo>
                  <a:lnTo>
                    <a:pt x="154" y="369"/>
                  </a:lnTo>
                  <a:lnTo>
                    <a:pt x="402" y="373"/>
                  </a:lnTo>
                  <a:lnTo>
                    <a:pt x="402" y="373"/>
                  </a:lnTo>
                  <a:lnTo>
                    <a:pt x="418" y="371"/>
                  </a:lnTo>
                  <a:lnTo>
                    <a:pt x="434" y="369"/>
                  </a:lnTo>
                  <a:lnTo>
                    <a:pt x="448" y="367"/>
                  </a:lnTo>
                  <a:lnTo>
                    <a:pt x="462" y="361"/>
                  </a:lnTo>
                  <a:lnTo>
                    <a:pt x="476" y="355"/>
                  </a:lnTo>
                  <a:lnTo>
                    <a:pt x="490" y="347"/>
                  </a:lnTo>
                  <a:lnTo>
                    <a:pt x="502" y="339"/>
                  </a:lnTo>
                  <a:lnTo>
                    <a:pt x="512" y="329"/>
                  </a:lnTo>
                  <a:lnTo>
                    <a:pt x="524" y="317"/>
                  </a:lnTo>
                  <a:lnTo>
                    <a:pt x="532" y="305"/>
                  </a:lnTo>
                  <a:lnTo>
                    <a:pt x="540" y="293"/>
                  </a:lnTo>
                  <a:lnTo>
                    <a:pt x="546" y="279"/>
                  </a:lnTo>
                  <a:lnTo>
                    <a:pt x="552" y="265"/>
                  </a:lnTo>
                  <a:lnTo>
                    <a:pt x="556" y="249"/>
                  </a:lnTo>
                  <a:lnTo>
                    <a:pt x="558" y="235"/>
                  </a:lnTo>
                  <a:lnTo>
                    <a:pt x="560" y="219"/>
                  </a:lnTo>
                  <a:lnTo>
                    <a:pt x="560" y="159"/>
                  </a:lnTo>
                  <a:lnTo>
                    <a:pt x="560" y="159"/>
                  </a:lnTo>
                  <a:lnTo>
                    <a:pt x="560" y="143"/>
                  </a:lnTo>
                  <a:lnTo>
                    <a:pt x="558" y="127"/>
                  </a:lnTo>
                  <a:lnTo>
                    <a:pt x="554" y="113"/>
                  </a:lnTo>
                  <a:lnTo>
                    <a:pt x="550" y="100"/>
                  </a:lnTo>
                  <a:lnTo>
                    <a:pt x="542" y="86"/>
                  </a:lnTo>
                  <a:lnTo>
                    <a:pt x="534" y="72"/>
                  </a:lnTo>
                  <a:lnTo>
                    <a:pt x="526" y="60"/>
                  </a:lnTo>
                  <a:lnTo>
                    <a:pt x="516" y="50"/>
                  </a:lnTo>
                  <a:lnTo>
                    <a:pt x="506" y="40"/>
                  </a:lnTo>
                  <a:lnTo>
                    <a:pt x="494" y="30"/>
                  </a:lnTo>
                  <a:lnTo>
                    <a:pt x="480" y="22"/>
                  </a:lnTo>
                  <a:lnTo>
                    <a:pt x="468" y="16"/>
                  </a:lnTo>
                  <a:lnTo>
                    <a:pt x="452" y="10"/>
                  </a:lnTo>
                  <a:lnTo>
                    <a:pt x="438" y="6"/>
                  </a:lnTo>
                  <a:lnTo>
                    <a:pt x="422" y="4"/>
                  </a:lnTo>
                  <a:lnTo>
                    <a:pt x="406" y="2"/>
                  </a:lnTo>
                  <a:lnTo>
                    <a:pt x="158" y="0"/>
                  </a:lnTo>
                  <a:lnTo>
                    <a:pt x="158" y="0"/>
                  </a:lnTo>
                  <a:lnTo>
                    <a:pt x="142" y="0"/>
                  </a:lnTo>
                  <a:lnTo>
                    <a:pt x="128" y="2"/>
                  </a:lnTo>
                  <a:lnTo>
                    <a:pt x="112" y="6"/>
                  </a:lnTo>
                  <a:lnTo>
                    <a:pt x="98" y="12"/>
                  </a:lnTo>
                  <a:lnTo>
                    <a:pt x="84" y="18"/>
                  </a:lnTo>
                  <a:lnTo>
                    <a:pt x="72" y="26"/>
                  </a:lnTo>
                  <a:lnTo>
                    <a:pt x="60" y="34"/>
                  </a:lnTo>
                  <a:lnTo>
                    <a:pt x="48" y="44"/>
                  </a:lnTo>
                  <a:lnTo>
                    <a:pt x="38" y="54"/>
                  </a:lnTo>
                  <a:lnTo>
                    <a:pt x="28" y="66"/>
                  </a:lnTo>
                  <a:lnTo>
                    <a:pt x="20" y="80"/>
                  </a:lnTo>
                  <a:lnTo>
                    <a:pt x="14" y="94"/>
                  </a:lnTo>
                  <a:lnTo>
                    <a:pt x="8" y="108"/>
                  </a:lnTo>
                  <a:lnTo>
                    <a:pt x="4" y="121"/>
                  </a:lnTo>
                  <a:lnTo>
                    <a:pt x="2" y="137"/>
                  </a:lnTo>
                  <a:lnTo>
                    <a:pt x="2" y="153"/>
                  </a:lnTo>
                  <a:lnTo>
                    <a:pt x="0" y="2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365"/>
            <p:cNvSpPr>
              <a:spLocks/>
            </p:cNvSpPr>
            <p:nvPr/>
          </p:nvSpPr>
          <p:spPr bwMode="auto">
            <a:xfrm>
              <a:off x="16713200" y="4049712"/>
              <a:ext cx="1177925" cy="1084263"/>
            </a:xfrm>
            <a:custGeom>
              <a:avLst/>
              <a:gdLst>
                <a:gd name="T0" fmla="*/ 10 w 742"/>
                <a:gd name="T1" fmla="*/ 344 h 683"/>
                <a:gd name="T2" fmla="*/ 2 w 742"/>
                <a:gd name="T3" fmla="*/ 374 h 683"/>
                <a:gd name="T4" fmla="*/ 0 w 742"/>
                <a:gd name="T5" fmla="*/ 404 h 683"/>
                <a:gd name="T6" fmla="*/ 4 w 742"/>
                <a:gd name="T7" fmla="*/ 433 h 683"/>
                <a:gd name="T8" fmla="*/ 14 w 742"/>
                <a:gd name="T9" fmla="*/ 463 h 683"/>
                <a:gd name="T10" fmla="*/ 28 w 742"/>
                <a:gd name="T11" fmla="*/ 489 h 683"/>
                <a:gd name="T12" fmla="*/ 48 w 742"/>
                <a:gd name="T13" fmla="*/ 511 h 683"/>
                <a:gd name="T14" fmla="*/ 72 w 742"/>
                <a:gd name="T15" fmla="*/ 529 h 683"/>
                <a:gd name="T16" fmla="*/ 100 w 742"/>
                <a:gd name="T17" fmla="*/ 543 h 683"/>
                <a:gd name="T18" fmla="*/ 440 w 742"/>
                <a:gd name="T19" fmla="*/ 673 h 683"/>
                <a:gd name="T20" fmla="*/ 470 w 742"/>
                <a:gd name="T21" fmla="*/ 681 h 683"/>
                <a:gd name="T22" fmla="*/ 500 w 742"/>
                <a:gd name="T23" fmla="*/ 683 h 683"/>
                <a:gd name="T24" fmla="*/ 530 w 742"/>
                <a:gd name="T25" fmla="*/ 679 h 683"/>
                <a:gd name="T26" fmla="*/ 558 w 742"/>
                <a:gd name="T27" fmla="*/ 669 h 683"/>
                <a:gd name="T28" fmla="*/ 584 w 742"/>
                <a:gd name="T29" fmla="*/ 655 h 683"/>
                <a:gd name="T30" fmla="*/ 608 w 742"/>
                <a:gd name="T31" fmla="*/ 635 h 683"/>
                <a:gd name="T32" fmla="*/ 626 w 742"/>
                <a:gd name="T33" fmla="*/ 611 h 683"/>
                <a:gd name="T34" fmla="*/ 640 w 742"/>
                <a:gd name="T35" fmla="*/ 583 h 683"/>
                <a:gd name="T36" fmla="*/ 732 w 742"/>
                <a:gd name="T37" fmla="*/ 342 h 683"/>
                <a:gd name="T38" fmla="*/ 740 w 742"/>
                <a:gd name="T39" fmla="*/ 310 h 683"/>
                <a:gd name="T40" fmla="*/ 742 w 742"/>
                <a:gd name="T41" fmla="*/ 280 h 683"/>
                <a:gd name="T42" fmla="*/ 738 w 742"/>
                <a:gd name="T43" fmla="*/ 250 h 683"/>
                <a:gd name="T44" fmla="*/ 730 w 742"/>
                <a:gd name="T45" fmla="*/ 222 h 683"/>
                <a:gd name="T46" fmla="*/ 714 w 742"/>
                <a:gd name="T47" fmla="*/ 196 h 683"/>
                <a:gd name="T48" fmla="*/ 694 w 742"/>
                <a:gd name="T49" fmla="*/ 174 h 683"/>
                <a:gd name="T50" fmla="*/ 670 w 742"/>
                <a:gd name="T51" fmla="*/ 154 h 683"/>
                <a:gd name="T52" fmla="*/ 642 w 742"/>
                <a:gd name="T53" fmla="*/ 140 h 683"/>
                <a:gd name="T54" fmla="*/ 304 w 742"/>
                <a:gd name="T55" fmla="*/ 10 h 683"/>
                <a:gd name="T56" fmla="*/ 272 w 742"/>
                <a:gd name="T57" fmla="*/ 2 h 683"/>
                <a:gd name="T58" fmla="*/ 242 w 742"/>
                <a:gd name="T59" fmla="*/ 0 h 683"/>
                <a:gd name="T60" fmla="*/ 212 w 742"/>
                <a:gd name="T61" fmla="*/ 4 h 683"/>
                <a:gd name="T62" fmla="*/ 184 w 742"/>
                <a:gd name="T63" fmla="*/ 14 h 683"/>
                <a:gd name="T64" fmla="*/ 158 w 742"/>
                <a:gd name="T65" fmla="*/ 30 h 683"/>
                <a:gd name="T66" fmla="*/ 136 w 742"/>
                <a:gd name="T67" fmla="*/ 48 h 683"/>
                <a:gd name="T68" fmla="*/ 116 w 742"/>
                <a:gd name="T69" fmla="*/ 72 h 683"/>
                <a:gd name="T70" fmla="*/ 102 w 742"/>
                <a:gd name="T71" fmla="*/ 10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2" h="683">
                  <a:moveTo>
                    <a:pt x="10" y="344"/>
                  </a:moveTo>
                  <a:lnTo>
                    <a:pt x="10" y="344"/>
                  </a:lnTo>
                  <a:lnTo>
                    <a:pt x="4" y="360"/>
                  </a:lnTo>
                  <a:lnTo>
                    <a:pt x="2" y="374"/>
                  </a:lnTo>
                  <a:lnTo>
                    <a:pt x="0" y="390"/>
                  </a:lnTo>
                  <a:lnTo>
                    <a:pt x="0" y="404"/>
                  </a:lnTo>
                  <a:lnTo>
                    <a:pt x="0" y="419"/>
                  </a:lnTo>
                  <a:lnTo>
                    <a:pt x="4" y="433"/>
                  </a:lnTo>
                  <a:lnTo>
                    <a:pt x="8" y="449"/>
                  </a:lnTo>
                  <a:lnTo>
                    <a:pt x="14" y="463"/>
                  </a:lnTo>
                  <a:lnTo>
                    <a:pt x="20" y="475"/>
                  </a:lnTo>
                  <a:lnTo>
                    <a:pt x="28" y="489"/>
                  </a:lnTo>
                  <a:lnTo>
                    <a:pt x="38" y="499"/>
                  </a:lnTo>
                  <a:lnTo>
                    <a:pt x="48" y="511"/>
                  </a:lnTo>
                  <a:lnTo>
                    <a:pt x="60" y="521"/>
                  </a:lnTo>
                  <a:lnTo>
                    <a:pt x="72" y="529"/>
                  </a:lnTo>
                  <a:lnTo>
                    <a:pt x="86" y="537"/>
                  </a:lnTo>
                  <a:lnTo>
                    <a:pt x="100" y="543"/>
                  </a:lnTo>
                  <a:lnTo>
                    <a:pt x="440" y="673"/>
                  </a:lnTo>
                  <a:lnTo>
                    <a:pt x="440" y="673"/>
                  </a:lnTo>
                  <a:lnTo>
                    <a:pt x="454" y="679"/>
                  </a:lnTo>
                  <a:lnTo>
                    <a:pt x="470" y="681"/>
                  </a:lnTo>
                  <a:lnTo>
                    <a:pt x="484" y="683"/>
                  </a:lnTo>
                  <a:lnTo>
                    <a:pt x="500" y="683"/>
                  </a:lnTo>
                  <a:lnTo>
                    <a:pt x="516" y="683"/>
                  </a:lnTo>
                  <a:lnTo>
                    <a:pt x="530" y="679"/>
                  </a:lnTo>
                  <a:lnTo>
                    <a:pt x="544" y="675"/>
                  </a:lnTo>
                  <a:lnTo>
                    <a:pt x="558" y="669"/>
                  </a:lnTo>
                  <a:lnTo>
                    <a:pt x="572" y="663"/>
                  </a:lnTo>
                  <a:lnTo>
                    <a:pt x="584" y="655"/>
                  </a:lnTo>
                  <a:lnTo>
                    <a:pt x="596" y="645"/>
                  </a:lnTo>
                  <a:lnTo>
                    <a:pt x="608" y="635"/>
                  </a:lnTo>
                  <a:lnTo>
                    <a:pt x="618" y="623"/>
                  </a:lnTo>
                  <a:lnTo>
                    <a:pt x="626" y="611"/>
                  </a:lnTo>
                  <a:lnTo>
                    <a:pt x="634" y="597"/>
                  </a:lnTo>
                  <a:lnTo>
                    <a:pt x="640" y="583"/>
                  </a:lnTo>
                  <a:lnTo>
                    <a:pt x="732" y="342"/>
                  </a:lnTo>
                  <a:lnTo>
                    <a:pt x="732" y="342"/>
                  </a:lnTo>
                  <a:lnTo>
                    <a:pt x="738" y="326"/>
                  </a:lnTo>
                  <a:lnTo>
                    <a:pt x="740" y="310"/>
                  </a:lnTo>
                  <a:lnTo>
                    <a:pt x="742" y="296"/>
                  </a:lnTo>
                  <a:lnTo>
                    <a:pt x="742" y="280"/>
                  </a:lnTo>
                  <a:lnTo>
                    <a:pt x="742" y="266"/>
                  </a:lnTo>
                  <a:lnTo>
                    <a:pt x="738" y="250"/>
                  </a:lnTo>
                  <a:lnTo>
                    <a:pt x="734" y="236"/>
                  </a:lnTo>
                  <a:lnTo>
                    <a:pt x="730" y="222"/>
                  </a:lnTo>
                  <a:lnTo>
                    <a:pt x="722" y="208"/>
                  </a:lnTo>
                  <a:lnTo>
                    <a:pt x="714" y="196"/>
                  </a:lnTo>
                  <a:lnTo>
                    <a:pt x="706" y="184"/>
                  </a:lnTo>
                  <a:lnTo>
                    <a:pt x="694" y="174"/>
                  </a:lnTo>
                  <a:lnTo>
                    <a:pt x="684" y="164"/>
                  </a:lnTo>
                  <a:lnTo>
                    <a:pt x="670" y="154"/>
                  </a:lnTo>
                  <a:lnTo>
                    <a:pt x="658" y="146"/>
                  </a:lnTo>
                  <a:lnTo>
                    <a:pt x="642" y="140"/>
                  </a:lnTo>
                  <a:lnTo>
                    <a:pt x="304" y="10"/>
                  </a:lnTo>
                  <a:lnTo>
                    <a:pt x="304" y="10"/>
                  </a:lnTo>
                  <a:lnTo>
                    <a:pt x="288" y="6"/>
                  </a:lnTo>
                  <a:lnTo>
                    <a:pt x="272" y="2"/>
                  </a:lnTo>
                  <a:lnTo>
                    <a:pt x="258" y="0"/>
                  </a:lnTo>
                  <a:lnTo>
                    <a:pt x="242" y="0"/>
                  </a:lnTo>
                  <a:lnTo>
                    <a:pt x="228" y="2"/>
                  </a:lnTo>
                  <a:lnTo>
                    <a:pt x="212" y="4"/>
                  </a:lnTo>
                  <a:lnTo>
                    <a:pt x="198" y="8"/>
                  </a:lnTo>
                  <a:lnTo>
                    <a:pt x="184" y="14"/>
                  </a:lnTo>
                  <a:lnTo>
                    <a:pt x="170" y="22"/>
                  </a:lnTo>
                  <a:lnTo>
                    <a:pt x="158" y="30"/>
                  </a:lnTo>
                  <a:lnTo>
                    <a:pt x="146" y="38"/>
                  </a:lnTo>
                  <a:lnTo>
                    <a:pt x="136" y="48"/>
                  </a:lnTo>
                  <a:lnTo>
                    <a:pt x="126" y="60"/>
                  </a:lnTo>
                  <a:lnTo>
                    <a:pt x="116" y="72"/>
                  </a:lnTo>
                  <a:lnTo>
                    <a:pt x="108" y="86"/>
                  </a:lnTo>
                  <a:lnTo>
                    <a:pt x="102" y="102"/>
                  </a:lnTo>
                  <a:lnTo>
                    <a:pt x="10" y="344"/>
                  </a:lnTo>
                  <a:close/>
                </a:path>
              </a:pathLst>
            </a:custGeom>
            <a:solidFill>
              <a:srgbClr val="FFD9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366"/>
            <p:cNvSpPr>
              <a:spLocks/>
            </p:cNvSpPr>
            <p:nvPr/>
          </p:nvSpPr>
          <p:spPr bwMode="auto">
            <a:xfrm>
              <a:off x="16713200" y="4049712"/>
              <a:ext cx="1177925" cy="1084263"/>
            </a:xfrm>
            <a:custGeom>
              <a:avLst/>
              <a:gdLst>
                <a:gd name="T0" fmla="*/ 10 w 742"/>
                <a:gd name="T1" fmla="*/ 344 h 683"/>
                <a:gd name="T2" fmla="*/ 2 w 742"/>
                <a:gd name="T3" fmla="*/ 374 h 683"/>
                <a:gd name="T4" fmla="*/ 0 w 742"/>
                <a:gd name="T5" fmla="*/ 404 h 683"/>
                <a:gd name="T6" fmla="*/ 4 w 742"/>
                <a:gd name="T7" fmla="*/ 433 h 683"/>
                <a:gd name="T8" fmla="*/ 14 w 742"/>
                <a:gd name="T9" fmla="*/ 463 h 683"/>
                <a:gd name="T10" fmla="*/ 28 w 742"/>
                <a:gd name="T11" fmla="*/ 489 h 683"/>
                <a:gd name="T12" fmla="*/ 48 w 742"/>
                <a:gd name="T13" fmla="*/ 511 h 683"/>
                <a:gd name="T14" fmla="*/ 72 w 742"/>
                <a:gd name="T15" fmla="*/ 529 h 683"/>
                <a:gd name="T16" fmla="*/ 100 w 742"/>
                <a:gd name="T17" fmla="*/ 543 h 683"/>
                <a:gd name="T18" fmla="*/ 440 w 742"/>
                <a:gd name="T19" fmla="*/ 673 h 683"/>
                <a:gd name="T20" fmla="*/ 470 w 742"/>
                <a:gd name="T21" fmla="*/ 681 h 683"/>
                <a:gd name="T22" fmla="*/ 500 w 742"/>
                <a:gd name="T23" fmla="*/ 683 h 683"/>
                <a:gd name="T24" fmla="*/ 530 w 742"/>
                <a:gd name="T25" fmla="*/ 679 h 683"/>
                <a:gd name="T26" fmla="*/ 558 w 742"/>
                <a:gd name="T27" fmla="*/ 669 h 683"/>
                <a:gd name="T28" fmla="*/ 584 w 742"/>
                <a:gd name="T29" fmla="*/ 655 h 683"/>
                <a:gd name="T30" fmla="*/ 608 w 742"/>
                <a:gd name="T31" fmla="*/ 635 h 683"/>
                <a:gd name="T32" fmla="*/ 626 w 742"/>
                <a:gd name="T33" fmla="*/ 611 h 683"/>
                <a:gd name="T34" fmla="*/ 640 w 742"/>
                <a:gd name="T35" fmla="*/ 583 h 683"/>
                <a:gd name="T36" fmla="*/ 732 w 742"/>
                <a:gd name="T37" fmla="*/ 342 h 683"/>
                <a:gd name="T38" fmla="*/ 740 w 742"/>
                <a:gd name="T39" fmla="*/ 310 h 683"/>
                <a:gd name="T40" fmla="*/ 742 w 742"/>
                <a:gd name="T41" fmla="*/ 280 h 683"/>
                <a:gd name="T42" fmla="*/ 738 w 742"/>
                <a:gd name="T43" fmla="*/ 250 h 683"/>
                <a:gd name="T44" fmla="*/ 730 w 742"/>
                <a:gd name="T45" fmla="*/ 222 h 683"/>
                <a:gd name="T46" fmla="*/ 714 w 742"/>
                <a:gd name="T47" fmla="*/ 196 h 683"/>
                <a:gd name="T48" fmla="*/ 694 w 742"/>
                <a:gd name="T49" fmla="*/ 174 h 683"/>
                <a:gd name="T50" fmla="*/ 670 w 742"/>
                <a:gd name="T51" fmla="*/ 154 h 683"/>
                <a:gd name="T52" fmla="*/ 642 w 742"/>
                <a:gd name="T53" fmla="*/ 140 h 683"/>
                <a:gd name="T54" fmla="*/ 304 w 742"/>
                <a:gd name="T55" fmla="*/ 10 h 683"/>
                <a:gd name="T56" fmla="*/ 272 w 742"/>
                <a:gd name="T57" fmla="*/ 2 h 683"/>
                <a:gd name="T58" fmla="*/ 242 w 742"/>
                <a:gd name="T59" fmla="*/ 0 h 683"/>
                <a:gd name="T60" fmla="*/ 212 w 742"/>
                <a:gd name="T61" fmla="*/ 4 h 683"/>
                <a:gd name="T62" fmla="*/ 184 w 742"/>
                <a:gd name="T63" fmla="*/ 14 h 683"/>
                <a:gd name="T64" fmla="*/ 158 w 742"/>
                <a:gd name="T65" fmla="*/ 30 h 683"/>
                <a:gd name="T66" fmla="*/ 136 w 742"/>
                <a:gd name="T67" fmla="*/ 48 h 683"/>
                <a:gd name="T68" fmla="*/ 116 w 742"/>
                <a:gd name="T69" fmla="*/ 72 h 683"/>
                <a:gd name="T70" fmla="*/ 102 w 742"/>
                <a:gd name="T71" fmla="*/ 10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2" h="683">
                  <a:moveTo>
                    <a:pt x="10" y="344"/>
                  </a:moveTo>
                  <a:lnTo>
                    <a:pt x="10" y="344"/>
                  </a:lnTo>
                  <a:lnTo>
                    <a:pt x="4" y="360"/>
                  </a:lnTo>
                  <a:lnTo>
                    <a:pt x="2" y="374"/>
                  </a:lnTo>
                  <a:lnTo>
                    <a:pt x="0" y="390"/>
                  </a:lnTo>
                  <a:lnTo>
                    <a:pt x="0" y="404"/>
                  </a:lnTo>
                  <a:lnTo>
                    <a:pt x="0" y="419"/>
                  </a:lnTo>
                  <a:lnTo>
                    <a:pt x="4" y="433"/>
                  </a:lnTo>
                  <a:lnTo>
                    <a:pt x="8" y="449"/>
                  </a:lnTo>
                  <a:lnTo>
                    <a:pt x="14" y="463"/>
                  </a:lnTo>
                  <a:lnTo>
                    <a:pt x="20" y="475"/>
                  </a:lnTo>
                  <a:lnTo>
                    <a:pt x="28" y="489"/>
                  </a:lnTo>
                  <a:lnTo>
                    <a:pt x="38" y="499"/>
                  </a:lnTo>
                  <a:lnTo>
                    <a:pt x="48" y="511"/>
                  </a:lnTo>
                  <a:lnTo>
                    <a:pt x="60" y="521"/>
                  </a:lnTo>
                  <a:lnTo>
                    <a:pt x="72" y="529"/>
                  </a:lnTo>
                  <a:lnTo>
                    <a:pt x="86" y="537"/>
                  </a:lnTo>
                  <a:lnTo>
                    <a:pt x="100" y="543"/>
                  </a:lnTo>
                  <a:lnTo>
                    <a:pt x="440" y="673"/>
                  </a:lnTo>
                  <a:lnTo>
                    <a:pt x="440" y="673"/>
                  </a:lnTo>
                  <a:lnTo>
                    <a:pt x="454" y="679"/>
                  </a:lnTo>
                  <a:lnTo>
                    <a:pt x="470" y="681"/>
                  </a:lnTo>
                  <a:lnTo>
                    <a:pt x="484" y="683"/>
                  </a:lnTo>
                  <a:lnTo>
                    <a:pt x="500" y="683"/>
                  </a:lnTo>
                  <a:lnTo>
                    <a:pt x="516" y="683"/>
                  </a:lnTo>
                  <a:lnTo>
                    <a:pt x="530" y="679"/>
                  </a:lnTo>
                  <a:lnTo>
                    <a:pt x="544" y="675"/>
                  </a:lnTo>
                  <a:lnTo>
                    <a:pt x="558" y="669"/>
                  </a:lnTo>
                  <a:lnTo>
                    <a:pt x="572" y="663"/>
                  </a:lnTo>
                  <a:lnTo>
                    <a:pt x="584" y="655"/>
                  </a:lnTo>
                  <a:lnTo>
                    <a:pt x="596" y="645"/>
                  </a:lnTo>
                  <a:lnTo>
                    <a:pt x="608" y="635"/>
                  </a:lnTo>
                  <a:lnTo>
                    <a:pt x="618" y="623"/>
                  </a:lnTo>
                  <a:lnTo>
                    <a:pt x="626" y="611"/>
                  </a:lnTo>
                  <a:lnTo>
                    <a:pt x="634" y="597"/>
                  </a:lnTo>
                  <a:lnTo>
                    <a:pt x="640" y="583"/>
                  </a:lnTo>
                  <a:lnTo>
                    <a:pt x="732" y="342"/>
                  </a:lnTo>
                  <a:lnTo>
                    <a:pt x="732" y="342"/>
                  </a:lnTo>
                  <a:lnTo>
                    <a:pt x="738" y="326"/>
                  </a:lnTo>
                  <a:lnTo>
                    <a:pt x="740" y="310"/>
                  </a:lnTo>
                  <a:lnTo>
                    <a:pt x="742" y="296"/>
                  </a:lnTo>
                  <a:lnTo>
                    <a:pt x="742" y="280"/>
                  </a:lnTo>
                  <a:lnTo>
                    <a:pt x="742" y="266"/>
                  </a:lnTo>
                  <a:lnTo>
                    <a:pt x="738" y="250"/>
                  </a:lnTo>
                  <a:lnTo>
                    <a:pt x="734" y="236"/>
                  </a:lnTo>
                  <a:lnTo>
                    <a:pt x="730" y="222"/>
                  </a:lnTo>
                  <a:lnTo>
                    <a:pt x="722" y="208"/>
                  </a:lnTo>
                  <a:lnTo>
                    <a:pt x="714" y="196"/>
                  </a:lnTo>
                  <a:lnTo>
                    <a:pt x="706" y="184"/>
                  </a:lnTo>
                  <a:lnTo>
                    <a:pt x="694" y="174"/>
                  </a:lnTo>
                  <a:lnTo>
                    <a:pt x="684" y="164"/>
                  </a:lnTo>
                  <a:lnTo>
                    <a:pt x="670" y="154"/>
                  </a:lnTo>
                  <a:lnTo>
                    <a:pt x="658" y="146"/>
                  </a:lnTo>
                  <a:lnTo>
                    <a:pt x="642" y="140"/>
                  </a:lnTo>
                  <a:lnTo>
                    <a:pt x="304" y="10"/>
                  </a:lnTo>
                  <a:lnTo>
                    <a:pt x="304" y="10"/>
                  </a:lnTo>
                  <a:lnTo>
                    <a:pt x="288" y="6"/>
                  </a:lnTo>
                  <a:lnTo>
                    <a:pt x="272" y="2"/>
                  </a:lnTo>
                  <a:lnTo>
                    <a:pt x="258" y="0"/>
                  </a:lnTo>
                  <a:lnTo>
                    <a:pt x="242" y="0"/>
                  </a:lnTo>
                  <a:lnTo>
                    <a:pt x="228" y="2"/>
                  </a:lnTo>
                  <a:lnTo>
                    <a:pt x="212" y="4"/>
                  </a:lnTo>
                  <a:lnTo>
                    <a:pt x="198" y="8"/>
                  </a:lnTo>
                  <a:lnTo>
                    <a:pt x="184" y="14"/>
                  </a:lnTo>
                  <a:lnTo>
                    <a:pt x="170" y="22"/>
                  </a:lnTo>
                  <a:lnTo>
                    <a:pt x="158" y="30"/>
                  </a:lnTo>
                  <a:lnTo>
                    <a:pt x="146" y="38"/>
                  </a:lnTo>
                  <a:lnTo>
                    <a:pt x="136" y="48"/>
                  </a:lnTo>
                  <a:lnTo>
                    <a:pt x="126" y="60"/>
                  </a:lnTo>
                  <a:lnTo>
                    <a:pt x="116" y="72"/>
                  </a:lnTo>
                  <a:lnTo>
                    <a:pt x="108" y="86"/>
                  </a:lnTo>
                  <a:lnTo>
                    <a:pt x="102" y="102"/>
                  </a:lnTo>
                  <a:lnTo>
                    <a:pt x="10" y="3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367"/>
            <p:cNvSpPr>
              <a:spLocks/>
            </p:cNvSpPr>
            <p:nvPr/>
          </p:nvSpPr>
          <p:spPr bwMode="auto">
            <a:xfrm>
              <a:off x="17202150" y="4243387"/>
              <a:ext cx="714375" cy="893763"/>
            </a:xfrm>
            <a:custGeom>
              <a:avLst/>
              <a:gdLst>
                <a:gd name="T0" fmla="*/ 12 w 450"/>
                <a:gd name="T1" fmla="*/ 317 h 563"/>
                <a:gd name="T2" fmla="*/ 2 w 450"/>
                <a:gd name="T3" fmla="*/ 351 h 563"/>
                <a:gd name="T4" fmla="*/ 0 w 450"/>
                <a:gd name="T5" fmla="*/ 387 h 563"/>
                <a:gd name="T6" fmla="*/ 4 w 450"/>
                <a:gd name="T7" fmla="*/ 419 h 563"/>
                <a:gd name="T8" fmla="*/ 16 w 450"/>
                <a:gd name="T9" fmla="*/ 451 h 563"/>
                <a:gd name="T10" fmla="*/ 32 w 450"/>
                <a:gd name="T11" fmla="*/ 481 h 563"/>
                <a:gd name="T12" fmla="*/ 54 w 450"/>
                <a:gd name="T13" fmla="*/ 507 h 563"/>
                <a:gd name="T14" fmla="*/ 82 w 450"/>
                <a:gd name="T15" fmla="*/ 529 h 563"/>
                <a:gd name="T16" fmla="*/ 114 w 450"/>
                <a:gd name="T17" fmla="*/ 545 h 563"/>
                <a:gd name="T18" fmla="*/ 134 w 450"/>
                <a:gd name="T19" fmla="*/ 553 h 563"/>
                <a:gd name="T20" fmla="*/ 168 w 450"/>
                <a:gd name="T21" fmla="*/ 561 h 563"/>
                <a:gd name="T22" fmla="*/ 204 w 450"/>
                <a:gd name="T23" fmla="*/ 563 h 563"/>
                <a:gd name="T24" fmla="*/ 236 w 450"/>
                <a:gd name="T25" fmla="*/ 559 h 563"/>
                <a:gd name="T26" fmla="*/ 268 w 450"/>
                <a:gd name="T27" fmla="*/ 549 h 563"/>
                <a:gd name="T28" fmla="*/ 298 w 450"/>
                <a:gd name="T29" fmla="*/ 531 h 563"/>
                <a:gd name="T30" fmla="*/ 324 w 450"/>
                <a:gd name="T31" fmla="*/ 509 h 563"/>
                <a:gd name="T32" fmla="*/ 346 w 450"/>
                <a:gd name="T33" fmla="*/ 483 h 563"/>
                <a:gd name="T34" fmla="*/ 362 w 450"/>
                <a:gd name="T35" fmla="*/ 451 h 563"/>
                <a:gd name="T36" fmla="*/ 440 w 450"/>
                <a:gd name="T37" fmla="*/ 246 h 563"/>
                <a:gd name="T38" fmla="*/ 448 w 450"/>
                <a:gd name="T39" fmla="*/ 212 h 563"/>
                <a:gd name="T40" fmla="*/ 450 w 450"/>
                <a:gd name="T41" fmla="*/ 178 h 563"/>
                <a:gd name="T42" fmla="*/ 446 w 450"/>
                <a:gd name="T43" fmla="*/ 144 h 563"/>
                <a:gd name="T44" fmla="*/ 436 w 450"/>
                <a:gd name="T45" fmla="*/ 112 h 563"/>
                <a:gd name="T46" fmla="*/ 418 w 450"/>
                <a:gd name="T47" fmla="*/ 82 h 563"/>
                <a:gd name="T48" fmla="*/ 396 w 450"/>
                <a:gd name="T49" fmla="*/ 56 h 563"/>
                <a:gd name="T50" fmla="*/ 370 w 450"/>
                <a:gd name="T51" fmla="*/ 36 h 563"/>
                <a:gd name="T52" fmla="*/ 338 w 450"/>
                <a:gd name="T53" fmla="*/ 20 h 563"/>
                <a:gd name="T54" fmla="*/ 316 w 450"/>
                <a:gd name="T55" fmla="*/ 12 h 563"/>
                <a:gd name="T56" fmla="*/ 282 w 450"/>
                <a:gd name="T57" fmla="*/ 2 h 563"/>
                <a:gd name="T58" fmla="*/ 248 w 450"/>
                <a:gd name="T59" fmla="*/ 0 h 563"/>
                <a:gd name="T60" fmla="*/ 214 w 450"/>
                <a:gd name="T61" fmla="*/ 4 h 563"/>
                <a:gd name="T62" fmla="*/ 182 w 450"/>
                <a:gd name="T63" fmla="*/ 16 h 563"/>
                <a:gd name="T64" fmla="*/ 152 w 450"/>
                <a:gd name="T65" fmla="*/ 32 h 563"/>
                <a:gd name="T66" fmla="*/ 126 w 450"/>
                <a:gd name="T67" fmla="*/ 54 h 563"/>
                <a:gd name="T68" fmla="*/ 106 w 450"/>
                <a:gd name="T69" fmla="*/ 82 h 563"/>
                <a:gd name="T70" fmla="*/ 90 w 450"/>
                <a:gd name="T71" fmla="*/ 114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0" h="563">
                  <a:moveTo>
                    <a:pt x="12" y="317"/>
                  </a:moveTo>
                  <a:lnTo>
                    <a:pt x="12" y="317"/>
                  </a:lnTo>
                  <a:lnTo>
                    <a:pt x="6" y="335"/>
                  </a:lnTo>
                  <a:lnTo>
                    <a:pt x="2" y="351"/>
                  </a:lnTo>
                  <a:lnTo>
                    <a:pt x="0" y="369"/>
                  </a:lnTo>
                  <a:lnTo>
                    <a:pt x="0" y="387"/>
                  </a:lnTo>
                  <a:lnTo>
                    <a:pt x="2" y="403"/>
                  </a:lnTo>
                  <a:lnTo>
                    <a:pt x="4" y="419"/>
                  </a:lnTo>
                  <a:lnTo>
                    <a:pt x="10" y="437"/>
                  </a:lnTo>
                  <a:lnTo>
                    <a:pt x="16" y="451"/>
                  </a:lnTo>
                  <a:lnTo>
                    <a:pt x="22" y="467"/>
                  </a:lnTo>
                  <a:lnTo>
                    <a:pt x="32" y="481"/>
                  </a:lnTo>
                  <a:lnTo>
                    <a:pt x="42" y="495"/>
                  </a:lnTo>
                  <a:lnTo>
                    <a:pt x="54" y="507"/>
                  </a:lnTo>
                  <a:lnTo>
                    <a:pt x="68" y="519"/>
                  </a:lnTo>
                  <a:lnTo>
                    <a:pt x="82" y="529"/>
                  </a:lnTo>
                  <a:lnTo>
                    <a:pt x="96" y="537"/>
                  </a:lnTo>
                  <a:lnTo>
                    <a:pt x="114" y="545"/>
                  </a:lnTo>
                  <a:lnTo>
                    <a:pt x="134" y="553"/>
                  </a:lnTo>
                  <a:lnTo>
                    <a:pt x="134" y="553"/>
                  </a:lnTo>
                  <a:lnTo>
                    <a:pt x="152" y="557"/>
                  </a:lnTo>
                  <a:lnTo>
                    <a:pt x="168" y="561"/>
                  </a:lnTo>
                  <a:lnTo>
                    <a:pt x="186" y="563"/>
                  </a:lnTo>
                  <a:lnTo>
                    <a:pt x="204" y="563"/>
                  </a:lnTo>
                  <a:lnTo>
                    <a:pt x="220" y="563"/>
                  </a:lnTo>
                  <a:lnTo>
                    <a:pt x="236" y="559"/>
                  </a:lnTo>
                  <a:lnTo>
                    <a:pt x="254" y="555"/>
                  </a:lnTo>
                  <a:lnTo>
                    <a:pt x="268" y="549"/>
                  </a:lnTo>
                  <a:lnTo>
                    <a:pt x="284" y="541"/>
                  </a:lnTo>
                  <a:lnTo>
                    <a:pt x="298" y="531"/>
                  </a:lnTo>
                  <a:lnTo>
                    <a:pt x="312" y="521"/>
                  </a:lnTo>
                  <a:lnTo>
                    <a:pt x="324" y="509"/>
                  </a:lnTo>
                  <a:lnTo>
                    <a:pt x="336" y="497"/>
                  </a:lnTo>
                  <a:lnTo>
                    <a:pt x="346" y="483"/>
                  </a:lnTo>
                  <a:lnTo>
                    <a:pt x="354" y="467"/>
                  </a:lnTo>
                  <a:lnTo>
                    <a:pt x="362" y="451"/>
                  </a:lnTo>
                  <a:lnTo>
                    <a:pt x="440" y="246"/>
                  </a:lnTo>
                  <a:lnTo>
                    <a:pt x="440" y="246"/>
                  </a:lnTo>
                  <a:lnTo>
                    <a:pt x="444" y="230"/>
                  </a:lnTo>
                  <a:lnTo>
                    <a:pt x="448" y="212"/>
                  </a:lnTo>
                  <a:lnTo>
                    <a:pt x="450" y="194"/>
                  </a:lnTo>
                  <a:lnTo>
                    <a:pt x="450" y="178"/>
                  </a:lnTo>
                  <a:lnTo>
                    <a:pt x="450" y="160"/>
                  </a:lnTo>
                  <a:lnTo>
                    <a:pt x="446" y="144"/>
                  </a:lnTo>
                  <a:lnTo>
                    <a:pt x="442" y="128"/>
                  </a:lnTo>
                  <a:lnTo>
                    <a:pt x="436" y="112"/>
                  </a:lnTo>
                  <a:lnTo>
                    <a:pt x="428" y="96"/>
                  </a:lnTo>
                  <a:lnTo>
                    <a:pt x="418" y="82"/>
                  </a:lnTo>
                  <a:lnTo>
                    <a:pt x="408" y="68"/>
                  </a:lnTo>
                  <a:lnTo>
                    <a:pt x="396" y="56"/>
                  </a:lnTo>
                  <a:lnTo>
                    <a:pt x="384" y="46"/>
                  </a:lnTo>
                  <a:lnTo>
                    <a:pt x="370" y="36"/>
                  </a:lnTo>
                  <a:lnTo>
                    <a:pt x="354" y="26"/>
                  </a:lnTo>
                  <a:lnTo>
                    <a:pt x="338" y="20"/>
                  </a:lnTo>
                  <a:lnTo>
                    <a:pt x="316" y="12"/>
                  </a:lnTo>
                  <a:lnTo>
                    <a:pt x="316" y="12"/>
                  </a:lnTo>
                  <a:lnTo>
                    <a:pt x="300" y="6"/>
                  </a:lnTo>
                  <a:lnTo>
                    <a:pt x="282" y="2"/>
                  </a:lnTo>
                  <a:lnTo>
                    <a:pt x="264" y="0"/>
                  </a:lnTo>
                  <a:lnTo>
                    <a:pt x="248" y="0"/>
                  </a:lnTo>
                  <a:lnTo>
                    <a:pt x="230" y="2"/>
                  </a:lnTo>
                  <a:lnTo>
                    <a:pt x="214" y="4"/>
                  </a:lnTo>
                  <a:lnTo>
                    <a:pt x="198" y="8"/>
                  </a:lnTo>
                  <a:lnTo>
                    <a:pt x="182" y="16"/>
                  </a:lnTo>
                  <a:lnTo>
                    <a:pt x="166" y="22"/>
                  </a:lnTo>
                  <a:lnTo>
                    <a:pt x="152" y="32"/>
                  </a:lnTo>
                  <a:lnTo>
                    <a:pt x="140" y="42"/>
                  </a:lnTo>
                  <a:lnTo>
                    <a:pt x="126" y="54"/>
                  </a:lnTo>
                  <a:lnTo>
                    <a:pt x="116" y="66"/>
                  </a:lnTo>
                  <a:lnTo>
                    <a:pt x="106" y="82"/>
                  </a:lnTo>
                  <a:lnTo>
                    <a:pt x="96" y="96"/>
                  </a:lnTo>
                  <a:lnTo>
                    <a:pt x="90" y="114"/>
                  </a:lnTo>
                  <a:lnTo>
                    <a:pt x="12" y="317"/>
                  </a:lnTo>
                  <a:close/>
                </a:path>
              </a:pathLst>
            </a:custGeom>
            <a:solidFill>
              <a:srgbClr val="FFD9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368"/>
            <p:cNvSpPr>
              <a:spLocks/>
            </p:cNvSpPr>
            <p:nvPr/>
          </p:nvSpPr>
          <p:spPr bwMode="auto">
            <a:xfrm>
              <a:off x="17202150" y="4243387"/>
              <a:ext cx="714375" cy="893763"/>
            </a:xfrm>
            <a:custGeom>
              <a:avLst/>
              <a:gdLst>
                <a:gd name="T0" fmla="*/ 12 w 450"/>
                <a:gd name="T1" fmla="*/ 317 h 563"/>
                <a:gd name="T2" fmla="*/ 2 w 450"/>
                <a:gd name="T3" fmla="*/ 351 h 563"/>
                <a:gd name="T4" fmla="*/ 0 w 450"/>
                <a:gd name="T5" fmla="*/ 387 h 563"/>
                <a:gd name="T6" fmla="*/ 4 w 450"/>
                <a:gd name="T7" fmla="*/ 419 h 563"/>
                <a:gd name="T8" fmla="*/ 16 w 450"/>
                <a:gd name="T9" fmla="*/ 451 h 563"/>
                <a:gd name="T10" fmla="*/ 32 w 450"/>
                <a:gd name="T11" fmla="*/ 481 h 563"/>
                <a:gd name="T12" fmla="*/ 54 w 450"/>
                <a:gd name="T13" fmla="*/ 507 h 563"/>
                <a:gd name="T14" fmla="*/ 82 w 450"/>
                <a:gd name="T15" fmla="*/ 529 h 563"/>
                <a:gd name="T16" fmla="*/ 114 w 450"/>
                <a:gd name="T17" fmla="*/ 545 h 563"/>
                <a:gd name="T18" fmla="*/ 134 w 450"/>
                <a:gd name="T19" fmla="*/ 553 h 563"/>
                <a:gd name="T20" fmla="*/ 168 w 450"/>
                <a:gd name="T21" fmla="*/ 561 h 563"/>
                <a:gd name="T22" fmla="*/ 204 w 450"/>
                <a:gd name="T23" fmla="*/ 563 h 563"/>
                <a:gd name="T24" fmla="*/ 236 w 450"/>
                <a:gd name="T25" fmla="*/ 559 h 563"/>
                <a:gd name="T26" fmla="*/ 268 w 450"/>
                <a:gd name="T27" fmla="*/ 549 h 563"/>
                <a:gd name="T28" fmla="*/ 298 w 450"/>
                <a:gd name="T29" fmla="*/ 531 h 563"/>
                <a:gd name="T30" fmla="*/ 324 w 450"/>
                <a:gd name="T31" fmla="*/ 509 h 563"/>
                <a:gd name="T32" fmla="*/ 346 w 450"/>
                <a:gd name="T33" fmla="*/ 483 h 563"/>
                <a:gd name="T34" fmla="*/ 362 w 450"/>
                <a:gd name="T35" fmla="*/ 451 h 563"/>
                <a:gd name="T36" fmla="*/ 440 w 450"/>
                <a:gd name="T37" fmla="*/ 246 h 563"/>
                <a:gd name="T38" fmla="*/ 448 w 450"/>
                <a:gd name="T39" fmla="*/ 212 h 563"/>
                <a:gd name="T40" fmla="*/ 450 w 450"/>
                <a:gd name="T41" fmla="*/ 178 h 563"/>
                <a:gd name="T42" fmla="*/ 446 w 450"/>
                <a:gd name="T43" fmla="*/ 144 h 563"/>
                <a:gd name="T44" fmla="*/ 436 w 450"/>
                <a:gd name="T45" fmla="*/ 112 h 563"/>
                <a:gd name="T46" fmla="*/ 418 w 450"/>
                <a:gd name="T47" fmla="*/ 82 h 563"/>
                <a:gd name="T48" fmla="*/ 396 w 450"/>
                <a:gd name="T49" fmla="*/ 56 h 563"/>
                <a:gd name="T50" fmla="*/ 370 w 450"/>
                <a:gd name="T51" fmla="*/ 36 h 563"/>
                <a:gd name="T52" fmla="*/ 338 w 450"/>
                <a:gd name="T53" fmla="*/ 20 h 563"/>
                <a:gd name="T54" fmla="*/ 316 w 450"/>
                <a:gd name="T55" fmla="*/ 12 h 563"/>
                <a:gd name="T56" fmla="*/ 282 w 450"/>
                <a:gd name="T57" fmla="*/ 2 h 563"/>
                <a:gd name="T58" fmla="*/ 248 w 450"/>
                <a:gd name="T59" fmla="*/ 0 h 563"/>
                <a:gd name="T60" fmla="*/ 214 w 450"/>
                <a:gd name="T61" fmla="*/ 4 h 563"/>
                <a:gd name="T62" fmla="*/ 182 w 450"/>
                <a:gd name="T63" fmla="*/ 16 h 563"/>
                <a:gd name="T64" fmla="*/ 152 w 450"/>
                <a:gd name="T65" fmla="*/ 32 h 563"/>
                <a:gd name="T66" fmla="*/ 126 w 450"/>
                <a:gd name="T67" fmla="*/ 54 h 563"/>
                <a:gd name="T68" fmla="*/ 106 w 450"/>
                <a:gd name="T69" fmla="*/ 82 h 563"/>
                <a:gd name="T70" fmla="*/ 90 w 450"/>
                <a:gd name="T71" fmla="*/ 114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0" h="563">
                  <a:moveTo>
                    <a:pt x="12" y="317"/>
                  </a:moveTo>
                  <a:lnTo>
                    <a:pt x="12" y="317"/>
                  </a:lnTo>
                  <a:lnTo>
                    <a:pt x="6" y="335"/>
                  </a:lnTo>
                  <a:lnTo>
                    <a:pt x="2" y="351"/>
                  </a:lnTo>
                  <a:lnTo>
                    <a:pt x="0" y="369"/>
                  </a:lnTo>
                  <a:lnTo>
                    <a:pt x="0" y="387"/>
                  </a:lnTo>
                  <a:lnTo>
                    <a:pt x="2" y="403"/>
                  </a:lnTo>
                  <a:lnTo>
                    <a:pt x="4" y="419"/>
                  </a:lnTo>
                  <a:lnTo>
                    <a:pt x="10" y="437"/>
                  </a:lnTo>
                  <a:lnTo>
                    <a:pt x="16" y="451"/>
                  </a:lnTo>
                  <a:lnTo>
                    <a:pt x="22" y="467"/>
                  </a:lnTo>
                  <a:lnTo>
                    <a:pt x="32" y="481"/>
                  </a:lnTo>
                  <a:lnTo>
                    <a:pt x="42" y="495"/>
                  </a:lnTo>
                  <a:lnTo>
                    <a:pt x="54" y="507"/>
                  </a:lnTo>
                  <a:lnTo>
                    <a:pt x="68" y="519"/>
                  </a:lnTo>
                  <a:lnTo>
                    <a:pt x="82" y="529"/>
                  </a:lnTo>
                  <a:lnTo>
                    <a:pt x="96" y="537"/>
                  </a:lnTo>
                  <a:lnTo>
                    <a:pt x="114" y="545"/>
                  </a:lnTo>
                  <a:lnTo>
                    <a:pt x="134" y="553"/>
                  </a:lnTo>
                  <a:lnTo>
                    <a:pt x="134" y="553"/>
                  </a:lnTo>
                  <a:lnTo>
                    <a:pt x="152" y="557"/>
                  </a:lnTo>
                  <a:lnTo>
                    <a:pt x="168" y="561"/>
                  </a:lnTo>
                  <a:lnTo>
                    <a:pt x="186" y="563"/>
                  </a:lnTo>
                  <a:lnTo>
                    <a:pt x="204" y="563"/>
                  </a:lnTo>
                  <a:lnTo>
                    <a:pt x="220" y="563"/>
                  </a:lnTo>
                  <a:lnTo>
                    <a:pt x="236" y="559"/>
                  </a:lnTo>
                  <a:lnTo>
                    <a:pt x="254" y="555"/>
                  </a:lnTo>
                  <a:lnTo>
                    <a:pt x="268" y="549"/>
                  </a:lnTo>
                  <a:lnTo>
                    <a:pt x="284" y="541"/>
                  </a:lnTo>
                  <a:lnTo>
                    <a:pt x="298" y="531"/>
                  </a:lnTo>
                  <a:lnTo>
                    <a:pt x="312" y="521"/>
                  </a:lnTo>
                  <a:lnTo>
                    <a:pt x="324" y="509"/>
                  </a:lnTo>
                  <a:lnTo>
                    <a:pt x="336" y="497"/>
                  </a:lnTo>
                  <a:lnTo>
                    <a:pt x="346" y="483"/>
                  </a:lnTo>
                  <a:lnTo>
                    <a:pt x="354" y="467"/>
                  </a:lnTo>
                  <a:lnTo>
                    <a:pt x="362" y="451"/>
                  </a:lnTo>
                  <a:lnTo>
                    <a:pt x="440" y="246"/>
                  </a:lnTo>
                  <a:lnTo>
                    <a:pt x="440" y="246"/>
                  </a:lnTo>
                  <a:lnTo>
                    <a:pt x="444" y="230"/>
                  </a:lnTo>
                  <a:lnTo>
                    <a:pt x="448" y="212"/>
                  </a:lnTo>
                  <a:lnTo>
                    <a:pt x="450" y="194"/>
                  </a:lnTo>
                  <a:lnTo>
                    <a:pt x="450" y="178"/>
                  </a:lnTo>
                  <a:lnTo>
                    <a:pt x="450" y="160"/>
                  </a:lnTo>
                  <a:lnTo>
                    <a:pt x="446" y="144"/>
                  </a:lnTo>
                  <a:lnTo>
                    <a:pt x="442" y="128"/>
                  </a:lnTo>
                  <a:lnTo>
                    <a:pt x="436" y="112"/>
                  </a:lnTo>
                  <a:lnTo>
                    <a:pt x="428" y="96"/>
                  </a:lnTo>
                  <a:lnTo>
                    <a:pt x="418" y="82"/>
                  </a:lnTo>
                  <a:lnTo>
                    <a:pt x="408" y="68"/>
                  </a:lnTo>
                  <a:lnTo>
                    <a:pt x="396" y="56"/>
                  </a:lnTo>
                  <a:lnTo>
                    <a:pt x="384" y="46"/>
                  </a:lnTo>
                  <a:lnTo>
                    <a:pt x="370" y="36"/>
                  </a:lnTo>
                  <a:lnTo>
                    <a:pt x="354" y="26"/>
                  </a:lnTo>
                  <a:lnTo>
                    <a:pt x="338" y="20"/>
                  </a:lnTo>
                  <a:lnTo>
                    <a:pt x="316" y="12"/>
                  </a:lnTo>
                  <a:lnTo>
                    <a:pt x="316" y="12"/>
                  </a:lnTo>
                  <a:lnTo>
                    <a:pt x="300" y="6"/>
                  </a:lnTo>
                  <a:lnTo>
                    <a:pt x="282" y="2"/>
                  </a:lnTo>
                  <a:lnTo>
                    <a:pt x="264" y="0"/>
                  </a:lnTo>
                  <a:lnTo>
                    <a:pt x="248" y="0"/>
                  </a:lnTo>
                  <a:lnTo>
                    <a:pt x="230" y="2"/>
                  </a:lnTo>
                  <a:lnTo>
                    <a:pt x="214" y="4"/>
                  </a:lnTo>
                  <a:lnTo>
                    <a:pt x="198" y="8"/>
                  </a:lnTo>
                  <a:lnTo>
                    <a:pt x="182" y="16"/>
                  </a:lnTo>
                  <a:lnTo>
                    <a:pt x="166" y="22"/>
                  </a:lnTo>
                  <a:lnTo>
                    <a:pt x="152" y="32"/>
                  </a:lnTo>
                  <a:lnTo>
                    <a:pt x="140" y="42"/>
                  </a:lnTo>
                  <a:lnTo>
                    <a:pt x="126" y="54"/>
                  </a:lnTo>
                  <a:lnTo>
                    <a:pt x="116" y="66"/>
                  </a:lnTo>
                  <a:lnTo>
                    <a:pt x="106" y="82"/>
                  </a:lnTo>
                  <a:lnTo>
                    <a:pt x="96" y="96"/>
                  </a:lnTo>
                  <a:lnTo>
                    <a:pt x="90" y="114"/>
                  </a:lnTo>
                  <a:lnTo>
                    <a:pt x="12" y="3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369"/>
            <p:cNvSpPr>
              <a:spLocks/>
            </p:cNvSpPr>
            <p:nvPr/>
          </p:nvSpPr>
          <p:spPr bwMode="auto">
            <a:xfrm>
              <a:off x="17335500" y="4243387"/>
              <a:ext cx="555625" cy="893763"/>
            </a:xfrm>
            <a:custGeom>
              <a:avLst/>
              <a:gdLst>
                <a:gd name="T0" fmla="*/ 204 w 350"/>
                <a:gd name="T1" fmla="*/ 0 h 563"/>
                <a:gd name="T2" fmla="*/ 250 w 350"/>
                <a:gd name="T3" fmla="*/ 18 h 563"/>
                <a:gd name="T4" fmla="*/ 250 w 350"/>
                <a:gd name="T5" fmla="*/ 18 h 563"/>
                <a:gd name="T6" fmla="*/ 266 w 350"/>
                <a:gd name="T7" fmla="*/ 24 h 563"/>
                <a:gd name="T8" fmla="*/ 278 w 350"/>
                <a:gd name="T9" fmla="*/ 32 h 563"/>
                <a:gd name="T10" fmla="*/ 292 w 350"/>
                <a:gd name="T11" fmla="*/ 42 h 563"/>
                <a:gd name="T12" fmla="*/ 302 w 350"/>
                <a:gd name="T13" fmla="*/ 52 h 563"/>
                <a:gd name="T14" fmla="*/ 314 w 350"/>
                <a:gd name="T15" fmla="*/ 62 h 563"/>
                <a:gd name="T16" fmla="*/ 322 w 350"/>
                <a:gd name="T17" fmla="*/ 74 h 563"/>
                <a:gd name="T18" fmla="*/ 330 w 350"/>
                <a:gd name="T19" fmla="*/ 86 h 563"/>
                <a:gd name="T20" fmla="*/ 338 w 350"/>
                <a:gd name="T21" fmla="*/ 100 h 563"/>
                <a:gd name="T22" fmla="*/ 342 w 350"/>
                <a:gd name="T23" fmla="*/ 114 h 563"/>
                <a:gd name="T24" fmla="*/ 346 w 350"/>
                <a:gd name="T25" fmla="*/ 128 h 563"/>
                <a:gd name="T26" fmla="*/ 350 w 350"/>
                <a:gd name="T27" fmla="*/ 144 h 563"/>
                <a:gd name="T28" fmla="*/ 350 w 350"/>
                <a:gd name="T29" fmla="*/ 158 h 563"/>
                <a:gd name="T30" fmla="*/ 350 w 350"/>
                <a:gd name="T31" fmla="*/ 174 h 563"/>
                <a:gd name="T32" fmla="*/ 348 w 350"/>
                <a:gd name="T33" fmla="*/ 188 h 563"/>
                <a:gd name="T34" fmla="*/ 346 w 350"/>
                <a:gd name="T35" fmla="*/ 204 h 563"/>
                <a:gd name="T36" fmla="*/ 340 w 350"/>
                <a:gd name="T37" fmla="*/ 220 h 563"/>
                <a:gd name="T38" fmla="*/ 248 w 350"/>
                <a:gd name="T39" fmla="*/ 461 h 563"/>
                <a:gd name="T40" fmla="*/ 248 w 350"/>
                <a:gd name="T41" fmla="*/ 461 h 563"/>
                <a:gd name="T42" fmla="*/ 242 w 350"/>
                <a:gd name="T43" fmla="*/ 475 h 563"/>
                <a:gd name="T44" fmla="*/ 234 w 350"/>
                <a:gd name="T45" fmla="*/ 489 h 563"/>
                <a:gd name="T46" fmla="*/ 226 w 350"/>
                <a:gd name="T47" fmla="*/ 501 h 563"/>
                <a:gd name="T48" fmla="*/ 216 w 350"/>
                <a:gd name="T49" fmla="*/ 513 h 563"/>
                <a:gd name="T50" fmla="*/ 204 w 350"/>
                <a:gd name="T51" fmla="*/ 525 h 563"/>
                <a:gd name="T52" fmla="*/ 194 w 350"/>
                <a:gd name="T53" fmla="*/ 533 h 563"/>
                <a:gd name="T54" fmla="*/ 180 w 350"/>
                <a:gd name="T55" fmla="*/ 541 h 563"/>
                <a:gd name="T56" fmla="*/ 168 w 350"/>
                <a:gd name="T57" fmla="*/ 549 h 563"/>
                <a:gd name="T58" fmla="*/ 154 w 350"/>
                <a:gd name="T59" fmla="*/ 553 h 563"/>
                <a:gd name="T60" fmla="*/ 140 w 350"/>
                <a:gd name="T61" fmla="*/ 559 h 563"/>
                <a:gd name="T62" fmla="*/ 126 w 350"/>
                <a:gd name="T63" fmla="*/ 561 h 563"/>
                <a:gd name="T64" fmla="*/ 110 w 350"/>
                <a:gd name="T65" fmla="*/ 563 h 563"/>
                <a:gd name="T66" fmla="*/ 96 w 350"/>
                <a:gd name="T67" fmla="*/ 563 h 563"/>
                <a:gd name="T68" fmla="*/ 80 w 350"/>
                <a:gd name="T69" fmla="*/ 561 h 563"/>
                <a:gd name="T70" fmla="*/ 66 w 350"/>
                <a:gd name="T71" fmla="*/ 557 h 563"/>
                <a:gd name="T72" fmla="*/ 50 w 350"/>
                <a:gd name="T73" fmla="*/ 553 h 563"/>
                <a:gd name="T74" fmla="*/ 0 w 350"/>
                <a:gd name="T75" fmla="*/ 551 h 563"/>
                <a:gd name="T76" fmla="*/ 204 w 350"/>
                <a:gd name="T77" fmla="*/ 0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0" h="563">
                  <a:moveTo>
                    <a:pt x="204" y="0"/>
                  </a:moveTo>
                  <a:lnTo>
                    <a:pt x="250" y="18"/>
                  </a:lnTo>
                  <a:lnTo>
                    <a:pt x="250" y="18"/>
                  </a:lnTo>
                  <a:lnTo>
                    <a:pt x="266" y="24"/>
                  </a:lnTo>
                  <a:lnTo>
                    <a:pt x="278" y="32"/>
                  </a:lnTo>
                  <a:lnTo>
                    <a:pt x="292" y="42"/>
                  </a:lnTo>
                  <a:lnTo>
                    <a:pt x="302" y="52"/>
                  </a:lnTo>
                  <a:lnTo>
                    <a:pt x="314" y="62"/>
                  </a:lnTo>
                  <a:lnTo>
                    <a:pt x="322" y="74"/>
                  </a:lnTo>
                  <a:lnTo>
                    <a:pt x="330" y="86"/>
                  </a:lnTo>
                  <a:lnTo>
                    <a:pt x="338" y="100"/>
                  </a:lnTo>
                  <a:lnTo>
                    <a:pt x="342" y="114"/>
                  </a:lnTo>
                  <a:lnTo>
                    <a:pt x="346" y="128"/>
                  </a:lnTo>
                  <a:lnTo>
                    <a:pt x="350" y="144"/>
                  </a:lnTo>
                  <a:lnTo>
                    <a:pt x="350" y="158"/>
                  </a:lnTo>
                  <a:lnTo>
                    <a:pt x="350" y="174"/>
                  </a:lnTo>
                  <a:lnTo>
                    <a:pt x="348" y="188"/>
                  </a:lnTo>
                  <a:lnTo>
                    <a:pt x="346" y="204"/>
                  </a:lnTo>
                  <a:lnTo>
                    <a:pt x="340" y="220"/>
                  </a:lnTo>
                  <a:lnTo>
                    <a:pt x="248" y="461"/>
                  </a:lnTo>
                  <a:lnTo>
                    <a:pt x="248" y="461"/>
                  </a:lnTo>
                  <a:lnTo>
                    <a:pt x="242" y="475"/>
                  </a:lnTo>
                  <a:lnTo>
                    <a:pt x="234" y="489"/>
                  </a:lnTo>
                  <a:lnTo>
                    <a:pt x="226" y="501"/>
                  </a:lnTo>
                  <a:lnTo>
                    <a:pt x="216" y="513"/>
                  </a:lnTo>
                  <a:lnTo>
                    <a:pt x="204" y="525"/>
                  </a:lnTo>
                  <a:lnTo>
                    <a:pt x="194" y="533"/>
                  </a:lnTo>
                  <a:lnTo>
                    <a:pt x="180" y="541"/>
                  </a:lnTo>
                  <a:lnTo>
                    <a:pt x="168" y="549"/>
                  </a:lnTo>
                  <a:lnTo>
                    <a:pt x="154" y="553"/>
                  </a:lnTo>
                  <a:lnTo>
                    <a:pt x="140" y="559"/>
                  </a:lnTo>
                  <a:lnTo>
                    <a:pt x="126" y="561"/>
                  </a:lnTo>
                  <a:lnTo>
                    <a:pt x="110" y="563"/>
                  </a:lnTo>
                  <a:lnTo>
                    <a:pt x="96" y="563"/>
                  </a:lnTo>
                  <a:lnTo>
                    <a:pt x="80" y="561"/>
                  </a:lnTo>
                  <a:lnTo>
                    <a:pt x="66" y="557"/>
                  </a:lnTo>
                  <a:lnTo>
                    <a:pt x="50" y="553"/>
                  </a:lnTo>
                  <a:lnTo>
                    <a:pt x="0" y="551"/>
                  </a:lnTo>
                  <a:lnTo>
                    <a:pt x="204" y="0"/>
                  </a:lnTo>
                  <a:close/>
                </a:path>
              </a:pathLst>
            </a:custGeom>
            <a:solidFill>
              <a:srgbClr val="EAC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370"/>
            <p:cNvSpPr>
              <a:spLocks/>
            </p:cNvSpPr>
            <p:nvPr/>
          </p:nvSpPr>
          <p:spPr bwMode="auto">
            <a:xfrm>
              <a:off x="17335500" y="4243387"/>
              <a:ext cx="555625" cy="893763"/>
            </a:xfrm>
            <a:custGeom>
              <a:avLst/>
              <a:gdLst>
                <a:gd name="T0" fmla="*/ 204 w 350"/>
                <a:gd name="T1" fmla="*/ 0 h 563"/>
                <a:gd name="T2" fmla="*/ 250 w 350"/>
                <a:gd name="T3" fmla="*/ 18 h 563"/>
                <a:gd name="T4" fmla="*/ 250 w 350"/>
                <a:gd name="T5" fmla="*/ 18 h 563"/>
                <a:gd name="T6" fmla="*/ 266 w 350"/>
                <a:gd name="T7" fmla="*/ 24 h 563"/>
                <a:gd name="T8" fmla="*/ 278 w 350"/>
                <a:gd name="T9" fmla="*/ 32 h 563"/>
                <a:gd name="T10" fmla="*/ 292 w 350"/>
                <a:gd name="T11" fmla="*/ 42 h 563"/>
                <a:gd name="T12" fmla="*/ 302 w 350"/>
                <a:gd name="T13" fmla="*/ 52 h 563"/>
                <a:gd name="T14" fmla="*/ 314 w 350"/>
                <a:gd name="T15" fmla="*/ 62 h 563"/>
                <a:gd name="T16" fmla="*/ 322 w 350"/>
                <a:gd name="T17" fmla="*/ 74 h 563"/>
                <a:gd name="T18" fmla="*/ 330 w 350"/>
                <a:gd name="T19" fmla="*/ 86 h 563"/>
                <a:gd name="T20" fmla="*/ 338 w 350"/>
                <a:gd name="T21" fmla="*/ 100 h 563"/>
                <a:gd name="T22" fmla="*/ 342 w 350"/>
                <a:gd name="T23" fmla="*/ 114 h 563"/>
                <a:gd name="T24" fmla="*/ 346 w 350"/>
                <a:gd name="T25" fmla="*/ 128 h 563"/>
                <a:gd name="T26" fmla="*/ 350 w 350"/>
                <a:gd name="T27" fmla="*/ 144 h 563"/>
                <a:gd name="T28" fmla="*/ 350 w 350"/>
                <a:gd name="T29" fmla="*/ 158 h 563"/>
                <a:gd name="T30" fmla="*/ 350 w 350"/>
                <a:gd name="T31" fmla="*/ 174 h 563"/>
                <a:gd name="T32" fmla="*/ 348 w 350"/>
                <a:gd name="T33" fmla="*/ 188 h 563"/>
                <a:gd name="T34" fmla="*/ 346 w 350"/>
                <a:gd name="T35" fmla="*/ 204 h 563"/>
                <a:gd name="T36" fmla="*/ 340 w 350"/>
                <a:gd name="T37" fmla="*/ 220 h 563"/>
                <a:gd name="T38" fmla="*/ 248 w 350"/>
                <a:gd name="T39" fmla="*/ 461 h 563"/>
                <a:gd name="T40" fmla="*/ 248 w 350"/>
                <a:gd name="T41" fmla="*/ 461 h 563"/>
                <a:gd name="T42" fmla="*/ 242 w 350"/>
                <a:gd name="T43" fmla="*/ 475 h 563"/>
                <a:gd name="T44" fmla="*/ 234 w 350"/>
                <a:gd name="T45" fmla="*/ 489 h 563"/>
                <a:gd name="T46" fmla="*/ 226 w 350"/>
                <a:gd name="T47" fmla="*/ 501 h 563"/>
                <a:gd name="T48" fmla="*/ 216 w 350"/>
                <a:gd name="T49" fmla="*/ 513 h 563"/>
                <a:gd name="T50" fmla="*/ 204 w 350"/>
                <a:gd name="T51" fmla="*/ 525 h 563"/>
                <a:gd name="T52" fmla="*/ 194 w 350"/>
                <a:gd name="T53" fmla="*/ 533 h 563"/>
                <a:gd name="T54" fmla="*/ 180 w 350"/>
                <a:gd name="T55" fmla="*/ 541 h 563"/>
                <a:gd name="T56" fmla="*/ 168 w 350"/>
                <a:gd name="T57" fmla="*/ 549 h 563"/>
                <a:gd name="T58" fmla="*/ 154 w 350"/>
                <a:gd name="T59" fmla="*/ 553 h 563"/>
                <a:gd name="T60" fmla="*/ 140 w 350"/>
                <a:gd name="T61" fmla="*/ 559 h 563"/>
                <a:gd name="T62" fmla="*/ 126 w 350"/>
                <a:gd name="T63" fmla="*/ 561 h 563"/>
                <a:gd name="T64" fmla="*/ 110 w 350"/>
                <a:gd name="T65" fmla="*/ 563 h 563"/>
                <a:gd name="T66" fmla="*/ 96 w 350"/>
                <a:gd name="T67" fmla="*/ 563 h 563"/>
                <a:gd name="T68" fmla="*/ 80 w 350"/>
                <a:gd name="T69" fmla="*/ 561 h 563"/>
                <a:gd name="T70" fmla="*/ 66 w 350"/>
                <a:gd name="T71" fmla="*/ 557 h 563"/>
                <a:gd name="T72" fmla="*/ 50 w 350"/>
                <a:gd name="T73" fmla="*/ 553 h 563"/>
                <a:gd name="T74" fmla="*/ 0 w 350"/>
                <a:gd name="T75" fmla="*/ 551 h 563"/>
                <a:gd name="T76" fmla="*/ 204 w 350"/>
                <a:gd name="T77" fmla="*/ 0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0" h="563">
                  <a:moveTo>
                    <a:pt x="204" y="0"/>
                  </a:moveTo>
                  <a:lnTo>
                    <a:pt x="250" y="18"/>
                  </a:lnTo>
                  <a:lnTo>
                    <a:pt x="250" y="18"/>
                  </a:lnTo>
                  <a:lnTo>
                    <a:pt x="266" y="24"/>
                  </a:lnTo>
                  <a:lnTo>
                    <a:pt x="278" y="32"/>
                  </a:lnTo>
                  <a:lnTo>
                    <a:pt x="292" y="42"/>
                  </a:lnTo>
                  <a:lnTo>
                    <a:pt x="302" y="52"/>
                  </a:lnTo>
                  <a:lnTo>
                    <a:pt x="314" y="62"/>
                  </a:lnTo>
                  <a:lnTo>
                    <a:pt x="322" y="74"/>
                  </a:lnTo>
                  <a:lnTo>
                    <a:pt x="330" y="86"/>
                  </a:lnTo>
                  <a:lnTo>
                    <a:pt x="338" y="100"/>
                  </a:lnTo>
                  <a:lnTo>
                    <a:pt x="342" y="114"/>
                  </a:lnTo>
                  <a:lnTo>
                    <a:pt x="346" y="128"/>
                  </a:lnTo>
                  <a:lnTo>
                    <a:pt x="350" y="144"/>
                  </a:lnTo>
                  <a:lnTo>
                    <a:pt x="350" y="158"/>
                  </a:lnTo>
                  <a:lnTo>
                    <a:pt x="350" y="174"/>
                  </a:lnTo>
                  <a:lnTo>
                    <a:pt x="348" y="188"/>
                  </a:lnTo>
                  <a:lnTo>
                    <a:pt x="346" y="204"/>
                  </a:lnTo>
                  <a:lnTo>
                    <a:pt x="340" y="220"/>
                  </a:lnTo>
                  <a:lnTo>
                    <a:pt x="248" y="461"/>
                  </a:lnTo>
                  <a:lnTo>
                    <a:pt x="248" y="461"/>
                  </a:lnTo>
                  <a:lnTo>
                    <a:pt x="242" y="475"/>
                  </a:lnTo>
                  <a:lnTo>
                    <a:pt x="234" y="489"/>
                  </a:lnTo>
                  <a:lnTo>
                    <a:pt x="226" y="501"/>
                  </a:lnTo>
                  <a:lnTo>
                    <a:pt x="216" y="513"/>
                  </a:lnTo>
                  <a:lnTo>
                    <a:pt x="204" y="525"/>
                  </a:lnTo>
                  <a:lnTo>
                    <a:pt x="194" y="533"/>
                  </a:lnTo>
                  <a:lnTo>
                    <a:pt x="180" y="541"/>
                  </a:lnTo>
                  <a:lnTo>
                    <a:pt x="168" y="549"/>
                  </a:lnTo>
                  <a:lnTo>
                    <a:pt x="154" y="553"/>
                  </a:lnTo>
                  <a:lnTo>
                    <a:pt x="140" y="559"/>
                  </a:lnTo>
                  <a:lnTo>
                    <a:pt x="126" y="561"/>
                  </a:lnTo>
                  <a:lnTo>
                    <a:pt x="110" y="563"/>
                  </a:lnTo>
                  <a:lnTo>
                    <a:pt x="96" y="563"/>
                  </a:lnTo>
                  <a:lnTo>
                    <a:pt x="80" y="561"/>
                  </a:lnTo>
                  <a:lnTo>
                    <a:pt x="66" y="557"/>
                  </a:lnTo>
                  <a:lnTo>
                    <a:pt x="50" y="553"/>
                  </a:lnTo>
                  <a:lnTo>
                    <a:pt x="0" y="551"/>
                  </a:lnTo>
                  <a:lnTo>
                    <a:pt x="2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371"/>
            <p:cNvSpPr>
              <a:spLocks/>
            </p:cNvSpPr>
            <p:nvPr/>
          </p:nvSpPr>
          <p:spPr bwMode="auto">
            <a:xfrm>
              <a:off x="17383125" y="4205287"/>
              <a:ext cx="787400" cy="1284288"/>
            </a:xfrm>
            <a:custGeom>
              <a:avLst/>
              <a:gdLst>
                <a:gd name="T0" fmla="*/ 0 w 496"/>
                <a:gd name="T1" fmla="*/ 619 h 809"/>
                <a:gd name="T2" fmla="*/ 410 w 496"/>
                <a:gd name="T3" fmla="*/ 809 h 809"/>
                <a:gd name="T4" fmla="*/ 496 w 496"/>
                <a:gd name="T5" fmla="*/ 92 h 809"/>
                <a:gd name="T6" fmla="*/ 212 w 496"/>
                <a:gd name="T7" fmla="*/ 0 h 809"/>
                <a:gd name="T8" fmla="*/ 0 w 496"/>
                <a:gd name="T9" fmla="*/ 619 h 809"/>
              </a:gdLst>
              <a:ahLst/>
              <a:cxnLst>
                <a:cxn ang="0">
                  <a:pos x="T0" y="T1"/>
                </a:cxn>
                <a:cxn ang="0">
                  <a:pos x="T2" y="T3"/>
                </a:cxn>
                <a:cxn ang="0">
                  <a:pos x="T4" y="T5"/>
                </a:cxn>
                <a:cxn ang="0">
                  <a:pos x="T6" y="T7"/>
                </a:cxn>
                <a:cxn ang="0">
                  <a:pos x="T8" y="T9"/>
                </a:cxn>
              </a:cxnLst>
              <a:rect l="0" t="0" r="r" b="b"/>
              <a:pathLst>
                <a:path w="496" h="809">
                  <a:moveTo>
                    <a:pt x="0" y="619"/>
                  </a:moveTo>
                  <a:lnTo>
                    <a:pt x="410" y="809"/>
                  </a:lnTo>
                  <a:lnTo>
                    <a:pt x="496" y="92"/>
                  </a:lnTo>
                  <a:lnTo>
                    <a:pt x="212" y="0"/>
                  </a:lnTo>
                  <a:lnTo>
                    <a:pt x="0" y="61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372"/>
            <p:cNvSpPr>
              <a:spLocks/>
            </p:cNvSpPr>
            <p:nvPr/>
          </p:nvSpPr>
          <p:spPr bwMode="auto">
            <a:xfrm>
              <a:off x="17383125" y="4205287"/>
              <a:ext cx="787400" cy="1284288"/>
            </a:xfrm>
            <a:custGeom>
              <a:avLst/>
              <a:gdLst>
                <a:gd name="T0" fmla="*/ 0 w 496"/>
                <a:gd name="T1" fmla="*/ 619 h 809"/>
                <a:gd name="T2" fmla="*/ 410 w 496"/>
                <a:gd name="T3" fmla="*/ 809 h 809"/>
                <a:gd name="T4" fmla="*/ 496 w 496"/>
                <a:gd name="T5" fmla="*/ 92 h 809"/>
                <a:gd name="T6" fmla="*/ 212 w 496"/>
                <a:gd name="T7" fmla="*/ 0 h 809"/>
                <a:gd name="T8" fmla="*/ 0 w 496"/>
                <a:gd name="T9" fmla="*/ 619 h 809"/>
              </a:gdLst>
              <a:ahLst/>
              <a:cxnLst>
                <a:cxn ang="0">
                  <a:pos x="T0" y="T1"/>
                </a:cxn>
                <a:cxn ang="0">
                  <a:pos x="T2" y="T3"/>
                </a:cxn>
                <a:cxn ang="0">
                  <a:pos x="T4" y="T5"/>
                </a:cxn>
                <a:cxn ang="0">
                  <a:pos x="T6" y="T7"/>
                </a:cxn>
                <a:cxn ang="0">
                  <a:pos x="T8" y="T9"/>
                </a:cxn>
              </a:cxnLst>
              <a:rect l="0" t="0" r="r" b="b"/>
              <a:pathLst>
                <a:path w="496" h="809">
                  <a:moveTo>
                    <a:pt x="0" y="619"/>
                  </a:moveTo>
                  <a:lnTo>
                    <a:pt x="410" y="809"/>
                  </a:lnTo>
                  <a:lnTo>
                    <a:pt x="496" y="92"/>
                  </a:lnTo>
                  <a:lnTo>
                    <a:pt x="212" y="0"/>
                  </a:lnTo>
                  <a:lnTo>
                    <a:pt x="0" y="6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373"/>
            <p:cNvSpPr>
              <a:spLocks/>
            </p:cNvSpPr>
            <p:nvPr/>
          </p:nvSpPr>
          <p:spPr bwMode="auto">
            <a:xfrm>
              <a:off x="17405350" y="4711700"/>
              <a:ext cx="142875" cy="409575"/>
            </a:xfrm>
            <a:custGeom>
              <a:avLst/>
              <a:gdLst>
                <a:gd name="T0" fmla="*/ 90 w 90"/>
                <a:gd name="T1" fmla="*/ 0 h 258"/>
                <a:gd name="T2" fmla="*/ 0 w 90"/>
                <a:gd name="T3" fmla="*/ 258 h 258"/>
                <a:gd name="T4" fmla="*/ 90 w 90"/>
                <a:gd name="T5" fmla="*/ 0 h 258"/>
                <a:gd name="T6" fmla="*/ 90 w 90"/>
                <a:gd name="T7" fmla="*/ 0 h 258"/>
              </a:gdLst>
              <a:ahLst/>
              <a:cxnLst>
                <a:cxn ang="0">
                  <a:pos x="T0" y="T1"/>
                </a:cxn>
                <a:cxn ang="0">
                  <a:pos x="T2" y="T3"/>
                </a:cxn>
                <a:cxn ang="0">
                  <a:pos x="T4" y="T5"/>
                </a:cxn>
                <a:cxn ang="0">
                  <a:pos x="T6" y="T7"/>
                </a:cxn>
              </a:cxnLst>
              <a:rect l="0" t="0" r="r" b="b"/>
              <a:pathLst>
                <a:path w="90" h="258">
                  <a:moveTo>
                    <a:pt x="90" y="0"/>
                  </a:moveTo>
                  <a:lnTo>
                    <a:pt x="0" y="258"/>
                  </a:lnTo>
                  <a:lnTo>
                    <a:pt x="90" y="0"/>
                  </a:lnTo>
                  <a:lnTo>
                    <a:pt x="90" y="0"/>
                  </a:lnTo>
                  <a:close/>
                </a:path>
              </a:pathLst>
            </a:custGeom>
            <a:solidFill>
              <a:srgbClr val="D2B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374"/>
            <p:cNvSpPr>
              <a:spLocks/>
            </p:cNvSpPr>
            <p:nvPr/>
          </p:nvSpPr>
          <p:spPr bwMode="auto">
            <a:xfrm>
              <a:off x="17405350" y="4711700"/>
              <a:ext cx="142875" cy="409575"/>
            </a:xfrm>
            <a:custGeom>
              <a:avLst/>
              <a:gdLst>
                <a:gd name="T0" fmla="*/ 90 w 90"/>
                <a:gd name="T1" fmla="*/ 0 h 258"/>
                <a:gd name="T2" fmla="*/ 0 w 90"/>
                <a:gd name="T3" fmla="*/ 258 h 258"/>
                <a:gd name="T4" fmla="*/ 90 w 90"/>
                <a:gd name="T5" fmla="*/ 0 h 258"/>
                <a:gd name="T6" fmla="*/ 90 w 90"/>
                <a:gd name="T7" fmla="*/ 0 h 258"/>
              </a:gdLst>
              <a:ahLst/>
              <a:cxnLst>
                <a:cxn ang="0">
                  <a:pos x="T0" y="T1"/>
                </a:cxn>
                <a:cxn ang="0">
                  <a:pos x="T2" y="T3"/>
                </a:cxn>
                <a:cxn ang="0">
                  <a:pos x="T4" y="T5"/>
                </a:cxn>
                <a:cxn ang="0">
                  <a:pos x="T6" y="T7"/>
                </a:cxn>
              </a:cxnLst>
              <a:rect l="0" t="0" r="r" b="b"/>
              <a:pathLst>
                <a:path w="90" h="258">
                  <a:moveTo>
                    <a:pt x="90" y="0"/>
                  </a:moveTo>
                  <a:lnTo>
                    <a:pt x="0" y="258"/>
                  </a:lnTo>
                  <a:lnTo>
                    <a:pt x="90" y="0"/>
                  </a:lnTo>
                  <a:lnTo>
                    <a:pt x="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375"/>
            <p:cNvSpPr>
              <a:spLocks/>
            </p:cNvSpPr>
            <p:nvPr/>
          </p:nvSpPr>
          <p:spPr bwMode="auto">
            <a:xfrm>
              <a:off x="17383125" y="4711700"/>
              <a:ext cx="282575" cy="517525"/>
            </a:xfrm>
            <a:custGeom>
              <a:avLst/>
              <a:gdLst>
                <a:gd name="T0" fmla="*/ 104 w 178"/>
                <a:gd name="T1" fmla="*/ 0 h 326"/>
                <a:gd name="T2" fmla="*/ 14 w 178"/>
                <a:gd name="T3" fmla="*/ 258 h 326"/>
                <a:gd name="T4" fmla="*/ 0 w 178"/>
                <a:gd name="T5" fmla="*/ 300 h 326"/>
                <a:gd name="T6" fmla="*/ 60 w 178"/>
                <a:gd name="T7" fmla="*/ 326 h 326"/>
                <a:gd name="T8" fmla="*/ 72 w 178"/>
                <a:gd name="T9" fmla="*/ 292 h 326"/>
                <a:gd name="T10" fmla="*/ 100 w 178"/>
                <a:gd name="T11" fmla="*/ 220 h 326"/>
                <a:gd name="T12" fmla="*/ 152 w 178"/>
                <a:gd name="T13" fmla="*/ 82 h 326"/>
                <a:gd name="T14" fmla="*/ 178 w 178"/>
                <a:gd name="T15" fmla="*/ 16 h 326"/>
                <a:gd name="T16" fmla="*/ 104 w 178"/>
                <a:gd name="T17"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326">
                  <a:moveTo>
                    <a:pt x="104" y="0"/>
                  </a:moveTo>
                  <a:lnTo>
                    <a:pt x="14" y="258"/>
                  </a:lnTo>
                  <a:lnTo>
                    <a:pt x="0" y="300"/>
                  </a:lnTo>
                  <a:lnTo>
                    <a:pt x="60" y="326"/>
                  </a:lnTo>
                  <a:lnTo>
                    <a:pt x="72" y="292"/>
                  </a:lnTo>
                  <a:lnTo>
                    <a:pt x="100" y="220"/>
                  </a:lnTo>
                  <a:lnTo>
                    <a:pt x="152" y="82"/>
                  </a:lnTo>
                  <a:lnTo>
                    <a:pt x="178" y="16"/>
                  </a:lnTo>
                  <a:lnTo>
                    <a:pt x="104" y="0"/>
                  </a:lnTo>
                  <a:close/>
                </a:path>
              </a:pathLst>
            </a:custGeom>
            <a:solidFill>
              <a:srgbClr val="CFC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376"/>
            <p:cNvSpPr>
              <a:spLocks/>
            </p:cNvSpPr>
            <p:nvPr/>
          </p:nvSpPr>
          <p:spPr bwMode="auto">
            <a:xfrm>
              <a:off x="17383125" y="4711700"/>
              <a:ext cx="282575" cy="517525"/>
            </a:xfrm>
            <a:custGeom>
              <a:avLst/>
              <a:gdLst>
                <a:gd name="T0" fmla="*/ 104 w 178"/>
                <a:gd name="T1" fmla="*/ 0 h 326"/>
                <a:gd name="T2" fmla="*/ 14 w 178"/>
                <a:gd name="T3" fmla="*/ 258 h 326"/>
                <a:gd name="T4" fmla="*/ 0 w 178"/>
                <a:gd name="T5" fmla="*/ 300 h 326"/>
                <a:gd name="T6" fmla="*/ 60 w 178"/>
                <a:gd name="T7" fmla="*/ 326 h 326"/>
                <a:gd name="T8" fmla="*/ 72 w 178"/>
                <a:gd name="T9" fmla="*/ 292 h 326"/>
                <a:gd name="T10" fmla="*/ 100 w 178"/>
                <a:gd name="T11" fmla="*/ 220 h 326"/>
                <a:gd name="T12" fmla="*/ 152 w 178"/>
                <a:gd name="T13" fmla="*/ 82 h 326"/>
                <a:gd name="T14" fmla="*/ 178 w 178"/>
                <a:gd name="T15" fmla="*/ 16 h 326"/>
                <a:gd name="T16" fmla="*/ 104 w 178"/>
                <a:gd name="T17"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326">
                  <a:moveTo>
                    <a:pt x="104" y="0"/>
                  </a:moveTo>
                  <a:lnTo>
                    <a:pt x="14" y="258"/>
                  </a:lnTo>
                  <a:lnTo>
                    <a:pt x="0" y="300"/>
                  </a:lnTo>
                  <a:lnTo>
                    <a:pt x="60" y="326"/>
                  </a:lnTo>
                  <a:lnTo>
                    <a:pt x="72" y="292"/>
                  </a:lnTo>
                  <a:lnTo>
                    <a:pt x="100" y="220"/>
                  </a:lnTo>
                  <a:lnTo>
                    <a:pt x="152" y="82"/>
                  </a:lnTo>
                  <a:lnTo>
                    <a:pt x="178" y="16"/>
                  </a:lnTo>
                  <a:lnTo>
                    <a:pt x="1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377"/>
            <p:cNvSpPr>
              <a:spLocks/>
            </p:cNvSpPr>
            <p:nvPr/>
          </p:nvSpPr>
          <p:spPr bwMode="auto">
            <a:xfrm>
              <a:off x="15992475" y="3821112"/>
              <a:ext cx="1209675" cy="1296988"/>
            </a:xfrm>
            <a:custGeom>
              <a:avLst/>
              <a:gdLst>
                <a:gd name="T0" fmla="*/ 612 w 762"/>
                <a:gd name="T1" fmla="*/ 813 h 817"/>
                <a:gd name="T2" fmla="*/ 594 w 762"/>
                <a:gd name="T3" fmla="*/ 817 h 817"/>
                <a:gd name="T4" fmla="*/ 534 w 762"/>
                <a:gd name="T5" fmla="*/ 813 h 817"/>
                <a:gd name="T6" fmla="*/ 446 w 762"/>
                <a:gd name="T7" fmla="*/ 803 h 817"/>
                <a:gd name="T8" fmla="*/ 350 w 762"/>
                <a:gd name="T9" fmla="*/ 795 h 817"/>
                <a:gd name="T10" fmla="*/ 254 w 762"/>
                <a:gd name="T11" fmla="*/ 787 h 817"/>
                <a:gd name="T12" fmla="*/ 0 w 762"/>
                <a:gd name="T13" fmla="*/ 763 h 817"/>
                <a:gd name="T14" fmla="*/ 38 w 762"/>
                <a:gd name="T15" fmla="*/ 719 h 817"/>
                <a:gd name="T16" fmla="*/ 70 w 762"/>
                <a:gd name="T17" fmla="*/ 691 h 817"/>
                <a:gd name="T18" fmla="*/ 84 w 762"/>
                <a:gd name="T19" fmla="*/ 683 h 817"/>
                <a:gd name="T20" fmla="*/ 110 w 762"/>
                <a:gd name="T21" fmla="*/ 671 h 817"/>
                <a:gd name="T22" fmla="*/ 136 w 762"/>
                <a:gd name="T23" fmla="*/ 665 h 817"/>
                <a:gd name="T24" fmla="*/ 170 w 762"/>
                <a:gd name="T25" fmla="*/ 667 h 817"/>
                <a:gd name="T26" fmla="*/ 208 w 762"/>
                <a:gd name="T27" fmla="*/ 679 h 817"/>
                <a:gd name="T28" fmla="*/ 238 w 762"/>
                <a:gd name="T29" fmla="*/ 697 h 817"/>
                <a:gd name="T30" fmla="*/ 250 w 762"/>
                <a:gd name="T31" fmla="*/ 705 h 817"/>
                <a:gd name="T32" fmla="*/ 280 w 762"/>
                <a:gd name="T33" fmla="*/ 719 h 817"/>
                <a:gd name="T34" fmla="*/ 300 w 762"/>
                <a:gd name="T35" fmla="*/ 721 h 817"/>
                <a:gd name="T36" fmla="*/ 322 w 762"/>
                <a:gd name="T37" fmla="*/ 719 h 817"/>
                <a:gd name="T38" fmla="*/ 344 w 762"/>
                <a:gd name="T39" fmla="*/ 709 h 817"/>
                <a:gd name="T40" fmla="*/ 366 w 762"/>
                <a:gd name="T41" fmla="*/ 689 h 817"/>
                <a:gd name="T42" fmla="*/ 392 w 762"/>
                <a:gd name="T43" fmla="*/ 651 h 817"/>
                <a:gd name="T44" fmla="*/ 436 w 762"/>
                <a:gd name="T45" fmla="*/ 571 h 817"/>
                <a:gd name="T46" fmla="*/ 470 w 762"/>
                <a:gd name="T47" fmla="*/ 486 h 817"/>
                <a:gd name="T48" fmla="*/ 494 w 762"/>
                <a:gd name="T49" fmla="*/ 390 h 817"/>
                <a:gd name="T50" fmla="*/ 500 w 762"/>
                <a:gd name="T51" fmla="*/ 340 h 817"/>
                <a:gd name="T52" fmla="*/ 504 w 762"/>
                <a:gd name="T53" fmla="*/ 248 h 817"/>
                <a:gd name="T54" fmla="*/ 496 w 762"/>
                <a:gd name="T55" fmla="*/ 160 h 817"/>
                <a:gd name="T56" fmla="*/ 478 w 762"/>
                <a:gd name="T57" fmla="*/ 78 h 817"/>
                <a:gd name="T58" fmla="*/ 452 w 762"/>
                <a:gd name="T59" fmla="*/ 0 h 817"/>
                <a:gd name="T60" fmla="*/ 490 w 762"/>
                <a:gd name="T61" fmla="*/ 2 h 817"/>
                <a:gd name="T62" fmla="*/ 566 w 762"/>
                <a:gd name="T63" fmla="*/ 14 h 817"/>
                <a:gd name="T64" fmla="*/ 640 w 762"/>
                <a:gd name="T65" fmla="*/ 32 h 817"/>
                <a:gd name="T66" fmla="*/ 750 w 762"/>
                <a:gd name="T67" fmla="*/ 68 h 817"/>
                <a:gd name="T68" fmla="*/ 758 w 762"/>
                <a:gd name="T69" fmla="*/ 138 h 817"/>
                <a:gd name="T70" fmla="*/ 762 w 762"/>
                <a:gd name="T71" fmla="*/ 288 h 817"/>
                <a:gd name="T72" fmla="*/ 756 w 762"/>
                <a:gd name="T73" fmla="*/ 366 h 817"/>
                <a:gd name="T74" fmla="*/ 738 w 762"/>
                <a:gd name="T75" fmla="*/ 490 h 817"/>
                <a:gd name="T76" fmla="*/ 708 w 762"/>
                <a:gd name="T77" fmla="*/ 605 h 817"/>
                <a:gd name="T78" fmla="*/ 666 w 762"/>
                <a:gd name="T79" fmla="*/ 713 h 817"/>
                <a:gd name="T80" fmla="*/ 616 w 762"/>
                <a:gd name="T81" fmla="*/ 811 h 817"/>
                <a:gd name="T82" fmla="*/ 612 w 762"/>
                <a:gd name="T83" fmla="*/ 813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2" h="817">
                  <a:moveTo>
                    <a:pt x="612" y="813"/>
                  </a:moveTo>
                  <a:lnTo>
                    <a:pt x="612" y="813"/>
                  </a:lnTo>
                  <a:lnTo>
                    <a:pt x="604" y="815"/>
                  </a:lnTo>
                  <a:lnTo>
                    <a:pt x="594" y="817"/>
                  </a:lnTo>
                  <a:lnTo>
                    <a:pt x="574" y="817"/>
                  </a:lnTo>
                  <a:lnTo>
                    <a:pt x="534" y="813"/>
                  </a:lnTo>
                  <a:lnTo>
                    <a:pt x="534" y="813"/>
                  </a:lnTo>
                  <a:lnTo>
                    <a:pt x="446" y="803"/>
                  </a:lnTo>
                  <a:lnTo>
                    <a:pt x="446" y="803"/>
                  </a:lnTo>
                  <a:lnTo>
                    <a:pt x="350" y="795"/>
                  </a:lnTo>
                  <a:lnTo>
                    <a:pt x="254" y="787"/>
                  </a:lnTo>
                  <a:lnTo>
                    <a:pt x="254" y="787"/>
                  </a:lnTo>
                  <a:lnTo>
                    <a:pt x="128" y="777"/>
                  </a:lnTo>
                  <a:lnTo>
                    <a:pt x="0" y="763"/>
                  </a:lnTo>
                  <a:lnTo>
                    <a:pt x="0" y="763"/>
                  </a:lnTo>
                  <a:lnTo>
                    <a:pt x="38" y="719"/>
                  </a:lnTo>
                  <a:lnTo>
                    <a:pt x="56" y="703"/>
                  </a:lnTo>
                  <a:lnTo>
                    <a:pt x="70" y="691"/>
                  </a:lnTo>
                  <a:lnTo>
                    <a:pt x="70" y="691"/>
                  </a:lnTo>
                  <a:lnTo>
                    <a:pt x="84" y="683"/>
                  </a:lnTo>
                  <a:lnTo>
                    <a:pt x="98" y="675"/>
                  </a:lnTo>
                  <a:lnTo>
                    <a:pt x="110" y="671"/>
                  </a:lnTo>
                  <a:lnTo>
                    <a:pt x="124" y="667"/>
                  </a:lnTo>
                  <a:lnTo>
                    <a:pt x="136" y="665"/>
                  </a:lnTo>
                  <a:lnTo>
                    <a:pt x="148" y="665"/>
                  </a:lnTo>
                  <a:lnTo>
                    <a:pt x="170" y="667"/>
                  </a:lnTo>
                  <a:lnTo>
                    <a:pt x="190" y="671"/>
                  </a:lnTo>
                  <a:lnTo>
                    <a:pt x="208" y="679"/>
                  </a:lnTo>
                  <a:lnTo>
                    <a:pt x="224" y="689"/>
                  </a:lnTo>
                  <a:lnTo>
                    <a:pt x="238" y="697"/>
                  </a:lnTo>
                  <a:lnTo>
                    <a:pt x="238" y="697"/>
                  </a:lnTo>
                  <a:lnTo>
                    <a:pt x="250" y="705"/>
                  </a:lnTo>
                  <a:lnTo>
                    <a:pt x="264" y="713"/>
                  </a:lnTo>
                  <a:lnTo>
                    <a:pt x="280" y="719"/>
                  </a:lnTo>
                  <a:lnTo>
                    <a:pt x="290" y="721"/>
                  </a:lnTo>
                  <a:lnTo>
                    <a:pt x="300" y="721"/>
                  </a:lnTo>
                  <a:lnTo>
                    <a:pt x="312" y="721"/>
                  </a:lnTo>
                  <a:lnTo>
                    <a:pt x="322" y="719"/>
                  </a:lnTo>
                  <a:lnTo>
                    <a:pt x="334" y="715"/>
                  </a:lnTo>
                  <a:lnTo>
                    <a:pt x="344" y="709"/>
                  </a:lnTo>
                  <a:lnTo>
                    <a:pt x="356" y="699"/>
                  </a:lnTo>
                  <a:lnTo>
                    <a:pt x="366" y="689"/>
                  </a:lnTo>
                  <a:lnTo>
                    <a:pt x="366" y="689"/>
                  </a:lnTo>
                  <a:lnTo>
                    <a:pt x="392" y="651"/>
                  </a:lnTo>
                  <a:lnTo>
                    <a:pt x="414" y="613"/>
                  </a:lnTo>
                  <a:lnTo>
                    <a:pt x="436" y="571"/>
                  </a:lnTo>
                  <a:lnTo>
                    <a:pt x="454" y="530"/>
                  </a:lnTo>
                  <a:lnTo>
                    <a:pt x="470" y="486"/>
                  </a:lnTo>
                  <a:lnTo>
                    <a:pt x="484" y="438"/>
                  </a:lnTo>
                  <a:lnTo>
                    <a:pt x="494" y="390"/>
                  </a:lnTo>
                  <a:lnTo>
                    <a:pt x="500" y="340"/>
                  </a:lnTo>
                  <a:lnTo>
                    <a:pt x="500" y="340"/>
                  </a:lnTo>
                  <a:lnTo>
                    <a:pt x="504" y="292"/>
                  </a:lnTo>
                  <a:lnTo>
                    <a:pt x="504" y="248"/>
                  </a:lnTo>
                  <a:lnTo>
                    <a:pt x="502" y="204"/>
                  </a:lnTo>
                  <a:lnTo>
                    <a:pt x="496" y="160"/>
                  </a:lnTo>
                  <a:lnTo>
                    <a:pt x="488" y="118"/>
                  </a:lnTo>
                  <a:lnTo>
                    <a:pt x="478" y="78"/>
                  </a:lnTo>
                  <a:lnTo>
                    <a:pt x="466" y="38"/>
                  </a:lnTo>
                  <a:lnTo>
                    <a:pt x="452" y="0"/>
                  </a:lnTo>
                  <a:lnTo>
                    <a:pt x="452" y="0"/>
                  </a:lnTo>
                  <a:lnTo>
                    <a:pt x="490" y="2"/>
                  </a:lnTo>
                  <a:lnTo>
                    <a:pt x="528" y="8"/>
                  </a:lnTo>
                  <a:lnTo>
                    <a:pt x="566" y="14"/>
                  </a:lnTo>
                  <a:lnTo>
                    <a:pt x="604" y="22"/>
                  </a:lnTo>
                  <a:lnTo>
                    <a:pt x="640" y="32"/>
                  </a:lnTo>
                  <a:lnTo>
                    <a:pt x="676" y="42"/>
                  </a:lnTo>
                  <a:lnTo>
                    <a:pt x="750" y="68"/>
                  </a:lnTo>
                  <a:lnTo>
                    <a:pt x="750" y="68"/>
                  </a:lnTo>
                  <a:lnTo>
                    <a:pt x="758" y="138"/>
                  </a:lnTo>
                  <a:lnTo>
                    <a:pt x="762" y="212"/>
                  </a:lnTo>
                  <a:lnTo>
                    <a:pt x="762" y="288"/>
                  </a:lnTo>
                  <a:lnTo>
                    <a:pt x="756" y="366"/>
                  </a:lnTo>
                  <a:lnTo>
                    <a:pt x="756" y="366"/>
                  </a:lnTo>
                  <a:lnTo>
                    <a:pt x="748" y="428"/>
                  </a:lnTo>
                  <a:lnTo>
                    <a:pt x="738" y="490"/>
                  </a:lnTo>
                  <a:lnTo>
                    <a:pt x="724" y="550"/>
                  </a:lnTo>
                  <a:lnTo>
                    <a:pt x="708" y="605"/>
                  </a:lnTo>
                  <a:lnTo>
                    <a:pt x="688" y="661"/>
                  </a:lnTo>
                  <a:lnTo>
                    <a:pt x="666" y="713"/>
                  </a:lnTo>
                  <a:lnTo>
                    <a:pt x="642" y="763"/>
                  </a:lnTo>
                  <a:lnTo>
                    <a:pt x="616" y="811"/>
                  </a:lnTo>
                  <a:lnTo>
                    <a:pt x="616" y="811"/>
                  </a:lnTo>
                  <a:lnTo>
                    <a:pt x="612" y="813"/>
                  </a:lnTo>
                  <a:close/>
                </a:path>
              </a:pathLst>
            </a:custGeom>
            <a:solidFill>
              <a:srgbClr val="EAC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378"/>
            <p:cNvSpPr>
              <a:spLocks/>
            </p:cNvSpPr>
            <p:nvPr/>
          </p:nvSpPr>
          <p:spPr bwMode="auto">
            <a:xfrm>
              <a:off x="15992475" y="3821112"/>
              <a:ext cx="1209675" cy="1296988"/>
            </a:xfrm>
            <a:custGeom>
              <a:avLst/>
              <a:gdLst>
                <a:gd name="T0" fmla="*/ 612 w 762"/>
                <a:gd name="T1" fmla="*/ 813 h 817"/>
                <a:gd name="T2" fmla="*/ 594 w 762"/>
                <a:gd name="T3" fmla="*/ 817 h 817"/>
                <a:gd name="T4" fmla="*/ 534 w 762"/>
                <a:gd name="T5" fmla="*/ 813 h 817"/>
                <a:gd name="T6" fmla="*/ 446 w 762"/>
                <a:gd name="T7" fmla="*/ 803 h 817"/>
                <a:gd name="T8" fmla="*/ 350 w 762"/>
                <a:gd name="T9" fmla="*/ 795 h 817"/>
                <a:gd name="T10" fmla="*/ 254 w 762"/>
                <a:gd name="T11" fmla="*/ 787 h 817"/>
                <a:gd name="T12" fmla="*/ 0 w 762"/>
                <a:gd name="T13" fmla="*/ 763 h 817"/>
                <a:gd name="T14" fmla="*/ 38 w 762"/>
                <a:gd name="T15" fmla="*/ 719 h 817"/>
                <a:gd name="T16" fmla="*/ 70 w 762"/>
                <a:gd name="T17" fmla="*/ 691 h 817"/>
                <a:gd name="T18" fmla="*/ 84 w 762"/>
                <a:gd name="T19" fmla="*/ 683 h 817"/>
                <a:gd name="T20" fmla="*/ 110 w 762"/>
                <a:gd name="T21" fmla="*/ 671 h 817"/>
                <a:gd name="T22" fmla="*/ 136 w 762"/>
                <a:gd name="T23" fmla="*/ 665 h 817"/>
                <a:gd name="T24" fmla="*/ 170 w 762"/>
                <a:gd name="T25" fmla="*/ 667 h 817"/>
                <a:gd name="T26" fmla="*/ 208 w 762"/>
                <a:gd name="T27" fmla="*/ 679 h 817"/>
                <a:gd name="T28" fmla="*/ 238 w 762"/>
                <a:gd name="T29" fmla="*/ 697 h 817"/>
                <a:gd name="T30" fmla="*/ 250 w 762"/>
                <a:gd name="T31" fmla="*/ 705 h 817"/>
                <a:gd name="T32" fmla="*/ 280 w 762"/>
                <a:gd name="T33" fmla="*/ 719 h 817"/>
                <a:gd name="T34" fmla="*/ 300 w 762"/>
                <a:gd name="T35" fmla="*/ 721 h 817"/>
                <a:gd name="T36" fmla="*/ 322 w 762"/>
                <a:gd name="T37" fmla="*/ 719 h 817"/>
                <a:gd name="T38" fmla="*/ 344 w 762"/>
                <a:gd name="T39" fmla="*/ 709 h 817"/>
                <a:gd name="T40" fmla="*/ 366 w 762"/>
                <a:gd name="T41" fmla="*/ 689 h 817"/>
                <a:gd name="T42" fmla="*/ 392 w 762"/>
                <a:gd name="T43" fmla="*/ 651 h 817"/>
                <a:gd name="T44" fmla="*/ 436 w 762"/>
                <a:gd name="T45" fmla="*/ 571 h 817"/>
                <a:gd name="T46" fmla="*/ 470 w 762"/>
                <a:gd name="T47" fmla="*/ 486 h 817"/>
                <a:gd name="T48" fmla="*/ 494 w 762"/>
                <a:gd name="T49" fmla="*/ 390 h 817"/>
                <a:gd name="T50" fmla="*/ 500 w 762"/>
                <a:gd name="T51" fmla="*/ 340 h 817"/>
                <a:gd name="T52" fmla="*/ 504 w 762"/>
                <a:gd name="T53" fmla="*/ 248 h 817"/>
                <a:gd name="T54" fmla="*/ 496 w 762"/>
                <a:gd name="T55" fmla="*/ 160 h 817"/>
                <a:gd name="T56" fmla="*/ 478 w 762"/>
                <a:gd name="T57" fmla="*/ 78 h 817"/>
                <a:gd name="T58" fmla="*/ 452 w 762"/>
                <a:gd name="T59" fmla="*/ 0 h 817"/>
                <a:gd name="T60" fmla="*/ 490 w 762"/>
                <a:gd name="T61" fmla="*/ 2 h 817"/>
                <a:gd name="T62" fmla="*/ 566 w 762"/>
                <a:gd name="T63" fmla="*/ 14 h 817"/>
                <a:gd name="T64" fmla="*/ 640 w 762"/>
                <a:gd name="T65" fmla="*/ 32 h 817"/>
                <a:gd name="T66" fmla="*/ 750 w 762"/>
                <a:gd name="T67" fmla="*/ 68 h 817"/>
                <a:gd name="T68" fmla="*/ 758 w 762"/>
                <a:gd name="T69" fmla="*/ 138 h 817"/>
                <a:gd name="T70" fmla="*/ 762 w 762"/>
                <a:gd name="T71" fmla="*/ 288 h 817"/>
                <a:gd name="T72" fmla="*/ 756 w 762"/>
                <a:gd name="T73" fmla="*/ 366 h 817"/>
                <a:gd name="T74" fmla="*/ 738 w 762"/>
                <a:gd name="T75" fmla="*/ 490 h 817"/>
                <a:gd name="T76" fmla="*/ 708 w 762"/>
                <a:gd name="T77" fmla="*/ 605 h 817"/>
                <a:gd name="T78" fmla="*/ 666 w 762"/>
                <a:gd name="T79" fmla="*/ 713 h 817"/>
                <a:gd name="T80" fmla="*/ 616 w 762"/>
                <a:gd name="T81" fmla="*/ 811 h 817"/>
                <a:gd name="T82" fmla="*/ 612 w 762"/>
                <a:gd name="T83" fmla="*/ 813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2" h="817">
                  <a:moveTo>
                    <a:pt x="612" y="813"/>
                  </a:moveTo>
                  <a:lnTo>
                    <a:pt x="612" y="813"/>
                  </a:lnTo>
                  <a:lnTo>
                    <a:pt x="604" y="815"/>
                  </a:lnTo>
                  <a:lnTo>
                    <a:pt x="594" y="817"/>
                  </a:lnTo>
                  <a:lnTo>
                    <a:pt x="574" y="817"/>
                  </a:lnTo>
                  <a:lnTo>
                    <a:pt x="534" y="813"/>
                  </a:lnTo>
                  <a:lnTo>
                    <a:pt x="534" y="813"/>
                  </a:lnTo>
                  <a:lnTo>
                    <a:pt x="446" y="803"/>
                  </a:lnTo>
                  <a:lnTo>
                    <a:pt x="446" y="803"/>
                  </a:lnTo>
                  <a:lnTo>
                    <a:pt x="350" y="795"/>
                  </a:lnTo>
                  <a:lnTo>
                    <a:pt x="254" y="787"/>
                  </a:lnTo>
                  <a:lnTo>
                    <a:pt x="254" y="787"/>
                  </a:lnTo>
                  <a:lnTo>
                    <a:pt x="128" y="777"/>
                  </a:lnTo>
                  <a:lnTo>
                    <a:pt x="0" y="763"/>
                  </a:lnTo>
                  <a:lnTo>
                    <a:pt x="0" y="763"/>
                  </a:lnTo>
                  <a:lnTo>
                    <a:pt x="38" y="719"/>
                  </a:lnTo>
                  <a:lnTo>
                    <a:pt x="56" y="703"/>
                  </a:lnTo>
                  <a:lnTo>
                    <a:pt x="70" y="691"/>
                  </a:lnTo>
                  <a:lnTo>
                    <a:pt x="70" y="691"/>
                  </a:lnTo>
                  <a:lnTo>
                    <a:pt x="84" y="683"/>
                  </a:lnTo>
                  <a:lnTo>
                    <a:pt x="98" y="675"/>
                  </a:lnTo>
                  <a:lnTo>
                    <a:pt x="110" y="671"/>
                  </a:lnTo>
                  <a:lnTo>
                    <a:pt x="124" y="667"/>
                  </a:lnTo>
                  <a:lnTo>
                    <a:pt x="136" y="665"/>
                  </a:lnTo>
                  <a:lnTo>
                    <a:pt x="148" y="665"/>
                  </a:lnTo>
                  <a:lnTo>
                    <a:pt x="170" y="667"/>
                  </a:lnTo>
                  <a:lnTo>
                    <a:pt x="190" y="671"/>
                  </a:lnTo>
                  <a:lnTo>
                    <a:pt x="208" y="679"/>
                  </a:lnTo>
                  <a:lnTo>
                    <a:pt x="224" y="689"/>
                  </a:lnTo>
                  <a:lnTo>
                    <a:pt x="238" y="697"/>
                  </a:lnTo>
                  <a:lnTo>
                    <a:pt x="238" y="697"/>
                  </a:lnTo>
                  <a:lnTo>
                    <a:pt x="250" y="705"/>
                  </a:lnTo>
                  <a:lnTo>
                    <a:pt x="264" y="713"/>
                  </a:lnTo>
                  <a:lnTo>
                    <a:pt x="280" y="719"/>
                  </a:lnTo>
                  <a:lnTo>
                    <a:pt x="290" y="721"/>
                  </a:lnTo>
                  <a:lnTo>
                    <a:pt x="300" y="721"/>
                  </a:lnTo>
                  <a:lnTo>
                    <a:pt x="312" y="721"/>
                  </a:lnTo>
                  <a:lnTo>
                    <a:pt x="322" y="719"/>
                  </a:lnTo>
                  <a:lnTo>
                    <a:pt x="334" y="715"/>
                  </a:lnTo>
                  <a:lnTo>
                    <a:pt x="344" y="709"/>
                  </a:lnTo>
                  <a:lnTo>
                    <a:pt x="356" y="699"/>
                  </a:lnTo>
                  <a:lnTo>
                    <a:pt x="366" y="689"/>
                  </a:lnTo>
                  <a:lnTo>
                    <a:pt x="366" y="689"/>
                  </a:lnTo>
                  <a:lnTo>
                    <a:pt x="392" y="651"/>
                  </a:lnTo>
                  <a:lnTo>
                    <a:pt x="414" y="613"/>
                  </a:lnTo>
                  <a:lnTo>
                    <a:pt x="436" y="571"/>
                  </a:lnTo>
                  <a:lnTo>
                    <a:pt x="454" y="530"/>
                  </a:lnTo>
                  <a:lnTo>
                    <a:pt x="470" y="486"/>
                  </a:lnTo>
                  <a:lnTo>
                    <a:pt x="484" y="438"/>
                  </a:lnTo>
                  <a:lnTo>
                    <a:pt x="494" y="390"/>
                  </a:lnTo>
                  <a:lnTo>
                    <a:pt x="500" y="340"/>
                  </a:lnTo>
                  <a:lnTo>
                    <a:pt x="500" y="340"/>
                  </a:lnTo>
                  <a:lnTo>
                    <a:pt x="504" y="292"/>
                  </a:lnTo>
                  <a:lnTo>
                    <a:pt x="504" y="248"/>
                  </a:lnTo>
                  <a:lnTo>
                    <a:pt x="502" y="204"/>
                  </a:lnTo>
                  <a:lnTo>
                    <a:pt x="496" y="160"/>
                  </a:lnTo>
                  <a:lnTo>
                    <a:pt x="488" y="118"/>
                  </a:lnTo>
                  <a:lnTo>
                    <a:pt x="478" y="78"/>
                  </a:lnTo>
                  <a:lnTo>
                    <a:pt x="466" y="38"/>
                  </a:lnTo>
                  <a:lnTo>
                    <a:pt x="452" y="0"/>
                  </a:lnTo>
                  <a:lnTo>
                    <a:pt x="452" y="0"/>
                  </a:lnTo>
                  <a:lnTo>
                    <a:pt x="490" y="2"/>
                  </a:lnTo>
                  <a:lnTo>
                    <a:pt x="528" y="8"/>
                  </a:lnTo>
                  <a:lnTo>
                    <a:pt x="566" y="14"/>
                  </a:lnTo>
                  <a:lnTo>
                    <a:pt x="604" y="22"/>
                  </a:lnTo>
                  <a:lnTo>
                    <a:pt x="640" y="32"/>
                  </a:lnTo>
                  <a:lnTo>
                    <a:pt x="676" y="42"/>
                  </a:lnTo>
                  <a:lnTo>
                    <a:pt x="750" y="68"/>
                  </a:lnTo>
                  <a:lnTo>
                    <a:pt x="750" y="68"/>
                  </a:lnTo>
                  <a:lnTo>
                    <a:pt x="758" y="138"/>
                  </a:lnTo>
                  <a:lnTo>
                    <a:pt x="762" y="212"/>
                  </a:lnTo>
                  <a:lnTo>
                    <a:pt x="762" y="288"/>
                  </a:lnTo>
                  <a:lnTo>
                    <a:pt x="756" y="366"/>
                  </a:lnTo>
                  <a:lnTo>
                    <a:pt x="756" y="366"/>
                  </a:lnTo>
                  <a:lnTo>
                    <a:pt x="748" y="428"/>
                  </a:lnTo>
                  <a:lnTo>
                    <a:pt x="738" y="490"/>
                  </a:lnTo>
                  <a:lnTo>
                    <a:pt x="724" y="550"/>
                  </a:lnTo>
                  <a:lnTo>
                    <a:pt x="708" y="605"/>
                  </a:lnTo>
                  <a:lnTo>
                    <a:pt x="688" y="661"/>
                  </a:lnTo>
                  <a:lnTo>
                    <a:pt x="666" y="713"/>
                  </a:lnTo>
                  <a:lnTo>
                    <a:pt x="642" y="763"/>
                  </a:lnTo>
                  <a:lnTo>
                    <a:pt x="616" y="811"/>
                  </a:lnTo>
                  <a:lnTo>
                    <a:pt x="616" y="811"/>
                  </a:lnTo>
                  <a:lnTo>
                    <a:pt x="612" y="8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379"/>
            <p:cNvSpPr>
              <a:spLocks/>
            </p:cNvSpPr>
            <p:nvPr/>
          </p:nvSpPr>
          <p:spPr bwMode="auto">
            <a:xfrm>
              <a:off x="17452975" y="4160837"/>
              <a:ext cx="5216525" cy="3084513"/>
            </a:xfrm>
            <a:custGeom>
              <a:avLst/>
              <a:gdLst>
                <a:gd name="T0" fmla="*/ 0 w 3286"/>
                <a:gd name="T1" fmla="*/ 717 h 1943"/>
                <a:gd name="T2" fmla="*/ 2922 w 3286"/>
                <a:gd name="T3" fmla="*/ 1943 h 1943"/>
                <a:gd name="T4" fmla="*/ 3286 w 3286"/>
                <a:gd name="T5" fmla="*/ 985 h 1943"/>
                <a:gd name="T6" fmla="*/ 272 w 3286"/>
                <a:gd name="T7" fmla="*/ 0 h 1943"/>
                <a:gd name="T8" fmla="*/ 0 w 3286"/>
                <a:gd name="T9" fmla="*/ 717 h 1943"/>
              </a:gdLst>
              <a:ahLst/>
              <a:cxnLst>
                <a:cxn ang="0">
                  <a:pos x="T0" y="T1"/>
                </a:cxn>
                <a:cxn ang="0">
                  <a:pos x="T2" y="T3"/>
                </a:cxn>
                <a:cxn ang="0">
                  <a:pos x="T4" y="T5"/>
                </a:cxn>
                <a:cxn ang="0">
                  <a:pos x="T6" y="T7"/>
                </a:cxn>
                <a:cxn ang="0">
                  <a:pos x="T8" y="T9"/>
                </a:cxn>
              </a:cxnLst>
              <a:rect l="0" t="0" r="r" b="b"/>
              <a:pathLst>
                <a:path w="3286" h="1943">
                  <a:moveTo>
                    <a:pt x="0" y="717"/>
                  </a:moveTo>
                  <a:lnTo>
                    <a:pt x="2922" y="1943"/>
                  </a:lnTo>
                  <a:lnTo>
                    <a:pt x="3286" y="985"/>
                  </a:lnTo>
                  <a:lnTo>
                    <a:pt x="272" y="0"/>
                  </a:lnTo>
                  <a:lnTo>
                    <a:pt x="0" y="717"/>
                  </a:lnTo>
                  <a:close/>
                </a:path>
              </a:pathLst>
            </a:custGeom>
            <a:solidFill>
              <a:srgbClr val="54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380"/>
            <p:cNvSpPr>
              <a:spLocks/>
            </p:cNvSpPr>
            <p:nvPr/>
          </p:nvSpPr>
          <p:spPr bwMode="auto">
            <a:xfrm>
              <a:off x="17452975" y="4160837"/>
              <a:ext cx="5216525" cy="3084513"/>
            </a:xfrm>
            <a:custGeom>
              <a:avLst/>
              <a:gdLst>
                <a:gd name="T0" fmla="*/ 0 w 3286"/>
                <a:gd name="T1" fmla="*/ 717 h 1943"/>
                <a:gd name="T2" fmla="*/ 2922 w 3286"/>
                <a:gd name="T3" fmla="*/ 1943 h 1943"/>
                <a:gd name="T4" fmla="*/ 3286 w 3286"/>
                <a:gd name="T5" fmla="*/ 985 h 1943"/>
                <a:gd name="T6" fmla="*/ 272 w 3286"/>
                <a:gd name="T7" fmla="*/ 0 h 1943"/>
                <a:gd name="T8" fmla="*/ 0 w 3286"/>
                <a:gd name="T9" fmla="*/ 717 h 1943"/>
              </a:gdLst>
              <a:ahLst/>
              <a:cxnLst>
                <a:cxn ang="0">
                  <a:pos x="T0" y="T1"/>
                </a:cxn>
                <a:cxn ang="0">
                  <a:pos x="T2" y="T3"/>
                </a:cxn>
                <a:cxn ang="0">
                  <a:pos x="T4" y="T5"/>
                </a:cxn>
                <a:cxn ang="0">
                  <a:pos x="T6" y="T7"/>
                </a:cxn>
                <a:cxn ang="0">
                  <a:pos x="T8" y="T9"/>
                </a:cxn>
              </a:cxnLst>
              <a:rect l="0" t="0" r="r" b="b"/>
              <a:pathLst>
                <a:path w="3286" h="1943">
                  <a:moveTo>
                    <a:pt x="0" y="717"/>
                  </a:moveTo>
                  <a:lnTo>
                    <a:pt x="2922" y="1943"/>
                  </a:lnTo>
                  <a:lnTo>
                    <a:pt x="3286" y="985"/>
                  </a:lnTo>
                  <a:lnTo>
                    <a:pt x="272" y="0"/>
                  </a:lnTo>
                  <a:lnTo>
                    <a:pt x="0" y="7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381"/>
            <p:cNvSpPr>
              <a:spLocks/>
            </p:cNvSpPr>
            <p:nvPr/>
          </p:nvSpPr>
          <p:spPr bwMode="auto">
            <a:xfrm>
              <a:off x="15732125" y="2947987"/>
              <a:ext cx="1387475" cy="2655888"/>
            </a:xfrm>
            <a:custGeom>
              <a:avLst/>
              <a:gdLst>
                <a:gd name="T0" fmla="*/ 208 w 874"/>
                <a:gd name="T1" fmla="*/ 1205 h 1673"/>
                <a:gd name="T2" fmla="*/ 258 w 874"/>
                <a:gd name="T3" fmla="*/ 1193 h 1673"/>
                <a:gd name="T4" fmla="*/ 336 w 874"/>
                <a:gd name="T5" fmla="*/ 1217 h 1673"/>
                <a:gd name="T6" fmla="*/ 374 w 874"/>
                <a:gd name="T7" fmla="*/ 1243 h 1673"/>
                <a:gd name="T8" fmla="*/ 422 w 874"/>
                <a:gd name="T9" fmla="*/ 1251 h 1673"/>
                <a:gd name="T10" fmla="*/ 466 w 874"/>
                <a:gd name="T11" fmla="*/ 1229 h 1673"/>
                <a:gd name="T12" fmla="*/ 526 w 874"/>
                <a:gd name="T13" fmla="*/ 1141 h 1673"/>
                <a:gd name="T14" fmla="*/ 594 w 874"/>
                <a:gd name="T15" fmla="*/ 968 h 1673"/>
                <a:gd name="T16" fmla="*/ 614 w 874"/>
                <a:gd name="T17" fmla="*/ 818 h 1673"/>
                <a:gd name="T18" fmla="*/ 594 w 874"/>
                <a:gd name="T19" fmla="*/ 628 h 1673"/>
                <a:gd name="T20" fmla="*/ 550 w 874"/>
                <a:gd name="T21" fmla="*/ 500 h 1673"/>
                <a:gd name="T22" fmla="*/ 514 w 874"/>
                <a:gd name="T23" fmla="*/ 460 h 1673"/>
                <a:gd name="T24" fmla="*/ 472 w 874"/>
                <a:gd name="T25" fmla="*/ 452 h 1673"/>
                <a:gd name="T26" fmla="*/ 426 w 874"/>
                <a:gd name="T27" fmla="*/ 466 h 1673"/>
                <a:gd name="T28" fmla="*/ 354 w 874"/>
                <a:gd name="T29" fmla="*/ 482 h 1673"/>
                <a:gd name="T30" fmla="*/ 296 w 874"/>
                <a:gd name="T31" fmla="*/ 466 h 1673"/>
                <a:gd name="T32" fmla="*/ 260 w 874"/>
                <a:gd name="T33" fmla="*/ 438 h 1673"/>
                <a:gd name="T34" fmla="*/ 172 w 874"/>
                <a:gd name="T35" fmla="*/ 284 h 1673"/>
                <a:gd name="T36" fmla="*/ 142 w 874"/>
                <a:gd name="T37" fmla="*/ 202 h 1673"/>
                <a:gd name="T38" fmla="*/ 142 w 874"/>
                <a:gd name="T39" fmla="*/ 116 h 1673"/>
                <a:gd name="T40" fmla="*/ 176 w 874"/>
                <a:gd name="T41" fmla="*/ 60 h 1673"/>
                <a:gd name="T42" fmla="*/ 244 w 874"/>
                <a:gd name="T43" fmla="*/ 18 h 1673"/>
                <a:gd name="T44" fmla="*/ 312 w 874"/>
                <a:gd name="T45" fmla="*/ 2 h 1673"/>
                <a:gd name="T46" fmla="*/ 418 w 874"/>
                <a:gd name="T47" fmla="*/ 8 h 1673"/>
                <a:gd name="T48" fmla="*/ 420 w 874"/>
                <a:gd name="T49" fmla="*/ 10 h 1673"/>
                <a:gd name="T50" fmla="*/ 480 w 874"/>
                <a:gd name="T51" fmla="*/ 34 h 1673"/>
                <a:gd name="T52" fmla="*/ 584 w 874"/>
                <a:gd name="T53" fmla="*/ 96 h 1673"/>
                <a:gd name="T54" fmla="*/ 674 w 874"/>
                <a:gd name="T55" fmla="*/ 178 h 1673"/>
                <a:gd name="T56" fmla="*/ 748 w 874"/>
                <a:gd name="T57" fmla="*/ 278 h 1673"/>
                <a:gd name="T58" fmla="*/ 806 w 874"/>
                <a:gd name="T59" fmla="*/ 394 h 1673"/>
                <a:gd name="T60" fmla="*/ 846 w 874"/>
                <a:gd name="T61" fmla="*/ 524 h 1673"/>
                <a:gd name="T62" fmla="*/ 868 w 874"/>
                <a:gd name="T63" fmla="*/ 666 h 1673"/>
                <a:gd name="T64" fmla="*/ 872 w 874"/>
                <a:gd name="T65" fmla="*/ 816 h 1673"/>
                <a:gd name="T66" fmla="*/ 862 w 874"/>
                <a:gd name="T67" fmla="*/ 934 h 1673"/>
                <a:gd name="T68" fmla="*/ 832 w 874"/>
                <a:gd name="T69" fmla="*/ 1086 h 1673"/>
                <a:gd name="T70" fmla="*/ 786 w 874"/>
                <a:gd name="T71" fmla="*/ 1221 h 1673"/>
                <a:gd name="T72" fmla="*/ 724 w 874"/>
                <a:gd name="T73" fmla="*/ 1345 h 1673"/>
                <a:gd name="T74" fmla="*/ 648 w 874"/>
                <a:gd name="T75" fmla="*/ 1451 h 1673"/>
                <a:gd name="T76" fmla="*/ 558 w 874"/>
                <a:gd name="T77" fmla="*/ 1539 h 1673"/>
                <a:gd name="T78" fmla="*/ 458 w 874"/>
                <a:gd name="T79" fmla="*/ 1607 h 1673"/>
                <a:gd name="T80" fmla="*/ 346 w 874"/>
                <a:gd name="T81" fmla="*/ 1653 h 1673"/>
                <a:gd name="T82" fmla="*/ 256 w 874"/>
                <a:gd name="T83" fmla="*/ 1673 h 1673"/>
                <a:gd name="T84" fmla="*/ 248 w 874"/>
                <a:gd name="T85" fmla="*/ 1673 h 1673"/>
                <a:gd name="T86" fmla="*/ 174 w 874"/>
                <a:gd name="T87" fmla="*/ 1667 h 1673"/>
                <a:gd name="T88" fmla="*/ 98 w 874"/>
                <a:gd name="T89" fmla="*/ 1639 h 1673"/>
                <a:gd name="T90" fmla="*/ 34 w 874"/>
                <a:gd name="T91" fmla="*/ 1591 h 1673"/>
                <a:gd name="T92" fmla="*/ 4 w 874"/>
                <a:gd name="T93" fmla="*/ 1531 h 1673"/>
                <a:gd name="T94" fmla="*/ 8 w 874"/>
                <a:gd name="T95" fmla="*/ 1449 h 1673"/>
                <a:gd name="T96" fmla="*/ 46 w 874"/>
                <a:gd name="T97" fmla="*/ 1379 h 1673"/>
                <a:gd name="T98" fmla="*/ 166 w 874"/>
                <a:gd name="T99" fmla="*/ 1233 h 1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4" h="1673">
                  <a:moveTo>
                    <a:pt x="180" y="1221"/>
                  </a:moveTo>
                  <a:lnTo>
                    <a:pt x="180" y="1221"/>
                  </a:lnTo>
                  <a:lnTo>
                    <a:pt x="194" y="1213"/>
                  </a:lnTo>
                  <a:lnTo>
                    <a:pt x="208" y="1205"/>
                  </a:lnTo>
                  <a:lnTo>
                    <a:pt x="222" y="1201"/>
                  </a:lnTo>
                  <a:lnTo>
                    <a:pt x="234" y="1197"/>
                  </a:lnTo>
                  <a:lnTo>
                    <a:pt x="246" y="1195"/>
                  </a:lnTo>
                  <a:lnTo>
                    <a:pt x="258" y="1193"/>
                  </a:lnTo>
                  <a:lnTo>
                    <a:pt x="282" y="1195"/>
                  </a:lnTo>
                  <a:lnTo>
                    <a:pt x="302" y="1201"/>
                  </a:lnTo>
                  <a:lnTo>
                    <a:pt x="320" y="1209"/>
                  </a:lnTo>
                  <a:lnTo>
                    <a:pt x="336" y="1217"/>
                  </a:lnTo>
                  <a:lnTo>
                    <a:pt x="348" y="1227"/>
                  </a:lnTo>
                  <a:lnTo>
                    <a:pt x="348" y="1227"/>
                  </a:lnTo>
                  <a:lnTo>
                    <a:pt x="360" y="1235"/>
                  </a:lnTo>
                  <a:lnTo>
                    <a:pt x="374" y="1243"/>
                  </a:lnTo>
                  <a:lnTo>
                    <a:pt x="392" y="1249"/>
                  </a:lnTo>
                  <a:lnTo>
                    <a:pt x="402" y="1251"/>
                  </a:lnTo>
                  <a:lnTo>
                    <a:pt x="412" y="1251"/>
                  </a:lnTo>
                  <a:lnTo>
                    <a:pt x="422" y="1251"/>
                  </a:lnTo>
                  <a:lnTo>
                    <a:pt x="434" y="1249"/>
                  </a:lnTo>
                  <a:lnTo>
                    <a:pt x="444" y="1245"/>
                  </a:lnTo>
                  <a:lnTo>
                    <a:pt x="456" y="1239"/>
                  </a:lnTo>
                  <a:lnTo>
                    <a:pt x="466" y="1229"/>
                  </a:lnTo>
                  <a:lnTo>
                    <a:pt x="478" y="1219"/>
                  </a:lnTo>
                  <a:lnTo>
                    <a:pt x="478" y="1219"/>
                  </a:lnTo>
                  <a:lnTo>
                    <a:pt x="502" y="1181"/>
                  </a:lnTo>
                  <a:lnTo>
                    <a:pt x="526" y="1141"/>
                  </a:lnTo>
                  <a:lnTo>
                    <a:pt x="546" y="1102"/>
                  </a:lnTo>
                  <a:lnTo>
                    <a:pt x="566" y="1060"/>
                  </a:lnTo>
                  <a:lnTo>
                    <a:pt x="582" y="1016"/>
                  </a:lnTo>
                  <a:lnTo>
                    <a:pt x="594" y="968"/>
                  </a:lnTo>
                  <a:lnTo>
                    <a:pt x="604" y="920"/>
                  </a:lnTo>
                  <a:lnTo>
                    <a:pt x="612" y="870"/>
                  </a:lnTo>
                  <a:lnTo>
                    <a:pt x="612" y="870"/>
                  </a:lnTo>
                  <a:lnTo>
                    <a:pt x="614" y="818"/>
                  </a:lnTo>
                  <a:lnTo>
                    <a:pt x="614" y="768"/>
                  </a:lnTo>
                  <a:lnTo>
                    <a:pt x="610" y="720"/>
                  </a:lnTo>
                  <a:lnTo>
                    <a:pt x="604" y="674"/>
                  </a:lnTo>
                  <a:lnTo>
                    <a:pt x="594" y="628"/>
                  </a:lnTo>
                  <a:lnTo>
                    <a:pt x="582" y="584"/>
                  </a:lnTo>
                  <a:lnTo>
                    <a:pt x="568" y="542"/>
                  </a:lnTo>
                  <a:lnTo>
                    <a:pt x="550" y="500"/>
                  </a:lnTo>
                  <a:lnTo>
                    <a:pt x="550" y="500"/>
                  </a:lnTo>
                  <a:lnTo>
                    <a:pt x="542" y="486"/>
                  </a:lnTo>
                  <a:lnTo>
                    <a:pt x="534" y="476"/>
                  </a:lnTo>
                  <a:lnTo>
                    <a:pt x="524" y="466"/>
                  </a:lnTo>
                  <a:lnTo>
                    <a:pt x="514" y="460"/>
                  </a:lnTo>
                  <a:lnTo>
                    <a:pt x="504" y="456"/>
                  </a:lnTo>
                  <a:lnTo>
                    <a:pt x="492" y="454"/>
                  </a:lnTo>
                  <a:lnTo>
                    <a:pt x="482" y="452"/>
                  </a:lnTo>
                  <a:lnTo>
                    <a:pt x="472" y="452"/>
                  </a:lnTo>
                  <a:lnTo>
                    <a:pt x="454" y="456"/>
                  </a:lnTo>
                  <a:lnTo>
                    <a:pt x="440" y="460"/>
                  </a:lnTo>
                  <a:lnTo>
                    <a:pt x="426" y="466"/>
                  </a:lnTo>
                  <a:lnTo>
                    <a:pt x="426" y="466"/>
                  </a:lnTo>
                  <a:lnTo>
                    <a:pt x="412" y="472"/>
                  </a:lnTo>
                  <a:lnTo>
                    <a:pt x="394" y="476"/>
                  </a:lnTo>
                  <a:lnTo>
                    <a:pt x="374" y="480"/>
                  </a:lnTo>
                  <a:lnTo>
                    <a:pt x="354" y="482"/>
                  </a:lnTo>
                  <a:lnTo>
                    <a:pt x="332" y="480"/>
                  </a:lnTo>
                  <a:lnTo>
                    <a:pt x="320" y="476"/>
                  </a:lnTo>
                  <a:lnTo>
                    <a:pt x="308" y="472"/>
                  </a:lnTo>
                  <a:lnTo>
                    <a:pt x="296" y="466"/>
                  </a:lnTo>
                  <a:lnTo>
                    <a:pt x="284" y="458"/>
                  </a:lnTo>
                  <a:lnTo>
                    <a:pt x="272" y="448"/>
                  </a:lnTo>
                  <a:lnTo>
                    <a:pt x="260" y="438"/>
                  </a:lnTo>
                  <a:lnTo>
                    <a:pt x="260" y="438"/>
                  </a:lnTo>
                  <a:lnTo>
                    <a:pt x="248" y="422"/>
                  </a:lnTo>
                  <a:lnTo>
                    <a:pt x="234" y="400"/>
                  </a:lnTo>
                  <a:lnTo>
                    <a:pt x="202" y="346"/>
                  </a:lnTo>
                  <a:lnTo>
                    <a:pt x="172" y="284"/>
                  </a:lnTo>
                  <a:lnTo>
                    <a:pt x="160" y="254"/>
                  </a:lnTo>
                  <a:lnTo>
                    <a:pt x="150" y="228"/>
                  </a:lnTo>
                  <a:lnTo>
                    <a:pt x="150" y="228"/>
                  </a:lnTo>
                  <a:lnTo>
                    <a:pt x="142" y="202"/>
                  </a:lnTo>
                  <a:lnTo>
                    <a:pt x="138" y="178"/>
                  </a:lnTo>
                  <a:lnTo>
                    <a:pt x="136" y="158"/>
                  </a:lnTo>
                  <a:lnTo>
                    <a:pt x="138" y="136"/>
                  </a:lnTo>
                  <a:lnTo>
                    <a:pt x="142" y="116"/>
                  </a:lnTo>
                  <a:lnTo>
                    <a:pt x="150" y="98"/>
                  </a:lnTo>
                  <a:lnTo>
                    <a:pt x="162" y="78"/>
                  </a:lnTo>
                  <a:lnTo>
                    <a:pt x="176" y="60"/>
                  </a:lnTo>
                  <a:lnTo>
                    <a:pt x="176" y="60"/>
                  </a:lnTo>
                  <a:lnTo>
                    <a:pt x="190" y="46"/>
                  </a:lnTo>
                  <a:lnTo>
                    <a:pt x="206" y="34"/>
                  </a:lnTo>
                  <a:lnTo>
                    <a:pt x="224" y="26"/>
                  </a:lnTo>
                  <a:lnTo>
                    <a:pt x="244" y="18"/>
                  </a:lnTo>
                  <a:lnTo>
                    <a:pt x="262" y="10"/>
                  </a:lnTo>
                  <a:lnTo>
                    <a:pt x="280" y="6"/>
                  </a:lnTo>
                  <a:lnTo>
                    <a:pt x="312" y="2"/>
                  </a:lnTo>
                  <a:lnTo>
                    <a:pt x="312" y="2"/>
                  </a:lnTo>
                  <a:lnTo>
                    <a:pt x="342" y="0"/>
                  </a:lnTo>
                  <a:lnTo>
                    <a:pt x="370" y="0"/>
                  </a:lnTo>
                  <a:lnTo>
                    <a:pt x="396" y="2"/>
                  </a:lnTo>
                  <a:lnTo>
                    <a:pt x="418" y="8"/>
                  </a:lnTo>
                  <a:lnTo>
                    <a:pt x="418" y="8"/>
                  </a:lnTo>
                  <a:lnTo>
                    <a:pt x="418" y="8"/>
                  </a:lnTo>
                  <a:lnTo>
                    <a:pt x="420" y="10"/>
                  </a:lnTo>
                  <a:lnTo>
                    <a:pt x="420" y="10"/>
                  </a:lnTo>
                  <a:lnTo>
                    <a:pt x="424" y="10"/>
                  </a:lnTo>
                  <a:lnTo>
                    <a:pt x="424" y="10"/>
                  </a:lnTo>
                  <a:lnTo>
                    <a:pt x="452" y="22"/>
                  </a:lnTo>
                  <a:lnTo>
                    <a:pt x="480" y="34"/>
                  </a:lnTo>
                  <a:lnTo>
                    <a:pt x="508" y="48"/>
                  </a:lnTo>
                  <a:lnTo>
                    <a:pt x="534" y="62"/>
                  </a:lnTo>
                  <a:lnTo>
                    <a:pt x="560" y="78"/>
                  </a:lnTo>
                  <a:lnTo>
                    <a:pt x="584" y="96"/>
                  </a:lnTo>
                  <a:lnTo>
                    <a:pt x="608" y="116"/>
                  </a:lnTo>
                  <a:lnTo>
                    <a:pt x="632" y="136"/>
                  </a:lnTo>
                  <a:lnTo>
                    <a:pt x="654" y="156"/>
                  </a:lnTo>
                  <a:lnTo>
                    <a:pt x="674" y="178"/>
                  </a:lnTo>
                  <a:lnTo>
                    <a:pt x="694" y="202"/>
                  </a:lnTo>
                  <a:lnTo>
                    <a:pt x="714" y="226"/>
                  </a:lnTo>
                  <a:lnTo>
                    <a:pt x="732" y="252"/>
                  </a:lnTo>
                  <a:lnTo>
                    <a:pt x="748" y="278"/>
                  </a:lnTo>
                  <a:lnTo>
                    <a:pt x="764" y="306"/>
                  </a:lnTo>
                  <a:lnTo>
                    <a:pt x="780" y="334"/>
                  </a:lnTo>
                  <a:lnTo>
                    <a:pt x="794" y="364"/>
                  </a:lnTo>
                  <a:lnTo>
                    <a:pt x="806" y="394"/>
                  </a:lnTo>
                  <a:lnTo>
                    <a:pt x="818" y="426"/>
                  </a:lnTo>
                  <a:lnTo>
                    <a:pt x="828" y="458"/>
                  </a:lnTo>
                  <a:lnTo>
                    <a:pt x="838" y="490"/>
                  </a:lnTo>
                  <a:lnTo>
                    <a:pt x="846" y="524"/>
                  </a:lnTo>
                  <a:lnTo>
                    <a:pt x="854" y="558"/>
                  </a:lnTo>
                  <a:lnTo>
                    <a:pt x="860" y="594"/>
                  </a:lnTo>
                  <a:lnTo>
                    <a:pt x="866" y="628"/>
                  </a:lnTo>
                  <a:lnTo>
                    <a:pt x="868" y="666"/>
                  </a:lnTo>
                  <a:lnTo>
                    <a:pt x="872" y="702"/>
                  </a:lnTo>
                  <a:lnTo>
                    <a:pt x="874" y="740"/>
                  </a:lnTo>
                  <a:lnTo>
                    <a:pt x="874" y="778"/>
                  </a:lnTo>
                  <a:lnTo>
                    <a:pt x="872" y="816"/>
                  </a:lnTo>
                  <a:lnTo>
                    <a:pt x="870" y="856"/>
                  </a:lnTo>
                  <a:lnTo>
                    <a:pt x="868" y="896"/>
                  </a:lnTo>
                  <a:lnTo>
                    <a:pt x="868" y="896"/>
                  </a:lnTo>
                  <a:lnTo>
                    <a:pt x="862" y="934"/>
                  </a:lnTo>
                  <a:lnTo>
                    <a:pt x="856" y="974"/>
                  </a:lnTo>
                  <a:lnTo>
                    <a:pt x="850" y="1012"/>
                  </a:lnTo>
                  <a:lnTo>
                    <a:pt x="842" y="1048"/>
                  </a:lnTo>
                  <a:lnTo>
                    <a:pt x="832" y="1086"/>
                  </a:lnTo>
                  <a:lnTo>
                    <a:pt x="822" y="1119"/>
                  </a:lnTo>
                  <a:lnTo>
                    <a:pt x="812" y="1155"/>
                  </a:lnTo>
                  <a:lnTo>
                    <a:pt x="800" y="1189"/>
                  </a:lnTo>
                  <a:lnTo>
                    <a:pt x="786" y="1221"/>
                  </a:lnTo>
                  <a:lnTo>
                    <a:pt x="772" y="1253"/>
                  </a:lnTo>
                  <a:lnTo>
                    <a:pt x="758" y="1285"/>
                  </a:lnTo>
                  <a:lnTo>
                    <a:pt x="742" y="1315"/>
                  </a:lnTo>
                  <a:lnTo>
                    <a:pt x="724" y="1345"/>
                  </a:lnTo>
                  <a:lnTo>
                    <a:pt x="706" y="1373"/>
                  </a:lnTo>
                  <a:lnTo>
                    <a:pt x="688" y="1399"/>
                  </a:lnTo>
                  <a:lnTo>
                    <a:pt x="668" y="1425"/>
                  </a:lnTo>
                  <a:lnTo>
                    <a:pt x="648" y="1451"/>
                  </a:lnTo>
                  <a:lnTo>
                    <a:pt x="628" y="1475"/>
                  </a:lnTo>
                  <a:lnTo>
                    <a:pt x="606" y="1497"/>
                  </a:lnTo>
                  <a:lnTo>
                    <a:pt x="582" y="1519"/>
                  </a:lnTo>
                  <a:lnTo>
                    <a:pt x="558" y="1539"/>
                  </a:lnTo>
                  <a:lnTo>
                    <a:pt x="534" y="1557"/>
                  </a:lnTo>
                  <a:lnTo>
                    <a:pt x="510" y="1575"/>
                  </a:lnTo>
                  <a:lnTo>
                    <a:pt x="484" y="1591"/>
                  </a:lnTo>
                  <a:lnTo>
                    <a:pt x="458" y="1607"/>
                  </a:lnTo>
                  <a:lnTo>
                    <a:pt x="430" y="1621"/>
                  </a:lnTo>
                  <a:lnTo>
                    <a:pt x="402" y="1633"/>
                  </a:lnTo>
                  <a:lnTo>
                    <a:pt x="374" y="1643"/>
                  </a:lnTo>
                  <a:lnTo>
                    <a:pt x="346" y="1653"/>
                  </a:lnTo>
                  <a:lnTo>
                    <a:pt x="316" y="1661"/>
                  </a:lnTo>
                  <a:lnTo>
                    <a:pt x="286" y="1667"/>
                  </a:lnTo>
                  <a:lnTo>
                    <a:pt x="256" y="1673"/>
                  </a:lnTo>
                  <a:lnTo>
                    <a:pt x="256" y="1673"/>
                  </a:lnTo>
                  <a:lnTo>
                    <a:pt x="252" y="1673"/>
                  </a:lnTo>
                  <a:lnTo>
                    <a:pt x="252" y="1673"/>
                  </a:lnTo>
                  <a:lnTo>
                    <a:pt x="248" y="1673"/>
                  </a:lnTo>
                  <a:lnTo>
                    <a:pt x="248" y="1673"/>
                  </a:lnTo>
                  <a:lnTo>
                    <a:pt x="248" y="1673"/>
                  </a:lnTo>
                  <a:lnTo>
                    <a:pt x="226" y="1673"/>
                  </a:lnTo>
                  <a:lnTo>
                    <a:pt x="200" y="1671"/>
                  </a:lnTo>
                  <a:lnTo>
                    <a:pt x="174" y="1667"/>
                  </a:lnTo>
                  <a:lnTo>
                    <a:pt x="144" y="1659"/>
                  </a:lnTo>
                  <a:lnTo>
                    <a:pt x="144" y="1659"/>
                  </a:lnTo>
                  <a:lnTo>
                    <a:pt x="114" y="1647"/>
                  </a:lnTo>
                  <a:lnTo>
                    <a:pt x="98" y="1639"/>
                  </a:lnTo>
                  <a:lnTo>
                    <a:pt x="80" y="1629"/>
                  </a:lnTo>
                  <a:lnTo>
                    <a:pt x="64" y="1617"/>
                  </a:lnTo>
                  <a:lnTo>
                    <a:pt x="48" y="1605"/>
                  </a:lnTo>
                  <a:lnTo>
                    <a:pt x="34" y="1591"/>
                  </a:lnTo>
                  <a:lnTo>
                    <a:pt x="22" y="1575"/>
                  </a:lnTo>
                  <a:lnTo>
                    <a:pt x="22" y="1575"/>
                  </a:lnTo>
                  <a:lnTo>
                    <a:pt x="12" y="1553"/>
                  </a:lnTo>
                  <a:lnTo>
                    <a:pt x="4" y="1531"/>
                  </a:lnTo>
                  <a:lnTo>
                    <a:pt x="0" y="1511"/>
                  </a:lnTo>
                  <a:lnTo>
                    <a:pt x="0" y="1491"/>
                  </a:lnTo>
                  <a:lnTo>
                    <a:pt x="2" y="1471"/>
                  </a:lnTo>
                  <a:lnTo>
                    <a:pt x="8" y="1449"/>
                  </a:lnTo>
                  <a:lnTo>
                    <a:pt x="18" y="1427"/>
                  </a:lnTo>
                  <a:lnTo>
                    <a:pt x="30" y="1405"/>
                  </a:lnTo>
                  <a:lnTo>
                    <a:pt x="30" y="1405"/>
                  </a:lnTo>
                  <a:lnTo>
                    <a:pt x="46" y="1379"/>
                  </a:lnTo>
                  <a:lnTo>
                    <a:pt x="64" y="1353"/>
                  </a:lnTo>
                  <a:lnTo>
                    <a:pt x="106" y="1299"/>
                  </a:lnTo>
                  <a:lnTo>
                    <a:pt x="148" y="1251"/>
                  </a:lnTo>
                  <a:lnTo>
                    <a:pt x="166" y="1233"/>
                  </a:lnTo>
                  <a:lnTo>
                    <a:pt x="180" y="1221"/>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382"/>
            <p:cNvSpPr>
              <a:spLocks/>
            </p:cNvSpPr>
            <p:nvPr/>
          </p:nvSpPr>
          <p:spPr bwMode="auto">
            <a:xfrm>
              <a:off x="15732125" y="2947987"/>
              <a:ext cx="1387475" cy="2655888"/>
            </a:xfrm>
            <a:custGeom>
              <a:avLst/>
              <a:gdLst>
                <a:gd name="T0" fmla="*/ 208 w 874"/>
                <a:gd name="T1" fmla="*/ 1205 h 1673"/>
                <a:gd name="T2" fmla="*/ 258 w 874"/>
                <a:gd name="T3" fmla="*/ 1193 h 1673"/>
                <a:gd name="T4" fmla="*/ 336 w 874"/>
                <a:gd name="T5" fmla="*/ 1217 h 1673"/>
                <a:gd name="T6" fmla="*/ 374 w 874"/>
                <a:gd name="T7" fmla="*/ 1243 h 1673"/>
                <a:gd name="T8" fmla="*/ 422 w 874"/>
                <a:gd name="T9" fmla="*/ 1251 h 1673"/>
                <a:gd name="T10" fmla="*/ 466 w 874"/>
                <a:gd name="T11" fmla="*/ 1229 h 1673"/>
                <a:gd name="T12" fmla="*/ 526 w 874"/>
                <a:gd name="T13" fmla="*/ 1141 h 1673"/>
                <a:gd name="T14" fmla="*/ 594 w 874"/>
                <a:gd name="T15" fmla="*/ 968 h 1673"/>
                <a:gd name="T16" fmla="*/ 614 w 874"/>
                <a:gd name="T17" fmla="*/ 818 h 1673"/>
                <a:gd name="T18" fmla="*/ 594 w 874"/>
                <a:gd name="T19" fmla="*/ 628 h 1673"/>
                <a:gd name="T20" fmla="*/ 550 w 874"/>
                <a:gd name="T21" fmla="*/ 500 h 1673"/>
                <a:gd name="T22" fmla="*/ 514 w 874"/>
                <a:gd name="T23" fmla="*/ 460 h 1673"/>
                <a:gd name="T24" fmla="*/ 472 w 874"/>
                <a:gd name="T25" fmla="*/ 452 h 1673"/>
                <a:gd name="T26" fmla="*/ 426 w 874"/>
                <a:gd name="T27" fmla="*/ 466 h 1673"/>
                <a:gd name="T28" fmla="*/ 354 w 874"/>
                <a:gd name="T29" fmla="*/ 482 h 1673"/>
                <a:gd name="T30" fmla="*/ 296 w 874"/>
                <a:gd name="T31" fmla="*/ 466 h 1673"/>
                <a:gd name="T32" fmla="*/ 260 w 874"/>
                <a:gd name="T33" fmla="*/ 438 h 1673"/>
                <a:gd name="T34" fmla="*/ 172 w 874"/>
                <a:gd name="T35" fmla="*/ 284 h 1673"/>
                <a:gd name="T36" fmla="*/ 142 w 874"/>
                <a:gd name="T37" fmla="*/ 202 h 1673"/>
                <a:gd name="T38" fmla="*/ 142 w 874"/>
                <a:gd name="T39" fmla="*/ 116 h 1673"/>
                <a:gd name="T40" fmla="*/ 176 w 874"/>
                <a:gd name="T41" fmla="*/ 60 h 1673"/>
                <a:gd name="T42" fmla="*/ 244 w 874"/>
                <a:gd name="T43" fmla="*/ 18 h 1673"/>
                <a:gd name="T44" fmla="*/ 312 w 874"/>
                <a:gd name="T45" fmla="*/ 2 h 1673"/>
                <a:gd name="T46" fmla="*/ 418 w 874"/>
                <a:gd name="T47" fmla="*/ 8 h 1673"/>
                <a:gd name="T48" fmla="*/ 420 w 874"/>
                <a:gd name="T49" fmla="*/ 10 h 1673"/>
                <a:gd name="T50" fmla="*/ 480 w 874"/>
                <a:gd name="T51" fmla="*/ 34 h 1673"/>
                <a:gd name="T52" fmla="*/ 584 w 874"/>
                <a:gd name="T53" fmla="*/ 96 h 1673"/>
                <a:gd name="T54" fmla="*/ 674 w 874"/>
                <a:gd name="T55" fmla="*/ 178 h 1673"/>
                <a:gd name="T56" fmla="*/ 748 w 874"/>
                <a:gd name="T57" fmla="*/ 278 h 1673"/>
                <a:gd name="T58" fmla="*/ 806 w 874"/>
                <a:gd name="T59" fmla="*/ 394 h 1673"/>
                <a:gd name="T60" fmla="*/ 846 w 874"/>
                <a:gd name="T61" fmla="*/ 524 h 1673"/>
                <a:gd name="T62" fmla="*/ 868 w 874"/>
                <a:gd name="T63" fmla="*/ 666 h 1673"/>
                <a:gd name="T64" fmla="*/ 872 w 874"/>
                <a:gd name="T65" fmla="*/ 816 h 1673"/>
                <a:gd name="T66" fmla="*/ 862 w 874"/>
                <a:gd name="T67" fmla="*/ 934 h 1673"/>
                <a:gd name="T68" fmla="*/ 832 w 874"/>
                <a:gd name="T69" fmla="*/ 1086 h 1673"/>
                <a:gd name="T70" fmla="*/ 786 w 874"/>
                <a:gd name="T71" fmla="*/ 1221 h 1673"/>
                <a:gd name="T72" fmla="*/ 724 w 874"/>
                <a:gd name="T73" fmla="*/ 1345 h 1673"/>
                <a:gd name="T74" fmla="*/ 648 w 874"/>
                <a:gd name="T75" fmla="*/ 1451 h 1673"/>
                <a:gd name="T76" fmla="*/ 558 w 874"/>
                <a:gd name="T77" fmla="*/ 1539 h 1673"/>
                <a:gd name="T78" fmla="*/ 458 w 874"/>
                <a:gd name="T79" fmla="*/ 1607 h 1673"/>
                <a:gd name="T80" fmla="*/ 346 w 874"/>
                <a:gd name="T81" fmla="*/ 1653 h 1673"/>
                <a:gd name="T82" fmla="*/ 256 w 874"/>
                <a:gd name="T83" fmla="*/ 1673 h 1673"/>
                <a:gd name="T84" fmla="*/ 248 w 874"/>
                <a:gd name="T85" fmla="*/ 1673 h 1673"/>
                <a:gd name="T86" fmla="*/ 174 w 874"/>
                <a:gd name="T87" fmla="*/ 1667 h 1673"/>
                <a:gd name="T88" fmla="*/ 98 w 874"/>
                <a:gd name="T89" fmla="*/ 1639 h 1673"/>
                <a:gd name="T90" fmla="*/ 34 w 874"/>
                <a:gd name="T91" fmla="*/ 1591 h 1673"/>
                <a:gd name="T92" fmla="*/ 4 w 874"/>
                <a:gd name="T93" fmla="*/ 1531 h 1673"/>
                <a:gd name="T94" fmla="*/ 8 w 874"/>
                <a:gd name="T95" fmla="*/ 1449 h 1673"/>
                <a:gd name="T96" fmla="*/ 46 w 874"/>
                <a:gd name="T97" fmla="*/ 1379 h 1673"/>
                <a:gd name="T98" fmla="*/ 166 w 874"/>
                <a:gd name="T99" fmla="*/ 1233 h 1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4" h="1673">
                  <a:moveTo>
                    <a:pt x="180" y="1221"/>
                  </a:moveTo>
                  <a:lnTo>
                    <a:pt x="180" y="1221"/>
                  </a:lnTo>
                  <a:lnTo>
                    <a:pt x="194" y="1213"/>
                  </a:lnTo>
                  <a:lnTo>
                    <a:pt x="208" y="1205"/>
                  </a:lnTo>
                  <a:lnTo>
                    <a:pt x="222" y="1201"/>
                  </a:lnTo>
                  <a:lnTo>
                    <a:pt x="234" y="1197"/>
                  </a:lnTo>
                  <a:lnTo>
                    <a:pt x="246" y="1195"/>
                  </a:lnTo>
                  <a:lnTo>
                    <a:pt x="258" y="1193"/>
                  </a:lnTo>
                  <a:lnTo>
                    <a:pt x="282" y="1195"/>
                  </a:lnTo>
                  <a:lnTo>
                    <a:pt x="302" y="1201"/>
                  </a:lnTo>
                  <a:lnTo>
                    <a:pt x="320" y="1209"/>
                  </a:lnTo>
                  <a:lnTo>
                    <a:pt x="336" y="1217"/>
                  </a:lnTo>
                  <a:lnTo>
                    <a:pt x="348" y="1227"/>
                  </a:lnTo>
                  <a:lnTo>
                    <a:pt x="348" y="1227"/>
                  </a:lnTo>
                  <a:lnTo>
                    <a:pt x="360" y="1235"/>
                  </a:lnTo>
                  <a:lnTo>
                    <a:pt x="374" y="1243"/>
                  </a:lnTo>
                  <a:lnTo>
                    <a:pt x="392" y="1249"/>
                  </a:lnTo>
                  <a:lnTo>
                    <a:pt x="402" y="1251"/>
                  </a:lnTo>
                  <a:lnTo>
                    <a:pt x="412" y="1251"/>
                  </a:lnTo>
                  <a:lnTo>
                    <a:pt x="422" y="1251"/>
                  </a:lnTo>
                  <a:lnTo>
                    <a:pt x="434" y="1249"/>
                  </a:lnTo>
                  <a:lnTo>
                    <a:pt x="444" y="1245"/>
                  </a:lnTo>
                  <a:lnTo>
                    <a:pt x="456" y="1239"/>
                  </a:lnTo>
                  <a:lnTo>
                    <a:pt x="466" y="1229"/>
                  </a:lnTo>
                  <a:lnTo>
                    <a:pt x="478" y="1219"/>
                  </a:lnTo>
                  <a:lnTo>
                    <a:pt x="478" y="1219"/>
                  </a:lnTo>
                  <a:lnTo>
                    <a:pt x="502" y="1181"/>
                  </a:lnTo>
                  <a:lnTo>
                    <a:pt x="526" y="1141"/>
                  </a:lnTo>
                  <a:lnTo>
                    <a:pt x="546" y="1102"/>
                  </a:lnTo>
                  <a:lnTo>
                    <a:pt x="566" y="1060"/>
                  </a:lnTo>
                  <a:lnTo>
                    <a:pt x="582" y="1016"/>
                  </a:lnTo>
                  <a:lnTo>
                    <a:pt x="594" y="968"/>
                  </a:lnTo>
                  <a:lnTo>
                    <a:pt x="604" y="920"/>
                  </a:lnTo>
                  <a:lnTo>
                    <a:pt x="612" y="870"/>
                  </a:lnTo>
                  <a:lnTo>
                    <a:pt x="612" y="870"/>
                  </a:lnTo>
                  <a:lnTo>
                    <a:pt x="614" y="818"/>
                  </a:lnTo>
                  <a:lnTo>
                    <a:pt x="614" y="768"/>
                  </a:lnTo>
                  <a:lnTo>
                    <a:pt x="610" y="720"/>
                  </a:lnTo>
                  <a:lnTo>
                    <a:pt x="604" y="674"/>
                  </a:lnTo>
                  <a:lnTo>
                    <a:pt x="594" y="628"/>
                  </a:lnTo>
                  <a:lnTo>
                    <a:pt x="582" y="584"/>
                  </a:lnTo>
                  <a:lnTo>
                    <a:pt x="568" y="542"/>
                  </a:lnTo>
                  <a:lnTo>
                    <a:pt x="550" y="500"/>
                  </a:lnTo>
                  <a:lnTo>
                    <a:pt x="550" y="500"/>
                  </a:lnTo>
                  <a:lnTo>
                    <a:pt x="542" y="486"/>
                  </a:lnTo>
                  <a:lnTo>
                    <a:pt x="534" y="476"/>
                  </a:lnTo>
                  <a:lnTo>
                    <a:pt x="524" y="466"/>
                  </a:lnTo>
                  <a:lnTo>
                    <a:pt x="514" y="460"/>
                  </a:lnTo>
                  <a:lnTo>
                    <a:pt x="504" y="456"/>
                  </a:lnTo>
                  <a:lnTo>
                    <a:pt x="492" y="454"/>
                  </a:lnTo>
                  <a:lnTo>
                    <a:pt x="482" y="452"/>
                  </a:lnTo>
                  <a:lnTo>
                    <a:pt x="472" y="452"/>
                  </a:lnTo>
                  <a:lnTo>
                    <a:pt x="454" y="456"/>
                  </a:lnTo>
                  <a:lnTo>
                    <a:pt x="440" y="460"/>
                  </a:lnTo>
                  <a:lnTo>
                    <a:pt x="426" y="466"/>
                  </a:lnTo>
                  <a:lnTo>
                    <a:pt x="426" y="466"/>
                  </a:lnTo>
                  <a:lnTo>
                    <a:pt x="412" y="472"/>
                  </a:lnTo>
                  <a:lnTo>
                    <a:pt x="394" y="476"/>
                  </a:lnTo>
                  <a:lnTo>
                    <a:pt x="374" y="480"/>
                  </a:lnTo>
                  <a:lnTo>
                    <a:pt x="354" y="482"/>
                  </a:lnTo>
                  <a:lnTo>
                    <a:pt x="332" y="480"/>
                  </a:lnTo>
                  <a:lnTo>
                    <a:pt x="320" y="476"/>
                  </a:lnTo>
                  <a:lnTo>
                    <a:pt x="308" y="472"/>
                  </a:lnTo>
                  <a:lnTo>
                    <a:pt x="296" y="466"/>
                  </a:lnTo>
                  <a:lnTo>
                    <a:pt x="284" y="458"/>
                  </a:lnTo>
                  <a:lnTo>
                    <a:pt x="272" y="448"/>
                  </a:lnTo>
                  <a:lnTo>
                    <a:pt x="260" y="438"/>
                  </a:lnTo>
                  <a:lnTo>
                    <a:pt x="260" y="438"/>
                  </a:lnTo>
                  <a:lnTo>
                    <a:pt x="248" y="422"/>
                  </a:lnTo>
                  <a:lnTo>
                    <a:pt x="234" y="400"/>
                  </a:lnTo>
                  <a:lnTo>
                    <a:pt x="202" y="346"/>
                  </a:lnTo>
                  <a:lnTo>
                    <a:pt x="172" y="284"/>
                  </a:lnTo>
                  <a:lnTo>
                    <a:pt x="160" y="254"/>
                  </a:lnTo>
                  <a:lnTo>
                    <a:pt x="150" y="228"/>
                  </a:lnTo>
                  <a:lnTo>
                    <a:pt x="150" y="228"/>
                  </a:lnTo>
                  <a:lnTo>
                    <a:pt x="142" y="202"/>
                  </a:lnTo>
                  <a:lnTo>
                    <a:pt x="138" y="178"/>
                  </a:lnTo>
                  <a:lnTo>
                    <a:pt x="136" y="158"/>
                  </a:lnTo>
                  <a:lnTo>
                    <a:pt x="138" y="136"/>
                  </a:lnTo>
                  <a:lnTo>
                    <a:pt x="142" y="116"/>
                  </a:lnTo>
                  <a:lnTo>
                    <a:pt x="150" y="98"/>
                  </a:lnTo>
                  <a:lnTo>
                    <a:pt x="162" y="78"/>
                  </a:lnTo>
                  <a:lnTo>
                    <a:pt x="176" y="60"/>
                  </a:lnTo>
                  <a:lnTo>
                    <a:pt x="176" y="60"/>
                  </a:lnTo>
                  <a:lnTo>
                    <a:pt x="190" y="46"/>
                  </a:lnTo>
                  <a:lnTo>
                    <a:pt x="206" y="34"/>
                  </a:lnTo>
                  <a:lnTo>
                    <a:pt x="224" y="26"/>
                  </a:lnTo>
                  <a:lnTo>
                    <a:pt x="244" y="18"/>
                  </a:lnTo>
                  <a:lnTo>
                    <a:pt x="262" y="10"/>
                  </a:lnTo>
                  <a:lnTo>
                    <a:pt x="280" y="6"/>
                  </a:lnTo>
                  <a:lnTo>
                    <a:pt x="312" y="2"/>
                  </a:lnTo>
                  <a:lnTo>
                    <a:pt x="312" y="2"/>
                  </a:lnTo>
                  <a:lnTo>
                    <a:pt x="342" y="0"/>
                  </a:lnTo>
                  <a:lnTo>
                    <a:pt x="370" y="0"/>
                  </a:lnTo>
                  <a:lnTo>
                    <a:pt x="396" y="2"/>
                  </a:lnTo>
                  <a:lnTo>
                    <a:pt x="418" y="8"/>
                  </a:lnTo>
                  <a:lnTo>
                    <a:pt x="418" y="8"/>
                  </a:lnTo>
                  <a:lnTo>
                    <a:pt x="418" y="8"/>
                  </a:lnTo>
                  <a:lnTo>
                    <a:pt x="420" y="10"/>
                  </a:lnTo>
                  <a:lnTo>
                    <a:pt x="420" y="10"/>
                  </a:lnTo>
                  <a:lnTo>
                    <a:pt x="424" y="10"/>
                  </a:lnTo>
                  <a:lnTo>
                    <a:pt x="424" y="10"/>
                  </a:lnTo>
                  <a:lnTo>
                    <a:pt x="452" y="22"/>
                  </a:lnTo>
                  <a:lnTo>
                    <a:pt x="480" y="34"/>
                  </a:lnTo>
                  <a:lnTo>
                    <a:pt x="508" y="48"/>
                  </a:lnTo>
                  <a:lnTo>
                    <a:pt x="534" y="62"/>
                  </a:lnTo>
                  <a:lnTo>
                    <a:pt x="560" y="78"/>
                  </a:lnTo>
                  <a:lnTo>
                    <a:pt x="584" y="96"/>
                  </a:lnTo>
                  <a:lnTo>
                    <a:pt x="608" y="116"/>
                  </a:lnTo>
                  <a:lnTo>
                    <a:pt x="632" y="136"/>
                  </a:lnTo>
                  <a:lnTo>
                    <a:pt x="654" y="156"/>
                  </a:lnTo>
                  <a:lnTo>
                    <a:pt x="674" y="178"/>
                  </a:lnTo>
                  <a:lnTo>
                    <a:pt x="694" y="202"/>
                  </a:lnTo>
                  <a:lnTo>
                    <a:pt x="714" y="226"/>
                  </a:lnTo>
                  <a:lnTo>
                    <a:pt x="732" y="252"/>
                  </a:lnTo>
                  <a:lnTo>
                    <a:pt x="748" y="278"/>
                  </a:lnTo>
                  <a:lnTo>
                    <a:pt x="764" y="306"/>
                  </a:lnTo>
                  <a:lnTo>
                    <a:pt x="780" y="334"/>
                  </a:lnTo>
                  <a:lnTo>
                    <a:pt x="794" y="364"/>
                  </a:lnTo>
                  <a:lnTo>
                    <a:pt x="806" y="394"/>
                  </a:lnTo>
                  <a:lnTo>
                    <a:pt x="818" y="426"/>
                  </a:lnTo>
                  <a:lnTo>
                    <a:pt x="828" y="458"/>
                  </a:lnTo>
                  <a:lnTo>
                    <a:pt x="838" y="490"/>
                  </a:lnTo>
                  <a:lnTo>
                    <a:pt x="846" y="524"/>
                  </a:lnTo>
                  <a:lnTo>
                    <a:pt x="854" y="558"/>
                  </a:lnTo>
                  <a:lnTo>
                    <a:pt x="860" y="594"/>
                  </a:lnTo>
                  <a:lnTo>
                    <a:pt x="866" y="628"/>
                  </a:lnTo>
                  <a:lnTo>
                    <a:pt x="868" y="666"/>
                  </a:lnTo>
                  <a:lnTo>
                    <a:pt x="872" y="702"/>
                  </a:lnTo>
                  <a:lnTo>
                    <a:pt x="874" y="740"/>
                  </a:lnTo>
                  <a:lnTo>
                    <a:pt x="874" y="778"/>
                  </a:lnTo>
                  <a:lnTo>
                    <a:pt x="872" y="816"/>
                  </a:lnTo>
                  <a:lnTo>
                    <a:pt x="870" y="856"/>
                  </a:lnTo>
                  <a:lnTo>
                    <a:pt x="868" y="896"/>
                  </a:lnTo>
                  <a:lnTo>
                    <a:pt x="868" y="896"/>
                  </a:lnTo>
                  <a:lnTo>
                    <a:pt x="862" y="934"/>
                  </a:lnTo>
                  <a:lnTo>
                    <a:pt x="856" y="974"/>
                  </a:lnTo>
                  <a:lnTo>
                    <a:pt x="850" y="1012"/>
                  </a:lnTo>
                  <a:lnTo>
                    <a:pt x="842" y="1048"/>
                  </a:lnTo>
                  <a:lnTo>
                    <a:pt x="832" y="1086"/>
                  </a:lnTo>
                  <a:lnTo>
                    <a:pt x="822" y="1119"/>
                  </a:lnTo>
                  <a:lnTo>
                    <a:pt x="812" y="1155"/>
                  </a:lnTo>
                  <a:lnTo>
                    <a:pt x="800" y="1189"/>
                  </a:lnTo>
                  <a:lnTo>
                    <a:pt x="786" y="1221"/>
                  </a:lnTo>
                  <a:lnTo>
                    <a:pt x="772" y="1253"/>
                  </a:lnTo>
                  <a:lnTo>
                    <a:pt x="758" y="1285"/>
                  </a:lnTo>
                  <a:lnTo>
                    <a:pt x="742" y="1315"/>
                  </a:lnTo>
                  <a:lnTo>
                    <a:pt x="724" y="1345"/>
                  </a:lnTo>
                  <a:lnTo>
                    <a:pt x="706" y="1373"/>
                  </a:lnTo>
                  <a:lnTo>
                    <a:pt x="688" y="1399"/>
                  </a:lnTo>
                  <a:lnTo>
                    <a:pt x="668" y="1425"/>
                  </a:lnTo>
                  <a:lnTo>
                    <a:pt x="648" y="1451"/>
                  </a:lnTo>
                  <a:lnTo>
                    <a:pt x="628" y="1475"/>
                  </a:lnTo>
                  <a:lnTo>
                    <a:pt x="606" y="1497"/>
                  </a:lnTo>
                  <a:lnTo>
                    <a:pt x="582" y="1519"/>
                  </a:lnTo>
                  <a:lnTo>
                    <a:pt x="558" y="1539"/>
                  </a:lnTo>
                  <a:lnTo>
                    <a:pt x="534" y="1557"/>
                  </a:lnTo>
                  <a:lnTo>
                    <a:pt x="510" y="1575"/>
                  </a:lnTo>
                  <a:lnTo>
                    <a:pt x="484" y="1591"/>
                  </a:lnTo>
                  <a:lnTo>
                    <a:pt x="458" y="1607"/>
                  </a:lnTo>
                  <a:lnTo>
                    <a:pt x="430" y="1621"/>
                  </a:lnTo>
                  <a:lnTo>
                    <a:pt x="402" y="1633"/>
                  </a:lnTo>
                  <a:lnTo>
                    <a:pt x="374" y="1643"/>
                  </a:lnTo>
                  <a:lnTo>
                    <a:pt x="346" y="1653"/>
                  </a:lnTo>
                  <a:lnTo>
                    <a:pt x="316" y="1661"/>
                  </a:lnTo>
                  <a:lnTo>
                    <a:pt x="286" y="1667"/>
                  </a:lnTo>
                  <a:lnTo>
                    <a:pt x="256" y="1673"/>
                  </a:lnTo>
                  <a:lnTo>
                    <a:pt x="256" y="1673"/>
                  </a:lnTo>
                  <a:lnTo>
                    <a:pt x="252" y="1673"/>
                  </a:lnTo>
                  <a:lnTo>
                    <a:pt x="252" y="1673"/>
                  </a:lnTo>
                  <a:lnTo>
                    <a:pt x="248" y="1673"/>
                  </a:lnTo>
                  <a:lnTo>
                    <a:pt x="248" y="1673"/>
                  </a:lnTo>
                  <a:lnTo>
                    <a:pt x="248" y="1673"/>
                  </a:lnTo>
                  <a:lnTo>
                    <a:pt x="226" y="1673"/>
                  </a:lnTo>
                  <a:lnTo>
                    <a:pt x="200" y="1671"/>
                  </a:lnTo>
                  <a:lnTo>
                    <a:pt x="174" y="1667"/>
                  </a:lnTo>
                  <a:lnTo>
                    <a:pt x="144" y="1659"/>
                  </a:lnTo>
                  <a:lnTo>
                    <a:pt x="144" y="1659"/>
                  </a:lnTo>
                  <a:lnTo>
                    <a:pt x="114" y="1647"/>
                  </a:lnTo>
                  <a:lnTo>
                    <a:pt x="98" y="1639"/>
                  </a:lnTo>
                  <a:lnTo>
                    <a:pt x="80" y="1629"/>
                  </a:lnTo>
                  <a:lnTo>
                    <a:pt x="64" y="1617"/>
                  </a:lnTo>
                  <a:lnTo>
                    <a:pt x="48" y="1605"/>
                  </a:lnTo>
                  <a:lnTo>
                    <a:pt x="34" y="1591"/>
                  </a:lnTo>
                  <a:lnTo>
                    <a:pt x="22" y="1575"/>
                  </a:lnTo>
                  <a:lnTo>
                    <a:pt x="22" y="1575"/>
                  </a:lnTo>
                  <a:lnTo>
                    <a:pt x="12" y="1553"/>
                  </a:lnTo>
                  <a:lnTo>
                    <a:pt x="4" y="1531"/>
                  </a:lnTo>
                  <a:lnTo>
                    <a:pt x="0" y="1511"/>
                  </a:lnTo>
                  <a:lnTo>
                    <a:pt x="0" y="1491"/>
                  </a:lnTo>
                  <a:lnTo>
                    <a:pt x="2" y="1471"/>
                  </a:lnTo>
                  <a:lnTo>
                    <a:pt x="8" y="1449"/>
                  </a:lnTo>
                  <a:lnTo>
                    <a:pt x="18" y="1427"/>
                  </a:lnTo>
                  <a:lnTo>
                    <a:pt x="30" y="1405"/>
                  </a:lnTo>
                  <a:lnTo>
                    <a:pt x="30" y="1405"/>
                  </a:lnTo>
                  <a:lnTo>
                    <a:pt x="46" y="1379"/>
                  </a:lnTo>
                  <a:lnTo>
                    <a:pt x="64" y="1353"/>
                  </a:lnTo>
                  <a:lnTo>
                    <a:pt x="106" y="1299"/>
                  </a:lnTo>
                  <a:lnTo>
                    <a:pt x="148" y="1251"/>
                  </a:lnTo>
                  <a:lnTo>
                    <a:pt x="166" y="1233"/>
                  </a:lnTo>
                  <a:lnTo>
                    <a:pt x="180" y="12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383"/>
            <p:cNvSpPr>
              <a:spLocks/>
            </p:cNvSpPr>
            <p:nvPr/>
          </p:nvSpPr>
          <p:spPr bwMode="auto">
            <a:xfrm>
              <a:off x="15948025" y="2976562"/>
              <a:ext cx="457200" cy="736600"/>
            </a:xfrm>
            <a:custGeom>
              <a:avLst/>
              <a:gdLst>
                <a:gd name="T0" fmla="*/ 106 w 288"/>
                <a:gd name="T1" fmla="*/ 0 h 464"/>
                <a:gd name="T2" fmla="*/ 288 w 288"/>
                <a:gd name="T3" fmla="*/ 448 h 464"/>
                <a:gd name="T4" fmla="*/ 288 w 288"/>
                <a:gd name="T5" fmla="*/ 448 h 464"/>
                <a:gd name="T6" fmla="*/ 272 w 288"/>
                <a:gd name="T7" fmla="*/ 454 h 464"/>
                <a:gd name="T8" fmla="*/ 256 w 288"/>
                <a:gd name="T9" fmla="*/ 460 h 464"/>
                <a:gd name="T10" fmla="*/ 236 w 288"/>
                <a:gd name="T11" fmla="*/ 464 h 464"/>
                <a:gd name="T12" fmla="*/ 216 w 288"/>
                <a:gd name="T13" fmla="*/ 464 h 464"/>
                <a:gd name="T14" fmla="*/ 194 w 288"/>
                <a:gd name="T15" fmla="*/ 462 h 464"/>
                <a:gd name="T16" fmla="*/ 182 w 288"/>
                <a:gd name="T17" fmla="*/ 458 h 464"/>
                <a:gd name="T18" fmla="*/ 170 w 288"/>
                <a:gd name="T19" fmla="*/ 454 h 464"/>
                <a:gd name="T20" fmla="*/ 160 w 288"/>
                <a:gd name="T21" fmla="*/ 448 h 464"/>
                <a:gd name="T22" fmla="*/ 148 w 288"/>
                <a:gd name="T23" fmla="*/ 440 h 464"/>
                <a:gd name="T24" fmla="*/ 136 w 288"/>
                <a:gd name="T25" fmla="*/ 430 h 464"/>
                <a:gd name="T26" fmla="*/ 124 w 288"/>
                <a:gd name="T27" fmla="*/ 420 h 464"/>
                <a:gd name="T28" fmla="*/ 124 w 288"/>
                <a:gd name="T29" fmla="*/ 420 h 464"/>
                <a:gd name="T30" fmla="*/ 112 w 288"/>
                <a:gd name="T31" fmla="*/ 404 h 464"/>
                <a:gd name="T32" fmla="*/ 98 w 288"/>
                <a:gd name="T33" fmla="*/ 382 h 464"/>
                <a:gd name="T34" fmla="*/ 66 w 288"/>
                <a:gd name="T35" fmla="*/ 328 h 464"/>
                <a:gd name="T36" fmla="*/ 36 w 288"/>
                <a:gd name="T37" fmla="*/ 266 h 464"/>
                <a:gd name="T38" fmla="*/ 24 w 288"/>
                <a:gd name="T39" fmla="*/ 236 h 464"/>
                <a:gd name="T40" fmla="*/ 14 w 288"/>
                <a:gd name="T41" fmla="*/ 210 h 464"/>
                <a:gd name="T42" fmla="*/ 14 w 288"/>
                <a:gd name="T43" fmla="*/ 210 h 464"/>
                <a:gd name="T44" fmla="*/ 6 w 288"/>
                <a:gd name="T45" fmla="*/ 184 h 464"/>
                <a:gd name="T46" fmla="*/ 2 w 288"/>
                <a:gd name="T47" fmla="*/ 160 h 464"/>
                <a:gd name="T48" fmla="*/ 0 w 288"/>
                <a:gd name="T49" fmla="*/ 140 h 464"/>
                <a:gd name="T50" fmla="*/ 2 w 288"/>
                <a:gd name="T51" fmla="*/ 118 h 464"/>
                <a:gd name="T52" fmla="*/ 6 w 288"/>
                <a:gd name="T53" fmla="*/ 98 h 464"/>
                <a:gd name="T54" fmla="*/ 14 w 288"/>
                <a:gd name="T55" fmla="*/ 80 h 464"/>
                <a:gd name="T56" fmla="*/ 26 w 288"/>
                <a:gd name="T57" fmla="*/ 60 h 464"/>
                <a:gd name="T58" fmla="*/ 40 w 288"/>
                <a:gd name="T59" fmla="*/ 42 h 464"/>
                <a:gd name="T60" fmla="*/ 40 w 288"/>
                <a:gd name="T61" fmla="*/ 42 h 464"/>
                <a:gd name="T62" fmla="*/ 54 w 288"/>
                <a:gd name="T63" fmla="*/ 28 h 464"/>
                <a:gd name="T64" fmla="*/ 70 w 288"/>
                <a:gd name="T65" fmla="*/ 18 h 464"/>
                <a:gd name="T66" fmla="*/ 88 w 288"/>
                <a:gd name="T67" fmla="*/ 8 h 464"/>
                <a:gd name="T68" fmla="*/ 106 w 288"/>
                <a:gd name="T69" fmla="*/ 0 h 464"/>
                <a:gd name="T70" fmla="*/ 106 w 288"/>
                <a:gd name="T71"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8" h="464">
                  <a:moveTo>
                    <a:pt x="106" y="0"/>
                  </a:moveTo>
                  <a:lnTo>
                    <a:pt x="288" y="448"/>
                  </a:lnTo>
                  <a:lnTo>
                    <a:pt x="288" y="448"/>
                  </a:lnTo>
                  <a:lnTo>
                    <a:pt x="272" y="454"/>
                  </a:lnTo>
                  <a:lnTo>
                    <a:pt x="256" y="460"/>
                  </a:lnTo>
                  <a:lnTo>
                    <a:pt x="236" y="464"/>
                  </a:lnTo>
                  <a:lnTo>
                    <a:pt x="216" y="464"/>
                  </a:lnTo>
                  <a:lnTo>
                    <a:pt x="194" y="462"/>
                  </a:lnTo>
                  <a:lnTo>
                    <a:pt x="182" y="458"/>
                  </a:lnTo>
                  <a:lnTo>
                    <a:pt x="170" y="454"/>
                  </a:lnTo>
                  <a:lnTo>
                    <a:pt x="160" y="448"/>
                  </a:lnTo>
                  <a:lnTo>
                    <a:pt x="148" y="440"/>
                  </a:lnTo>
                  <a:lnTo>
                    <a:pt x="136" y="430"/>
                  </a:lnTo>
                  <a:lnTo>
                    <a:pt x="124" y="420"/>
                  </a:lnTo>
                  <a:lnTo>
                    <a:pt x="124" y="420"/>
                  </a:lnTo>
                  <a:lnTo>
                    <a:pt x="112" y="404"/>
                  </a:lnTo>
                  <a:lnTo>
                    <a:pt x="98" y="382"/>
                  </a:lnTo>
                  <a:lnTo>
                    <a:pt x="66" y="328"/>
                  </a:lnTo>
                  <a:lnTo>
                    <a:pt x="36" y="266"/>
                  </a:lnTo>
                  <a:lnTo>
                    <a:pt x="24" y="236"/>
                  </a:lnTo>
                  <a:lnTo>
                    <a:pt x="14" y="210"/>
                  </a:lnTo>
                  <a:lnTo>
                    <a:pt x="14" y="210"/>
                  </a:lnTo>
                  <a:lnTo>
                    <a:pt x="6" y="184"/>
                  </a:lnTo>
                  <a:lnTo>
                    <a:pt x="2" y="160"/>
                  </a:lnTo>
                  <a:lnTo>
                    <a:pt x="0" y="140"/>
                  </a:lnTo>
                  <a:lnTo>
                    <a:pt x="2" y="118"/>
                  </a:lnTo>
                  <a:lnTo>
                    <a:pt x="6" y="98"/>
                  </a:lnTo>
                  <a:lnTo>
                    <a:pt x="14" y="80"/>
                  </a:lnTo>
                  <a:lnTo>
                    <a:pt x="26" y="60"/>
                  </a:lnTo>
                  <a:lnTo>
                    <a:pt x="40" y="42"/>
                  </a:lnTo>
                  <a:lnTo>
                    <a:pt x="40" y="42"/>
                  </a:lnTo>
                  <a:lnTo>
                    <a:pt x="54" y="28"/>
                  </a:lnTo>
                  <a:lnTo>
                    <a:pt x="70" y="18"/>
                  </a:lnTo>
                  <a:lnTo>
                    <a:pt x="88" y="8"/>
                  </a:lnTo>
                  <a:lnTo>
                    <a:pt x="106" y="0"/>
                  </a:lnTo>
                  <a:lnTo>
                    <a:pt x="106"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384"/>
            <p:cNvSpPr>
              <a:spLocks/>
            </p:cNvSpPr>
            <p:nvPr/>
          </p:nvSpPr>
          <p:spPr bwMode="auto">
            <a:xfrm>
              <a:off x="15732125" y="4841875"/>
              <a:ext cx="549275" cy="692150"/>
            </a:xfrm>
            <a:custGeom>
              <a:avLst/>
              <a:gdLst>
                <a:gd name="T0" fmla="*/ 80 w 346"/>
                <a:gd name="T1" fmla="*/ 436 h 436"/>
                <a:gd name="T2" fmla="*/ 346 w 346"/>
                <a:gd name="T3" fmla="*/ 32 h 436"/>
                <a:gd name="T4" fmla="*/ 346 w 346"/>
                <a:gd name="T5" fmla="*/ 32 h 436"/>
                <a:gd name="T6" fmla="*/ 334 w 346"/>
                <a:gd name="T7" fmla="*/ 24 h 436"/>
                <a:gd name="T8" fmla="*/ 318 w 346"/>
                <a:gd name="T9" fmla="*/ 16 h 436"/>
                <a:gd name="T10" fmla="*/ 300 w 346"/>
                <a:gd name="T11" fmla="*/ 8 h 436"/>
                <a:gd name="T12" fmla="*/ 280 w 346"/>
                <a:gd name="T13" fmla="*/ 2 h 436"/>
                <a:gd name="T14" fmla="*/ 258 w 346"/>
                <a:gd name="T15" fmla="*/ 0 h 436"/>
                <a:gd name="T16" fmla="*/ 246 w 346"/>
                <a:gd name="T17" fmla="*/ 2 h 436"/>
                <a:gd name="T18" fmla="*/ 234 w 346"/>
                <a:gd name="T19" fmla="*/ 4 h 436"/>
                <a:gd name="T20" fmla="*/ 220 w 346"/>
                <a:gd name="T21" fmla="*/ 8 h 436"/>
                <a:gd name="T22" fmla="*/ 208 w 346"/>
                <a:gd name="T23" fmla="*/ 12 h 436"/>
                <a:gd name="T24" fmla="*/ 194 w 346"/>
                <a:gd name="T25" fmla="*/ 20 h 436"/>
                <a:gd name="T26" fmla="*/ 180 w 346"/>
                <a:gd name="T27" fmla="*/ 28 h 436"/>
                <a:gd name="T28" fmla="*/ 180 w 346"/>
                <a:gd name="T29" fmla="*/ 28 h 436"/>
                <a:gd name="T30" fmla="*/ 166 w 346"/>
                <a:gd name="T31" fmla="*/ 40 h 436"/>
                <a:gd name="T32" fmla="*/ 148 w 346"/>
                <a:gd name="T33" fmla="*/ 58 h 436"/>
                <a:gd name="T34" fmla="*/ 106 w 346"/>
                <a:gd name="T35" fmla="*/ 106 h 436"/>
                <a:gd name="T36" fmla="*/ 64 w 346"/>
                <a:gd name="T37" fmla="*/ 160 h 436"/>
                <a:gd name="T38" fmla="*/ 46 w 346"/>
                <a:gd name="T39" fmla="*/ 186 h 436"/>
                <a:gd name="T40" fmla="*/ 30 w 346"/>
                <a:gd name="T41" fmla="*/ 212 h 436"/>
                <a:gd name="T42" fmla="*/ 30 w 346"/>
                <a:gd name="T43" fmla="*/ 212 h 436"/>
                <a:gd name="T44" fmla="*/ 18 w 346"/>
                <a:gd name="T45" fmla="*/ 234 h 436"/>
                <a:gd name="T46" fmla="*/ 8 w 346"/>
                <a:gd name="T47" fmla="*/ 256 h 436"/>
                <a:gd name="T48" fmla="*/ 2 w 346"/>
                <a:gd name="T49" fmla="*/ 278 h 436"/>
                <a:gd name="T50" fmla="*/ 0 w 346"/>
                <a:gd name="T51" fmla="*/ 298 h 436"/>
                <a:gd name="T52" fmla="*/ 0 w 346"/>
                <a:gd name="T53" fmla="*/ 318 h 436"/>
                <a:gd name="T54" fmla="*/ 4 w 346"/>
                <a:gd name="T55" fmla="*/ 338 h 436"/>
                <a:gd name="T56" fmla="*/ 12 w 346"/>
                <a:gd name="T57" fmla="*/ 360 h 436"/>
                <a:gd name="T58" fmla="*/ 22 w 346"/>
                <a:gd name="T59" fmla="*/ 382 h 436"/>
                <a:gd name="T60" fmla="*/ 22 w 346"/>
                <a:gd name="T61" fmla="*/ 382 h 436"/>
                <a:gd name="T62" fmla="*/ 34 w 346"/>
                <a:gd name="T63" fmla="*/ 396 h 436"/>
                <a:gd name="T64" fmla="*/ 48 w 346"/>
                <a:gd name="T65" fmla="*/ 412 h 436"/>
                <a:gd name="T66" fmla="*/ 62 w 346"/>
                <a:gd name="T67" fmla="*/ 424 h 436"/>
                <a:gd name="T68" fmla="*/ 80 w 346"/>
                <a:gd name="T69" fmla="*/ 436 h 436"/>
                <a:gd name="T70" fmla="*/ 80 w 346"/>
                <a:gd name="T7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6" h="436">
                  <a:moveTo>
                    <a:pt x="80" y="436"/>
                  </a:moveTo>
                  <a:lnTo>
                    <a:pt x="346" y="32"/>
                  </a:lnTo>
                  <a:lnTo>
                    <a:pt x="346" y="32"/>
                  </a:lnTo>
                  <a:lnTo>
                    <a:pt x="334" y="24"/>
                  </a:lnTo>
                  <a:lnTo>
                    <a:pt x="318" y="16"/>
                  </a:lnTo>
                  <a:lnTo>
                    <a:pt x="300" y="8"/>
                  </a:lnTo>
                  <a:lnTo>
                    <a:pt x="280" y="2"/>
                  </a:lnTo>
                  <a:lnTo>
                    <a:pt x="258" y="0"/>
                  </a:lnTo>
                  <a:lnTo>
                    <a:pt x="246" y="2"/>
                  </a:lnTo>
                  <a:lnTo>
                    <a:pt x="234" y="4"/>
                  </a:lnTo>
                  <a:lnTo>
                    <a:pt x="220" y="8"/>
                  </a:lnTo>
                  <a:lnTo>
                    <a:pt x="208" y="12"/>
                  </a:lnTo>
                  <a:lnTo>
                    <a:pt x="194" y="20"/>
                  </a:lnTo>
                  <a:lnTo>
                    <a:pt x="180" y="28"/>
                  </a:lnTo>
                  <a:lnTo>
                    <a:pt x="180" y="28"/>
                  </a:lnTo>
                  <a:lnTo>
                    <a:pt x="166" y="40"/>
                  </a:lnTo>
                  <a:lnTo>
                    <a:pt x="148" y="58"/>
                  </a:lnTo>
                  <a:lnTo>
                    <a:pt x="106" y="106"/>
                  </a:lnTo>
                  <a:lnTo>
                    <a:pt x="64" y="160"/>
                  </a:lnTo>
                  <a:lnTo>
                    <a:pt x="46" y="186"/>
                  </a:lnTo>
                  <a:lnTo>
                    <a:pt x="30" y="212"/>
                  </a:lnTo>
                  <a:lnTo>
                    <a:pt x="30" y="212"/>
                  </a:lnTo>
                  <a:lnTo>
                    <a:pt x="18" y="234"/>
                  </a:lnTo>
                  <a:lnTo>
                    <a:pt x="8" y="256"/>
                  </a:lnTo>
                  <a:lnTo>
                    <a:pt x="2" y="278"/>
                  </a:lnTo>
                  <a:lnTo>
                    <a:pt x="0" y="298"/>
                  </a:lnTo>
                  <a:lnTo>
                    <a:pt x="0" y="318"/>
                  </a:lnTo>
                  <a:lnTo>
                    <a:pt x="4" y="338"/>
                  </a:lnTo>
                  <a:lnTo>
                    <a:pt x="12" y="360"/>
                  </a:lnTo>
                  <a:lnTo>
                    <a:pt x="22" y="382"/>
                  </a:lnTo>
                  <a:lnTo>
                    <a:pt x="22" y="382"/>
                  </a:lnTo>
                  <a:lnTo>
                    <a:pt x="34" y="396"/>
                  </a:lnTo>
                  <a:lnTo>
                    <a:pt x="48" y="412"/>
                  </a:lnTo>
                  <a:lnTo>
                    <a:pt x="62" y="424"/>
                  </a:lnTo>
                  <a:lnTo>
                    <a:pt x="80" y="436"/>
                  </a:lnTo>
                  <a:lnTo>
                    <a:pt x="80" y="436"/>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385"/>
            <p:cNvSpPr>
              <a:spLocks/>
            </p:cNvSpPr>
            <p:nvPr/>
          </p:nvSpPr>
          <p:spPr bwMode="auto">
            <a:xfrm>
              <a:off x="15887700" y="5483225"/>
              <a:ext cx="127000" cy="158750"/>
            </a:xfrm>
            <a:custGeom>
              <a:avLst/>
              <a:gdLst>
                <a:gd name="T0" fmla="*/ 2 w 80"/>
                <a:gd name="T1" fmla="*/ 56 h 100"/>
                <a:gd name="T2" fmla="*/ 2 w 80"/>
                <a:gd name="T3" fmla="*/ 56 h 100"/>
                <a:gd name="T4" fmla="*/ 0 w 80"/>
                <a:gd name="T5" fmla="*/ 62 h 100"/>
                <a:gd name="T6" fmla="*/ 0 w 80"/>
                <a:gd name="T7" fmla="*/ 68 h 100"/>
                <a:gd name="T8" fmla="*/ 0 w 80"/>
                <a:gd name="T9" fmla="*/ 74 h 100"/>
                <a:gd name="T10" fmla="*/ 2 w 80"/>
                <a:gd name="T11" fmla="*/ 80 h 100"/>
                <a:gd name="T12" fmla="*/ 4 w 80"/>
                <a:gd name="T13" fmla="*/ 86 h 100"/>
                <a:gd name="T14" fmla="*/ 8 w 80"/>
                <a:gd name="T15" fmla="*/ 92 h 100"/>
                <a:gd name="T16" fmla="*/ 14 w 80"/>
                <a:gd name="T17" fmla="*/ 96 h 100"/>
                <a:gd name="T18" fmla="*/ 18 w 80"/>
                <a:gd name="T19" fmla="*/ 98 h 100"/>
                <a:gd name="T20" fmla="*/ 18 w 80"/>
                <a:gd name="T21" fmla="*/ 98 h 100"/>
                <a:gd name="T22" fmla="*/ 26 w 80"/>
                <a:gd name="T23" fmla="*/ 100 h 100"/>
                <a:gd name="T24" fmla="*/ 32 w 80"/>
                <a:gd name="T25" fmla="*/ 100 h 100"/>
                <a:gd name="T26" fmla="*/ 38 w 80"/>
                <a:gd name="T27" fmla="*/ 100 h 100"/>
                <a:gd name="T28" fmla="*/ 44 w 80"/>
                <a:gd name="T29" fmla="*/ 98 h 100"/>
                <a:gd name="T30" fmla="*/ 50 w 80"/>
                <a:gd name="T31" fmla="*/ 96 h 100"/>
                <a:gd name="T32" fmla="*/ 54 w 80"/>
                <a:gd name="T33" fmla="*/ 92 h 100"/>
                <a:gd name="T34" fmla="*/ 58 w 80"/>
                <a:gd name="T35" fmla="*/ 86 h 100"/>
                <a:gd name="T36" fmla="*/ 62 w 80"/>
                <a:gd name="T37" fmla="*/ 82 h 100"/>
                <a:gd name="T38" fmla="*/ 76 w 80"/>
                <a:gd name="T39" fmla="*/ 44 h 100"/>
                <a:gd name="T40" fmla="*/ 76 w 80"/>
                <a:gd name="T41" fmla="*/ 44 h 100"/>
                <a:gd name="T42" fmla="*/ 78 w 80"/>
                <a:gd name="T43" fmla="*/ 38 h 100"/>
                <a:gd name="T44" fmla="*/ 80 w 80"/>
                <a:gd name="T45" fmla="*/ 32 h 100"/>
                <a:gd name="T46" fmla="*/ 78 w 80"/>
                <a:gd name="T47" fmla="*/ 26 h 100"/>
                <a:gd name="T48" fmla="*/ 76 w 80"/>
                <a:gd name="T49" fmla="*/ 20 h 100"/>
                <a:gd name="T50" fmla="*/ 74 w 80"/>
                <a:gd name="T51" fmla="*/ 14 h 100"/>
                <a:gd name="T52" fmla="*/ 70 w 80"/>
                <a:gd name="T53" fmla="*/ 10 h 100"/>
                <a:gd name="T54" fmla="*/ 66 w 80"/>
                <a:gd name="T55" fmla="*/ 6 h 100"/>
                <a:gd name="T56" fmla="*/ 60 w 80"/>
                <a:gd name="T57" fmla="*/ 2 h 100"/>
                <a:gd name="T58" fmla="*/ 60 w 80"/>
                <a:gd name="T59" fmla="*/ 2 h 100"/>
                <a:gd name="T60" fmla="*/ 54 w 80"/>
                <a:gd name="T61" fmla="*/ 0 h 100"/>
                <a:gd name="T62" fmla="*/ 46 w 80"/>
                <a:gd name="T63" fmla="*/ 0 h 100"/>
                <a:gd name="T64" fmla="*/ 40 w 80"/>
                <a:gd name="T65" fmla="*/ 0 h 100"/>
                <a:gd name="T66" fmla="*/ 34 w 80"/>
                <a:gd name="T67" fmla="*/ 2 h 100"/>
                <a:gd name="T68" fmla="*/ 30 w 80"/>
                <a:gd name="T69" fmla="*/ 4 h 100"/>
                <a:gd name="T70" fmla="*/ 24 w 80"/>
                <a:gd name="T71" fmla="*/ 8 h 100"/>
                <a:gd name="T72" fmla="*/ 20 w 80"/>
                <a:gd name="T73" fmla="*/ 14 h 100"/>
                <a:gd name="T74" fmla="*/ 18 w 80"/>
                <a:gd name="T75" fmla="*/ 20 h 100"/>
                <a:gd name="T76" fmla="*/ 2 w 80"/>
                <a:gd name="T77" fmla="*/ 5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 h="100">
                  <a:moveTo>
                    <a:pt x="2" y="56"/>
                  </a:moveTo>
                  <a:lnTo>
                    <a:pt x="2" y="56"/>
                  </a:lnTo>
                  <a:lnTo>
                    <a:pt x="0" y="62"/>
                  </a:lnTo>
                  <a:lnTo>
                    <a:pt x="0" y="68"/>
                  </a:lnTo>
                  <a:lnTo>
                    <a:pt x="0" y="74"/>
                  </a:lnTo>
                  <a:lnTo>
                    <a:pt x="2" y="80"/>
                  </a:lnTo>
                  <a:lnTo>
                    <a:pt x="4" y="86"/>
                  </a:lnTo>
                  <a:lnTo>
                    <a:pt x="8" y="92"/>
                  </a:lnTo>
                  <a:lnTo>
                    <a:pt x="14" y="96"/>
                  </a:lnTo>
                  <a:lnTo>
                    <a:pt x="18" y="98"/>
                  </a:lnTo>
                  <a:lnTo>
                    <a:pt x="18" y="98"/>
                  </a:lnTo>
                  <a:lnTo>
                    <a:pt x="26" y="100"/>
                  </a:lnTo>
                  <a:lnTo>
                    <a:pt x="32" y="100"/>
                  </a:lnTo>
                  <a:lnTo>
                    <a:pt x="38" y="100"/>
                  </a:lnTo>
                  <a:lnTo>
                    <a:pt x="44" y="98"/>
                  </a:lnTo>
                  <a:lnTo>
                    <a:pt x="50" y="96"/>
                  </a:lnTo>
                  <a:lnTo>
                    <a:pt x="54" y="92"/>
                  </a:lnTo>
                  <a:lnTo>
                    <a:pt x="58" y="86"/>
                  </a:lnTo>
                  <a:lnTo>
                    <a:pt x="62" y="82"/>
                  </a:lnTo>
                  <a:lnTo>
                    <a:pt x="76" y="44"/>
                  </a:lnTo>
                  <a:lnTo>
                    <a:pt x="76" y="44"/>
                  </a:lnTo>
                  <a:lnTo>
                    <a:pt x="78" y="38"/>
                  </a:lnTo>
                  <a:lnTo>
                    <a:pt x="80" y="32"/>
                  </a:lnTo>
                  <a:lnTo>
                    <a:pt x="78" y="26"/>
                  </a:lnTo>
                  <a:lnTo>
                    <a:pt x="76" y="20"/>
                  </a:lnTo>
                  <a:lnTo>
                    <a:pt x="74" y="14"/>
                  </a:lnTo>
                  <a:lnTo>
                    <a:pt x="70" y="10"/>
                  </a:lnTo>
                  <a:lnTo>
                    <a:pt x="66" y="6"/>
                  </a:lnTo>
                  <a:lnTo>
                    <a:pt x="60" y="2"/>
                  </a:lnTo>
                  <a:lnTo>
                    <a:pt x="60" y="2"/>
                  </a:lnTo>
                  <a:lnTo>
                    <a:pt x="54" y="0"/>
                  </a:lnTo>
                  <a:lnTo>
                    <a:pt x="46" y="0"/>
                  </a:lnTo>
                  <a:lnTo>
                    <a:pt x="40" y="0"/>
                  </a:lnTo>
                  <a:lnTo>
                    <a:pt x="34" y="2"/>
                  </a:lnTo>
                  <a:lnTo>
                    <a:pt x="30" y="4"/>
                  </a:lnTo>
                  <a:lnTo>
                    <a:pt x="24" y="8"/>
                  </a:lnTo>
                  <a:lnTo>
                    <a:pt x="20" y="14"/>
                  </a:lnTo>
                  <a:lnTo>
                    <a:pt x="18" y="20"/>
                  </a:lnTo>
                  <a:lnTo>
                    <a:pt x="2" y="5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386"/>
            <p:cNvSpPr>
              <a:spLocks/>
            </p:cNvSpPr>
            <p:nvPr/>
          </p:nvSpPr>
          <p:spPr bwMode="auto">
            <a:xfrm>
              <a:off x="22091650" y="6613525"/>
              <a:ext cx="238125" cy="631825"/>
            </a:xfrm>
            <a:custGeom>
              <a:avLst/>
              <a:gdLst>
                <a:gd name="T0" fmla="*/ 150 w 150"/>
                <a:gd name="T1" fmla="*/ 0 h 398"/>
                <a:gd name="T2" fmla="*/ 0 w 150"/>
                <a:gd name="T3" fmla="*/ 398 h 398"/>
                <a:gd name="T4" fmla="*/ 150 w 150"/>
                <a:gd name="T5" fmla="*/ 0 h 398"/>
              </a:gdLst>
              <a:ahLst/>
              <a:cxnLst>
                <a:cxn ang="0">
                  <a:pos x="T0" y="T1"/>
                </a:cxn>
                <a:cxn ang="0">
                  <a:pos x="T2" y="T3"/>
                </a:cxn>
                <a:cxn ang="0">
                  <a:pos x="T4" y="T5"/>
                </a:cxn>
              </a:cxnLst>
              <a:rect l="0" t="0" r="r" b="b"/>
              <a:pathLst>
                <a:path w="150" h="398">
                  <a:moveTo>
                    <a:pt x="150" y="0"/>
                  </a:moveTo>
                  <a:lnTo>
                    <a:pt x="0" y="398"/>
                  </a:lnTo>
                  <a:lnTo>
                    <a:pt x="150"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387"/>
            <p:cNvSpPr>
              <a:spLocks/>
            </p:cNvSpPr>
            <p:nvPr/>
          </p:nvSpPr>
          <p:spPr bwMode="auto">
            <a:xfrm>
              <a:off x="22091650" y="6613525"/>
              <a:ext cx="238125" cy="631825"/>
            </a:xfrm>
            <a:custGeom>
              <a:avLst/>
              <a:gdLst>
                <a:gd name="T0" fmla="*/ 150 w 150"/>
                <a:gd name="T1" fmla="*/ 0 h 398"/>
                <a:gd name="T2" fmla="*/ 0 w 150"/>
                <a:gd name="T3" fmla="*/ 398 h 398"/>
                <a:gd name="T4" fmla="*/ 150 w 150"/>
                <a:gd name="T5" fmla="*/ 0 h 398"/>
              </a:gdLst>
              <a:ahLst/>
              <a:cxnLst>
                <a:cxn ang="0">
                  <a:pos x="T0" y="T1"/>
                </a:cxn>
                <a:cxn ang="0">
                  <a:pos x="T2" y="T3"/>
                </a:cxn>
                <a:cxn ang="0">
                  <a:pos x="T4" y="T5"/>
                </a:cxn>
              </a:cxnLst>
              <a:rect l="0" t="0" r="r" b="b"/>
              <a:pathLst>
                <a:path w="150" h="398">
                  <a:moveTo>
                    <a:pt x="150" y="0"/>
                  </a:moveTo>
                  <a:lnTo>
                    <a:pt x="0" y="398"/>
                  </a:lnTo>
                  <a:lnTo>
                    <a:pt x="1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388"/>
            <p:cNvSpPr>
              <a:spLocks/>
            </p:cNvSpPr>
            <p:nvPr/>
          </p:nvSpPr>
          <p:spPr bwMode="auto">
            <a:xfrm>
              <a:off x="17452975" y="4841875"/>
              <a:ext cx="4876800" cy="2403475"/>
            </a:xfrm>
            <a:custGeom>
              <a:avLst/>
              <a:gdLst>
                <a:gd name="T0" fmla="*/ 56 w 3072"/>
                <a:gd name="T1" fmla="*/ 138 h 1514"/>
                <a:gd name="T2" fmla="*/ 42 w 3072"/>
                <a:gd name="T3" fmla="*/ 306 h 1514"/>
                <a:gd name="T4" fmla="*/ 0 w 3072"/>
                <a:gd name="T5" fmla="*/ 288 h 1514"/>
                <a:gd name="T6" fmla="*/ 3072 w 3072"/>
                <a:gd name="T7" fmla="*/ 1116 h 1514"/>
                <a:gd name="T8" fmla="*/ 3058 w 3072"/>
                <a:gd name="T9" fmla="*/ 1158 h 1514"/>
                <a:gd name="T10" fmla="*/ 2988 w 3072"/>
                <a:gd name="T11" fmla="*/ 1084 h 1514"/>
                <a:gd name="T12" fmla="*/ 2976 w 3072"/>
                <a:gd name="T13" fmla="*/ 1368 h 1514"/>
                <a:gd name="T14" fmla="*/ 2872 w 3072"/>
                <a:gd name="T15" fmla="*/ 1040 h 1514"/>
                <a:gd name="T16" fmla="*/ 2886 w 3072"/>
                <a:gd name="T17" fmla="*/ 1498 h 1514"/>
                <a:gd name="T18" fmla="*/ 2756 w 3072"/>
                <a:gd name="T19" fmla="*/ 996 h 1514"/>
                <a:gd name="T20" fmla="*/ 2768 w 3072"/>
                <a:gd name="T21" fmla="*/ 1450 h 1514"/>
                <a:gd name="T22" fmla="*/ 2642 w 3072"/>
                <a:gd name="T23" fmla="*/ 952 h 1514"/>
                <a:gd name="T24" fmla="*/ 2652 w 3072"/>
                <a:gd name="T25" fmla="*/ 1400 h 1514"/>
                <a:gd name="T26" fmla="*/ 2526 w 3072"/>
                <a:gd name="T27" fmla="*/ 910 h 1514"/>
                <a:gd name="T28" fmla="*/ 2534 w 3072"/>
                <a:gd name="T29" fmla="*/ 1352 h 1514"/>
                <a:gd name="T30" fmla="*/ 2412 w 3072"/>
                <a:gd name="T31" fmla="*/ 866 h 1514"/>
                <a:gd name="T32" fmla="*/ 2418 w 3072"/>
                <a:gd name="T33" fmla="*/ 1302 h 1514"/>
                <a:gd name="T34" fmla="*/ 2296 w 3072"/>
                <a:gd name="T35" fmla="*/ 822 h 1514"/>
                <a:gd name="T36" fmla="*/ 2302 w 3072"/>
                <a:gd name="T37" fmla="*/ 1254 h 1514"/>
                <a:gd name="T38" fmla="*/ 2180 w 3072"/>
                <a:gd name="T39" fmla="*/ 778 h 1514"/>
                <a:gd name="T40" fmla="*/ 2184 w 3072"/>
                <a:gd name="T41" fmla="*/ 1204 h 1514"/>
                <a:gd name="T42" fmla="*/ 2066 w 3072"/>
                <a:gd name="T43" fmla="*/ 734 h 1514"/>
                <a:gd name="T44" fmla="*/ 2068 w 3072"/>
                <a:gd name="T45" fmla="*/ 1156 h 1514"/>
                <a:gd name="T46" fmla="*/ 1950 w 3072"/>
                <a:gd name="T47" fmla="*/ 690 h 1514"/>
                <a:gd name="T48" fmla="*/ 1950 w 3072"/>
                <a:gd name="T49" fmla="*/ 1106 h 1514"/>
                <a:gd name="T50" fmla="*/ 1836 w 3072"/>
                <a:gd name="T51" fmla="*/ 648 h 1514"/>
                <a:gd name="T52" fmla="*/ 1834 w 3072"/>
                <a:gd name="T53" fmla="*/ 1058 h 1514"/>
                <a:gd name="T54" fmla="*/ 1720 w 3072"/>
                <a:gd name="T55" fmla="*/ 604 h 1514"/>
                <a:gd name="T56" fmla="*/ 1718 w 3072"/>
                <a:gd name="T57" fmla="*/ 1008 h 1514"/>
                <a:gd name="T58" fmla="*/ 1604 w 3072"/>
                <a:gd name="T59" fmla="*/ 560 h 1514"/>
                <a:gd name="T60" fmla="*/ 1600 w 3072"/>
                <a:gd name="T61" fmla="*/ 960 h 1514"/>
                <a:gd name="T62" fmla="*/ 1490 w 3072"/>
                <a:gd name="T63" fmla="*/ 516 h 1514"/>
                <a:gd name="T64" fmla="*/ 1484 w 3072"/>
                <a:gd name="T65" fmla="*/ 910 h 1514"/>
                <a:gd name="T66" fmla="*/ 1374 w 3072"/>
                <a:gd name="T67" fmla="*/ 472 h 1514"/>
                <a:gd name="T68" fmla="*/ 1366 w 3072"/>
                <a:gd name="T69" fmla="*/ 862 h 1514"/>
                <a:gd name="T70" fmla="*/ 1260 w 3072"/>
                <a:gd name="T71" fmla="*/ 430 h 1514"/>
                <a:gd name="T72" fmla="*/ 1250 w 3072"/>
                <a:gd name="T73" fmla="*/ 812 h 1514"/>
                <a:gd name="T74" fmla="*/ 1144 w 3072"/>
                <a:gd name="T75" fmla="*/ 386 h 1514"/>
                <a:gd name="T76" fmla="*/ 1134 w 3072"/>
                <a:gd name="T77" fmla="*/ 764 h 1514"/>
                <a:gd name="T78" fmla="*/ 1028 w 3072"/>
                <a:gd name="T79" fmla="*/ 342 h 1514"/>
                <a:gd name="T80" fmla="*/ 1016 w 3072"/>
                <a:gd name="T81" fmla="*/ 714 h 1514"/>
                <a:gd name="T82" fmla="*/ 914 w 3072"/>
                <a:gd name="T83" fmla="*/ 298 h 1514"/>
                <a:gd name="T84" fmla="*/ 900 w 3072"/>
                <a:gd name="T85" fmla="*/ 666 h 1514"/>
                <a:gd name="T86" fmla="*/ 798 w 3072"/>
                <a:gd name="T87" fmla="*/ 254 h 1514"/>
                <a:gd name="T88" fmla="*/ 782 w 3072"/>
                <a:gd name="T89" fmla="*/ 616 h 1514"/>
                <a:gd name="T90" fmla="*/ 684 w 3072"/>
                <a:gd name="T91" fmla="*/ 210 h 1514"/>
                <a:gd name="T92" fmla="*/ 666 w 3072"/>
                <a:gd name="T93" fmla="*/ 568 h 1514"/>
                <a:gd name="T94" fmla="*/ 568 w 3072"/>
                <a:gd name="T95" fmla="*/ 168 h 1514"/>
                <a:gd name="T96" fmla="*/ 550 w 3072"/>
                <a:gd name="T97" fmla="*/ 518 h 1514"/>
                <a:gd name="T98" fmla="*/ 454 w 3072"/>
                <a:gd name="T99" fmla="*/ 124 h 1514"/>
                <a:gd name="T100" fmla="*/ 432 w 3072"/>
                <a:gd name="T101" fmla="*/ 470 h 1514"/>
                <a:gd name="T102" fmla="*/ 338 w 3072"/>
                <a:gd name="T103" fmla="*/ 80 h 1514"/>
                <a:gd name="T104" fmla="*/ 316 w 3072"/>
                <a:gd name="T105" fmla="*/ 420 h 1514"/>
                <a:gd name="T106" fmla="*/ 222 w 3072"/>
                <a:gd name="T107" fmla="*/ 36 h 1514"/>
                <a:gd name="T108" fmla="*/ 198 w 3072"/>
                <a:gd name="T109" fmla="*/ 372 h 1514"/>
                <a:gd name="T110" fmla="*/ 108 w 3072"/>
                <a:gd name="T111" fmla="*/ 0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72" h="1514">
                  <a:moveTo>
                    <a:pt x="108" y="0"/>
                  </a:moveTo>
                  <a:lnTo>
                    <a:pt x="56" y="138"/>
                  </a:lnTo>
                  <a:lnTo>
                    <a:pt x="82" y="322"/>
                  </a:lnTo>
                  <a:lnTo>
                    <a:pt x="42" y="306"/>
                  </a:lnTo>
                  <a:lnTo>
                    <a:pt x="28" y="210"/>
                  </a:lnTo>
                  <a:lnTo>
                    <a:pt x="0" y="288"/>
                  </a:lnTo>
                  <a:lnTo>
                    <a:pt x="2922" y="1514"/>
                  </a:lnTo>
                  <a:lnTo>
                    <a:pt x="3072" y="1116"/>
                  </a:lnTo>
                  <a:lnTo>
                    <a:pt x="3050" y="1108"/>
                  </a:lnTo>
                  <a:lnTo>
                    <a:pt x="3058" y="1158"/>
                  </a:lnTo>
                  <a:lnTo>
                    <a:pt x="3014" y="1272"/>
                  </a:lnTo>
                  <a:lnTo>
                    <a:pt x="2988" y="1084"/>
                  </a:lnTo>
                  <a:lnTo>
                    <a:pt x="2934" y="1064"/>
                  </a:lnTo>
                  <a:lnTo>
                    <a:pt x="2976" y="1368"/>
                  </a:lnTo>
                  <a:lnTo>
                    <a:pt x="2934" y="1480"/>
                  </a:lnTo>
                  <a:lnTo>
                    <a:pt x="2872" y="1040"/>
                  </a:lnTo>
                  <a:lnTo>
                    <a:pt x="2818" y="1020"/>
                  </a:lnTo>
                  <a:lnTo>
                    <a:pt x="2886" y="1498"/>
                  </a:lnTo>
                  <a:lnTo>
                    <a:pt x="2824" y="1472"/>
                  </a:lnTo>
                  <a:lnTo>
                    <a:pt x="2756" y="996"/>
                  </a:lnTo>
                  <a:lnTo>
                    <a:pt x="2702" y="976"/>
                  </a:lnTo>
                  <a:lnTo>
                    <a:pt x="2768" y="1450"/>
                  </a:lnTo>
                  <a:lnTo>
                    <a:pt x="2708" y="1424"/>
                  </a:lnTo>
                  <a:lnTo>
                    <a:pt x="2642" y="952"/>
                  </a:lnTo>
                  <a:lnTo>
                    <a:pt x="2586" y="932"/>
                  </a:lnTo>
                  <a:lnTo>
                    <a:pt x="2652" y="1400"/>
                  </a:lnTo>
                  <a:lnTo>
                    <a:pt x="2592" y="1376"/>
                  </a:lnTo>
                  <a:lnTo>
                    <a:pt x="2526" y="910"/>
                  </a:lnTo>
                  <a:lnTo>
                    <a:pt x="2470" y="888"/>
                  </a:lnTo>
                  <a:lnTo>
                    <a:pt x="2534" y="1352"/>
                  </a:lnTo>
                  <a:lnTo>
                    <a:pt x="2476" y="1326"/>
                  </a:lnTo>
                  <a:lnTo>
                    <a:pt x="2412" y="866"/>
                  </a:lnTo>
                  <a:lnTo>
                    <a:pt x="2354" y="844"/>
                  </a:lnTo>
                  <a:lnTo>
                    <a:pt x="2418" y="1302"/>
                  </a:lnTo>
                  <a:lnTo>
                    <a:pt x="2360" y="1278"/>
                  </a:lnTo>
                  <a:lnTo>
                    <a:pt x="2296" y="822"/>
                  </a:lnTo>
                  <a:lnTo>
                    <a:pt x="2238" y="800"/>
                  </a:lnTo>
                  <a:lnTo>
                    <a:pt x="2302" y="1254"/>
                  </a:lnTo>
                  <a:lnTo>
                    <a:pt x="2244" y="1230"/>
                  </a:lnTo>
                  <a:lnTo>
                    <a:pt x="2180" y="778"/>
                  </a:lnTo>
                  <a:lnTo>
                    <a:pt x="2122" y="756"/>
                  </a:lnTo>
                  <a:lnTo>
                    <a:pt x="2184" y="1204"/>
                  </a:lnTo>
                  <a:lnTo>
                    <a:pt x="2128" y="1180"/>
                  </a:lnTo>
                  <a:lnTo>
                    <a:pt x="2066" y="734"/>
                  </a:lnTo>
                  <a:lnTo>
                    <a:pt x="2006" y="712"/>
                  </a:lnTo>
                  <a:lnTo>
                    <a:pt x="2068" y="1156"/>
                  </a:lnTo>
                  <a:lnTo>
                    <a:pt x="2012" y="1132"/>
                  </a:lnTo>
                  <a:lnTo>
                    <a:pt x="1950" y="690"/>
                  </a:lnTo>
                  <a:lnTo>
                    <a:pt x="1890" y="668"/>
                  </a:lnTo>
                  <a:lnTo>
                    <a:pt x="1950" y="1106"/>
                  </a:lnTo>
                  <a:lnTo>
                    <a:pt x="1896" y="1084"/>
                  </a:lnTo>
                  <a:lnTo>
                    <a:pt x="1836" y="648"/>
                  </a:lnTo>
                  <a:lnTo>
                    <a:pt x="1772" y="624"/>
                  </a:lnTo>
                  <a:lnTo>
                    <a:pt x="1834" y="1058"/>
                  </a:lnTo>
                  <a:lnTo>
                    <a:pt x="1780" y="1034"/>
                  </a:lnTo>
                  <a:lnTo>
                    <a:pt x="1720" y="604"/>
                  </a:lnTo>
                  <a:lnTo>
                    <a:pt x="1656" y="580"/>
                  </a:lnTo>
                  <a:lnTo>
                    <a:pt x="1718" y="1008"/>
                  </a:lnTo>
                  <a:lnTo>
                    <a:pt x="1666" y="986"/>
                  </a:lnTo>
                  <a:lnTo>
                    <a:pt x="1604" y="560"/>
                  </a:lnTo>
                  <a:lnTo>
                    <a:pt x="1540" y="536"/>
                  </a:lnTo>
                  <a:lnTo>
                    <a:pt x="1600" y="960"/>
                  </a:lnTo>
                  <a:lnTo>
                    <a:pt x="1550" y="938"/>
                  </a:lnTo>
                  <a:lnTo>
                    <a:pt x="1490" y="516"/>
                  </a:lnTo>
                  <a:lnTo>
                    <a:pt x="1424" y="492"/>
                  </a:lnTo>
                  <a:lnTo>
                    <a:pt x="1484" y="910"/>
                  </a:lnTo>
                  <a:lnTo>
                    <a:pt x="1434" y="890"/>
                  </a:lnTo>
                  <a:lnTo>
                    <a:pt x="1374" y="472"/>
                  </a:lnTo>
                  <a:lnTo>
                    <a:pt x="1308" y="448"/>
                  </a:lnTo>
                  <a:lnTo>
                    <a:pt x="1366" y="862"/>
                  </a:lnTo>
                  <a:lnTo>
                    <a:pt x="1318" y="840"/>
                  </a:lnTo>
                  <a:lnTo>
                    <a:pt x="1260" y="430"/>
                  </a:lnTo>
                  <a:lnTo>
                    <a:pt x="1192" y="404"/>
                  </a:lnTo>
                  <a:lnTo>
                    <a:pt x="1250" y="812"/>
                  </a:lnTo>
                  <a:lnTo>
                    <a:pt x="1202" y="792"/>
                  </a:lnTo>
                  <a:lnTo>
                    <a:pt x="1144" y="386"/>
                  </a:lnTo>
                  <a:lnTo>
                    <a:pt x="1076" y="360"/>
                  </a:lnTo>
                  <a:lnTo>
                    <a:pt x="1134" y="764"/>
                  </a:lnTo>
                  <a:lnTo>
                    <a:pt x="1086" y="744"/>
                  </a:lnTo>
                  <a:lnTo>
                    <a:pt x="1028" y="342"/>
                  </a:lnTo>
                  <a:lnTo>
                    <a:pt x="960" y="316"/>
                  </a:lnTo>
                  <a:lnTo>
                    <a:pt x="1016" y="714"/>
                  </a:lnTo>
                  <a:lnTo>
                    <a:pt x="970" y="694"/>
                  </a:lnTo>
                  <a:lnTo>
                    <a:pt x="914" y="298"/>
                  </a:lnTo>
                  <a:lnTo>
                    <a:pt x="844" y="272"/>
                  </a:lnTo>
                  <a:lnTo>
                    <a:pt x="900" y="666"/>
                  </a:lnTo>
                  <a:lnTo>
                    <a:pt x="854" y="646"/>
                  </a:lnTo>
                  <a:lnTo>
                    <a:pt x="798" y="254"/>
                  </a:lnTo>
                  <a:lnTo>
                    <a:pt x="728" y="228"/>
                  </a:lnTo>
                  <a:lnTo>
                    <a:pt x="782" y="616"/>
                  </a:lnTo>
                  <a:lnTo>
                    <a:pt x="738" y="598"/>
                  </a:lnTo>
                  <a:lnTo>
                    <a:pt x="684" y="210"/>
                  </a:lnTo>
                  <a:lnTo>
                    <a:pt x="612" y="184"/>
                  </a:lnTo>
                  <a:lnTo>
                    <a:pt x="666" y="568"/>
                  </a:lnTo>
                  <a:lnTo>
                    <a:pt x="622" y="548"/>
                  </a:lnTo>
                  <a:lnTo>
                    <a:pt x="568" y="168"/>
                  </a:lnTo>
                  <a:lnTo>
                    <a:pt x="496" y="140"/>
                  </a:lnTo>
                  <a:lnTo>
                    <a:pt x="550" y="518"/>
                  </a:lnTo>
                  <a:lnTo>
                    <a:pt x="506" y="500"/>
                  </a:lnTo>
                  <a:lnTo>
                    <a:pt x="454" y="124"/>
                  </a:lnTo>
                  <a:lnTo>
                    <a:pt x="380" y="96"/>
                  </a:lnTo>
                  <a:lnTo>
                    <a:pt x="432" y="470"/>
                  </a:lnTo>
                  <a:lnTo>
                    <a:pt x="390" y="452"/>
                  </a:lnTo>
                  <a:lnTo>
                    <a:pt x="338" y="80"/>
                  </a:lnTo>
                  <a:lnTo>
                    <a:pt x="264" y="52"/>
                  </a:lnTo>
                  <a:lnTo>
                    <a:pt x="316" y="420"/>
                  </a:lnTo>
                  <a:lnTo>
                    <a:pt x="274" y="402"/>
                  </a:lnTo>
                  <a:lnTo>
                    <a:pt x="222" y="36"/>
                  </a:lnTo>
                  <a:lnTo>
                    <a:pt x="148" y="8"/>
                  </a:lnTo>
                  <a:lnTo>
                    <a:pt x="198" y="372"/>
                  </a:lnTo>
                  <a:lnTo>
                    <a:pt x="158" y="354"/>
                  </a:lnTo>
                  <a:lnTo>
                    <a:pt x="108" y="0"/>
                  </a:lnTo>
                  <a:close/>
                </a:path>
              </a:pathLst>
            </a:custGeom>
            <a:solidFill>
              <a:srgbClr val="4B45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389"/>
            <p:cNvSpPr>
              <a:spLocks/>
            </p:cNvSpPr>
            <p:nvPr/>
          </p:nvSpPr>
          <p:spPr bwMode="auto">
            <a:xfrm>
              <a:off x="17452975" y="4841875"/>
              <a:ext cx="4876800" cy="2403475"/>
            </a:xfrm>
            <a:custGeom>
              <a:avLst/>
              <a:gdLst>
                <a:gd name="T0" fmla="*/ 56 w 3072"/>
                <a:gd name="T1" fmla="*/ 138 h 1514"/>
                <a:gd name="T2" fmla="*/ 42 w 3072"/>
                <a:gd name="T3" fmla="*/ 306 h 1514"/>
                <a:gd name="T4" fmla="*/ 0 w 3072"/>
                <a:gd name="T5" fmla="*/ 288 h 1514"/>
                <a:gd name="T6" fmla="*/ 3072 w 3072"/>
                <a:gd name="T7" fmla="*/ 1116 h 1514"/>
                <a:gd name="T8" fmla="*/ 3058 w 3072"/>
                <a:gd name="T9" fmla="*/ 1158 h 1514"/>
                <a:gd name="T10" fmla="*/ 2988 w 3072"/>
                <a:gd name="T11" fmla="*/ 1084 h 1514"/>
                <a:gd name="T12" fmla="*/ 2976 w 3072"/>
                <a:gd name="T13" fmla="*/ 1368 h 1514"/>
                <a:gd name="T14" fmla="*/ 2872 w 3072"/>
                <a:gd name="T15" fmla="*/ 1040 h 1514"/>
                <a:gd name="T16" fmla="*/ 2886 w 3072"/>
                <a:gd name="T17" fmla="*/ 1498 h 1514"/>
                <a:gd name="T18" fmla="*/ 2756 w 3072"/>
                <a:gd name="T19" fmla="*/ 996 h 1514"/>
                <a:gd name="T20" fmla="*/ 2768 w 3072"/>
                <a:gd name="T21" fmla="*/ 1450 h 1514"/>
                <a:gd name="T22" fmla="*/ 2642 w 3072"/>
                <a:gd name="T23" fmla="*/ 952 h 1514"/>
                <a:gd name="T24" fmla="*/ 2652 w 3072"/>
                <a:gd name="T25" fmla="*/ 1400 h 1514"/>
                <a:gd name="T26" fmla="*/ 2526 w 3072"/>
                <a:gd name="T27" fmla="*/ 910 h 1514"/>
                <a:gd name="T28" fmla="*/ 2534 w 3072"/>
                <a:gd name="T29" fmla="*/ 1352 h 1514"/>
                <a:gd name="T30" fmla="*/ 2412 w 3072"/>
                <a:gd name="T31" fmla="*/ 866 h 1514"/>
                <a:gd name="T32" fmla="*/ 2418 w 3072"/>
                <a:gd name="T33" fmla="*/ 1302 h 1514"/>
                <a:gd name="T34" fmla="*/ 2296 w 3072"/>
                <a:gd name="T35" fmla="*/ 822 h 1514"/>
                <a:gd name="T36" fmla="*/ 2302 w 3072"/>
                <a:gd name="T37" fmla="*/ 1254 h 1514"/>
                <a:gd name="T38" fmla="*/ 2180 w 3072"/>
                <a:gd name="T39" fmla="*/ 778 h 1514"/>
                <a:gd name="T40" fmla="*/ 2184 w 3072"/>
                <a:gd name="T41" fmla="*/ 1204 h 1514"/>
                <a:gd name="T42" fmla="*/ 2066 w 3072"/>
                <a:gd name="T43" fmla="*/ 734 h 1514"/>
                <a:gd name="T44" fmla="*/ 2068 w 3072"/>
                <a:gd name="T45" fmla="*/ 1156 h 1514"/>
                <a:gd name="T46" fmla="*/ 1950 w 3072"/>
                <a:gd name="T47" fmla="*/ 690 h 1514"/>
                <a:gd name="T48" fmla="*/ 1950 w 3072"/>
                <a:gd name="T49" fmla="*/ 1106 h 1514"/>
                <a:gd name="T50" fmla="*/ 1836 w 3072"/>
                <a:gd name="T51" fmla="*/ 648 h 1514"/>
                <a:gd name="T52" fmla="*/ 1834 w 3072"/>
                <a:gd name="T53" fmla="*/ 1058 h 1514"/>
                <a:gd name="T54" fmla="*/ 1720 w 3072"/>
                <a:gd name="T55" fmla="*/ 604 h 1514"/>
                <a:gd name="T56" fmla="*/ 1718 w 3072"/>
                <a:gd name="T57" fmla="*/ 1008 h 1514"/>
                <a:gd name="T58" fmla="*/ 1604 w 3072"/>
                <a:gd name="T59" fmla="*/ 560 h 1514"/>
                <a:gd name="T60" fmla="*/ 1600 w 3072"/>
                <a:gd name="T61" fmla="*/ 960 h 1514"/>
                <a:gd name="T62" fmla="*/ 1490 w 3072"/>
                <a:gd name="T63" fmla="*/ 516 h 1514"/>
                <a:gd name="T64" fmla="*/ 1484 w 3072"/>
                <a:gd name="T65" fmla="*/ 910 h 1514"/>
                <a:gd name="T66" fmla="*/ 1374 w 3072"/>
                <a:gd name="T67" fmla="*/ 472 h 1514"/>
                <a:gd name="T68" fmla="*/ 1366 w 3072"/>
                <a:gd name="T69" fmla="*/ 862 h 1514"/>
                <a:gd name="T70" fmla="*/ 1260 w 3072"/>
                <a:gd name="T71" fmla="*/ 430 h 1514"/>
                <a:gd name="T72" fmla="*/ 1250 w 3072"/>
                <a:gd name="T73" fmla="*/ 812 h 1514"/>
                <a:gd name="T74" fmla="*/ 1144 w 3072"/>
                <a:gd name="T75" fmla="*/ 386 h 1514"/>
                <a:gd name="T76" fmla="*/ 1134 w 3072"/>
                <a:gd name="T77" fmla="*/ 764 h 1514"/>
                <a:gd name="T78" fmla="*/ 1028 w 3072"/>
                <a:gd name="T79" fmla="*/ 342 h 1514"/>
                <a:gd name="T80" fmla="*/ 1016 w 3072"/>
                <a:gd name="T81" fmla="*/ 714 h 1514"/>
                <a:gd name="T82" fmla="*/ 914 w 3072"/>
                <a:gd name="T83" fmla="*/ 298 h 1514"/>
                <a:gd name="T84" fmla="*/ 900 w 3072"/>
                <a:gd name="T85" fmla="*/ 666 h 1514"/>
                <a:gd name="T86" fmla="*/ 798 w 3072"/>
                <a:gd name="T87" fmla="*/ 254 h 1514"/>
                <a:gd name="T88" fmla="*/ 782 w 3072"/>
                <a:gd name="T89" fmla="*/ 616 h 1514"/>
                <a:gd name="T90" fmla="*/ 684 w 3072"/>
                <a:gd name="T91" fmla="*/ 210 h 1514"/>
                <a:gd name="T92" fmla="*/ 666 w 3072"/>
                <a:gd name="T93" fmla="*/ 568 h 1514"/>
                <a:gd name="T94" fmla="*/ 568 w 3072"/>
                <a:gd name="T95" fmla="*/ 168 h 1514"/>
                <a:gd name="T96" fmla="*/ 550 w 3072"/>
                <a:gd name="T97" fmla="*/ 518 h 1514"/>
                <a:gd name="T98" fmla="*/ 454 w 3072"/>
                <a:gd name="T99" fmla="*/ 124 h 1514"/>
                <a:gd name="T100" fmla="*/ 432 w 3072"/>
                <a:gd name="T101" fmla="*/ 470 h 1514"/>
                <a:gd name="T102" fmla="*/ 338 w 3072"/>
                <a:gd name="T103" fmla="*/ 80 h 1514"/>
                <a:gd name="T104" fmla="*/ 316 w 3072"/>
                <a:gd name="T105" fmla="*/ 420 h 1514"/>
                <a:gd name="T106" fmla="*/ 222 w 3072"/>
                <a:gd name="T107" fmla="*/ 36 h 1514"/>
                <a:gd name="T108" fmla="*/ 198 w 3072"/>
                <a:gd name="T109" fmla="*/ 372 h 1514"/>
                <a:gd name="T110" fmla="*/ 108 w 3072"/>
                <a:gd name="T111" fmla="*/ 0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72" h="1514">
                  <a:moveTo>
                    <a:pt x="108" y="0"/>
                  </a:moveTo>
                  <a:lnTo>
                    <a:pt x="56" y="138"/>
                  </a:lnTo>
                  <a:lnTo>
                    <a:pt x="82" y="322"/>
                  </a:lnTo>
                  <a:lnTo>
                    <a:pt x="42" y="306"/>
                  </a:lnTo>
                  <a:lnTo>
                    <a:pt x="28" y="210"/>
                  </a:lnTo>
                  <a:lnTo>
                    <a:pt x="0" y="288"/>
                  </a:lnTo>
                  <a:lnTo>
                    <a:pt x="2922" y="1514"/>
                  </a:lnTo>
                  <a:lnTo>
                    <a:pt x="3072" y="1116"/>
                  </a:lnTo>
                  <a:lnTo>
                    <a:pt x="3050" y="1108"/>
                  </a:lnTo>
                  <a:lnTo>
                    <a:pt x="3058" y="1158"/>
                  </a:lnTo>
                  <a:lnTo>
                    <a:pt x="3014" y="1272"/>
                  </a:lnTo>
                  <a:lnTo>
                    <a:pt x="2988" y="1084"/>
                  </a:lnTo>
                  <a:lnTo>
                    <a:pt x="2934" y="1064"/>
                  </a:lnTo>
                  <a:lnTo>
                    <a:pt x="2976" y="1368"/>
                  </a:lnTo>
                  <a:lnTo>
                    <a:pt x="2934" y="1480"/>
                  </a:lnTo>
                  <a:lnTo>
                    <a:pt x="2872" y="1040"/>
                  </a:lnTo>
                  <a:lnTo>
                    <a:pt x="2818" y="1020"/>
                  </a:lnTo>
                  <a:lnTo>
                    <a:pt x="2886" y="1498"/>
                  </a:lnTo>
                  <a:lnTo>
                    <a:pt x="2824" y="1472"/>
                  </a:lnTo>
                  <a:lnTo>
                    <a:pt x="2756" y="996"/>
                  </a:lnTo>
                  <a:lnTo>
                    <a:pt x="2702" y="976"/>
                  </a:lnTo>
                  <a:lnTo>
                    <a:pt x="2768" y="1450"/>
                  </a:lnTo>
                  <a:lnTo>
                    <a:pt x="2708" y="1424"/>
                  </a:lnTo>
                  <a:lnTo>
                    <a:pt x="2642" y="952"/>
                  </a:lnTo>
                  <a:lnTo>
                    <a:pt x="2586" y="932"/>
                  </a:lnTo>
                  <a:lnTo>
                    <a:pt x="2652" y="1400"/>
                  </a:lnTo>
                  <a:lnTo>
                    <a:pt x="2592" y="1376"/>
                  </a:lnTo>
                  <a:lnTo>
                    <a:pt x="2526" y="910"/>
                  </a:lnTo>
                  <a:lnTo>
                    <a:pt x="2470" y="888"/>
                  </a:lnTo>
                  <a:lnTo>
                    <a:pt x="2534" y="1352"/>
                  </a:lnTo>
                  <a:lnTo>
                    <a:pt x="2476" y="1326"/>
                  </a:lnTo>
                  <a:lnTo>
                    <a:pt x="2412" y="866"/>
                  </a:lnTo>
                  <a:lnTo>
                    <a:pt x="2354" y="844"/>
                  </a:lnTo>
                  <a:lnTo>
                    <a:pt x="2418" y="1302"/>
                  </a:lnTo>
                  <a:lnTo>
                    <a:pt x="2360" y="1278"/>
                  </a:lnTo>
                  <a:lnTo>
                    <a:pt x="2296" y="822"/>
                  </a:lnTo>
                  <a:lnTo>
                    <a:pt x="2238" y="800"/>
                  </a:lnTo>
                  <a:lnTo>
                    <a:pt x="2302" y="1254"/>
                  </a:lnTo>
                  <a:lnTo>
                    <a:pt x="2244" y="1230"/>
                  </a:lnTo>
                  <a:lnTo>
                    <a:pt x="2180" y="778"/>
                  </a:lnTo>
                  <a:lnTo>
                    <a:pt x="2122" y="756"/>
                  </a:lnTo>
                  <a:lnTo>
                    <a:pt x="2184" y="1204"/>
                  </a:lnTo>
                  <a:lnTo>
                    <a:pt x="2128" y="1180"/>
                  </a:lnTo>
                  <a:lnTo>
                    <a:pt x="2066" y="734"/>
                  </a:lnTo>
                  <a:lnTo>
                    <a:pt x="2006" y="712"/>
                  </a:lnTo>
                  <a:lnTo>
                    <a:pt x="2068" y="1156"/>
                  </a:lnTo>
                  <a:lnTo>
                    <a:pt x="2012" y="1132"/>
                  </a:lnTo>
                  <a:lnTo>
                    <a:pt x="1950" y="690"/>
                  </a:lnTo>
                  <a:lnTo>
                    <a:pt x="1890" y="668"/>
                  </a:lnTo>
                  <a:lnTo>
                    <a:pt x="1950" y="1106"/>
                  </a:lnTo>
                  <a:lnTo>
                    <a:pt x="1896" y="1084"/>
                  </a:lnTo>
                  <a:lnTo>
                    <a:pt x="1836" y="648"/>
                  </a:lnTo>
                  <a:lnTo>
                    <a:pt x="1772" y="624"/>
                  </a:lnTo>
                  <a:lnTo>
                    <a:pt x="1834" y="1058"/>
                  </a:lnTo>
                  <a:lnTo>
                    <a:pt x="1780" y="1034"/>
                  </a:lnTo>
                  <a:lnTo>
                    <a:pt x="1720" y="604"/>
                  </a:lnTo>
                  <a:lnTo>
                    <a:pt x="1656" y="580"/>
                  </a:lnTo>
                  <a:lnTo>
                    <a:pt x="1718" y="1008"/>
                  </a:lnTo>
                  <a:lnTo>
                    <a:pt x="1666" y="986"/>
                  </a:lnTo>
                  <a:lnTo>
                    <a:pt x="1604" y="560"/>
                  </a:lnTo>
                  <a:lnTo>
                    <a:pt x="1540" y="536"/>
                  </a:lnTo>
                  <a:lnTo>
                    <a:pt x="1600" y="960"/>
                  </a:lnTo>
                  <a:lnTo>
                    <a:pt x="1550" y="938"/>
                  </a:lnTo>
                  <a:lnTo>
                    <a:pt x="1490" y="516"/>
                  </a:lnTo>
                  <a:lnTo>
                    <a:pt x="1424" y="492"/>
                  </a:lnTo>
                  <a:lnTo>
                    <a:pt x="1484" y="910"/>
                  </a:lnTo>
                  <a:lnTo>
                    <a:pt x="1434" y="890"/>
                  </a:lnTo>
                  <a:lnTo>
                    <a:pt x="1374" y="472"/>
                  </a:lnTo>
                  <a:lnTo>
                    <a:pt x="1308" y="448"/>
                  </a:lnTo>
                  <a:lnTo>
                    <a:pt x="1366" y="862"/>
                  </a:lnTo>
                  <a:lnTo>
                    <a:pt x="1318" y="840"/>
                  </a:lnTo>
                  <a:lnTo>
                    <a:pt x="1260" y="430"/>
                  </a:lnTo>
                  <a:lnTo>
                    <a:pt x="1192" y="404"/>
                  </a:lnTo>
                  <a:lnTo>
                    <a:pt x="1250" y="812"/>
                  </a:lnTo>
                  <a:lnTo>
                    <a:pt x="1202" y="792"/>
                  </a:lnTo>
                  <a:lnTo>
                    <a:pt x="1144" y="386"/>
                  </a:lnTo>
                  <a:lnTo>
                    <a:pt x="1076" y="360"/>
                  </a:lnTo>
                  <a:lnTo>
                    <a:pt x="1134" y="764"/>
                  </a:lnTo>
                  <a:lnTo>
                    <a:pt x="1086" y="744"/>
                  </a:lnTo>
                  <a:lnTo>
                    <a:pt x="1028" y="342"/>
                  </a:lnTo>
                  <a:lnTo>
                    <a:pt x="960" y="316"/>
                  </a:lnTo>
                  <a:lnTo>
                    <a:pt x="1016" y="714"/>
                  </a:lnTo>
                  <a:lnTo>
                    <a:pt x="970" y="694"/>
                  </a:lnTo>
                  <a:lnTo>
                    <a:pt x="914" y="298"/>
                  </a:lnTo>
                  <a:lnTo>
                    <a:pt x="844" y="272"/>
                  </a:lnTo>
                  <a:lnTo>
                    <a:pt x="900" y="666"/>
                  </a:lnTo>
                  <a:lnTo>
                    <a:pt x="854" y="646"/>
                  </a:lnTo>
                  <a:lnTo>
                    <a:pt x="798" y="254"/>
                  </a:lnTo>
                  <a:lnTo>
                    <a:pt x="728" y="228"/>
                  </a:lnTo>
                  <a:lnTo>
                    <a:pt x="782" y="616"/>
                  </a:lnTo>
                  <a:lnTo>
                    <a:pt x="738" y="598"/>
                  </a:lnTo>
                  <a:lnTo>
                    <a:pt x="684" y="210"/>
                  </a:lnTo>
                  <a:lnTo>
                    <a:pt x="612" y="184"/>
                  </a:lnTo>
                  <a:lnTo>
                    <a:pt x="666" y="568"/>
                  </a:lnTo>
                  <a:lnTo>
                    <a:pt x="622" y="548"/>
                  </a:lnTo>
                  <a:lnTo>
                    <a:pt x="568" y="168"/>
                  </a:lnTo>
                  <a:lnTo>
                    <a:pt x="496" y="140"/>
                  </a:lnTo>
                  <a:lnTo>
                    <a:pt x="550" y="518"/>
                  </a:lnTo>
                  <a:lnTo>
                    <a:pt x="506" y="500"/>
                  </a:lnTo>
                  <a:lnTo>
                    <a:pt x="454" y="124"/>
                  </a:lnTo>
                  <a:lnTo>
                    <a:pt x="380" y="96"/>
                  </a:lnTo>
                  <a:lnTo>
                    <a:pt x="432" y="470"/>
                  </a:lnTo>
                  <a:lnTo>
                    <a:pt x="390" y="452"/>
                  </a:lnTo>
                  <a:lnTo>
                    <a:pt x="338" y="80"/>
                  </a:lnTo>
                  <a:lnTo>
                    <a:pt x="264" y="52"/>
                  </a:lnTo>
                  <a:lnTo>
                    <a:pt x="316" y="420"/>
                  </a:lnTo>
                  <a:lnTo>
                    <a:pt x="274" y="402"/>
                  </a:lnTo>
                  <a:lnTo>
                    <a:pt x="222" y="36"/>
                  </a:lnTo>
                  <a:lnTo>
                    <a:pt x="148" y="8"/>
                  </a:lnTo>
                  <a:lnTo>
                    <a:pt x="198" y="372"/>
                  </a:lnTo>
                  <a:lnTo>
                    <a:pt x="158" y="354"/>
                  </a:lnTo>
                  <a:lnTo>
                    <a:pt x="1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391"/>
            <p:cNvSpPr>
              <a:spLocks/>
            </p:cNvSpPr>
            <p:nvPr/>
          </p:nvSpPr>
          <p:spPr bwMode="auto">
            <a:xfrm>
              <a:off x="17668875" y="5083175"/>
              <a:ext cx="193675" cy="196850"/>
            </a:xfrm>
            <a:custGeom>
              <a:avLst/>
              <a:gdLst>
                <a:gd name="T0" fmla="*/ 4 w 122"/>
                <a:gd name="T1" fmla="*/ 40 h 124"/>
                <a:gd name="T2" fmla="*/ 4 w 122"/>
                <a:gd name="T3" fmla="*/ 40 h 124"/>
                <a:gd name="T4" fmla="*/ 0 w 122"/>
                <a:gd name="T5" fmla="*/ 52 h 124"/>
                <a:gd name="T6" fmla="*/ 0 w 122"/>
                <a:gd name="T7" fmla="*/ 64 h 124"/>
                <a:gd name="T8" fmla="*/ 0 w 122"/>
                <a:gd name="T9" fmla="*/ 76 h 124"/>
                <a:gd name="T10" fmla="*/ 4 w 122"/>
                <a:gd name="T11" fmla="*/ 88 h 124"/>
                <a:gd name="T12" fmla="*/ 10 w 122"/>
                <a:gd name="T13" fmla="*/ 98 h 124"/>
                <a:gd name="T14" fmla="*/ 18 w 122"/>
                <a:gd name="T15" fmla="*/ 108 h 124"/>
                <a:gd name="T16" fmla="*/ 28 w 122"/>
                <a:gd name="T17" fmla="*/ 114 h 124"/>
                <a:gd name="T18" fmla="*/ 38 w 122"/>
                <a:gd name="T19" fmla="*/ 120 h 124"/>
                <a:gd name="T20" fmla="*/ 38 w 122"/>
                <a:gd name="T21" fmla="*/ 120 h 124"/>
                <a:gd name="T22" fmla="*/ 50 w 122"/>
                <a:gd name="T23" fmla="*/ 124 h 124"/>
                <a:gd name="T24" fmla="*/ 64 w 122"/>
                <a:gd name="T25" fmla="*/ 124 h 124"/>
                <a:gd name="T26" fmla="*/ 74 w 122"/>
                <a:gd name="T27" fmla="*/ 122 h 124"/>
                <a:gd name="T28" fmla="*/ 86 w 122"/>
                <a:gd name="T29" fmla="*/ 118 h 124"/>
                <a:gd name="T30" fmla="*/ 96 w 122"/>
                <a:gd name="T31" fmla="*/ 112 h 124"/>
                <a:gd name="T32" fmla="*/ 106 w 122"/>
                <a:gd name="T33" fmla="*/ 106 h 124"/>
                <a:gd name="T34" fmla="*/ 114 w 122"/>
                <a:gd name="T35" fmla="*/ 96 h 124"/>
                <a:gd name="T36" fmla="*/ 118 w 122"/>
                <a:gd name="T37" fmla="*/ 84 h 124"/>
                <a:gd name="T38" fmla="*/ 118 w 122"/>
                <a:gd name="T39" fmla="*/ 84 h 124"/>
                <a:gd name="T40" fmla="*/ 122 w 122"/>
                <a:gd name="T41" fmla="*/ 72 h 124"/>
                <a:gd name="T42" fmla="*/ 122 w 122"/>
                <a:gd name="T43" fmla="*/ 60 h 124"/>
                <a:gd name="T44" fmla="*/ 122 w 122"/>
                <a:gd name="T45" fmla="*/ 48 h 124"/>
                <a:gd name="T46" fmla="*/ 118 w 122"/>
                <a:gd name="T47" fmla="*/ 38 h 124"/>
                <a:gd name="T48" fmla="*/ 112 w 122"/>
                <a:gd name="T49" fmla="*/ 26 h 124"/>
                <a:gd name="T50" fmla="*/ 104 w 122"/>
                <a:gd name="T51" fmla="*/ 18 h 124"/>
                <a:gd name="T52" fmla="*/ 94 w 122"/>
                <a:gd name="T53" fmla="*/ 10 h 124"/>
                <a:gd name="T54" fmla="*/ 82 w 122"/>
                <a:gd name="T55" fmla="*/ 4 h 124"/>
                <a:gd name="T56" fmla="*/ 82 w 122"/>
                <a:gd name="T57" fmla="*/ 4 h 124"/>
                <a:gd name="T58" fmla="*/ 70 w 122"/>
                <a:gd name="T59" fmla="*/ 2 h 124"/>
                <a:gd name="T60" fmla="*/ 58 w 122"/>
                <a:gd name="T61" fmla="*/ 0 h 124"/>
                <a:gd name="T62" fmla="*/ 46 w 122"/>
                <a:gd name="T63" fmla="*/ 2 h 124"/>
                <a:gd name="T64" fmla="*/ 36 w 122"/>
                <a:gd name="T65" fmla="*/ 6 h 124"/>
                <a:gd name="T66" fmla="*/ 26 w 122"/>
                <a:gd name="T67" fmla="*/ 12 h 124"/>
                <a:gd name="T68" fmla="*/ 16 w 122"/>
                <a:gd name="T69" fmla="*/ 20 h 124"/>
                <a:gd name="T70" fmla="*/ 8 w 122"/>
                <a:gd name="T71" fmla="*/ 30 h 124"/>
                <a:gd name="T72" fmla="*/ 4 w 122"/>
                <a:gd name="T73" fmla="*/ 40 h 124"/>
                <a:gd name="T74" fmla="*/ 4 w 122"/>
                <a:gd name="T75" fmla="*/ 4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2" h="124">
                  <a:moveTo>
                    <a:pt x="4" y="40"/>
                  </a:moveTo>
                  <a:lnTo>
                    <a:pt x="4" y="40"/>
                  </a:lnTo>
                  <a:lnTo>
                    <a:pt x="0" y="52"/>
                  </a:lnTo>
                  <a:lnTo>
                    <a:pt x="0" y="64"/>
                  </a:lnTo>
                  <a:lnTo>
                    <a:pt x="0" y="76"/>
                  </a:lnTo>
                  <a:lnTo>
                    <a:pt x="4" y="88"/>
                  </a:lnTo>
                  <a:lnTo>
                    <a:pt x="10" y="98"/>
                  </a:lnTo>
                  <a:lnTo>
                    <a:pt x="18" y="108"/>
                  </a:lnTo>
                  <a:lnTo>
                    <a:pt x="28" y="114"/>
                  </a:lnTo>
                  <a:lnTo>
                    <a:pt x="38" y="120"/>
                  </a:lnTo>
                  <a:lnTo>
                    <a:pt x="38" y="120"/>
                  </a:lnTo>
                  <a:lnTo>
                    <a:pt x="50" y="124"/>
                  </a:lnTo>
                  <a:lnTo>
                    <a:pt x="64" y="124"/>
                  </a:lnTo>
                  <a:lnTo>
                    <a:pt x="74" y="122"/>
                  </a:lnTo>
                  <a:lnTo>
                    <a:pt x="86" y="118"/>
                  </a:lnTo>
                  <a:lnTo>
                    <a:pt x="96" y="112"/>
                  </a:lnTo>
                  <a:lnTo>
                    <a:pt x="106" y="106"/>
                  </a:lnTo>
                  <a:lnTo>
                    <a:pt x="114" y="96"/>
                  </a:lnTo>
                  <a:lnTo>
                    <a:pt x="118" y="84"/>
                  </a:lnTo>
                  <a:lnTo>
                    <a:pt x="118" y="84"/>
                  </a:lnTo>
                  <a:lnTo>
                    <a:pt x="122" y="72"/>
                  </a:lnTo>
                  <a:lnTo>
                    <a:pt x="122" y="60"/>
                  </a:lnTo>
                  <a:lnTo>
                    <a:pt x="122" y="48"/>
                  </a:lnTo>
                  <a:lnTo>
                    <a:pt x="118" y="38"/>
                  </a:lnTo>
                  <a:lnTo>
                    <a:pt x="112" y="26"/>
                  </a:lnTo>
                  <a:lnTo>
                    <a:pt x="104" y="18"/>
                  </a:lnTo>
                  <a:lnTo>
                    <a:pt x="94" y="10"/>
                  </a:lnTo>
                  <a:lnTo>
                    <a:pt x="82" y="4"/>
                  </a:lnTo>
                  <a:lnTo>
                    <a:pt x="82" y="4"/>
                  </a:lnTo>
                  <a:lnTo>
                    <a:pt x="70" y="2"/>
                  </a:lnTo>
                  <a:lnTo>
                    <a:pt x="58" y="0"/>
                  </a:lnTo>
                  <a:lnTo>
                    <a:pt x="46" y="2"/>
                  </a:lnTo>
                  <a:lnTo>
                    <a:pt x="36" y="6"/>
                  </a:lnTo>
                  <a:lnTo>
                    <a:pt x="26" y="12"/>
                  </a:lnTo>
                  <a:lnTo>
                    <a:pt x="16" y="20"/>
                  </a:lnTo>
                  <a:lnTo>
                    <a:pt x="8" y="30"/>
                  </a:lnTo>
                  <a:lnTo>
                    <a:pt x="4" y="40"/>
                  </a:lnTo>
                  <a:lnTo>
                    <a:pt x="4" y="4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392"/>
            <p:cNvSpPr>
              <a:spLocks/>
            </p:cNvSpPr>
            <p:nvPr/>
          </p:nvSpPr>
          <p:spPr bwMode="auto">
            <a:xfrm>
              <a:off x="16910050" y="3716337"/>
              <a:ext cx="612775" cy="695325"/>
            </a:xfrm>
            <a:custGeom>
              <a:avLst/>
              <a:gdLst>
                <a:gd name="T0" fmla="*/ 34 w 386"/>
                <a:gd name="T1" fmla="*/ 22 h 438"/>
                <a:gd name="T2" fmla="*/ 34 w 386"/>
                <a:gd name="T3" fmla="*/ 22 h 438"/>
                <a:gd name="T4" fmla="*/ 20 w 386"/>
                <a:gd name="T5" fmla="*/ 34 h 438"/>
                <a:gd name="T6" fmla="*/ 10 w 386"/>
                <a:gd name="T7" fmla="*/ 50 h 438"/>
                <a:gd name="T8" fmla="*/ 4 w 386"/>
                <a:gd name="T9" fmla="*/ 66 h 438"/>
                <a:gd name="T10" fmla="*/ 0 w 386"/>
                <a:gd name="T11" fmla="*/ 84 h 438"/>
                <a:gd name="T12" fmla="*/ 0 w 386"/>
                <a:gd name="T13" fmla="*/ 102 h 438"/>
                <a:gd name="T14" fmla="*/ 2 w 386"/>
                <a:gd name="T15" fmla="*/ 120 h 438"/>
                <a:gd name="T16" fmla="*/ 10 w 386"/>
                <a:gd name="T17" fmla="*/ 138 h 438"/>
                <a:gd name="T18" fmla="*/ 20 w 386"/>
                <a:gd name="T19" fmla="*/ 154 h 438"/>
                <a:gd name="T20" fmla="*/ 218 w 386"/>
                <a:gd name="T21" fmla="*/ 402 h 438"/>
                <a:gd name="T22" fmla="*/ 218 w 386"/>
                <a:gd name="T23" fmla="*/ 402 h 438"/>
                <a:gd name="T24" fmla="*/ 232 w 386"/>
                <a:gd name="T25" fmla="*/ 416 h 438"/>
                <a:gd name="T26" fmla="*/ 246 w 386"/>
                <a:gd name="T27" fmla="*/ 426 h 438"/>
                <a:gd name="T28" fmla="*/ 264 w 386"/>
                <a:gd name="T29" fmla="*/ 434 h 438"/>
                <a:gd name="T30" fmla="*/ 282 w 386"/>
                <a:gd name="T31" fmla="*/ 436 h 438"/>
                <a:gd name="T32" fmla="*/ 300 w 386"/>
                <a:gd name="T33" fmla="*/ 438 h 438"/>
                <a:gd name="T34" fmla="*/ 318 w 386"/>
                <a:gd name="T35" fmla="*/ 434 h 438"/>
                <a:gd name="T36" fmla="*/ 334 w 386"/>
                <a:gd name="T37" fmla="*/ 428 h 438"/>
                <a:gd name="T38" fmla="*/ 352 w 386"/>
                <a:gd name="T39" fmla="*/ 416 h 438"/>
                <a:gd name="T40" fmla="*/ 352 w 386"/>
                <a:gd name="T41" fmla="*/ 416 h 438"/>
                <a:gd name="T42" fmla="*/ 364 w 386"/>
                <a:gd name="T43" fmla="*/ 404 h 438"/>
                <a:gd name="T44" fmla="*/ 376 w 386"/>
                <a:gd name="T45" fmla="*/ 388 h 438"/>
                <a:gd name="T46" fmla="*/ 382 w 386"/>
                <a:gd name="T47" fmla="*/ 370 h 438"/>
                <a:gd name="T48" fmla="*/ 386 w 386"/>
                <a:gd name="T49" fmla="*/ 354 h 438"/>
                <a:gd name="T50" fmla="*/ 386 w 386"/>
                <a:gd name="T51" fmla="*/ 336 h 438"/>
                <a:gd name="T52" fmla="*/ 384 w 386"/>
                <a:gd name="T53" fmla="*/ 318 h 438"/>
                <a:gd name="T54" fmla="*/ 376 w 386"/>
                <a:gd name="T55" fmla="*/ 300 h 438"/>
                <a:gd name="T56" fmla="*/ 366 w 386"/>
                <a:gd name="T57" fmla="*/ 284 h 438"/>
                <a:gd name="T58" fmla="*/ 168 w 386"/>
                <a:gd name="T59" fmla="*/ 36 h 438"/>
                <a:gd name="T60" fmla="*/ 168 w 386"/>
                <a:gd name="T61" fmla="*/ 36 h 438"/>
                <a:gd name="T62" fmla="*/ 154 w 386"/>
                <a:gd name="T63" fmla="*/ 22 h 438"/>
                <a:gd name="T64" fmla="*/ 138 w 386"/>
                <a:gd name="T65" fmla="*/ 12 h 438"/>
                <a:gd name="T66" fmla="*/ 122 w 386"/>
                <a:gd name="T67" fmla="*/ 4 h 438"/>
                <a:gd name="T68" fmla="*/ 104 w 386"/>
                <a:gd name="T69" fmla="*/ 0 h 438"/>
                <a:gd name="T70" fmla="*/ 86 w 386"/>
                <a:gd name="T71" fmla="*/ 0 h 438"/>
                <a:gd name="T72" fmla="*/ 68 w 386"/>
                <a:gd name="T73" fmla="*/ 4 h 438"/>
                <a:gd name="T74" fmla="*/ 50 w 386"/>
                <a:gd name="T75" fmla="*/ 10 h 438"/>
                <a:gd name="T76" fmla="*/ 34 w 386"/>
                <a:gd name="T77" fmla="*/ 22 h 438"/>
                <a:gd name="T78" fmla="*/ 34 w 386"/>
                <a:gd name="T79" fmla="*/ 22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6" h="438">
                  <a:moveTo>
                    <a:pt x="34" y="22"/>
                  </a:moveTo>
                  <a:lnTo>
                    <a:pt x="34" y="22"/>
                  </a:lnTo>
                  <a:lnTo>
                    <a:pt x="20" y="34"/>
                  </a:lnTo>
                  <a:lnTo>
                    <a:pt x="10" y="50"/>
                  </a:lnTo>
                  <a:lnTo>
                    <a:pt x="4" y="66"/>
                  </a:lnTo>
                  <a:lnTo>
                    <a:pt x="0" y="84"/>
                  </a:lnTo>
                  <a:lnTo>
                    <a:pt x="0" y="102"/>
                  </a:lnTo>
                  <a:lnTo>
                    <a:pt x="2" y="120"/>
                  </a:lnTo>
                  <a:lnTo>
                    <a:pt x="10" y="138"/>
                  </a:lnTo>
                  <a:lnTo>
                    <a:pt x="20" y="154"/>
                  </a:lnTo>
                  <a:lnTo>
                    <a:pt x="218" y="402"/>
                  </a:lnTo>
                  <a:lnTo>
                    <a:pt x="218" y="402"/>
                  </a:lnTo>
                  <a:lnTo>
                    <a:pt x="232" y="416"/>
                  </a:lnTo>
                  <a:lnTo>
                    <a:pt x="246" y="426"/>
                  </a:lnTo>
                  <a:lnTo>
                    <a:pt x="264" y="434"/>
                  </a:lnTo>
                  <a:lnTo>
                    <a:pt x="282" y="436"/>
                  </a:lnTo>
                  <a:lnTo>
                    <a:pt x="300" y="438"/>
                  </a:lnTo>
                  <a:lnTo>
                    <a:pt x="318" y="434"/>
                  </a:lnTo>
                  <a:lnTo>
                    <a:pt x="334" y="428"/>
                  </a:lnTo>
                  <a:lnTo>
                    <a:pt x="352" y="416"/>
                  </a:lnTo>
                  <a:lnTo>
                    <a:pt x="352" y="416"/>
                  </a:lnTo>
                  <a:lnTo>
                    <a:pt x="364" y="404"/>
                  </a:lnTo>
                  <a:lnTo>
                    <a:pt x="376" y="388"/>
                  </a:lnTo>
                  <a:lnTo>
                    <a:pt x="382" y="370"/>
                  </a:lnTo>
                  <a:lnTo>
                    <a:pt x="386" y="354"/>
                  </a:lnTo>
                  <a:lnTo>
                    <a:pt x="386" y="336"/>
                  </a:lnTo>
                  <a:lnTo>
                    <a:pt x="384" y="318"/>
                  </a:lnTo>
                  <a:lnTo>
                    <a:pt x="376" y="300"/>
                  </a:lnTo>
                  <a:lnTo>
                    <a:pt x="366" y="284"/>
                  </a:lnTo>
                  <a:lnTo>
                    <a:pt x="168" y="36"/>
                  </a:lnTo>
                  <a:lnTo>
                    <a:pt x="168" y="36"/>
                  </a:lnTo>
                  <a:lnTo>
                    <a:pt x="154" y="22"/>
                  </a:lnTo>
                  <a:lnTo>
                    <a:pt x="138" y="12"/>
                  </a:lnTo>
                  <a:lnTo>
                    <a:pt x="122" y="4"/>
                  </a:lnTo>
                  <a:lnTo>
                    <a:pt x="104" y="0"/>
                  </a:lnTo>
                  <a:lnTo>
                    <a:pt x="86" y="0"/>
                  </a:lnTo>
                  <a:lnTo>
                    <a:pt x="68" y="4"/>
                  </a:lnTo>
                  <a:lnTo>
                    <a:pt x="50" y="10"/>
                  </a:lnTo>
                  <a:lnTo>
                    <a:pt x="34" y="22"/>
                  </a:lnTo>
                  <a:lnTo>
                    <a:pt x="34" y="22"/>
                  </a:lnTo>
                  <a:close/>
                </a:path>
              </a:pathLst>
            </a:custGeom>
            <a:solidFill>
              <a:srgbClr val="FFD9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393"/>
            <p:cNvSpPr>
              <a:spLocks/>
            </p:cNvSpPr>
            <p:nvPr/>
          </p:nvSpPr>
          <p:spPr bwMode="auto">
            <a:xfrm>
              <a:off x="16624300" y="3567112"/>
              <a:ext cx="571500" cy="441325"/>
            </a:xfrm>
            <a:custGeom>
              <a:avLst/>
              <a:gdLst>
                <a:gd name="T0" fmla="*/ 6 w 360"/>
                <a:gd name="T1" fmla="*/ 54 h 278"/>
                <a:gd name="T2" fmla="*/ 6 w 360"/>
                <a:gd name="T3" fmla="*/ 54 h 278"/>
                <a:gd name="T4" fmla="*/ 2 w 360"/>
                <a:gd name="T5" fmla="*/ 62 h 278"/>
                <a:gd name="T6" fmla="*/ 0 w 360"/>
                <a:gd name="T7" fmla="*/ 72 h 278"/>
                <a:gd name="T8" fmla="*/ 0 w 360"/>
                <a:gd name="T9" fmla="*/ 82 h 278"/>
                <a:gd name="T10" fmla="*/ 2 w 360"/>
                <a:gd name="T11" fmla="*/ 92 h 278"/>
                <a:gd name="T12" fmla="*/ 8 w 360"/>
                <a:gd name="T13" fmla="*/ 114 h 278"/>
                <a:gd name="T14" fmla="*/ 18 w 360"/>
                <a:gd name="T15" fmla="*/ 136 h 278"/>
                <a:gd name="T16" fmla="*/ 32 w 360"/>
                <a:gd name="T17" fmla="*/ 156 h 278"/>
                <a:gd name="T18" fmla="*/ 48 w 360"/>
                <a:gd name="T19" fmla="*/ 174 h 278"/>
                <a:gd name="T20" fmla="*/ 64 w 360"/>
                <a:gd name="T21" fmla="*/ 188 h 278"/>
                <a:gd name="T22" fmla="*/ 82 w 360"/>
                <a:gd name="T23" fmla="*/ 200 h 278"/>
                <a:gd name="T24" fmla="*/ 224 w 360"/>
                <a:gd name="T25" fmla="*/ 268 h 278"/>
                <a:gd name="T26" fmla="*/ 224 w 360"/>
                <a:gd name="T27" fmla="*/ 268 h 278"/>
                <a:gd name="T28" fmla="*/ 242 w 360"/>
                <a:gd name="T29" fmla="*/ 276 h 278"/>
                <a:gd name="T30" fmla="*/ 260 w 360"/>
                <a:gd name="T31" fmla="*/ 278 h 278"/>
                <a:gd name="T32" fmla="*/ 278 w 360"/>
                <a:gd name="T33" fmla="*/ 278 h 278"/>
                <a:gd name="T34" fmla="*/ 296 w 360"/>
                <a:gd name="T35" fmla="*/ 274 h 278"/>
                <a:gd name="T36" fmla="*/ 314 w 360"/>
                <a:gd name="T37" fmla="*/ 266 h 278"/>
                <a:gd name="T38" fmla="*/ 328 w 360"/>
                <a:gd name="T39" fmla="*/ 256 h 278"/>
                <a:gd name="T40" fmla="*/ 340 w 360"/>
                <a:gd name="T41" fmla="*/ 242 h 278"/>
                <a:gd name="T42" fmla="*/ 352 w 360"/>
                <a:gd name="T43" fmla="*/ 226 h 278"/>
                <a:gd name="T44" fmla="*/ 352 w 360"/>
                <a:gd name="T45" fmla="*/ 226 h 278"/>
                <a:gd name="T46" fmla="*/ 358 w 360"/>
                <a:gd name="T47" fmla="*/ 208 h 278"/>
                <a:gd name="T48" fmla="*/ 360 w 360"/>
                <a:gd name="T49" fmla="*/ 190 h 278"/>
                <a:gd name="T50" fmla="*/ 360 w 360"/>
                <a:gd name="T51" fmla="*/ 172 h 278"/>
                <a:gd name="T52" fmla="*/ 356 w 360"/>
                <a:gd name="T53" fmla="*/ 154 h 278"/>
                <a:gd name="T54" fmla="*/ 348 w 360"/>
                <a:gd name="T55" fmla="*/ 138 h 278"/>
                <a:gd name="T56" fmla="*/ 338 w 360"/>
                <a:gd name="T57" fmla="*/ 122 h 278"/>
                <a:gd name="T58" fmla="*/ 324 w 360"/>
                <a:gd name="T59" fmla="*/ 110 h 278"/>
                <a:gd name="T60" fmla="*/ 308 w 360"/>
                <a:gd name="T61" fmla="*/ 100 h 278"/>
                <a:gd name="T62" fmla="*/ 132 w 360"/>
                <a:gd name="T63" fmla="*/ 10 h 278"/>
                <a:gd name="T64" fmla="*/ 132 w 360"/>
                <a:gd name="T65" fmla="*/ 10 h 278"/>
                <a:gd name="T66" fmla="*/ 114 w 360"/>
                <a:gd name="T67" fmla="*/ 4 h 278"/>
                <a:gd name="T68" fmla="*/ 96 w 360"/>
                <a:gd name="T69" fmla="*/ 0 h 278"/>
                <a:gd name="T70" fmla="*/ 78 w 360"/>
                <a:gd name="T71" fmla="*/ 2 h 278"/>
                <a:gd name="T72" fmla="*/ 60 w 360"/>
                <a:gd name="T73" fmla="*/ 6 h 278"/>
                <a:gd name="T74" fmla="*/ 44 w 360"/>
                <a:gd name="T75" fmla="*/ 12 h 278"/>
                <a:gd name="T76" fmla="*/ 28 w 360"/>
                <a:gd name="T77" fmla="*/ 24 h 278"/>
                <a:gd name="T78" fmla="*/ 16 w 360"/>
                <a:gd name="T79" fmla="*/ 36 h 278"/>
                <a:gd name="T80" fmla="*/ 6 w 360"/>
                <a:gd name="T81" fmla="*/ 5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278">
                  <a:moveTo>
                    <a:pt x="6" y="54"/>
                  </a:moveTo>
                  <a:lnTo>
                    <a:pt x="6" y="54"/>
                  </a:lnTo>
                  <a:lnTo>
                    <a:pt x="2" y="62"/>
                  </a:lnTo>
                  <a:lnTo>
                    <a:pt x="0" y="72"/>
                  </a:lnTo>
                  <a:lnTo>
                    <a:pt x="0" y="82"/>
                  </a:lnTo>
                  <a:lnTo>
                    <a:pt x="2" y="92"/>
                  </a:lnTo>
                  <a:lnTo>
                    <a:pt x="8" y="114"/>
                  </a:lnTo>
                  <a:lnTo>
                    <a:pt x="18" y="136"/>
                  </a:lnTo>
                  <a:lnTo>
                    <a:pt x="32" y="156"/>
                  </a:lnTo>
                  <a:lnTo>
                    <a:pt x="48" y="174"/>
                  </a:lnTo>
                  <a:lnTo>
                    <a:pt x="64" y="188"/>
                  </a:lnTo>
                  <a:lnTo>
                    <a:pt x="82" y="200"/>
                  </a:lnTo>
                  <a:lnTo>
                    <a:pt x="224" y="268"/>
                  </a:lnTo>
                  <a:lnTo>
                    <a:pt x="224" y="268"/>
                  </a:lnTo>
                  <a:lnTo>
                    <a:pt x="242" y="276"/>
                  </a:lnTo>
                  <a:lnTo>
                    <a:pt x="260" y="278"/>
                  </a:lnTo>
                  <a:lnTo>
                    <a:pt x="278" y="278"/>
                  </a:lnTo>
                  <a:lnTo>
                    <a:pt x="296" y="274"/>
                  </a:lnTo>
                  <a:lnTo>
                    <a:pt x="314" y="266"/>
                  </a:lnTo>
                  <a:lnTo>
                    <a:pt x="328" y="256"/>
                  </a:lnTo>
                  <a:lnTo>
                    <a:pt x="340" y="242"/>
                  </a:lnTo>
                  <a:lnTo>
                    <a:pt x="352" y="226"/>
                  </a:lnTo>
                  <a:lnTo>
                    <a:pt x="352" y="226"/>
                  </a:lnTo>
                  <a:lnTo>
                    <a:pt x="358" y="208"/>
                  </a:lnTo>
                  <a:lnTo>
                    <a:pt x="360" y="190"/>
                  </a:lnTo>
                  <a:lnTo>
                    <a:pt x="360" y="172"/>
                  </a:lnTo>
                  <a:lnTo>
                    <a:pt x="356" y="154"/>
                  </a:lnTo>
                  <a:lnTo>
                    <a:pt x="348" y="138"/>
                  </a:lnTo>
                  <a:lnTo>
                    <a:pt x="338" y="122"/>
                  </a:lnTo>
                  <a:lnTo>
                    <a:pt x="324" y="110"/>
                  </a:lnTo>
                  <a:lnTo>
                    <a:pt x="308" y="100"/>
                  </a:lnTo>
                  <a:lnTo>
                    <a:pt x="132" y="10"/>
                  </a:lnTo>
                  <a:lnTo>
                    <a:pt x="132" y="10"/>
                  </a:lnTo>
                  <a:lnTo>
                    <a:pt x="114" y="4"/>
                  </a:lnTo>
                  <a:lnTo>
                    <a:pt x="96" y="0"/>
                  </a:lnTo>
                  <a:lnTo>
                    <a:pt x="78" y="2"/>
                  </a:lnTo>
                  <a:lnTo>
                    <a:pt x="60" y="6"/>
                  </a:lnTo>
                  <a:lnTo>
                    <a:pt x="44" y="12"/>
                  </a:lnTo>
                  <a:lnTo>
                    <a:pt x="28" y="24"/>
                  </a:lnTo>
                  <a:lnTo>
                    <a:pt x="16" y="36"/>
                  </a:lnTo>
                  <a:lnTo>
                    <a:pt x="6" y="54"/>
                  </a:lnTo>
                  <a:close/>
                </a:path>
              </a:pathLst>
            </a:custGeom>
            <a:solidFill>
              <a:srgbClr val="FFD9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394"/>
            <p:cNvSpPr>
              <a:spLocks/>
            </p:cNvSpPr>
            <p:nvPr/>
          </p:nvSpPr>
          <p:spPr bwMode="auto">
            <a:xfrm>
              <a:off x="16624300" y="3567112"/>
              <a:ext cx="571500" cy="441325"/>
            </a:xfrm>
            <a:custGeom>
              <a:avLst/>
              <a:gdLst>
                <a:gd name="T0" fmla="*/ 6 w 360"/>
                <a:gd name="T1" fmla="*/ 54 h 278"/>
                <a:gd name="T2" fmla="*/ 6 w 360"/>
                <a:gd name="T3" fmla="*/ 54 h 278"/>
                <a:gd name="T4" fmla="*/ 2 w 360"/>
                <a:gd name="T5" fmla="*/ 62 h 278"/>
                <a:gd name="T6" fmla="*/ 0 w 360"/>
                <a:gd name="T7" fmla="*/ 72 h 278"/>
                <a:gd name="T8" fmla="*/ 0 w 360"/>
                <a:gd name="T9" fmla="*/ 82 h 278"/>
                <a:gd name="T10" fmla="*/ 2 w 360"/>
                <a:gd name="T11" fmla="*/ 92 h 278"/>
                <a:gd name="T12" fmla="*/ 8 w 360"/>
                <a:gd name="T13" fmla="*/ 114 h 278"/>
                <a:gd name="T14" fmla="*/ 18 w 360"/>
                <a:gd name="T15" fmla="*/ 136 h 278"/>
                <a:gd name="T16" fmla="*/ 32 w 360"/>
                <a:gd name="T17" fmla="*/ 156 h 278"/>
                <a:gd name="T18" fmla="*/ 48 w 360"/>
                <a:gd name="T19" fmla="*/ 174 h 278"/>
                <a:gd name="T20" fmla="*/ 64 w 360"/>
                <a:gd name="T21" fmla="*/ 188 h 278"/>
                <a:gd name="T22" fmla="*/ 82 w 360"/>
                <a:gd name="T23" fmla="*/ 200 h 278"/>
                <a:gd name="T24" fmla="*/ 224 w 360"/>
                <a:gd name="T25" fmla="*/ 268 h 278"/>
                <a:gd name="T26" fmla="*/ 224 w 360"/>
                <a:gd name="T27" fmla="*/ 268 h 278"/>
                <a:gd name="T28" fmla="*/ 242 w 360"/>
                <a:gd name="T29" fmla="*/ 276 h 278"/>
                <a:gd name="T30" fmla="*/ 260 w 360"/>
                <a:gd name="T31" fmla="*/ 278 h 278"/>
                <a:gd name="T32" fmla="*/ 278 w 360"/>
                <a:gd name="T33" fmla="*/ 278 h 278"/>
                <a:gd name="T34" fmla="*/ 296 w 360"/>
                <a:gd name="T35" fmla="*/ 274 h 278"/>
                <a:gd name="T36" fmla="*/ 314 w 360"/>
                <a:gd name="T37" fmla="*/ 266 h 278"/>
                <a:gd name="T38" fmla="*/ 328 w 360"/>
                <a:gd name="T39" fmla="*/ 256 h 278"/>
                <a:gd name="T40" fmla="*/ 340 w 360"/>
                <a:gd name="T41" fmla="*/ 242 h 278"/>
                <a:gd name="T42" fmla="*/ 352 w 360"/>
                <a:gd name="T43" fmla="*/ 226 h 278"/>
                <a:gd name="T44" fmla="*/ 352 w 360"/>
                <a:gd name="T45" fmla="*/ 226 h 278"/>
                <a:gd name="T46" fmla="*/ 358 w 360"/>
                <a:gd name="T47" fmla="*/ 208 h 278"/>
                <a:gd name="T48" fmla="*/ 360 w 360"/>
                <a:gd name="T49" fmla="*/ 190 h 278"/>
                <a:gd name="T50" fmla="*/ 360 w 360"/>
                <a:gd name="T51" fmla="*/ 172 h 278"/>
                <a:gd name="T52" fmla="*/ 356 w 360"/>
                <a:gd name="T53" fmla="*/ 154 h 278"/>
                <a:gd name="T54" fmla="*/ 348 w 360"/>
                <a:gd name="T55" fmla="*/ 138 h 278"/>
                <a:gd name="T56" fmla="*/ 338 w 360"/>
                <a:gd name="T57" fmla="*/ 122 h 278"/>
                <a:gd name="T58" fmla="*/ 324 w 360"/>
                <a:gd name="T59" fmla="*/ 110 h 278"/>
                <a:gd name="T60" fmla="*/ 308 w 360"/>
                <a:gd name="T61" fmla="*/ 100 h 278"/>
                <a:gd name="T62" fmla="*/ 132 w 360"/>
                <a:gd name="T63" fmla="*/ 10 h 278"/>
                <a:gd name="T64" fmla="*/ 132 w 360"/>
                <a:gd name="T65" fmla="*/ 10 h 278"/>
                <a:gd name="T66" fmla="*/ 114 w 360"/>
                <a:gd name="T67" fmla="*/ 4 h 278"/>
                <a:gd name="T68" fmla="*/ 96 w 360"/>
                <a:gd name="T69" fmla="*/ 0 h 278"/>
                <a:gd name="T70" fmla="*/ 78 w 360"/>
                <a:gd name="T71" fmla="*/ 2 h 278"/>
                <a:gd name="T72" fmla="*/ 60 w 360"/>
                <a:gd name="T73" fmla="*/ 6 h 278"/>
                <a:gd name="T74" fmla="*/ 44 w 360"/>
                <a:gd name="T75" fmla="*/ 12 h 278"/>
                <a:gd name="T76" fmla="*/ 28 w 360"/>
                <a:gd name="T77" fmla="*/ 24 h 278"/>
                <a:gd name="T78" fmla="*/ 16 w 360"/>
                <a:gd name="T79" fmla="*/ 36 h 278"/>
                <a:gd name="T80" fmla="*/ 6 w 360"/>
                <a:gd name="T81" fmla="*/ 5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278">
                  <a:moveTo>
                    <a:pt x="6" y="54"/>
                  </a:moveTo>
                  <a:lnTo>
                    <a:pt x="6" y="54"/>
                  </a:lnTo>
                  <a:lnTo>
                    <a:pt x="2" y="62"/>
                  </a:lnTo>
                  <a:lnTo>
                    <a:pt x="0" y="72"/>
                  </a:lnTo>
                  <a:lnTo>
                    <a:pt x="0" y="82"/>
                  </a:lnTo>
                  <a:lnTo>
                    <a:pt x="2" y="92"/>
                  </a:lnTo>
                  <a:lnTo>
                    <a:pt x="8" y="114"/>
                  </a:lnTo>
                  <a:lnTo>
                    <a:pt x="18" y="136"/>
                  </a:lnTo>
                  <a:lnTo>
                    <a:pt x="32" y="156"/>
                  </a:lnTo>
                  <a:lnTo>
                    <a:pt x="48" y="174"/>
                  </a:lnTo>
                  <a:lnTo>
                    <a:pt x="64" y="188"/>
                  </a:lnTo>
                  <a:lnTo>
                    <a:pt x="82" y="200"/>
                  </a:lnTo>
                  <a:lnTo>
                    <a:pt x="224" y="268"/>
                  </a:lnTo>
                  <a:lnTo>
                    <a:pt x="224" y="268"/>
                  </a:lnTo>
                  <a:lnTo>
                    <a:pt x="242" y="276"/>
                  </a:lnTo>
                  <a:lnTo>
                    <a:pt x="260" y="278"/>
                  </a:lnTo>
                  <a:lnTo>
                    <a:pt x="278" y="278"/>
                  </a:lnTo>
                  <a:lnTo>
                    <a:pt x="296" y="274"/>
                  </a:lnTo>
                  <a:lnTo>
                    <a:pt x="314" y="266"/>
                  </a:lnTo>
                  <a:lnTo>
                    <a:pt x="328" y="256"/>
                  </a:lnTo>
                  <a:lnTo>
                    <a:pt x="340" y="242"/>
                  </a:lnTo>
                  <a:lnTo>
                    <a:pt x="352" y="226"/>
                  </a:lnTo>
                  <a:lnTo>
                    <a:pt x="352" y="226"/>
                  </a:lnTo>
                  <a:lnTo>
                    <a:pt x="358" y="208"/>
                  </a:lnTo>
                  <a:lnTo>
                    <a:pt x="360" y="190"/>
                  </a:lnTo>
                  <a:lnTo>
                    <a:pt x="360" y="172"/>
                  </a:lnTo>
                  <a:lnTo>
                    <a:pt x="356" y="154"/>
                  </a:lnTo>
                  <a:lnTo>
                    <a:pt x="348" y="138"/>
                  </a:lnTo>
                  <a:lnTo>
                    <a:pt x="338" y="122"/>
                  </a:lnTo>
                  <a:lnTo>
                    <a:pt x="324" y="110"/>
                  </a:lnTo>
                  <a:lnTo>
                    <a:pt x="308" y="100"/>
                  </a:lnTo>
                  <a:lnTo>
                    <a:pt x="132" y="10"/>
                  </a:lnTo>
                  <a:lnTo>
                    <a:pt x="132" y="10"/>
                  </a:lnTo>
                  <a:lnTo>
                    <a:pt x="114" y="4"/>
                  </a:lnTo>
                  <a:lnTo>
                    <a:pt x="96" y="0"/>
                  </a:lnTo>
                  <a:lnTo>
                    <a:pt x="78" y="2"/>
                  </a:lnTo>
                  <a:lnTo>
                    <a:pt x="60" y="6"/>
                  </a:lnTo>
                  <a:lnTo>
                    <a:pt x="44" y="12"/>
                  </a:lnTo>
                  <a:lnTo>
                    <a:pt x="28" y="24"/>
                  </a:lnTo>
                  <a:lnTo>
                    <a:pt x="16" y="36"/>
                  </a:lnTo>
                  <a:lnTo>
                    <a:pt x="6"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395"/>
            <p:cNvSpPr>
              <a:spLocks/>
            </p:cNvSpPr>
            <p:nvPr/>
          </p:nvSpPr>
          <p:spPr bwMode="auto">
            <a:xfrm>
              <a:off x="16332200" y="3840162"/>
              <a:ext cx="555625" cy="339725"/>
            </a:xfrm>
            <a:custGeom>
              <a:avLst/>
              <a:gdLst>
                <a:gd name="T0" fmla="*/ 2 w 350"/>
                <a:gd name="T1" fmla="*/ 68 h 214"/>
                <a:gd name="T2" fmla="*/ 2 w 350"/>
                <a:gd name="T3" fmla="*/ 68 h 214"/>
                <a:gd name="T4" fmla="*/ 0 w 350"/>
                <a:gd name="T5" fmla="*/ 84 h 214"/>
                <a:gd name="T6" fmla="*/ 0 w 350"/>
                <a:gd name="T7" fmla="*/ 102 h 214"/>
                <a:gd name="T8" fmla="*/ 6 w 350"/>
                <a:gd name="T9" fmla="*/ 118 h 214"/>
                <a:gd name="T10" fmla="*/ 12 w 350"/>
                <a:gd name="T11" fmla="*/ 134 h 214"/>
                <a:gd name="T12" fmla="*/ 24 w 350"/>
                <a:gd name="T13" fmla="*/ 146 h 214"/>
                <a:gd name="T14" fmla="*/ 36 w 350"/>
                <a:gd name="T15" fmla="*/ 158 h 214"/>
                <a:gd name="T16" fmla="*/ 50 w 350"/>
                <a:gd name="T17" fmla="*/ 166 h 214"/>
                <a:gd name="T18" fmla="*/ 68 w 350"/>
                <a:gd name="T19" fmla="*/ 172 h 214"/>
                <a:gd name="T20" fmla="*/ 244 w 350"/>
                <a:gd name="T21" fmla="*/ 212 h 214"/>
                <a:gd name="T22" fmla="*/ 244 w 350"/>
                <a:gd name="T23" fmla="*/ 212 h 214"/>
                <a:gd name="T24" fmla="*/ 262 w 350"/>
                <a:gd name="T25" fmla="*/ 214 h 214"/>
                <a:gd name="T26" fmla="*/ 278 w 350"/>
                <a:gd name="T27" fmla="*/ 212 h 214"/>
                <a:gd name="T28" fmla="*/ 294 w 350"/>
                <a:gd name="T29" fmla="*/ 208 h 214"/>
                <a:gd name="T30" fmla="*/ 310 w 350"/>
                <a:gd name="T31" fmla="*/ 200 h 214"/>
                <a:gd name="T32" fmla="*/ 322 w 350"/>
                <a:gd name="T33" fmla="*/ 190 h 214"/>
                <a:gd name="T34" fmla="*/ 334 w 350"/>
                <a:gd name="T35" fmla="*/ 178 h 214"/>
                <a:gd name="T36" fmla="*/ 342 w 350"/>
                <a:gd name="T37" fmla="*/ 162 h 214"/>
                <a:gd name="T38" fmla="*/ 348 w 350"/>
                <a:gd name="T39" fmla="*/ 146 h 214"/>
                <a:gd name="T40" fmla="*/ 348 w 350"/>
                <a:gd name="T41" fmla="*/ 146 h 214"/>
                <a:gd name="T42" fmla="*/ 350 w 350"/>
                <a:gd name="T43" fmla="*/ 128 h 214"/>
                <a:gd name="T44" fmla="*/ 348 w 350"/>
                <a:gd name="T45" fmla="*/ 112 h 214"/>
                <a:gd name="T46" fmla="*/ 344 w 350"/>
                <a:gd name="T47" fmla="*/ 94 h 214"/>
                <a:gd name="T48" fmla="*/ 336 w 350"/>
                <a:gd name="T49" fmla="*/ 80 h 214"/>
                <a:gd name="T50" fmla="*/ 326 w 350"/>
                <a:gd name="T51" fmla="*/ 66 h 214"/>
                <a:gd name="T52" fmla="*/ 314 w 350"/>
                <a:gd name="T53" fmla="*/ 56 h 214"/>
                <a:gd name="T54" fmla="*/ 298 w 350"/>
                <a:gd name="T55" fmla="*/ 48 h 214"/>
                <a:gd name="T56" fmla="*/ 282 w 350"/>
                <a:gd name="T57" fmla="*/ 42 h 214"/>
                <a:gd name="T58" fmla="*/ 106 w 350"/>
                <a:gd name="T59" fmla="*/ 2 h 214"/>
                <a:gd name="T60" fmla="*/ 106 w 350"/>
                <a:gd name="T61" fmla="*/ 2 h 214"/>
                <a:gd name="T62" fmla="*/ 88 w 350"/>
                <a:gd name="T63" fmla="*/ 0 h 214"/>
                <a:gd name="T64" fmla="*/ 70 w 350"/>
                <a:gd name="T65" fmla="*/ 0 h 214"/>
                <a:gd name="T66" fmla="*/ 54 w 350"/>
                <a:gd name="T67" fmla="*/ 6 h 214"/>
                <a:gd name="T68" fmla="*/ 40 w 350"/>
                <a:gd name="T69" fmla="*/ 12 h 214"/>
                <a:gd name="T70" fmla="*/ 26 w 350"/>
                <a:gd name="T71" fmla="*/ 24 h 214"/>
                <a:gd name="T72" fmla="*/ 16 w 350"/>
                <a:gd name="T73" fmla="*/ 36 h 214"/>
                <a:gd name="T74" fmla="*/ 6 w 350"/>
                <a:gd name="T75" fmla="*/ 50 h 214"/>
                <a:gd name="T76" fmla="*/ 2 w 350"/>
                <a:gd name="T77" fmla="*/ 6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0" h="214">
                  <a:moveTo>
                    <a:pt x="2" y="68"/>
                  </a:moveTo>
                  <a:lnTo>
                    <a:pt x="2" y="68"/>
                  </a:lnTo>
                  <a:lnTo>
                    <a:pt x="0" y="84"/>
                  </a:lnTo>
                  <a:lnTo>
                    <a:pt x="0" y="102"/>
                  </a:lnTo>
                  <a:lnTo>
                    <a:pt x="6" y="118"/>
                  </a:lnTo>
                  <a:lnTo>
                    <a:pt x="12" y="134"/>
                  </a:lnTo>
                  <a:lnTo>
                    <a:pt x="24" y="146"/>
                  </a:lnTo>
                  <a:lnTo>
                    <a:pt x="36" y="158"/>
                  </a:lnTo>
                  <a:lnTo>
                    <a:pt x="50" y="166"/>
                  </a:lnTo>
                  <a:lnTo>
                    <a:pt x="68" y="172"/>
                  </a:lnTo>
                  <a:lnTo>
                    <a:pt x="244" y="212"/>
                  </a:lnTo>
                  <a:lnTo>
                    <a:pt x="244" y="212"/>
                  </a:lnTo>
                  <a:lnTo>
                    <a:pt x="262" y="214"/>
                  </a:lnTo>
                  <a:lnTo>
                    <a:pt x="278" y="212"/>
                  </a:lnTo>
                  <a:lnTo>
                    <a:pt x="294" y="208"/>
                  </a:lnTo>
                  <a:lnTo>
                    <a:pt x="310" y="200"/>
                  </a:lnTo>
                  <a:lnTo>
                    <a:pt x="322" y="190"/>
                  </a:lnTo>
                  <a:lnTo>
                    <a:pt x="334" y="178"/>
                  </a:lnTo>
                  <a:lnTo>
                    <a:pt x="342" y="162"/>
                  </a:lnTo>
                  <a:lnTo>
                    <a:pt x="348" y="146"/>
                  </a:lnTo>
                  <a:lnTo>
                    <a:pt x="348" y="146"/>
                  </a:lnTo>
                  <a:lnTo>
                    <a:pt x="350" y="128"/>
                  </a:lnTo>
                  <a:lnTo>
                    <a:pt x="348" y="112"/>
                  </a:lnTo>
                  <a:lnTo>
                    <a:pt x="344" y="94"/>
                  </a:lnTo>
                  <a:lnTo>
                    <a:pt x="336" y="80"/>
                  </a:lnTo>
                  <a:lnTo>
                    <a:pt x="326" y="66"/>
                  </a:lnTo>
                  <a:lnTo>
                    <a:pt x="314" y="56"/>
                  </a:lnTo>
                  <a:lnTo>
                    <a:pt x="298" y="48"/>
                  </a:lnTo>
                  <a:lnTo>
                    <a:pt x="282" y="42"/>
                  </a:lnTo>
                  <a:lnTo>
                    <a:pt x="106" y="2"/>
                  </a:lnTo>
                  <a:lnTo>
                    <a:pt x="106" y="2"/>
                  </a:lnTo>
                  <a:lnTo>
                    <a:pt x="88" y="0"/>
                  </a:lnTo>
                  <a:lnTo>
                    <a:pt x="70" y="0"/>
                  </a:lnTo>
                  <a:lnTo>
                    <a:pt x="54" y="6"/>
                  </a:lnTo>
                  <a:lnTo>
                    <a:pt x="40" y="12"/>
                  </a:lnTo>
                  <a:lnTo>
                    <a:pt x="26" y="24"/>
                  </a:lnTo>
                  <a:lnTo>
                    <a:pt x="16" y="36"/>
                  </a:lnTo>
                  <a:lnTo>
                    <a:pt x="6" y="50"/>
                  </a:lnTo>
                  <a:lnTo>
                    <a:pt x="2" y="68"/>
                  </a:lnTo>
                  <a:close/>
                </a:path>
              </a:pathLst>
            </a:custGeom>
            <a:solidFill>
              <a:srgbClr val="FFD9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396"/>
            <p:cNvSpPr>
              <a:spLocks/>
            </p:cNvSpPr>
            <p:nvPr/>
          </p:nvSpPr>
          <p:spPr bwMode="auto">
            <a:xfrm>
              <a:off x="16332200" y="3840162"/>
              <a:ext cx="555625" cy="339725"/>
            </a:xfrm>
            <a:custGeom>
              <a:avLst/>
              <a:gdLst>
                <a:gd name="T0" fmla="*/ 2 w 350"/>
                <a:gd name="T1" fmla="*/ 68 h 214"/>
                <a:gd name="T2" fmla="*/ 2 w 350"/>
                <a:gd name="T3" fmla="*/ 68 h 214"/>
                <a:gd name="T4" fmla="*/ 0 w 350"/>
                <a:gd name="T5" fmla="*/ 84 h 214"/>
                <a:gd name="T6" fmla="*/ 0 w 350"/>
                <a:gd name="T7" fmla="*/ 102 h 214"/>
                <a:gd name="T8" fmla="*/ 6 w 350"/>
                <a:gd name="T9" fmla="*/ 118 h 214"/>
                <a:gd name="T10" fmla="*/ 12 w 350"/>
                <a:gd name="T11" fmla="*/ 134 h 214"/>
                <a:gd name="T12" fmla="*/ 24 w 350"/>
                <a:gd name="T13" fmla="*/ 146 h 214"/>
                <a:gd name="T14" fmla="*/ 36 w 350"/>
                <a:gd name="T15" fmla="*/ 158 h 214"/>
                <a:gd name="T16" fmla="*/ 50 w 350"/>
                <a:gd name="T17" fmla="*/ 166 h 214"/>
                <a:gd name="T18" fmla="*/ 68 w 350"/>
                <a:gd name="T19" fmla="*/ 172 h 214"/>
                <a:gd name="T20" fmla="*/ 244 w 350"/>
                <a:gd name="T21" fmla="*/ 212 h 214"/>
                <a:gd name="T22" fmla="*/ 244 w 350"/>
                <a:gd name="T23" fmla="*/ 212 h 214"/>
                <a:gd name="T24" fmla="*/ 262 w 350"/>
                <a:gd name="T25" fmla="*/ 214 h 214"/>
                <a:gd name="T26" fmla="*/ 278 w 350"/>
                <a:gd name="T27" fmla="*/ 212 h 214"/>
                <a:gd name="T28" fmla="*/ 294 w 350"/>
                <a:gd name="T29" fmla="*/ 208 h 214"/>
                <a:gd name="T30" fmla="*/ 310 w 350"/>
                <a:gd name="T31" fmla="*/ 200 h 214"/>
                <a:gd name="T32" fmla="*/ 322 w 350"/>
                <a:gd name="T33" fmla="*/ 190 h 214"/>
                <a:gd name="T34" fmla="*/ 334 w 350"/>
                <a:gd name="T35" fmla="*/ 178 h 214"/>
                <a:gd name="T36" fmla="*/ 342 w 350"/>
                <a:gd name="T37" fmla="*/ 162 h 214"/>
                <a:gd name="T38" fmla="*/ 348 w 350"/>
                <a:gd name="T39" fmla="*/ 146 h 214"/>
                <a:gd name="T40" fmla="*/ 348 w 350"/>
                <a:gd name="T41" fmla="*/ 146 h 214"/>
                <a:gd name="T42" fmla="*/ 350 w 350"/>
                <a:gd name="T43" fmla="*/ 128 h 214"/>
                <a:gd name="T44" fmla="*/ 348 w 350"/>
                <a:gd name="T45" fmla="*/ 112 h 214"/>
                <a:gd name="T46" fmla="*/ 344 w 350"/>
                <a:gd name="T47" fmla="*/ 94 h 214"/>
                <a:gd name="T48" fmla="*/ 336 w 350"/>
                <a:gd name="T49" fmla="*/ 80 h 214"/>
                <a:gd name="T50" fmla="*/ 326 w 350"/>
                <a:gd name="T51" fmla="*/ 66 h 214"/>
                <a:gd name="T52" fmla="*/ 314 w 350"/>
                <a:gd name="T53" fmla="*/ 56 h 214"/>
                <a:gd name="T54" fmla="*/ 298 w 350"/>
                <a:gd name="T55" fmla="*/ 48 h 214"/>
                <a:gd name="T56" fmla="*/ 282 w 350"/>
                <a:gd name="T57" fmla="*/ 42 h 214"/>
                <a:gd name="T58" fmla="*/ 106 w 350"/>
                <a:gd name="T59" fmla="*/ 2 h 214"/>
                <a:gd name="T60" fmla="*/ 106 w 350"/>
                <a:gd name="T61" fmla="*/ 2 h 214"/>
                <a:gd name="T62" fmla="*/ 88 w 350"/>
                <a:gd name="T63" fmla="*/ 0 h 214"/>
                <a:gd name="T64" fmla="*/ 70 w 350"/>
                <a:gd name="T65" fmla="*/ 0 h 214"/>
                <a:gd name="T66" fmla="*/ 54 w 350"/>
                <a:gd name="T67" fmla="*/ 6 h 214"/>
                <a:gd name="T68" fmla="*/ 40 w 350"/>
                <a:gd name="T69" fmla="*/ 12 h 214"/>
                <a:gd name="T70" fmla="*/ 26 w 350"/>
                <a:gd name="T71" fmla="*/ 24 h 214"/>
                <a:gd name="T72" fmla="*/ 16 w 350"/>
                <a:gd name="T73" fmla="*/ 36 h 214"/>
                <a:gd name="T74" fmla="*/ 6 w 350"/>
                <a:gd name="T75" fmla="*/ 50 h 214"/>
                <a:gd name="T76" fmla="*/ 2 w 350"/>
                <a:gd name="T77" fmla="*/ 6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0" h="214">
                  <a:moveTo>
                    <a:pt x="2" y="68"/>
                  </a:moveTo>
                  <a:lnTo>
                    <a:pt x="2" y="68"/>
                  </a:lnTo>
                  <a:lnTo>
                    <a:pt x="0" y="84"/>
                  </a:lnTo>
                  <a:lnTo>
                    <a:pt x="0" y="102"/>
                  </a:lnTo>
                  <a:lnTo>
                    <a:pt x="6" y="118"/>
                  </a:lnTo>
                  <a:lnTo>
                    <a:pt x="12" y="134"/>
                  </a:lnTo>
                  <a:lnTo>
                    <a:pt x="24" y="146"/>
                  </a:lnTo>
                  <a:lnTo>
                    <a:pt x="36" y="158"/>
                  </a:lnTo>
                  <a:lnTo>
                    <a:pt x="50" y="166"/>
                  </a:lnTo>
                  <a:lnTo>
                    <a:pt x="68" y="172"/>
                  </a:lnTo>
                  <a:lnTo>
                    <a:pt x="244" y="212"/>
                  </a:lnTo>
                  <a:lnTo>
                    <a:pt x="244" y="212"/>
                  </a:lnTo>
                  <a:lnTo>
                    <a:pt x="262" y="214"/>
                  </a:lnTo>
                  <a:lnTo>
                    <a:pt x="278" y="212"/>
                  </a:lnTo>
                  <a:lnTo>
                    <a:pt x="294" y="208"/>
                  </a:lnTo>
                  <a:lnTo>
                    <a:pt x="310" y="200"/>
                  </a:lnTo>
                  <a:lnTo>
                    <a:pt x="322" y="190"/>
                  </a:lnTo>
                  <a:lnTo>
                    <a:pt x="334" y="178"/>
                  </a:lnTo>
                  <a:lnTo>
                    <a:pt x="342" y="162"/>
                  </a:lnTo>
                  <a:lnTo>
                    <a:pt x="348" y="146"/>
                  </a:lnTo>
                  <a:lnTo>
                    <a:pt x="348" y="146"/>
                  </a:lnTo>
                  <a:lnTo>
                    <a:pt x="350" y="128"/>
                  </a:lnTo>
                  <a:lnTo>
                    <a:pt x="348" y="112"/>
                  </a:lnTo>
                  <a:lnTo>
                    <a:pt x="344" y="94"/>
                  </a:lnTo>
                  <a:lnTo>
                    <a:pt x="336" y="80"/>
                  </a:lnTo>
                  <a:lnTo>
                    <a:pt x="326" y="66"/>
                  </a:lnTo>
                  <a:lnTo>
                    <a:pt x="314" y="56"/>
                  </a:lnTo>
                  <a:lnTo>
                    <a:pt x="298" y="48"/>
                  </a:lnTo>
                  <a:lnTo>
                    <a:pt x="282" y="42"/>
                  </a:lnTo>
                  <a:lnTo>
                    <a:pt x="106" y="2"/>
                  </a:lnTo>
                  <a:lnTo>
                    <a:pt x="106" y="2"/>
                  </a:lnTo>
                  <a:lnTo>
                    <a:pt x="88" y="0"/>
                  </a:lnTo>
                  <a:lnTo>
                    <a:pt x="70" y="0"/>
                  </a:lnTo>
                  <a:lnTo>
                    <a:pt x="54" y="6"/>
                  </a:lnTo>
                  <a:lnTo>
                    <a:pt x="40" y="12"/>
                  </a:lnTo>
                  <a:lnTo>
                    <a:pt x="26" y="24"/>
                  </a:lnTo>
                  <a:lnTo>
                    <a:pt x="16" y="36"/>
                  </a:lnTo>
                  <a:lnTo>
                    <a:pt x="6" y="50"/>
                  </a:lnTo>
                  <a:lnTo>
                    <a:pt x="2" y="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397"/>
            <p:cNvSpPr>
              <a:spLocks/>
            </p:cNvSpPr>
            <p:nvPr/>
          </p:nvSpPr>
          <p:spPr bwMode="auto">
            <a:xfrm>
              <a:off x="16233775" y="4418012"/>
              <a:ext cx="552450" cy="354013"/>
            </a:xfrm>
            <a:custGeom>
              <a:avLst/>
              <a:gdLst>
                <a:gd name="T0" fmla="*/ 4 w 348"/>
                <a:gd name="T1" fmla="*/ 62 h 223"/>
                <a:gd name="T2" fmla="*/ 4 w 348"/>
                <a:gd name="T3" fmla="*/ 62 h 223"/>
                <a:gd name="T4" fmla="*/ 0 w 348"/>
                <a:gd name="T5" fmla="*/ 80 h 223"/>
                <a:gd name="T6" fmla="*/ 0 w 348"/>
                <a:gd name="T7" fmla="*/ 98 h 223"/>
                <a:gd name="T8" fmla="*/ 4 w 348"/>
                <a:gd name="T9" fmla="*/ 114 h 223"/>
                <a:gd name="T10" fmla="*/ 12 w 348"/>
                <a:gd name="T11" fmla="*/ 128 h 223"/>
                <a:gd name="T12" fmla="*/ 20 w 348"/>
                <a:gd name="T13" fmla="*/ 142 h 223"/>
                <a:gd name="T14" fmla="*/ 32 w 348"/>
                <a:gd name="T15" fmla="*/ 154 h 223"/>
                <a:gd name="T16" fmla="*/ 48 w 348"/>
                <a:gd name="T17" fmla="*/ 164 h 223"/>
                <a:gd name="T18" fmla="*/ 64 w 348"/>
                <a:gd name="T19" fmla="*/ 170 h 223"/>
                <a:gd name="T20" fmla="*/ 238 w 348"/>
                <a:gd name="T21" fmla="*/ 219 h 223"/>
                <a:gd name="T22" fmla="*/ 238 w 348"/>
                <a:gd name="T23" fmla="*/ 219 h 223"/>
                <a:gd name="T24" fmla="*/ 254 w 348"/>
                <a:gd name="T25" fmla="*/ 223 h 223"/>
                <a:gd name="T26" fmla="*/ 272 w 348"/>
                <a:gd name="T27" fmla="*/ 221 h 223"/>
                <a:gd name="T28" fmla="*/ 288 w 348"/>
                <a:gd name="T29" fmla="*/ 217 h 223"/>
                <a:gd name="T30" fmla="*/ 304 w 348"/>
                <a:gd name="T31" fmla="*/ 211 h 223"/>
                <a:gd name="T32" fmla="*/ 318 w 348"/>
                <a:gd name="T33" fmla="*/ 201 h 223"/>
                <a:gd name="T34" fmla="*/ 330 w 348"/>
                <a:gd name="T35" fmla="*/ 189 h 223"/>
                <a:gd name="T36" fmla="*/ 338 w 348"/>
                <a:gd name="T37" fmla="*/ 176 h 223"/>
                <a:gd name="T38" fmla="*/ 344 w 348"/>
                <a:gd name="T39" fmla="*/ 160 h 223"/>
                <a:gd name="T40" fmla="*/ 344 w 348"/>
                <a:gd name="T41" fmla="*/ 160 h 223"/>
                <a:gd name="T42" fmla="*/ 348 w 348"/>
                <a:gd name="T43" fmla="*/ 142 h 223"/>
                <a:gd name="T44" fmla="*/ 348 w 348"/>
                <a:gd name="T45" fmla="*/ 126 h 223"/>
                <a:gd name="T46" fmla="*/ 344 w 348"/>
                <a:gd name="T47" fmla="*/ 108 h 223"/>
                <a:gd name="T48" fmla="*/ 336 w 348"/>
                <a:gd name="T49" fmla="*/ 94 h 223"/>
                <a:gd name="T50" fmla="*/ 328 w 348"/>
                <a:gd name="T51" fmla="*/ 80 h 223"/>
                <a:gd name="T52" fmla="*/ 316 w 348"/>
                <a:gd name="T53" fmla="*/ 68 h 223"/>
                <a:gd name="T54" fmla="*/ 300 w 348"/>
                <a:gd name="T55" fmla="*/ 58 h 223"/>
                <a:gd name="T56" fmla="*/ 284 w 348"/>
                <a:gd name="T57" fmla="*/ 52 h 223"/>
                <a:gd name="T58" fmla="*/ 110 w 348"/>
                <a:gd name="T59" fmla="*/ 2 h 223"/>
                <a:gd name="T60" fmla="*/ 110 w 348"/>
                <a:gd name="T61" fmla="*/ 2 h 223"/>
                <a:gd name="T62" fmla="*/ 92 w 348"/>
                <a:gd name="T63" fmla="*/ 0 h 223"/>
                <a:gd name="T64" fmla="*/ 76 w 348"/>
                <a:gd name="T65" fmla="*/ 0 h 223"/>
                <a:gd name="T66" fmla="*/ 60 w 348"/>
                <a:gd name="T67" fmla="*/ 4 h 223"/>
                <a:gd name="T68" fmla="*/ 44 w 348"/>
                <a:gd name="T69" fmla="*/ 10 h 223"/>
                <a:gd name="T70" fmla="*/ 30 w 348"/>
                <a:gd name="T71" fmla="*/ 20 h 223"/>
                <a:gd name="T72" fmla="*/ 18 w 348"/>
                <a:gd name="T73" fmla="*/ 32 h 223"/>
                <a:gd name="T74" fmla="*/ 10 w 348"/>
                <a:gd name="T75" fmla="*/ 46 h 223"/>
                <a:gd name="T76" fmla="*/ 4 w 348"/>
                <a:gd name="T77" fmla="*/ 6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8" h="223">
                  <a:moveTo>
                    <a:pt x="4" y="62"/>
                  </a:moveTo>
                  <a:lnTo>
                    <a:pt x="4" y="62"/>
                  </a:lnTo>
                  <a:lnTo>
                    <a:pt x="0" y="80"/>
                  </a:lnTo>
                  <a:lnTo>
                    <a:pt x="0" y="98"/>
                  </a:lnTo>
                  <a:lnTo>
                    <a:pt x="4" y="114"/>
                  </a:lnTo>
                  <a:lnTo>
                    <a:pt x="12" y="128"/>
                  </a:lnTo>
                  <a:lnTo>
                    <a:pt x="20" y="142"/>
                  </a:lnTo>
                  <a:lnTo>
                    <a:pt x="32" y="154"/>
                  </a:lnTo>
                  <a:lnTo>
                    <a:pt x="48" y="164"/>
                  </a:lnTo>
                  <a:lnTo>
                    <a:pt x="64" y="170"/>
                  </a:lnTo>
                  <a:lnTo>
                    <a:pt x="238" y="219"/>
                  </a:lnTo>
                  <a:lnTo>
                    <a:pt x="238" y="219"/>
                  </a:lnTo>
                  <a:lnTo>
                    <a:pt x="254" y="223"/>
                  </a:lnTo>
                  <a:lnTo>
                    <a:pt x="272" y="221"/>
                  </a:lnTo>
                  <a:lnTo>
                    <a:pt x="288" y="217"/>
                  </a:lnTo>
                  <a:lnTo>
                    <a:pt x="304" y="211"/>
                  </a:lnTo>
                  <a:lnTo>
                    <a:pt x="318" y="201"/>
                  </a:lnTo>
                  <a:lnTo>
                    <a:pt x="330" y="189"/>
                  </a:lnTo>
                  <a:lnTo>
                    <a:pt x="338" y="176"/>
                  </a:lnTo>
                  <a:lnTo>
                    <a:pt x="344" y="160"/>
                  </a:lnTo>
                  <a:lnTo>
                    <a:pt x="344" y="160"/>
                  </a:lnTo>
                  <a:lnTo>
                    <a:pt x="348" y="142"/>
                  </a:lnTo>
                  <a:lnTo>
                    <a:pt x="348" y="126"/>
                  </a:lnTo>
                  <a:lnTo>
                    <a:pt x="344" y="108"/>
                  </a:lnTo>
                  <a:lnTo>
                    <a:pt x="336" y="94"/>
                  </a:lnTo>
                  <a:lnTo>
                    <a:pt x="328" y="80"/>
                  </a:lnTo>
                  <a:lnTo>
                    <a:pt x="316" y="68"/>
                  </a:lnTo>
                  <a:lnTo>
                    <a:pt x="300" y="58"/>
                  </a:lnTo>
                  <a:lnTo>
                    <a:pt x="284" y="52"/>
                  </a:lnTo>
                  <a:lnTo>
                    <a:pt x="110" y="2"/>
                  </a:lnTo>
                  <a:lnTo>
                    <a:pt x="110" y="2"/>
                  </a:lnTo>
                  <a:lnTo>
                    <a:pt x="92" y="0"/>
                  </a:lnTo>
                  <a:lnTo>
                    <a:pt x="76" y="0"/>
                  </a:lnTo>
                  <a:lnTo>
                    <a:pt x="60" y="4"/>
                  </a:lnTo>
                  <a:lnTo>
                    <a:pt x="44" y="10"/>
                  </a:lnTo>
                  <a:lnTo>
                    <a:pt x="30" y="20"/>
                  </a:lnTo>
                  <a:lnTo>
                    <a:pt x="18" y="32"/>
                  </a:lnTo>
                  <a:lnTo>
                    <a:pt x="10" y="46"/>
                  </a:lnTo>
                  <a:lnTo>
                    <a:pt x="4" y="62"/>
                  </a:lnTo>
                  <a:close/>
                </a:path>
              </a:pathLst>
            </a:custGeom>
            <a:solidFill>
              <a:srgbClr val="FFD9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398"/>
            <p:cNvSpPr>
              <a:spLocks/>
            </p:cNvSpPr>
            <p:nvPr/>
          </p:nvSpPr>
          <p:spPr bwMode="auto">
            <a:xfrm>
              <a:off x="16233775" y="4418012"/>
              <a:ext cx="552450" cy="354013"/>
            </a:xfrm>
            <a:custGeom>
              <a:avLst/>
              <a:gdLst>
                <a:gd name="T0" fmla="*/ 4 w 348"/>
                <a:gd name="T1" fmla="*/ 62 h 223"/>
                <a:gd name="T2" fmla="*/ 4 w 348"/>
                <a:gd name="T3" fmla="*/ 62 h 223"/>
                <a:gd name="T4" fmla="*/ 0 w 348"/>
                <a:gd name="T5" fmla="*/ 80 h 223"/>
                <a:gd name="T6" fmla="*/ 0 w 348"/>
                <a:gd name="T7" fmla="*/ 98 h 223"/>
                <a:gd name="T8" fmla="*/ 4 w 348"/>
                <a:gd name="T9" fmla="*/ 114 h 223"/>
                <a:gd name="T10" fmla="*/ 12 w 348"/>
                <a:gd name="T11" fmla="*/ 128 h 223"/>
                <a:gd name="T12" fmla="*/ 20 w 348"/>
                <a:gd name="T13" fmla="*/ 142 h 223"/>
                <a:gd name="T14" fmla="*/ 32 w 348"/>
                <a:gd name="T15" fmla="*/ 154 h 223"/>
                <a:gd name="T16" fmla="*/ 48 w 348"/>
                <a:gd name="T17" fmla="*/ 164 h 223"/>
                <a:gd name="T18" fmla="*/ 64 w 348"/>
                <a:gd name="T19" fmla="*/ 170 h 223"/>
                <a:gd name="T20" fmla="*/ 238 w 348"/>
                <a:gd name="T21" fmla="*/ 219 h 223"/>
                <a:gd name="T22" fmla="*/ 238 w 348"/>
                <a:gd name="T23" fmla="*/ 219 h 223"/>
                <a:gd name="T24" fmla="*/ 254 w 348"/>
                <a:gd name="T25" fmla="*/ 223 h 223"/>
                <a:gd name="T26" fmla="*/ 272 w 348"/>
                <a:gd name="T27" fmla="*/ 221 h 223"/>
                <a:gd name="T28" fmla="*/ 288 w 348"/>
                <a:gd name="T29" fmla="*/ 217 h 223"/>
                <a:gd name="T30" fmla="*/ 304 w 348"/>
                <a:gd name="T31" fmla="*/ 211 h 223"/>
                <a:gd name="T32" fmla="*/ 318 w 348"/>
                <a:gd name="T33" fmla="*/ 201 h 223"/>
                <a:gd name="T34" fmla="*/ 330 w 348"/>
                <a:gd name="T35" fmla="*/ 189 h 223"/>
                <a:gd name="T36" fmla="*/ 338 w 348"/>
                <a:gd name="T37" fmla="*/ 176 h 223"/>
                <a:gd name="T38" fmla="*/ 344 w 348"/>
                <a:gd name="T39" fmla="*/ 160 h 223"/>
                <a:gd name="T40" fmla="*/ 344 w 348"/>
                <a:gd name="T41" fmla="*/ 160 h 223"/>
                <a:gd name="T42" fmla="*/ 348 w 348"/>
                <a:gd name="T43" fmla="*/ 142 h 223"/>
                <a:gd name="T44" fmla="*/ 348 w 348"/>
                <a:gd name="T45" fmla="*/ 126 h 223"/>
                <a:gd name="T46" fmla="*/ 344 w 348"/>
                <a:gd name="T47" fmla="*/ 108 h 223"/>
                <a:gd name="T48" fmla="*/ 336 w 348"/>
                <a:gd name="T49" fmla="*/ 94 h 223"/>
                <a:gd name="T50" fmla="*/ 328 w 348"/>
                <a:gd name="T51" fmla="*/ 80 h 223"/>
                <a:gd name="T52" fmla="*/ 316 w 348"/>
                <a:gd name="T53" fmla="*/ 68 h 223"/>
                <a:gd name="T54" fmla="*/ 300 w 348"/>
                <a:gd name="T55" fmla="*/ 58 h 223"/>
                <a:gd name="T56" fmla="*/ 284 w 348"/>
                <a:gd name="T57" fmla="*/ 52 h 223"/>
                <a:gd name="T58" fmla="*/ 110 w 348"/>
                <a:gd name="T59" fmla="*/ 2 h 223"/>
                <a:gd name="T60" fmla="*/ 110 w 348"/>
                <a:gd name="T61" fmla="*/ 2 h 223"/>
                <a:gd name="T62" fmla="*/ 92 w 348"/>
                <a:gd name="T63" fmla="*/ 0 h 223"/>
                <a:gd name="T64" fmla="*/ 76 w 348"/>
                <a:gd name="T65" fmla="*/ 0 h 223"/>
                <a:gd name="T66" fmla="*/ 60 w 348"/>
                <a:gd name="T67" fmla="*/ 4 h 223"/>
                <a:gd name="T68" fmla="*/ 44 w 348"/>
                <a:gd name="T69" fmla="*/ 10 h 223"/>
                <a:gd name="T70" fmla="*/ 30 w 348"/>
                <a:gd name="T71" fmla="*/ 20 h 223"/>
                <a:gd name="T72" fmla="*/ 18 w 348"/>
                <a:gd name="T73" fmla="*/ 32 h 223"/>
                <a:gd name="T74" fmla="*/ 10 w 348"/>
                <a:gd name="T75" fmla="*/ 46 h 223"/>
                <a:gd name="T76" fmla="*/ 4 w 348"/>
                <a:gd name="T77" fmla="*/ 6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8" h="223">
                  <a:moveTo>
                    <a:pt x="4" y="62"/>
                  </a:moveTo>
                  <a:lnTo>
                    <a:pt x="4" y="62"/>
                  </a:lnTo>
                  <a:lnTo>
                    <a:pt x="0" y="80"/>
                  </a:lnTo>
                  <a:lnTo>
                    <a:pt x="0" y="98"/>
                  </a:lnTo>
                  <a:lnTo>
                    <a:pt x="4" y="114"/>
                  </a:lnTo>
                  <a:lnTo>
                    <a:pt x="12" y="128"/>
                  </a:lnTo>
                  <a:lnTo>
                    <a:pt x="20" y="142"/>
                  </a:lnTo>
                  <a:lnTo>
                    <a:pt x="32" y="154"/>
                  </a:lnTo>
                  <a:lnTo>
                    <a:pt x="48" y="164"/>
                  </a:lnTo>
                  <a:lnTo>
                    <a:pt x="64" y="170"/>
                  </a:lnTo>
                  <a:lnTo>
                    <a:pt x="238" y="219"/>
                  </a:lnTo>
                  <a:lnTo>
                    <a:pt x="238" y="219"/>
                  </a:lnTo>
                  <a:lnTo>
                    <a:pt x="254" y="223"/>
                  </a:lnTo>
                  <a:lnTo>
                    <a:pt x="272" y="221"/>
                  </a:lnTo>
                  <a:lnTo>
                    <a:pt x="288" y="217"/>
                  </a:lnTo>
                  <a:lnTo>
                    <a:pt x="304" y="211"/>
                  </a:lnTo>
                  <a:lnTo>
                    <a:pt x="318" y="201"/>
                  </a:lnTo>
                  <a:lnTo>
                    <a:pt x="330" y="189"/>
                  </a:lnTo>
                  <a:lnTo>
                    <a:pt x="338" y="176"/>
                  </a:lnTo>
                  <a:lnTo>
                    <a:pt x="344" y="160"/>
                  </a:lnTo>
                  <a:lnTo>
                    <a:pt x="344" y="160"/>
                  </a:lnTo>
                  <a:lnTo>
                    <a:pt x="348" y="142"/>
                  </a:lnTo>
                  <a:lnTo>
                    <a:pt x="348" y="126"/>
                  </a:lnTo>
                  <a:lnTo>
                    <a:pt x="344" y="108"/>
                  </a:lnTo>
                  <a:lnTo>
                    <a:pt x="336" y="94"/>
                  </a:lnTo>
                  <a:lnTo>
                    <a:pt x="328" y="80"/>
                  </a:lnTo>
                  <a:lnTo>
                    <a:pt x="316" y="68"/>
                  </a:lnTo>
                  <a:lnTo>
                    <a:pt x="300" y="58"/>
                  </a:lnTo>
                  <a:lnTo>
                    <a:pt x="284" y="52"/>
                  </a:lnTo>
                  <a:lnTo>
                    <a:pt x="110" y="2"/>
                  </a:lnTo>
                  <a:lnTo>
                    <a:pt x="110" y="2"/>
                  </a:lnTo>
                  <a:lnTo>
                    <a:pt x="92" y="0"/>
                  </a:lnTo>
                  <a:lnTo>
                    <a:pt x="76" y="0"/>
                  </a:lnTo>
                  <a:lnTo>
                    <a:pt x="60" y="4"/>
                  </a:lnTo>
                  <a:lnTo>
                    <a:pt x="44" y="10"/>
                  </a:lnTo>
                  <a:lnTo>
                    <a:pt x="30" y="20"/>
                  </a:lnTo>
                  <a:lnTo>
                    <a:pt x="18" y="32"/>
                  </a:lnTo>
                  <a:lnTo>
                    <a:pt x="10" y="46"/>
                  </a:lnTo>
                  <a:lnTo>
                    <a:pt x="4" y="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399"/>
            <p:cNvSpPr>
              <a:spLocks/>
            </p:cNvSpPr>
            <p:nvPr/>
          </p:nvSpPr>
          <p:spPr bwMode="auto">
            <a:xfrm>
              <a:off x="16236950" y="4711700"/>
              <a:ext cx="434975" cy="279400"/>
            </a:xfrm>
            <a:custGeom>
              <a:avLst/>
              <a:gdLst>
                <a:gd name="T0" fmla="*/ 2 w 274"/>
                <a:gd name="T1" fmla="*/ 50 h 176"/>
                <a:gd name="T2" fmla="*/ 2 w 274"/>
                <a:gd name="T3" fmla="*/ 50 h 176"/>
                <a:gd name="T4" fmla="*/ 0 w 274"/>
                <a:gd name="T5" fmla="*/ 64 h 176"/>
                <a:gd name="T6" fmla="*/ 0 w 274"/>
                <a:gd name="T7" fmla="*/ 76 h 176"/>
                <a:gd name="T8" fmla="*/ 4 w 274"/>
                <a:gd name="T9" fmla="*/ 90 h 176"/>
                <a:gd name="T10" fmla="*/ 8 w 274"/>
                <a:gd name="T11" fmla="*/ 102 h 176"/>
                <a:gd name="T12" fmla="*/ 16 w 274"/>
                <a:gd name="T13" fmla="*/ 112 h 176"/>
                <a:gd name="T14" fmla="*/ 26 w 274"/>
                <a:gd name="T15" fmla="*/ 122 h 176"/>
                <a:gd name="T16" fmla="*/ 36 w 274"/>
                <a:gd name="T17" fmla="*/ 128 h 176"/>
                <a:gd name="T18" fmla="*/ 50 w 274"/>
                <a:gd name="T19" fmla="*/ 134 h 176"/>
                <a:gd name="T20" fmla="*/ 186 w 274"/>
                <a:gd name="T21" fmla="*/ 174 h 176"/>
                <a:gd name="T22" fmla="*/ 186 w 274"/>
                <a:gd name="T23" fmla="*/ 174 h 176"/>
                <a:gd name="T24" fmla="*/ 200 w 274"/>
                <a:gd name="T25" fmla="*/ 176 h 176"/>
                <a:gd name="T26" fmla="*/ 214 w 274"/>
                <a:gd name="T27" fmla="*/ 176 h 176"/>
                <a:gd name="T28" fmla="*/ 226 w 274"/>
                <a:gd name="T29" fmla="*/ 172 h 176"/>
                <a:gd name="T30" fmla="*/ 238 w 274"/>
                <a:gd name="T31" fmla="*/ 168 h 176"/>
                <a:gd name="T32" fmla="*/ 250 w 274"/>
                <a:gd name="T33" fmla="*/ 160 h 176"/>
                <a:gd name="T34" fmla="*/ 258 w 274"/>
                <a:gd name="T35" fmla="*/ 150 h 176"/>
                <a:gd name="T36" fmla="*/ 266 w 274"/>
                <a:gd name="T37" fmla="*/ 138 h 176"/>
                <a:gd name="T38" fmla="*/ 272 w 274"/>
                <a:gd name="T39" fmla="*/ 126 h 176"/>
                <a:gd name="T40" fmla="*/ 272 w 274"/>
                <a:gd name="T41" fmla="*/ 126 h 176"/>
                <a:gd name="T42" fmla="*/ 274 w 274"/>
                <a:gd name="T43" fmla="*/ 112 h 176"/>
                <a:gd name="T44" fmla="*/ 274 w 274"/>
                <a:gd name="T45" fmla="*/ 98 h 176"/>
                <a:gd name="T46" fmla="*/ 270 w 274"/>
                <a:gd name="T47" fmla="*/ 86 h 176"/>
                <a:gd name="T48" fmla="*/ 264 w 274"/>
                <a:gd name="T49" fmla="*/ 74 h 176"/>
                <a:gd name="T50" fmla="*/ 258 w 274"/>
                <a:gd name="T51" fmla="*/ 64 h 176"/>
                <a:gd name="T52" fmla="*/ 248 w 274"/>
                <a:gd name="T53" fmla="*/ 54 h 176"/>
                <a:gd name="T54" fmla="*/ 236 w 274"/>
                <a:gd name="T55" fmla="*/ 46 h 176"/>
                <a:gd name="T56" fmla="*/ 224 w 274"/>
                <a:gd name="T57" fmla="*/ 42 h 176"/>
                <a:gd name="T58" fmla="*/ 86 w 274"/>
                <a:gd name="T59" fmla="*/ 2 h 176"/>
                <a:gd name="T60" fmla="*/ 86 w 274"/>
                <a:gd name="T61" fmla="*/ 2 h 176"/>
                <a:gd name="T62" fmla="*/ 72 w 274"/>
                <a:gd name="T63" fmla="*/ 0 h 176"/>
                <a:gd name="T64" fmla="*/ 60 w 274"/>
                <a:gd name="T65" fmla="*/ 0 h 176"/>
                <a:gd name="T66" fmla="*/ 46 w 274"/>
                <a:gd name="T67" fmla="*/ 2 h 176"/>
                <a:gd name="T68" fmla="*/ 34 w 274"/>
                <a:gd name="T69" fmla="*/ 8 h 176"/>
                <a:gd name="T70" fmla="*/ 24 w 274"/>
                <a:gd name="T71" fmla="*/ 16 h 176"/>
                <a:gd name="T72" fmla="*/ 14 w 274"/>
                <a:gd name="T73" fmla="*/ 26 h 176"/>
                <a:gd name="T74" fmla="*/ 8 w 274"/>
                <a:gd name="T75" fmla="*/ 36 h 176"/>
                <a:gd name="T76" fmla="*/ 2 w 274"/>
                <a:gd name="T77" fmla="*/ 5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4" h="176">
                  <a:moveTo>
                    <a:pt x="2" y="50"/>
                  </a:moveTo>
                  <a:lnTo>
                    <a:pt x="2" y="50"/>
                  </a:lnTo>
                  <a:lnTo>
                    <a:pt x="0" y="64"/>
                  </a:lnTo>
                  <a:lnTo>
                    <a:pt x="0" y="76"/>
                  </a:lnTo>
                  <a:lnTo>
                    <a:pt x="4" y="90"/>
                  </a:lnTo>
                  <a:lnTo>
                    <a:pt x="8" y="102"/>
                  </a:lnTo>
                  <a:lnTo>
                    <a:pt x="16" y="112"/>
                  </a:lnTo>
                  <a:lnTo>
                    <a:pt x="26" y="122"/>
                  </a:lnTo>
                  <a:lnTo>
                    <a:pt x="36" y="128"/>
                  </a:lnTo>
                  <a:lnTo>
                    <a:pt x="50" y="134"/>
                  </a:lnTo>
                  <a:lnTo>
                    <a:pt x="186" y="174"/>
                  </a:lnTo>
                  <a:lnTo>
                    <a:pt x="186" y="174"/>
                  </a:lnTo>
                  <a:lnTo>
                    <a:pt x="200" y="176"/>
                  </a:lnTo>
                  <a:lnTo>
                    <a:pt x="214" y="176"/>
                  </a:lnTo>
                  <a:lnTo>
                    <a:pt x="226" y="172"/>
                  </a:lnTo>
                  <a:lnTo>
                    <a:pt x="238" y="168"/>
                  </a:lnTo>
                  <a:lnTo>
                    <a:pt x="250" y="160"/>
                  </a:lnTo>
                  <a:lnTo>
                    <a:pt x="258" y="150"/>
                  </a:lnTo>
                  <a:lnTo>
                    <a:pt x="266" y="138"/>
                  </a:lnTo>
                  <a:lnTo>
                    <a:pt x="272" y="126"/>
                  </a:lnTo>
                  <a:lnTo>
                    <a:pt x="272" y="126"/>
                  </a:lnTo>
                  <a:lnTo>
                    <a:pt x="274" y="112"/>
                  </a:lnTo>
                  <a:lnTo>
                    <a:pt x="274" y="98"/>
                  </a:lnTo>
                  <a:lnTo>
                    <a:pt x="270" y="86"/>
                  </a:lnTo>
                  <a:lnTo>
                    <a:pt x="264" y="74"/>
                  </a:lnTo>
                  <a:lnTo>
                    <a:pt x="258" y="64"/>
                  </a:lnTo>
                  <a:lnTo>
                    <a:pt x="248" y="54"/>
                  </a:lnTo>
                  <a:lnTo>
                    <a:pt x="236" y="46"/>
                  </a:lnTo>
                  <a:lnTo>
                    <a:pt x="224" y="42"/>
                  </a:lnTo>
                  <a:lnTo>
                    <a:pt x="86" y="2"/>
                  </a:lnTo>
                  <a:lnTo>
                    <a:pt x="86" y="2"/>
                  </a:lnTo>
                  <a:lnTo>
                    <a:pt x="72" y="0"/>
                  </a:lnTo>
                  <a:lnTo>
                    <a:pt x="60" y="0"/>
                  </a:lnTo>
                  <a:lnTo>
                    <a:pt x="46" y="2"/>
                  </a:lnTo>
                  <a:lnTo>
                    <a:pt x="34" y="8"/>
                  </a:lnTo>
                  <a:lnTo>
                    <a:pt x="24" y="16"/>
                  </a:lnTo>
                  <a:lnTo>
                    <a:pt x="14" y="26"/>
                  </a:lnTo>
                  <a:lnTo>
                    <a:pt x="8" y="36"/>
                  </a:lnTo>
                  <a:lnTo>
                    <a:pt x="2" y="50"/>
                  </a:lnTo>
                  <a:close/>
                </a:path>
              </a:pathLst>
            </a:custGeom>
            <a:solidFill>
              <a:srgbClr val="FFD9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400"/>
            <p:cNvSpPr>
              <a:spLocks/>
            </p:cNvSpPr>
            <p:nvPr/>
          </p:nvSpPr>
          <p:spPr bwMode="auto">
            <a:xfrm>
              <a:off x="16236950" y="4711700"/>
              <a:ext cx="434975" cy="279400"/>
            </a:xfrm>
            <a:custGeom>
              <a:avLst/>
              <a:gdLst>
                <a:gd name="T0" fmla="*/ 2 w 274"/>
                <a:gd name="T1" fmla="*/ 50 h 176"/>
                <a:gd name="T2" fmla="*/ 2 w 274"/>
                <a:gd name="T3" fmla="*/ 50 h 176"/>
                <a:gd name="T4" fmla="*/ 0 w 274"/>
                <a:gd name="T5" fmla="*/ 64 h 176"/>
                <a:gd name="T6" fmla="*/ 0 w 274"/>
                <a:gd name="T7" fmla="*/ 76 h 176"/>
                <a:gd name="T8" fmla="*/ 4 w 274"/>
                <a:gd name="T9" fmla="*/ 90 h 176"/>
                <a:gd name="T10" fmla="*/ 8 w 274"/>
                <a:gd name="T11" fmla="*/ 102 h 176"/>
                <a:gd name="T12" fmla="*/ 16 w 274"/>
                <a:gd name="T13" fmla="*/ 112 h 176"/>
                <a:gd name="T14" fmla="*/ 26 w 274"/>
                <a:gd name="T15" fmla="*/ 122 h 176"/>
                <a:gd name="T16" fmla="*/ 36 w 274"/>
                <a:gd name="T17" fmla="*/ 128 h 176"/>
                <a:gd name="T18" fmla="*/ 50 w 274"/>
                <a:gd name="T19" fmla="*/ 134 h 176"/>
                <a:gd name="T20" fmla="*/ 186 w 274"/>
                <a:gd name="T21" fmla="*/ 174 h 176"/>
                <a:gd name="T22" fmla="*/ 186 w 274"/>
                <a:gd name="T23" fmla="*/ 174 h 176"/>
                <a:gd name="T24" fmla="*/ 200 w 274"/>
                <a:gd name="T25" fmla="*/ 176 h 176"/>
                <a:gd name="T26" fmla="*/ 214 w 274"/>
                <a:gd name="T27" fmla="*/ 176 h 176"/>
                <a:gd name="T28" fmla="*/ 226 w 274"/>
                <a:gd name="T29" fmla="*/ 172 h 176"/>
                <a:gd name="T30" fmla="*/ 238 w 274"/>
                <a:gd name="T31" fmla="*/ 168 h 176"/>
                <a:gd name="T32" fmla="*/ 250 w 274"/>
                <a:gd name="T33" fmla="*/ 160 h 176"/>
                <a:gd name="T34" fmla="*/ 258 w 274"/>
                <a:gd name="T35" fmla="*/ 150 h 176"/>
                <a:gd name="T36" fmla="*/ 266 w 274"/>
                <a:gd name="T37" fmla="*/ 138 h 176"/>
                <a:gd name="T38" fmla="*/ 272 w 274"/>
                <a:gd name="T39" fmla="*/ 126 h 176"/>
                <a:gd name="T40" fmla="*/ 272 w 274"/>
                <a:gd name="T41" fmla="*/ 126 h 176"/>
                <a:gd name="T42" fmla="*/ 274 w 274"/>
                <a:gd name="T43" fmla="*/ 112 h 176"/>
                <a:gd name="T44" fmla="*/ 274 w 274"/>
                <a:gd name="T45" fmla="*/ 98 h 176"/>
                <a:gd name="T46" fmla="*/ 270 w 274"/>
                <a:gd name="T47" fmla="*/ 86 h 176"/>
                <a:gd name="T48" fmla="*/ 264 w 274"/>
                <a:gd name="T49" fmla="*/ 74 h 176"/>
                <a:gd name="T50" fmla="*/ 258 w 274"/>
                <a:gd name="T51" fmla="*/ 64 h 176"/>
                <a:gd name="T52" fmla="*/ 248 w 274"/>
                <a:gd name="T53" fmla="*/ 54 h 176"/>
                <a:gd name="T54" fmla="*/ 236 w 274"/>
                <a:gd name="T55" fmla="*/ 46 h 176"/>
                <a:gd name="T56" fmla="*/ 224 w 274"/>
                <a:gd name="T57" fmla="*/ 42 h 176"/>
                <a:gd name="T58" fmla="*/ 86 w 274"/>
                <a:gd name="T59" fmla="*/ 2 h 176"/>
                <a:gd name="T60" fmla="*/ 86 w 274"/>
                <a:gd name="T61" fmla="*/ 2 h 176"/>
                <a:gd name="T62" fmla="*/ 72 w 274"/>
                <a:gd name="T63" fmla="*/ 0 h 176"/>
                <a:gd name="T64" fmla="*/ 60 w 274"/>
                <a:gd name="T65" fmla="*/ 0 h 176"/>
                <a:gd name="T66" fmla="*/ 46 w 274"/>
                <a:gd name="T67" fmla="*/ 2 h 176"/>
                <a:gd name="T68" fmla="*/ 34 w 274"/>
                <a:gd name="T69" fmla="*/ 8 h 176"/>
                <a:gd name="T70" fmla="*/ 24 w 274"/>
                <a:gd name="T71" fmla="*/ 16 h 176"/>
                <a:gd name="T72" fmla="*/ 14 w 274"/>
                <a:gd name="T73" fmla="*/ 26 h 176"/>
                <a:gd name="T74" fmla="*/ 8 w 274"/>
                <a:gd name="T75" fmla="*/ 36 h 176"/>
                <a:gd name="T76" fmla="*/ 2 w 274"/>
                <a:gd name="T77" fmla="*/ 5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4" h="176">
                  <a:moveTo>
                    <a:pt x="2" y="50"/>
                  </a:moveTo>
                  <a:lnTo>
                    <a:pt x="2" y="50"/>
                  </a:lnTo>
                  <a:lnTo>
                    <a:pt x="0" y="64"/>
                  </a:lnTo>
                  <a:lnTo>
                    <a:pt x="0" y="76"/>
                  </a:lnTo>
                  <a:lnTo>
                    <a:pt x="4" y="90"/>
                  </a:lnTo>
                  <a:lnTo>
                    <a:pt x="8" y="102"/>
                  </a:lnTo>
                  <a:lnTo>
                    <a:pt x="16" y="112"/>
                  </a:lnTo>
                  <a:lnTo>
                    <a:pt x="26" y="122"/>
                  </a:lnTo>
                  <a:lnTo>
                    <a:pt x="36" y="128"/>
                  </a:lnTo>
                  <a:lnTo>
                    <a:pt x="50" y="134"/>
                  </a:lnTo>
                  <a:lnTo>
                    <a:pt x="186" y="174"/>
                  </a:lnTo>
                  <a:lnTo>
                    <a:pt x="186" y="174"/>
                  </a:lnTo>
                  <a:lnTo>
                    <a:pt x="200" y="176"/>
                  </a:lnTo>
                  <a:lnTo>
                    <a:pt x="214" y="176"/>
                  </a:lnTo>
                  <a:lnTo>
                    <a:pt x="226" y="172"/>
                  </a:lnTo>
                  <a:lnTo>
                    <a:pt x="238" y="168"/>
                  </a:lnTo>
                  <a:lnTo>
                    <a:pt x="250" y="160"/>
                  </a:lnTo>
                  <a:lnTo>
                    <a:pt x="258" y="150"/>
                  </a:lnTo>
                  <a:lnTo>
                    <a:pt x="266" y="138"/>
                  </a:lnTo>
                  <a:lnTo>
                    <a:pt x="272" y="126"/>
                  </a:lnTo>
                  <a:lnTo>
                    <a:pt x="272" y="126"/>
                  </a:lnTo>
                  <a:lnTo>
                    <a:pt x="274" y="112"/>
                  </a:lnTo>
                  <a:lnTo>
                    <a:pt x="274" y="98"/>
                  </a:lnTo>
                  <a:lnTo>
                    <a:pt x="270" y="86"/>
                  </a:lnTo>
                  <a:lnTo>
                    <a:pt x="264" y="74"/>
                  </a:lnTo>
                  <a:lnTo>
                    <a:pt x="258" y="64"/>
                  </a:lnTo>
                  <a:lnTo>
                    <a:pt x="248" y="54"/>
                  </a:lnTo>
                  <a:lnTo>
                    <a:pt x="236" y="46"/>
                  </a:lnTo>
                  <a:lnTo>
                    <a:pt x="224" y="42"/>
                  </a:lnTo>
                  <a:lnTo>
                    <a:pt x="86" y="2"/>
                  </a:lnTo>
                  <a:lnTo>
                    <a:pt x="86" y="2"/>
                  </a:lnTo>
                  <a:lnTo>
                    <a:pt x="72" y="0"/>
                  </a:lnTo>
                  <a:lnTo>
                    <a:pt x="60" y="0"/>
                  </a:lnTo>
                  <a:lnTo>
                    <a:pt x="46" y="2"/>
                  </a:lnTo>
                  <a:lnTo>
                    <a:pt x="34" y="8"/>
                  </a:lnTo>
                  <a:lnTo>
                    <a:pt x="24" y="16"/>
                  </a:lnTo>
                  <a:lnTo>
                    <a:pt x="14" y="26"/>
                  </a:lnTo>
                  <a:lnTo>
                    <a:pt x="8" y="36"/>
                  </a:lnTo>
                  <a:lnTo>
                    <a:pt x="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401"/>
            <p:cNvSpPr>
              <a:spLocks/>
            </p:cNvSpPr>
            <p:nvPr/>
          </p:nvSpPr>
          <p:spPr bwMode="auto">
            <a:xfrm>
              <a:off x="16227425" y="4113212"/>
              <a:ext cx="635000" cy="365125"/>
            </a:xfrm>
            <a:custGeom>
              <a:avLst/>
              <a:gdLst>
                <a:gd name="T0" fmla="*/ 2 w 400"/>
                <a:gd name="T1" fmla="*/ 68 h 230"/>
                <a:gd name="T2" fmla="*/ 2 w 400"/>
                <a:gd name="T3" fmla="*/ 68 h 230"/>
                <a:gd name="T4" fmla="*/ 0 w 400"/>
                <a:gd name="T5" fmla="*/ 86 h 230"/>
                <a:gd name="T6" fmla="*/ 2 w 400"/>
                <a:gd name="T7" fmla="*/ 102 h 230"/>
                <a:gd name="T8" fmla="*/ 8 w 400"/>
                <a:gd name="T9" fmla="*/ 118 h 230"/>
                <a:gd name="T10" fmla="*/ 14 w 400"/>
                <a:gd name="T11" fmla="*/ 134 h 230"/>
                <a:gd name="T12" fmla="*/ 26 w 400"/>
                <a:gd name="T13" fmla="*/ 146 h 230"/>
                <a:gd name="T14" fmla="*/ 38 w 400"/>
                <a:gd name="T15" fmla="*/ 158 h 230"/>
                <a:gd name="T16" fmla="*/ 52 w 400"/>
                <a:gd name="T17" fmla="*/ 166 h 230"/>
                <a:gd name="T18" fmla="*/ 70 w 400"/>
                <a:gd name="T19" fmla="*/ 172 h 230"/>
                <a:gd name="T20" fmla="*/ 296 w 400"/>
                <a:gd name="T21" fmla="*/ 228 h 230"/>
                <a:gd name="T22" fmla="*/ 296 w 400"/>
                <a:gd name="T23" fmla="*/ 228 h 230"/>
                <a:gd name="T24" fmla="*/ 312 w 400"/>
                <a:gd name="T25" fmla="*/ 230 h 230"/>
                <a:gd name="T26" fmla="*/ 330 w 400"/>
                <a:gd name="T27" fmla="*/ 230 h 230"/>
                <a:gd name="T28" fmla="*/ 346 w 400"/>
                <a:gd name="T29" fmla="*/ 224 h 230"/>
                <a:gd name="T30" fmla="*/ 360 w 400"/>
                <a:gd name="T31" fmla="*/ 216 h 230"/>
                <a:gd name="T32" fmla="*/ 374 w 400"/>
                <a:gd name="T33" fmla="*/ 206 h 230"/>
                <a:gd name="T34" fmla="*/ 386 w 400"/>
                <a:gd name="T35" fmla="*/ 194 h 230"/>
                <a:gd name="T36" fmla="*/ 394 w 400"/>
                <a:gd name="T37" fmla="*/ 178 h 230"/>
                <a:gd name="T38" fmla="*/ 398 w 400"/>
                <a:gd name="T39" fmla="*/ 162 h 230"/>
                <a:gd name="T40" fmla="*/ 398 w 400"/>
                <a:gd name="T41" fmla="*/ 162 h 230"/>
                <a:gd name="T42" fmla="*/ 400 w 400"/>
                <a:gd name="T43" fmla="*/ 144 h 230"/>
                <a:gd name="T44" fmla="*/ 400 w 400"/>
                <a:gd name="T45" fmla="*/ 128 h 230"/>
                <a:gd name="T46" fmla="*/ 394 w 400"/>
                <a:gd name="T47" fmla="*/ 112 h 230"/>
                <a:gd name="T48" fmla="*/ 386 w 400"/>
                <a:gd name="T49" fmla="*/ 96 h 230"/>
                <a:gd name="T50" fmla="*/ 376 w 400"/>
                <a:gd name="T51" fmla="*/ 84 h 230"/>
                <a:gd name="T52" fmla="*/ 364 w 400"/>
                <a:gd name="T53" fmla="*/ 72 h 230"/>
                <a:gd name="T54" fmla="*/ 348 w 400"/>
                <a:gd name="T55" fmla="*/ 64 h 230"/>
                <a:gd name="T56" fmla="*/ 332 w 400"/>
                <a:gd name="T57" fmla="*/ 58 h 230"/>
                <a:gd name="T58" fmla="*/ 106 w 400"/>
                <a:gd name="T59" fmla="*/ 2 h 230"/>
                <a:gd name="T60" fmla="*/ 106 w 400"/>
                <a:gd name="T61" fmla="*/ 2 h 230"/>
                <a:gd name="T62" fmla="*/ 88 w 400"/>
                <a:gd name="T63" fmla="*/ 0 h 230"/>
                <a:gd name="T64" fmla="*/ 72 w 400"/>
                <a:gd name="T65" fmla="*/ 0 h 230"/>
                <a:gd name="T66" fmla="*/ 56 w 400"/>
                <a:gd name="T67" fmla="*/ 6 h 230"/>
                <a:gd name="T68" fmla="*/ 40 w 400"/>
                <a:gd name="T69" fmla="*/ 14 h 230"/>
                <a:gd name="T70" fmla="*/ 28 w 400"/>
                <a:gd name="T71" fmla="*/ 24 h 230"/>
                <a:gd name="T72" fmla="*/ 16 w 400"/>
                <a:gd name="T73" fmla="*/ 36 h 230"/>
                <a:gd name="T74" fmla="*/ 8 w 400"/>
                <a:gd name="T75" fmla="*/ 52 h 230"/>
                <a:gd name="T76" fmla="*/ 2 w 400"/>
                <a:gd name="T77" fmla="*/ 68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0" h="230">
                  <a:moveTo>
                    <a:pt x="2" y="68"/>
                  </a:moveTo>
                  <a:lnTo>
                    <a:pt x="2" y="68"/>
                  </a:lnTo>
                  <a:lnTo>
                    <a:pt x="0" y="86"/>
                  </a:lnTo>
                  <a:lnTo>
                    <a:pt x="2" y="102"/>
                  </a:lnTo>
                  <a:lnTo>
                    <a:pt x="8" y="118"/>
                  </a:lnTo>
                  <a:lnTo>
                    <a:pt x="14" y="134"/>
                  </a:lnTo>
                  <a:lnTo>
                    <a:pt x="26" y="146"/>
                  </a:lnTo>
                  <a:lnTo>
                    <a:pt x="38" y="158"/>
                  </a:lnTo>
                  <a:lnTo>
                    <a:pt x="52" y="166"/>
                  </a:lnTo>
                  <a:lnTo>
                    <a:pt x="70" y="172"/>
                  </a:lnTo>
                  <a:lnTo>
                    <a:pt x="296" y="228"/>
                  </a:lnTo>
                  <a:lnTo>
                    <a:pt x="296" y="228"/>
                  </a:lnTo>
                  <a:lnTo>
                    <a:pt x="312" y="230"/>
                  </a:lnTo>
                  <a:lnTo>
                    <a:pt x="330" y="230"/>
                  </a:lnTo>
                  <a:lnTo>
                    <a:pt x="346" y="224"/>
                  </a:lnTo>
                  <a:lnTo>
                    <a:pt x="360" y="216"/>
                  </a:lnTo>
                  <a:lnTo>
                    <a:pt x="374" y="206"/>
                  </a:lnTo>
                  <a:lnTo>
                    <a:pt x="386" y="194"/>
                  </a:lnTo>
                  <a:lnTo>
                    <a:pt x="394" y="178"/>
                  </a:lnTo>
                  <a:lnTo>
                    <a:pt x="398" y="162"/>
                  </a:lnTo>
                  <a:lnTo>
                    <a:pt x="398" y="162"/>
                  </a:lnTo>
                  <a:lnTo>
                    <a:pt x="400" y="144"/>
                  </a:lnTo>
                  <a:lnTo>
                    <a:pt x="400" y="128"/>
                  </a:lnTo>
                  <a:lnTo>
                    <a:pt x="394" y="112"/>
                  </a:lnTo>
                  <a:lnTo>
                    <a:pt x="386" y="96"/>
                  </a:lnTo>
                  <a:lnTo>
                    <a:pt x="376" y="84"/>
                  </a:lnTo>
                  <a:lnTo>
                    <a:pt x="364" y="72"/>
                  </a:lnTo>
                  <a:lnTo>
                    <a:pt x="348" y="64"/>
                  </a:lnTo>
                  <a:lnTo>
                    <a:pt x="332" y="58"/>
                  </a:lnTo>
                  <a:lnTo>
                    <a:pt x="106" y="2"/>
                  </a:lnTo>
                  <a:lnTo>
                    <a:pt x="106" y="2"/>
                  </a:lnTo>
                  <a:lnTo>
                    <a:pt x="88" y="0"/>
                  </a:lnTo>
                  <a:lnTo>
                    <a:pt x="72" y="0"/>
                  </a:lnTo>
                  <a:lnTo>
                    <a:pt x="56" y="6"/>
                  </a:lnTo>
                  <a:lnTo>
                    <a:pt x="40" y="14"/>
                  </a:lnTo>
                  <a:lnTo>
                    <a:pt x="28" y="24"/>
                  </a:lnTo>
                  <a:lnTo>
                    <a:pt x="16" y="36"/>
                  </a:lnTo>
                  <a:lnTo>
                    <a:pt x="8" y="52"/>
                  </a:lnTo>
                  <a:lnTo>
                    <a:pt x="2" y="68"/>
                  </a:lnTo>
                  <a:close/>
                </a:path>
              </a:pathLst>
            </a:custGeom>
            <a:solidFill>
              <a:srgbClr val="FFD9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402"/>
            <p:cNvSpPr>
              <a:spLocks/>
            </p:cNvSpPr>
            <p:nvPr/>
          </p:nvSpPr>
          <p:spPr bwMode="auto">
            <a:xfrm>
              <a:off x="16227425" y="4113212"/>
              <a:ext cx="635000" cy="365125"/>
            </a:xfrm>
            <a:custGeom>
              <a:avLst/>
              <a:gdLst>
                <a:gd name="T0" fmla="*/ 2 w 400"/>
                <a:gd name="T1" fmla="*/ 68 h 230"/>
                <a:gd name="T2" fmla="*/ 2 w 400"/>
                <a:gd name="T3" fmla="*/ 68 h 230"/>
                <a:gd name="T4" fmla="*/ 0 w 400"/>
                <a:gd name="T5" fmla="*/ 86 h 230"/>
                <a:gd name="T6" fmla="*/ 2 w 400"/>
                <a:gd name="T7" fmla="*/ 102 h 230"/>
                <a:gd name="T8" fmla="*/ 8 w 400"/>
                <a:gd name="T9" fmla="*/ 118 h 230"/>
                <a:gd name="T10" fmla="*/ 14 w 400"/>
                <a:gd name="T11" fmla="*/ 134 h 230"/>
                <a:gd name="T12" fmla="*/ 26 w 400"/>
                <a:gd name="T13" fmla="*/ 146 h 230"/>
                <a:gd name="T14" fmla="*/ 38 w 400"/>
                <a:gd name="T15" fmla="*/ 158 h 230"/>
                <a:gd name="T16" fmla="*/ 52 w 400"/>
                <a:gd name="T17" fmla="*/ 166 h 230"/>
                <a:gd name="T18" fmla="*/ 70 w 400"/>
                <a:gd name="T19" fmla="*/ 172 h 230"/>
                <a:gd name="T20" fmla="*/ 296 w 400"/>
                <a:gd name="T21" fmla="*/ 228 h 230"/>
                <a:gd name="T22" fmla="*/ 296 w 400"/>
                <a:gd name="T23" fmla="*/ 228 h 230"/>
                <a:gd name="T24" fmla="*/ 312 w 400"/>
                <a:gd name="T25" fmla="*/ 230 h 230"/>
                <a:gd name="T26" fmla="*/ 330 w 400"/>
                <a:gd name="T27" fmla="*/ 230 h 230"/>
                <a:gd name="T28" fmla="*/ 346 w 400"/>
                <a:gd name="T29" fmla="*/ 224 h 230"/>
                <a:gd name="T30" fmla="*/ 360 w 400"/>
                <a:gd name="T31" fmla="*/ 216 h 230"/>
                <a:gd name="T32" fmla="*/ 374 w 400"/>
                <a:gd name="T33" fmla="*/ 206 h 230"/>
                <a:gd name="T34" fmla="*/ 386 w 400"/>
                <a:gd name="T35" fmla="*/ 194 h 230"/>
                <a:gd name="T36" fmla="*/ 394 w 400"/>
                <a:gd name="T37" fmla="*/ 178 h 230"/>
                <a:gd name="T38" fmla="*/ 398 w 400"/>
                <a:gd name="T39" fmla="*/ 162 h 230"/>
                <a:gd name="T40" fmla="*/ 398 w 400"/>
                <a:gd name="T41" fmla="*/ 162 h 230"/>
                <a:gd name="T42" fmla="*/ 400 w 400"/>
                <a:gd name="T43" fmla="*/ 144 h 230"/>
                <a:gd name="T44" fmla="*/ 400 w 400"/>
                <a:gd name="T45" fmla="*/ 128 h 230"/>
                <a:gd name="T46" fmla="*/ 394 w 400"/>
                <a:gd name="T47" fmla="*/ 112 h 230"/>
                <a:gd name="T48" fmla="*/ 386 w 400"/>
                <a:gd name="T49" fmla="*/ 96 h 230"/>
                <a:gd name="T50" fmla="*/ 376 w 400"/>
                <a:gd name="T51" fmla="*/ 84 h 230"/>
                <a:gd name="T52" fmla="*/ 364 w 400"/>
                <a:gd name="T53" fmla="*/ 72 h 230"/>
                <a:gd name="T54" fmla="*/ 348 w 400"/>
                <a:gd name="T55" fmla="*/ 64 h 230"/>
                <a:gd name="T56" fmla="*/ 332 w 400"/>
                <a:gd name="T57" fmla="*/ 58 h 230"/>
                <a:gd name="T58" fmla="*/ 106 w 400"/>
                <a:gd name="T59" fmla="*/ 2 h 230"/>
                <a:gd name="T60" fmla="*/ 106 w 400"/>
                <a:gd name="T61" fmla="*/ 2 h 230"/>
                <a:gd name="T62" fmla="*/ 88 w 400"/>
                <a:gd name="T63" fmla="*/ 0 h 230"/>
                <a:gd name="T64" fmla="*/ 72 w 400"/>
                <a:gd name="T65" fmla="*/ 0 h 230"/>
                <a:gd name="T66" fmla="*/ 56 w 400"/>
                <a:gd name="T67" fmla="*/ 6 h 230"/>
                <a:gd name="T68" fmla="*/ 40 w 400"/>
                <a:gd name="T69" fmla="*/ 14 h 230"/>
                <a:gd name="T70" fmla="*/ 28 w 400"/>
                <a:gd name="T71" fmla="*/ 24 h 230"/>
                <a:gd name="T72" fmla="*/ 16 w 400"/>
                <a:gd name="T73" fmla="*/ 36 h 230"/>
                <a:gd name="T74" fmla="*/ 8 w 400"/>
                <a:gd name="T75" fmla="*/ 52 h 230"/>
                <a:gd name="T76" fmla="*/ 2 w 400"/>
                <a:gd name="T77" fmla="*/ 68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0" h="230">
                  <a:moveTo>
                    <a:pt x="2" y="68"/>
                  </a:moveTo>
                  <a:lnTo>
                    <a:pt x="2" y="68"/>
                  </a:lnTo>
                  <a:lnTo>
                    <a:pt x="0" y="86"/>
                  </a:lnTo>
                  <a:lnTo>
                    <a:pt x="2" y="102"/>
                  </a:lnTo>
                  <a:lnTo>
                    <a:pt x="8" y="118"/>
                  </a:lnTo>
                  <a:lnTo>
                    <a:pt x="14" y="134"/>
                  </a:lnTo>
                  <a:lnTo>
                    <a:pt x="26" y="146"/>
                  </a:lnTo>
                  <a:lnTo>
                    <a:pt x="38" y="158"/>
                  </a:lnTo>
                  <a:lnTo>
                    <a:pt x="52" y="166"/>
                  </a:lnTo>
                  <a:lnTo>
                    <a:pt x="70" y="172"/>
                  </a:lnTo>
                  <a:lnTo>
                    <a:pt x="296" y="228"/>
                  </a:lnTo>
                  <a:lnTo>
                    <a:pt x="296" y="228"/>
                  </a:lnTo>
                  <a:lnTo>
                    <a:pt x="312" y="230"/>
                  </a:lnTo>
                  <a:lnTo>
                    <a:pt x="330" y="230"/>
                  </a:lnTo>
                  <a:lnTo>
                    <a:pt x="346" y="224"/>
                  </a:lnTo>
                  <a:lnTo>
                    <a:pt x="360" y="216"/>
                  </a:lnTo>
                  <a:lnTo>
                    <a:pt x="374" y="206"/>
                  </a:lnTo>
                  <a:lnTo>
                    <a:pt x="386" y="194"/>
                  </a:lnTo>
                  <a:lnTo>
                    <a:pt x="394" y="178"/>
                  </a:lnTo>
                  <a:lnTo>
                    <a:pt x="398" y="162"/>
                  </a:lnTo>
                  <a:lnTo>
                    <a:pt x="398" y="162"/>
                  </a:lnTo>
                  <a:lnTo>
                    <a:pt x="400" y="144"/>
                  </a:lnTo>
                  <a:lnTo>
                    <a:pt x="400" y="128"/>
                  </a:lnTo>
                  <a:lnTo>
                    <a:pt x="394" y="112"/>
                  </a:lnTo>
                  <a:lnTo>
                    <a:pt x="386" y="96"/>
                  </a:lnTo>
                  <a:lnTo>
                    <a:pt x="376" y="84"/>
                  </a:lnTo>
                  <a:lnTo>
                    <a:pt x="364" y="72"/>
                  </a:lnTo>
                  <a:lnTo>
                    <a:pt x="348" y="64"/>
                  </a:lnTo>
                  <a:lnTo>
                    <a:pt x="332" y="58"/>
                  </a:lnTo>
                  <a:lnTo>
                    <a:pt x="106" y="2"/>
                  </a:lnTo>
                  <a:lnTo>
                    <a:pt x="106" y="2"/>
                  </a:lnTo>
                  <a:lnTo>
                    <a:pt x="88" y="0"/>
                  </a:lnTo>
                  <a:lnTo>
                    <a:pt x="72" y="0"/>
                  </a:lnTo>
                  <a:lnTo>
                    <a:pt x="56" y="6"/>
                  </a:lnTo>
                  <a:lnTo>
                    <a:pt x="40" y="14"/>
                  </a:lnTo>
                  <a:lnTo>
                    <a:pt x="28" y="24"/>
                  </a:lnTo>
                  <a:lnTo>
                    <a:pt x="16" y="36"/>
                  </a:lnTo>
                  <a:lnTo>
                    <a:pt x="8" y="52"/>
                  </a:lnTo>
                  <a:lnTo>
                    <a:pt x="2" y="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403"/>
            <p:cNvSpPr>
              <a:spLocks/>
            </p:cNvSpPr>
            <p:nvPr/>
          </p:nvSpPr>
          <p:spPr bwMode="auto">
            <a:xfrm>
              <a:off x="16694150" y="3935412"/>
              <a:ext cx="146050" cy="196850"/>
            </a:xfrm>
            <a:custGeom>
              <a:avLst/>
              <a:gdLst>
                <a:gd name="T0" fmla="*/ 30 w 92"/>
                <a:gd name="T1" fmla="*/ 0 h 124"/>
                <a:gd name="T2" fmla="*/ 30 w 92"/>
                <a:gd name="T3" fmla="*/ 0 h 124"/>
                <a:gd name="T4" fmla="*/ 20 w 92"/>
                <a:gd name="T5" fmla="*/ 16 h 124"/>
                <a:gd name="T6" fmla="*/ 12 w 92"/>
                <a:gd name="T7" fmla="*/ 34 h 124"/>
                <a:gd name="T8" fmla="*/ 12 w 92"/>
                <a:gd name="T9" fmla="*/ 34 h 124"/>
                <a:gd name="T10" fmla="*/ 6 w 92"/>
                <a:gd name="T11" fmla="*/ 56 h 124"/>
                <a:gd name="T12" fmla="*/ 2 w 92"/>
                <a:gd name="T13" fmla="*/ 78 h 124"/>
                <a:gd name="T14" fmla="*/ 0 w 92"/>
                <a:gd name="T15" fmla="*/ 98 h 124"/>
                <a:gd name="T16" fmla="*/ 2 w 92"/>
                <a:gd name="T17" fmla="*/ 120 h 124"/>
                <a:gd name="T18" fmla="*/ 16 w 92"/>
                <a:gd name="T19" fmla="*/ 122 h 124"/>
                <a:gd name="T20" fmla="*/ 16 w 92"/>
                <a:gd name="T21" fmla="*/ 122 h 124"/>
                <a:gd name="T22" fmla="*/ 30 w 92"/>
                <a:gd name="T23" fmla="*/ 124 h 124"/>
                <a:gd name="T24" fmla="*/ 30 w 92"/>
                <a:gd name="T25" fmla="*/ 124 h 124"/>
                <a:gd name="T26" fmla="*/ 40 w 92"/>
                <a:gd name="T27" fmla="*/ 124 h 124"/>
                <a:gd name="T28" fmla="*/ 50 w 92"/>
                <a:gd name="T29" fmla="*/ 120 h 124"/>
                <a:gd name="T30" fmla="*/ 60 w 92"/>
                <a:gd name="T31" fmla="*/ 116 h 124"/>
                <a:gd name="T32" fmla="*/ 68 w 92"/>
                <a:gd name="T33" fmla="*/ 110 h 124"/>
                <a:gd name="T34" fmla="*/ 76 w 92"/>
                <a:gd name="T35" fmla="*/ 104 h 124"/>
                <a:gd name="T36" fmla="*/ 82 w 92"/>
                <a:gd name="T37" fmla="*/ 96 h 124"/>
                <a:gd name="T38" fmla="*/ 86 w 92"/>
                <a:gd name="T39" fmla="*/ 86 h 124"/>
                <a:gd name="T40" fmla="*/ 90 w 92"/>
                <a:gd name="T41" fmla="*/ 76 h 124"/>
                <a:gd name="T42" fmla="*/ 90 w 92"/>
                <a:gd name="T43" fmla="*/ 76 h 124"/>
                <a:gd name="T44" fmla="*/ 92 w 92"/>
                <a:gd name="T45" fmla="*/ 64 h 124"/>
                <a:gd name="T46" fmla="*/ 90 w 92"/>
                <a:gd name="T47" fmla="*/ 52 h 124"/>
                <a:gd name="T48" fmla="*/ 88 w 92"/>
                <a:gd name="T49" fmla="*/ 40 h 124"/>
                <a:gd name="T50" fmla="*/ 82 w 92"/>
                <a:gd name="T51" fmla="*/ 30 h 124"/>
                <a:gd name="T52" fmla="*/ 74 w 92"/>
                <a:gd name="T53" fmla="*/ 20 h 124"/>
                <a:gd name="T54" fmla="*/ 66 w 92"/>
                <a:gd name="T55" fmla="*/ 12 h 124"/>
                <a:gd name="T56" fmla="*/ 54 w 92"/>
                <a:gd name="T57" fmla="*/ 6 h 124"/>
                <a:gd name="T58" fmla="*/ 44 w 92"/>
                <a:gd name="T59" fmla="*/ 2 h 124"/>
                <a:gd name="T60" fmla="*/ 30 w 92"/>
                <a:gd name="T6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124">
                  <a:moveTo>
                    <a:pt x="30" y="0"/>
                  </a:moveTo>
                  <a:lnTo>
                    <a:pt x="30" y="0"/>
                  </a:lnTo>
                  <a:lnTo>
                    <a:pt x="20" y="16"/>
                  </a:lnTo>
                  <a:lnTo>
                    <a:pt x="12" y="34"/>
                  </a:lnTo>
                  <a:lnTo>
                    <a:pt x="12" y="34"/>
                  </a:lnTo>
                  <a:lnTo>
                    <a:pt x="6" y="56"/>
                  </a:lnTo>
                  <a:lnTo>
                    <a:pt x="2" y="78"/>
                  </a:lnTo>
                  <a:lnTo>
                    <a:pt x="0" y="98"/>
                  </a:lnTo>
                  <a:lnTo>
                    <a:pt x="2" y="120"/>
                  </a:lnTo>
                  <a:lnTo>
                    <a:pt x="16" y="122"/>
                  </a:lnTo>
                  <a:lnTo>
                    <a:pt x="16" y="122"/>
                  </a:lnTo>
                  <a:lnTo>
                    <a:pt x="30" y="124"/>
                  </a:lnTo>
                  <a:lnTo>
                    <a:pt x="30" y="124"/>
                  </a:lnTo>
                  <a:lnTo>
                    <a:pt x="40" y="124"/>
                  </a:lnTo>
                  <a:lnTo>
                    <a:pt x="50" y="120"/>
                  </a:lnTo>
                  <a:lnTo>
                    <a:pt x="60" y="116"/>
                  </a:lnTo>
                  <a:lnTo>
                    <a:pt x="68" y="110"/>
                  </a:lnTo>
                  <a:lnTo>
                    <a:pt x="76" y="104"/>
                  </a:lnTo>
                  <a:lnTo>
                    <a:pt x="82" y="96"/>
                  </a:lnTo>
                  <a:lnTo>
                    <a:pt x="86" y="86"/>
                  </a:lnTo>
                  <a:lnTo>
                    <a:pt x="90" y="76"/>
                  </a:lnTo>
                  <a:lnTo>
                    <a:pt x="90" y="76"/>
                  </a:lnTo>
                  <a:lnTo>
                    <a:pt x="92" y="64"/>
                  </a:lnTo>
                  <a:lnTo>
                    <a:pt x="90" y="52"/>
                  </a:lnTo>
                  <a:lnTo>
                    <a:pt x="88" y="40"/>
                  </a:lnTo>
                  <a:lnTo>
                    <a:pt x="82" y="30"/>
                  </a:lnTo>
                  <a:lnTo>
                    <a:pt x="74" y="20"/>
                  </a:lnTo>
                  <a:lnTo>
                    <a:pt x="66" y="12"/>
                  </a:lnTo>
                  <a:lnTo>
                    <a:pt x="54" y="6"/>
                  </a:lnTo>
                  <a:lnTo>
                    <a:pt x="44" y="2"/>
                  </a:lnTo>
                  <a:lnTo>
                    <a:pt x="30" y="0"/>
                  </a:lnTo>
                  <a:close/>
                </a:path>
              </a:pathLst>
            </a:custGeom>
            <a:solidFill>
              <a:srgbClr val="FFE1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404"/>
            <p:cNvSpPr>
              <a:spLocks/>
            </p:cNvSpPr>
            <p:nvPr/>
          </p:nvSpPr>
          <p:spPr bwMode="auto">
            <a:xfrm>
              <a:off x="16694150" y="3935412"/>
              <a:ext cx="146050" cy="196850"/>
            </a:xfrm>
            <a:custGeom>
              <a:avLst/>
              <a:gdLst>
                <a:gd name="T0" fmla="*/ 30 w 92"/>
                <a:gd name="T1" fmla="*/ 0 h 124"/>
                <a:gd name="T2" fmla="*/ 30 w 92"/>
                <a:gd name="T3" fmla="*/ 0 h 124"/>
                <a:gd name="T4" fmla="*/ 20 w 92"/>
                <a:gd name="T5" fmla="*/ 16 h 124"/>
                <a:gd name="T6" fmla="*/ 12 w 92"/>
                <a:gd name="T7" fmla="*/ 34 h 124"/>
                <a:gd name="T8" fmla="*/ 12 w 92"/>
                <a:gd name="T9" fmla="*/ 34 h 124"/>
                <a:gd name="T10" fmla="*/ 6 w 92"/>
                <a:gd name="T11" fmla="*/ 56 h 124"/>
                <a:gd name="T12" fmla="*/ 2 w 92"/>
                <a:gd name="T13" fmla="*/ 78 h 124"/>
                <a:gd name="T14" fmla="*/ 0 w 92"/>
                <a:gd name="T15" fmla="*/ 98 h 124"/>
                <a:gd name="T16" fmla="*/ 2 w 92"/>
                <a:gd name="T17" fmla="*/ 120 h 124"/>
                <a:gd name="T18" fmla="*/ 16 w 92"/>
                <a:gd name="T19" fmla="*/ 122 h 124"/>
                <a:gd name="T20" fmla="*/ 16 w 92"/>
                <a:gd name="T21" fmla="*/ 122 h 124"/>
                <a:gd name="T22" fmla="*/ 30 w 92"/>
                <a:gd name="T23" fmla="*/ 124 h 124"/>
                <a:gd name="T24" fmla="*/ 30 w 92"/>
                <a:gd name="T25" fmla="*/ 124 h 124"/>
                <a:gd name="T26" fmla="*/ 40 w 92"/>
                <a:gd name="T27" fmla="*/ 124 h 124"/>
                <a:gd name="T28" fmla="*/ 50 w 92"/>
                <a:gd name="T29" fmla="*/ 120 h 124"/>
                <a:gd name="T30" fmla="*/ 60 w 92"/>
                <a:gd name="T31" fmla="*/ 116 h 124"/>
                <a:gd name="T32" fmla="*/ 68 w 92"/>
                <a:gd name="T33" fmla="*/ 110 h 124"/>
                <a:gd name="T34" fmla="*/ 76 w 92"/>
                <a:gd name="T35" fmla="*/ 104 h 124"/>
                <a:gd name="T36" fmla="*/ 82 w 92"/>
                <a:gd name="T37" fmla="*/ 96 h 124"/>
                <a:gd name="T38" fmla="*/ 86 w 92"/>
                <a:gd name="T39" fmla="*/ 86 h 124"/>
                <a:gd name="T40" fmla="*/ 90 w 92"/>
                <a:gd name="T41" fmla="*/ 76 h 124"/>
                <a:gd name="T42" fmla="*/ 90 w 92"/>
                <a:gd name="T43" fmla="*/ 76 h 124"/>
                <a:gd name="T44" fmla="*/ 92 w 92"/>
                <a:gd name="T45" fmla="*/ 64 h 124"/>
                <a:gd name="T46" fmla="*/ 90 w 92"/>
                <a:gd name="T47" fmla="*/ 52 h 124"/>
                <a:gd name="T48" fmla="*/ 88 w 92"/>
                <a:gd name="T49" fmla="*/ 40 h 124"/>
                <a:gd name="T50" fmla="*/ 82 w 92"/>
                <a:gd name="T51" fmla="*/ 30 h 124"/>
                <a:gd name="T52" fmla="*/ 74 w 92"/>
                <a:gd name="T53" fmla="*/ 20 h 124"/>
                <a:gd name="T54" fmla="*/ 66 w 92"/>
                <a:gd name="T55" fmla="*/ 12 h 124"/>
                <a:gd name="T56" fmla="*/ 54 w 92"/>
                <a:gd name="T57" fmla="*/ 6 h 124"/>
                <a:gd name="T58" fmla="*/ 44 w 92"/>
                <a:gd name="T59" fmla="*/ 2 h 124"/>
                <a:gd name="T60" fmla="*/ 30 w 92"/>
                <a:gd name="T6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124">
                  <a:moveTo>
                    <a:pt x="30" y="0"/>
                  </a:moveTo>
                  <a:lnTo>
                    <a:pt x="30" y="0"/>
                  </a:lnTo>
                  <a:lnTo>
                    <a:pt x="20" y="16"/>
                  </a:lnTo>
                  <a:lnTo>
                    <a:pt x="12" y="34"/>
                  </a:lnTo>
                  <a:lnTo>
                    <a:pt x="12" y="34"/>
                  </a:lnTo>
                  <a:lnTo>
                    <a:pt x="6" y="56"/>
                  </a:lnTo>
                  <a:lnTo>
                    <a:pt x="2" y="78"/>
                  </a:lnTo>
                  <a:lnTo>
                    <a:pt x="0" y="98"/>
                  </a:lnTo>
                  <a:lnTo>
                    <a:pt x="2" y="120"/>
                  </a:lnTo>
                  <a:lnTo>
                    <a:pt x="16" y="122"/>
                  </a:lnTo>
                  <a:lnTo>
                    <a:pt x="16" y="122"/>
                  </a:lnTo>
                  <a:lnTo>
                    <a:pt x="30" y="124"/>
                  </a:lnTo>
                  <a:lnTo>
                    <a:pt x="30" y="124"/>
                  </a:lnTo>
                  <a:lnTo>
                    <a:pt x="40" y="124"/>
                  </a:lnTo>
                  <a:lnTo>
                    <a:pt x="50" y="120"/>
                  </a:lnTo>
                  <a:lnTo>
                    <a:pt x="60" y="116"/>
                  </a:lnTo>
                  <a:lnTo>
                    <a:pt x="68" y="110"/>
                  </a:lnTo>
                  <a:lnTo>
                    <a:pt x="76" y="104"/>
                  </a:lnTo>
                  <a:lnTo>
                    <a:pt x="82" y="96"/>
                  </a:lnTo>
                  <a:lnTo>
                    <a:pt x="86" y="86"/>
                  </a:lnTo>
                  <a:lnTo>
                    <a:pt x="90" y="76"/>
                  </a:lnTo>
                  <a:lnTo>
                    <a:pt x="90" y="76"/>
                  </a:lnTo>
                  <a:lnTo>
                    <a:pt x="92" y="64"/>
                  </a:lnTo>
                  <a:lnTo>
                    <a:pt x="90" y="52"/>
                  </a:lnTo>
                  <a:lnTo>
                    <a:pt x="88" y="40"/>
                  </a:lnTo>
                  <a:lnTo>
                    <a:pt x="82" y="30"/>
                  </a:lnTo>
                  <a:lnTo>
                    <a:pt x="74" y="20"/>
                  </a:lnTo>
                  <a:lnTo>
                    <a:pt x="66" y="12"/>
                  </a:lnTo>
                  <a:lnTo>
                    <a:pt x="54" y="6"/>
                  </a:lnTo>
                  <a:lnTo>
                    <a:pt x="44" y="2"/>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405"/>
            <p:cNvSpPr>
              <a:spLocks/>
            </p:cNvSpPr>
            <p:nvPr/>
          </p:nvSpPr>
          <p:spPr bwMode="auto">
            <a:xfrm>
              <a:off x="16671925" y="4243387"/>
              <a:ext cx="139700" cy="193675"/>
            </a:xfrm>
            <a:custGeom>
              <a:avLst/>
              <a:gdLst>
                <a:gd name="T0" fmla="*/ 30 w 88"/>
                <a:gd name="T1" fmla="*/ 0 h 122"/>
                <a:gd name="T2" fmla="*/ 30 w 88"/>
                <a:gd name="T3" fmla="*/ 0 h 122"/>
                <a:gd name="T4" fmla="*/ 20 w 88"/>
                <a:gd name="T5" fmla="*/ 18 h 122"/>
                <a:gd name="T6" fmla="*/ 12 w 88"/>
                <a:gd name="T7" fmla="*/ 34 h 122"/>
                <a:gd name="T8" fmla="*/ 12 w 88"/>
                <a:gd name="T9" fmla="*/ 34 h 122"/>
                <a:gd name="T10" fmla="*/ 6 w 88"/>
                <a:gd name="T11" fmla="*/ 56 h 122"/>
                <a:gd name="T12" fmla="*/ 2 w 88"/>
                <a:gd name="T13" fmla="*/ 76 h 122"/>
                <a:gd name="T14" fmla="*/ 0 w 88"/>
                <a:gd name="T15" fmla="*/ 96 h 122"/>
                <a:gd name="T16" fmla="*/ 2 w 88"/>
                <a:gd name="T17" fmla="*/ 116 h 122"/>
                <a:gd name="T18" fmla="*/ 16 w 88"/>
                <a:gd name="T19" fmla="*/ 120 h 122"/>
                <a:gd name="T20" fmla="*/ 16 w 88"/>
                <a:gd name="T21" fmla="*/ 120 h 122"/>
                <a:gd name="T22" fmla="*/ 28 w 88"/>
                <a:gd name="T23" fmla="*/ 122 h 122"/>
                <a:gd name="T24" fmla="*/ 28 w 88"/>
                <a:gd name="T25" fmla="*/ 122 h 122"/>
                <a:gd name="T26" fmla="*/ 40 w 88"/>
                <a:gd name="T27" fmla="*/ 120 h 122"/>
                <a:gd name="T28" fmla="*/ 48 w 88"/>
                <a:gd name="T29" fmla="*/ 118 h 122"/>
                <a:gd name="T30" fmla="*/ 58 w 88"/>
                <a:gd name="T31" fmla="*/ 114 h 122"/>
                <a:gd name="T32" fmla="*/ 66 w 88"/>
                <a:gd name="T33" fmla="*/ 108 h 122"/>
                <a:gd name="T34" fmla="*/ 74 w 88"/>
                <a:gd name="T35" fmla="*/ 102 h 122"/>
                <a:gd name="T36" fmla="*/ 80 w 88"/>
                <a:gd name="T37" fmla="*/ 94 h 122"/>
                <a:gd name="T38" fmla="*/ 84 w 88"/>
                <a:gd name="T39" fmla="*/ 84 h 122"/>
                <a:gd name="T40" fmla="*/ 88 w 88"/>
                <a:gd name="T41" fmla="*/ 74 h 122"/>
                <a:gd name="T42" fmla="*/ 88 w 88"/>
                <a:gd name="T43" fmla="*/ 74 h 122"/>
                <a:gd name="T44" fmla="*/ 88 w 88"/>
                <a:gd name="T45" fmla="*/ 62 h 122"/>
                <a:gd name="T46" fmla="*/ 88 w 88"/>
                <a:gd name="T47" fmla="*/ 52 h 122"/>
                <a:gd name="T48" fmla="*/ 84 w 88"/>
                <a:gd name="T49" fmla="*/ 40 h 122"/>
                <a:gd name="T50" fmla="*/ 80 w 88"/>
                <a:gd name="T51" fmla="*/ 30 h 122"/>
                <a:gd name="T52" fmla="*/ 72 w 88"/>
                <a:gd name="T53" fmla="*/ 20 h 122"/>
                <a:gd name="T54" fmla="*/ 64 w 88"/>
                <a:gd name="T55" fmla="*/ 14 h 122"/>
                <a:gd name="T56" fmla="*/ 54 w 88"/>
                <a:gd name="T57" fmla="*/ 8 h 122"/>
                <a:gd name="T58" fmla="*/ 42 w 88"/>
                <a:gd name="T59" fmla="*/ 4 h 122"/>
                <a:gd name="T60" fmla="*/ 30 w 88"/>
                <a:gd name="T61"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2">
                  <a:moveTo>
                    <a:pt x="30" y="0"/>
                  </a:moveTo>
                  <a:lnTo>
                    <a:pt x="30" y="0"/>
                  </a:lnTo>
                  <a:lnTo>
                    <a:pt x="20" y="18"/>
                  </a:lnTo>
                  <a:lnTo>
                    <a:pt x="12" y="34"/>
                  </a:lnTo>
                  <a:lnTo>
                    <a:pt x="12" y="34"/>
                  </a:lnTo>
                  <a:lnTo>
                    <a:pt x="6" y="56"/>
                  </a:lnTo>
                  <a:lnTo>
                    <a:pt x="2" y="76"/>
                  </a:lnTo>
                  <a:lnTo>
                    <a:pt x="0" y="96"/>
                  </a:lnTo>
                  <a:lnTo>
                    <a:pt x="2" y="116"/>
                  </a:lnTo>
                  <a:lnTo>
                    <a:pt x="16" y="120"/>
                  </a:lnTo>
                  <a:lnTo>
                    <a:pt x="16" y="120"/>
                  </a:lnTo>
                  <a:lnTo>
                    <a:pt x="28" y="122"/>
                  </a:lnTo>
                  <a:lnTo>
                    <a:pt x="28" y="122"/>
                  </a:lnTo>
                  <a:lnTo>
                    <a:pt x="40" y="120"/>
                  </a:lnTo>
                  <a:lnTo>
                    <a:pt x="48" y="118"/>
                  </a:lnTo>
                  <a:lnTo>
                    <a:pt x="58" y="114"/>
                  </a:lnTo>
                  <a:lnTo>
                    <a:pt x="66" y="108"/>
                  </a:lnTo>
                  <a:lnTo>
                    <a:pt x="74" y="102"/>
                  </a:lnTo>
                  <a:lnTo>
                    <a:pt x="80" y="94"/>
                  </a:lnTo>
                  <a:lnTo>
                    <a:pt x="84" y="84"/>
                  </a:lnTo>
                  <a:lnTo>
                    <a:pt x="88" y="74"/>
                  </a:lnTo>
                  <a:lnTo>
                    <a:pt x="88" y="74"/>
                  </a:lnTo>
                  <a:lnTo>
                    <a:pt x="88" y="62"/>
                  </a:lnTo>
                  <a:lnTo>
                    <a:pt x="88" y="52"/>
                  </a:lnTo>
                  <a:lnTo>
                    <a:pt x="84" y="40"/>
                  </a:lnTo>
                  <a:lnTo>
                    <a:pt x="80" y="30"/>
                  </a:lnTo>
                  <a:lnTo>
                    <a:pt x="72" y="20"/>
                  </a:lnTo>
                  <a:lnTo>
                    <a:pt x="64" y="14"/>
                  </a:lnTo>
                  <a:lnTo>
                    <a:pt x="54" y="8"/>
                  </a:lnTo>
                  <a:lnTo>
                    <a:pt x="42" y="4"/>
                  </a:lnTo>
                  <a:lnTo>
                    <a:pt x="30" y="0"/>
                  </a:lnTo>
                  <a:close/>
                </a:path>
              </a:pathLst>
            </a:custGeom>
            <a:solidFill>
              <a:srgbClr val="FFE1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407"/>
            <p:cNvSpPr>
              <a:spLocks/>
            </p:cNvSpPr>
            <p:nvPr/>
          </p:nvSpPr>
          <p:spPr bwMode="auto">
            <a:xfrm>
              <a:off x="16671925" y="4243387"/>
              <a:ext cx="139700" cy="193675"/>
            </a:xfrm>
            <a:custGeom>
              <a:avLst/>
              <a:gdLst>
                <a:gd name="T0" fmla="*/ 30 w 88"/>
                <a:gd name="T1" fmla="*/ 0 h 122"/>
                <a:gd name="T2" fmla="*/ 30 w 88"/>
                <a:gd name="T3" fmla="*/ 0 h 122"/>
                <a:gd name="T4" fmla="*/ 20 w 88"/>
                <a:gd name="T5" fmla="*/ 18 h 122"/>
                <a:gd name="T6" fmla="*/ 12 w 88"/>
                <a:gd name="T7" fmla="*/ 34 h 122"/>
                <a:gd name="T8" fmla="*/ 12 w 88"/>
                <a:gd name="T9" fmla="*/ 34 h 122"/>
                <a:gd name="T10" fmla="*/ 6 w 88"/>
                <a:gd name="T11" fmla="*/ 56 h 122"/>
                <a:gd name="T12" fmla="*/ 2 w 88"/>
                <a:gd name="T13" fmla="*/ 76 h 122"/>
                <a:gd name="T14" fmla="*/ 0 w 88"/>
                <a:gd name="T15" fmla="*/ 96 h 122"/>
                <a:gd name="T16" fmla="*/ 2 w 88"/>
                <a:gd name="T17" fmla="*/ 116 h 122"/>
                <a:gd name="T18" fmla="*/ 16 w 88"/>
                <a:gd name="T19" fmla="*/ 120 h 122"/>
                <a:gd name="T20" fmla="*/ 16 w 88"/>
                <a:gd name="T21" fmla="*/ 120 h 122"/>
                <a:gd name="T22" fmla="*/ 28 w 88"/>
                <a:gd name="T23" fmla="*/ 122 h 122"/>
                <a:gd name="T24" fmla="*/ 28 w 88"/>
                <a:gd name="T25" fmla="*/ 122 h 122"/>
                <a:gd name="T26" fmla="*/ 40 w 88"/>
                <a:gd name="T27" fmla="*/ 120 h 122"/>
                <a:gd name="T28" fmla="*/ 48 w 88"/>
                <a:gd name="T29" fmla="*/ 118 h 122"/>
                <a:gd name="T30" fmla="*/ 58 w 88"/>
                <a:gd name="T31" fmla="*/ 114 h 122"/>
                <a:gd name="T32" fmla="*/ 66 w 88"/>
                <a:gd name="T33" fmla="*/ 108 h 122"/>
                <a:gd name="T34" fmla="*/ 74 w 88"/>
                <a:gd name="T35" fmla="*/ 102 h 122"/>
                <a:gd name="T36" fmla="*/ 80 w 88"/>
                <a:gd name="T37" fmla="*/ 94 h 122"/>
                <a:gd name="T38" fmla="*/ 84 w 88"/>
                <a:gd name="T39" fmla="*/ 84 h 122"/>
                <a:gd name="T40" fmla="*/ 88 w 88"/>
                <a:gd name="T41" fmla="*/ 74 h 122"/>
                <a:gd name="T42" fmla="*/ 88 w 88"/>
                <a:gd name="T43" fmla="*/ 74 h 122"/>
                <a:gd name="T44" fmla="*/ 88 w 88"/>
                <a:gd name="T45" fmla="*/ 62 h 122"/>
                <a:gd name="T46" fmla="*/ 88 w 88"/>
                <a:gd name="T47" fmla="*/ 52 h 122"/>
                <a:gd name="T48" fmla="*/ 84 w 88"/>
                <a:gd name="T49" fmla="*/ 40 h 122"/>
                <a:gd name="T50" fmla="*/ 80 w 88"/>
                <a:gd name="T51" fmla="*/ 30 h 122"/>
                <a:gd name="T52" fmla="*/ 72 w 88"/>
                <a:gd name="T53" fmla="*/ 20 h 122"/>
                <a:gd name="T54" fmla="*/ 64 w 88"/>
                <a:gd name="T55" fmla="*/ 14 h 122"/>
                <a:gd name="T56" fmla="*/ 54 w 88"/>
                <a:gd name="T57" fmla="*/ 8 h 122"/>
                <a:gd name="T58" fmla="*/ 42 w 88"/>
                <a:gd name="T59" fmla="*/ 4 h 122"/>
                <a:gd name="T60" fmla="*/ 30 w 88"/>
                <a:gd name="T61"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2">
                  <a:moveTo>
                    <a:pt x="30" y="0"/>
                  </a:moveTo>
                  <a:lnTo>
                    <a:pt x="30" y="0"/>
                  </a:lnTo>
                  <a:lnTo>
                    <a:pt x="20" y="18"/>
                  </a:lnTo>
                  <a:lnTo>
                    <a:pt x="12" y="34"/>
                  </a:lnTo>
                  <a:lnTo>
                    <a:pt x="12" y="34"/>
                  </a:lnTo>
                  <a:lnTo>
                    <a:pt x="6" y="56"/>
                  </a:lnTo>
                  <a:lnTo>
                    <a:pt x="2" y="76"/>
                  </a:lnTo>
                  <a:lnTo>
                    <a:pt x="0" y="96"/>
                  </a:lnTo>
                  <a:lnTo>
                    <a:pt x="2" y="116"/>
                  </a:lnTo>
                  <a:lnTo>
                    <a:pt x="16" y="120"/>
                  </a:lnTo>
                  <a:lnTo>
                    <a:pt x="16" y="120"/>
                  </a:lnTo>
                  <a:lnTo>
                    <a:pt x="28" y="122"/>
                  </a:lnTo>
                  <a:lnTo>
                    <a:pt x="28" y="122"/>
                  </a:lnTo>
                  <a:lnTo>
                    <a:pt x="40" y="120"/>
                  </a:lnTo>
                  <a:lnTo>
                    <a:pt x="48" y="118"/>
                  </a:lnTo>
                  <a:lnTo>
                    <a:pt x="58" y="114"/>
                  </a:lnTo>
                  <a:lnTo>
                    <a:pt x="66" y="108"/>
                  </a:lnTo>
                  <a:lnTo>
                    <a:pt x="74" y="102"/>
                  </a:lnTo>
                  <a:lnTo>
                    <a:pt x="80" y="94"/>
                  </a:lnTo>
                  <a:lnTo>
                    <a:pt x="84" y="84"/>
                  </a:lnTo>
                  <a:lnTo>
                    <a:pt x="88" y="74"/>
                  </a:lnTo>
                  <a:lnTo>
                    <a:pt x="88" y="74"/>
                  </a:lnTo>
                  <a:lnTo>
                    <a:pt x="88" y="62"/>
                  </a:lnTo>
                  <a:lnTo>
                    <a:pt x="88" y="52"/>
                  </a:lnTo>
                  <a:lnTo>
                    <a:pt x="84" y="40"/>
                  </a:lnTo>
                  <a:lnTo>
                    <a:pt x="80" y="30"/>
                  </a:lnTo>
                  <a:lnTo>
                    <a:pt x="72" y="20"/>
                  </a:lnTo>
                  <a:lnTo>
                    <a:pt x="64" y="14"/>
                  </a:lnTo>
                  <a:lnTo>
                    <a:pt x="54" y="8"/>
                  </a:lnTo>
                  <a:lnTo>
                    <a:pt x="42" y="4"/>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408"/>
            <p:cNvSpPr>
              <a:spLocks/>
            </p:cNvSpPr>
            <p:nvPr/>
          </p:nvSpPr>
          <p:spPr bwMode="auto">
            <a:xfrm>
              <a:off x="16605250" y="4535487"/>
              <a:ext cx="146050" cy="198438"/>
            </a:xfrm>
            <a:custGeom>
              <a:avLst/>
              <a:gdLst>
                <a:gd name="T0" fmla="*/ 30 w 92"/>
                <a:gd name="T1" fmla="*/ 0 h 125"/>
                <a:gd name="T2" fmla="*/ 30 w 92"/>
                <a:gd name="T3" fmla="*/ 0 h 125"/>
                <a:gd name="T4" fmla="*/ 20 w 92"/>
                <a:gd name="T5" fmla="*/ 18 h 125"/>
                <a:gd name="T6" fmla="*/ 12 w 92"/>
                <a:gd name="T7" fmla="*/ 36 h 125"/>
                <a:gd name="T8" fmla="*/ 12 w 92"/>
                <a:gd name="T9" fmla="*/ 36 h 125"/>
                <a:gd name="T10" fmla="*/ 4 w 92"/>
                <a:gd name="T11" fmla="*/ 58 h 125"/>
                <a:gd name="T12" fmla="*/ 0 w 92"/>
                <a:gd name="T13" fmla="*/ 78 h 125"/>
                <a:gd name="T14" fmla="*/ 0 w 92"/>
                <a:gd name="T15" fmla="*/ 100 h 125"/>
                <a:gd name="T16" fmla="*/ 0 w 92"/>
                <a:gd name="T17" fmla="*/ 121 h 125"/>
                <a:gd name="T18" fmla="*/ 16 w 92"/>
                <a:gd name="T19" fmla="*/ 125 h 125"/>
                <a:gd name="T20" fmla="*/ 16 w 92"/>
                <a:gd name="T21" fmla="*/ 125 h 125"/>
                <a:gd name="T22" fmla="*/ 28 w 92"/>
                <a:gd name="T23" fmla="*/ 125 h 125"/>
                <a:gd name="T24" fmla="*/ 28 w 92"/>
                <a:gd name="T25" fmla="*/ 125 h 125"/>
                <a:gd name="T26" fmla="*/ 40 w 92"/>
                <a:gd name="T27" fmla="*/ 125 h 125"/>
                <a:gd name="T28" fmla="*/ 50 w 92"/>
                <a:gd name="T29" fmla="*/ 123 h 125"/>
                <a:gd name="T30" fmla="*/ 58 w 92"/>
                <a:gd name="T31" fmla="*/ 117 h 125"/>
                <a:gd name="T32" fmla="*/ 68 w 92"/>
                <a:gd name="T33" fmla="*/ 113 h 125"/>
                <a:gd name="T34" fmla="*/ 76 w 92"/>
                <a:gd name="T35" fmla="*/ 105 h 125"/>
                <a:gd name="T36" fmla="*/ 82 w 92"/>
                <a:gd name="T37" fmla="*/ 98 h 125"/>
                <a:gd name="T38" fmla="*/ 86 w 92"/>
                <a:gd name="T39" fmla="*/ 88 h 125"/>
                <a:gd name="T40" fmla="*/ 90 w 92"/>
                <a:gd name="T41" fmla="*/ 78 h 125"/>
                <a:gd name="T42" fmla="*/ 90 w 92"/>
                <a:gd name="T43" fmla="*/ 78 h 125"/>
                <a:gd name="T44" fmla="*/ 92 w 92"/>
                <a:gd name="T45" fmla="*/ 66 h 125"/>
                <a:gd name="T46" fmla="*/ 90 w 92"/>
                <a:gd name="T47" fmla="*/ 52 h 125"/>
                <a:gd name="T48" fmla="*/ 86 w 92"/>
                <a:gd name="T49" fmla="*/ 42 h 125"/>
                <a:gd name="T50" fmla="*/ 82 w 92"/>
                <a:gd name="T51" fmla="*/ 30 h 125"/>
                <a:gd name="T52" fmla="*/ 74 w 92"/>
                <a:gd name="T53" fmla="*/ 22 h 125"/>
                <a:gd name="T54" fmla="*/ 64 w 92"/>
                <a:gd name="T55" fmla="*/ 14 h 125"/>
                <a:gd name="T56" fmla="*/ 54 w 92"/>
                <a:gd name="T57" fmla="*/ 8 h 125"/>
                <a:gd name="T58" fmla="*/ 42 w 92"/>
                <a:gd name="T59" fmla="*/ 4 h 125"/>
                <a:gd name="T60" fmla="*/ 30 w 92"/>
                <a:gd name="T6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125">
                  <a:moveTo>
                    <a:pt x="30" y="0"/>
                  </a:moveTo>
                  <a:lnTo>
                    <a:pt x="30" y="0"/>
                  </a:lnTo>
                  <a:lnTo>
                    <a:pt x="20" y="18"/>
                  </a:lnTo>
                  <a:lnTo>
                    <a:pt x="12" y="36"/>
                  </a:lnTo>
                  <a:lnTo>
                    <a:pt x="12" y="36"/>
                  </a:lnTo>
                  <a:lnTo>
                    <a:pt x="4" y="58"/>
                  </a:lnTo>
                  <a:lnTo>
                    <a:pt x="0" y="78"/>
                  </a:lnTo>
                  <a:lnTo>
                    <a:pt x="0" y="100"/>
                  </a:lnTo>
                  <a:lnTo>
                    <a:pt x="0" y="121"/>
                  </a:lnTo>
                  <a:lnTo>
                    <a:pt x="16" y="125"/>
                  </a:lnTo>
                  <a:lnTo>
                    <a:pt x="16" y="125"/>
                  </a:lnTo>
                  <a:lnTo>
                    <a:pt x="28" y="125"/>
                  </a:lnTo>
                  <a:lnTo>
                    <a:pt x="28" y="125"/>
                  </a:lnTo>
                  <a:lnTo>
                    <a:pt x="40" y="125"/>
                  </a:lnTo>
                  <a:lnTo>
                    <a:pt x="50" y="123"/>
                  </a:lnTo>
                  <a:lnTo>
                    <a:pt x="58" y="117"/>
                  </a:lnTo>
                  <a:lnTo>
                    <a:pt x="68" y="113"/>
                  </a:lnTo>
                  <a:lnTo>
                    <a:pt x="76" y="105"/>
                  </a:lnTo>
                  <a:lnTo>
                    <a:pt x="82" y="98"/>
                  </a:lnTo>
                  <a:lnTo>
                    <a:pt x="86" y="88"/>
                  </a:lnTo>
                  <a:lnTo>
                    <a:pt x="90" y="78"/>
                  </a:lnTo>
                  <a:lnTo>
                    <a:pt x="90" y="78"/>
                  </a:lnTo>
                  <a:lnTo>
                    <a:pt x="92" y="66"/>
                  </a:lnTo>
                  <a:lnTo>
                    <a:pt x="90" y="52"/>
                  </a:lnTo>
                  <a:lnTo>
                    <a:pt x="86" y="42"/>
                  </a:lnTo>
                  <a:lnTo>
                    <a:pt x="82" y="30"/>
                  </a:lnTo>
                  <a:lnTo>
                    <a:pt x="74" y="22"/>
                  </a:lnTo>
                  <a:lnTo>
                    <a:pt x="64" y="14"/>
                  </a:lnTo>
                  <a:lnTo>
                    <a:pt x="54" y="8"/>
                  </a:lnTo>
                  <a:lnTo>
                    <a:pt x="42" y="4"/>
                  </a:lnTo>
                  <a:lnTo>
                    <a:pt x="30" y="0"/>
                  </a:lnTo>
                  <a:close/>
                </a:path>
              </a:pathLst>
            </a:custGeom>
            <a:solidFill>
              <a:srgbClr val="FFE1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409"/>
            <p:cNvSpPr>
              <a:spLocks/>
            </p:cNvSpPr>
            <p:nvPr/>
          </p:nvSpPr>
          <p:spPr bwMode="auto">
            <a:xfrm>
              <a:off x="16605250" y="4535487"/>
              <a:ext cx="146050" cy="198438"/>
            </a:xfrm>
            <a:custGeom>
              <a:avLst/>
              <a:gdLst>
                <a:gd name="T0" fmla="*/ 30 w 92"/>
                <a:gd name="T1" fmla="*/ 0 h 125"/>
                <a:gd name="T2" fmla="*/ 30 w 92"/>
                <a:gd name="T3" fmla="*/ 0 h 125"/>
                <a:gd name="T4" fmla="*/ 20 w 92"/>
                <a:gd name="T5" fmla="*/ 18 h 125"/>
                <a:gd name="T6" fmla="*/ 12 w 92"/>
                <a:gd name="T7" fmla="*/ 36 h 125"/>
                <a:gd name="T8" fmla="*/ 12 w 92"/>
                <a:gd name="T9" fmla="*/ 36 h 125"/>
                <a:gd name="T10" fmla="*/ 4 w 92"/>
                <a:gd name="T11" fmla="*/ 58 h 125"/>
                <a:gd name="T12" fmla="*/ 0 w 92"/>
                <a:gd name="T13" fmla="*/ 78 h 125"/>
                <a:gd name="T14" fmla="*/ 0 w 92"/>
                <a:gd name="T15" fmla="*/ 100 h 125"/>
                <a:gd name="T16" fmla="*/ 0 w 92"/>
                <a:gd name="T17" fmla="*/ 121 h 125"/>
                <a:gd name="T18" fmla="*/ 16 w 92"/>
                <a:gd name="T19" fmla="*/ 125 h 125"/>
                <a:gd name="T20" fmla="*/ 16 w 92"/>
                <a:gd name="T21" fmla="*/ 125 h 125"/>
                <a:gd name="T22" fmla="*/ 28 w 92"/>
                <a:gd name="T23" fmla="*/ 125 h 125"/>
                <a:gd name="T24" fmla="*/ 28 w 92"/>
                <a:gd name="T25" fmla="*/ 125 h 125"/>
                <a:gd name="T26" fmla="*/ 40 w 92"/>
                <a:gd name="T27" fmla="*/ 125 h 125"/>
                <a:gd name="T28" fmla="*/ 50 w 92"/>
                <a:gd name="T29" fmla="*/ 123 h 125"/>
                <a:gd name="T30" fmla="*/ 58 w 92"/>
                <a:gd name="T31" fmla="*/ 117 h 125"/>
                <a:gd name="T32" fmla="*/ 68 w 92"/>
                <a:gd name="T33" fmla="*/ 113 h 125"/>
                <a:gd name="T34" fmla="*/ 76 w 92"/>
                <a:gd name="T35" fmla="*/ 105 h 125"/>
                <a:gd name="T36" fmla="*/ 82 w 92"/>
                <a:gd name="T37" fmla="*/ 98 h 125"/>
                <a:gd name="T38" fmla="*/ 86 w 92"/>
                <a:gd name="T39" fmla="*/ 88 h 125"/>
                <a:gd name="T40" fmla="*/ 90 w 92"/>
                <a:gd name="T41" fmla="*/ 78 h 125"/>
                <a:gd name="T42" fmla="*/ 90 w 92"/>
                <a:gd name="T43" fmla="*/ 78 h 125"/>
                <a:gd name="T44" fmla="*/ 92 w 92"/>
                <a:gd name="T45" fmla="*/ 66 h 125"/>
                <a:gd name="T46" fmla="*/ 90 w 92"/>
                <a:gd name="T47" fmla="*/ 52 h 125"/>
                <a:gd name="T48" fmla="*/ 86 w 92"/>
                <a:gd name="T49" fmla="*/ 42 h 125"/>
                <a:gd name="T50" fmla="*/ 82 w 92"/>
                <a:gd name="T51" fmla="*/ 30 h 125"/>
                <a:gd name="T52" fmla="*/ 74 w 92"/>
                <a:gd name="T53" fmla="*/ 22 h 125"/>
                <a:gd name="T54" fmla="*/ 64 w 92"/>
                <a:gd name="T55" fmla="*/ 14 h 125"/>
                <a:gd name="T56" fmla="*/ 54 w 92"/>
                <a:gd name="T57" fmla="*/ 8 h 125"/>
                <a:gd name="T58" fmla="*/ 42 w 92"/>
                <a:gd name="T59" fmla="*/ 4 h 125"/>
                <a:gd name="T60" fmla="*/ 30 w 92"/>
                <a:gd name="T6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125">
                  <a:moveTo>
                    <a:pt x="30" y="0"/>
                  </a:moveTo>
                  <a:lnTo>
                    <a:pt x="30" y="0"/>
                  </a:lnTo>
                  <a:lnTo>
                    <a:pt x="20" y="18"/>
                  </a:lnTo>
                  <a:lnTo>
                    <a:pt x="12" y="36"/>
                  </a:lnTo>
                  <a:lnTo>
                    <a:pt x="12" y="36"/>
                  </a:lnTo>
                  <a:lnTo>
                    <a:pt x="4" y="58"/>
                  </a:lnTo>
                  <a:lnTo>
                    <a:pt x="0" y="78"/>
                  </a:lnTo>
                  <a:lnTo>
                    <a:pt x="0" y="100"/>
                  </a:lnTo>
                  <a:lnTo>
                    <a:pt x="0" y="121"/>
                  </a:lnTo>
                  <a:lnTo>
                    <a:pt x="16" y="125"/>
                  </a:lnTo>
                  <a:lnTo>
                    <a:pt x="16" y="125"/>
                  </a:lnTo>
                  <a:lnTo>
                    <a:pt x="28" y="125"/>
                  </a:lnTo>
                  <a:lnTo>
                    <a:pt x="28" y="125"/>
                  </a:lnTo>
                  <a:lnTo>
                    <a:pt x="40" y="125"/>
                  </a:lnTo>
                  <a:lnTo>
                    <a:pt x="50" y="123"/>
                  </a:lnTo>
                  <a:lnTo>
                    <a:pt x="58" y="117"/>
                  </a:lnTo>
                  <a:lnTo>
                    <a:pt x="68" y="113"/>
                  </a:lnTo>
                  <a:lnTo>
                    <a:pt x="76" y="105"/>
                  </a:lnTo>
                  <a:lnTo>
                    <a:pt x="82" y="98"/>
                  </a:lnTo>
                  <a:lnTo>
                    <a:pt x="86" y="88"/>
                  </a:lnTo>
                  <a:lnTo>
                    <a:pt x="90" y="78"/>
                  </a:lnTo>
                  <a:lnTo>
                    <a:pt x="90" y="78"/>
                  </a:lnTo>
                  <a:lnTo>
                    <a:pt x="92" y="66"/>
                  </a:lnTo>
                  <a:lnTo>
                    <a:pt x="90" y="52"/>
                  </a:lnTo>
                  <a:lnTo>
                    <a:pt x="86" y="42"/>
                  </a:lnTo>
                  <a:lnTo>
                    <a:pt x="82" y="30"/>
                  </a:lnTo>
                  <a:lnTo>
                    <a:pt x="74" y="22"/>
                  </a:lnTo>
                  <a:lnTo>
                    <a:pt x="64" y="14"/>
                  </a:lnTo>
                  <a:lnTo>
                    <a:pt x="54" y="8"/>
                  </a:lnTo>
                  <a:lnTo>
                    <a:pt x="42" y="4"/>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410"/>
            <p:cNvSpPr>
              <a:spLocks/>
            </p:cNvSpPr>
            <p:nvPr/>
          </p:nvSpPr>
          <p:spPr bwMode="auto">
            <a:xfrm>
              <a:off x="16525875" y="4803775"/>
              <a:ext cx="114300" cy="155575"/>
            </a:xfrm>
            <a:custGeom>
              <a:avLst/>
              <a:gdLst>
                <a:gd name="T0" fmla="*/ 24 w 72"/>
                <a:gd name="T1" fmla="*/ 0 h 98"/>
                <a:gd name="T2" fmla="*/ 24 w 72"/>
                <a:gd name="T3" fmla="*/ 0 h 98"/>
                <a:gd name="T4" fmla="*/ 16 w 72"/>
                <a:gd name="T5" fmla="*/ 14 h 98"/>
                <a:gd name="T6" fmla="*/ 10 w 72"/>
                <a:gd name="T7" fmla="*/ 28 h 98"/>
                <a:gd name="T8" fmla="*/ 10 w 72"/>
                <a:gd name="T9" fmla="*/ 28 h 98"/>
                <a:gd name="T10" fmla="*/ 6 w 72"/>
                <a:gd name="T11" fmla="*/ 44 h 98"/>
                <a:gd name="T12" fmla="*/ 2 w 72"/>
                <a:gd name="T13" fmla="*/ 62 h 98"/>
                <a:gd name="T14" fmla="*/ 0 w 72"/>
                <a:gd name="T15" fmla="*/ 78 h 98"/>
                <a:gd name="T16" fmla="*/ 2 w 72"/>
                <a:gd name="T17" fmla="*/ 94 h 98"/>
                <a:gd name="T18" fmla="*/ 14 w 72"/>
                <a:gd name="T19" fmla="*/ 98 h 98"/>
                <a:gd name="T20" fmla="*/ 14 w 72"/>
                <a:gd name="T21" fmla="*/ 98 h 98"/>
                <a:gd name="T22" fmla="*/ 24 w 72"/>
                <a:gd name="T23" fmla="*/ 98 h 98"/>
                <a:gd name="T24" fmla="*/ 24 w 72"/>
                <a:gd name="T25" fmla="*/ 98 h 98"/>
                <a:gd name="T26" fmla="*/ 32 w 72"/>
                <a:gd name="T27" fmla="*/ 98 h 98"/>
                <a:gd name="T28" fmla="*/ 40 w 72"/>
                <a:gd name="T29" fmla="*/ 96 h 98"/>
                <a:gd name="T30" fmla="*/ 48 w 72"/>
                <a:gd name="T31" fmla="*/ 92 h 98"/>
                <a:gd name="T32" fmla="*/ 54 w 72"/>
                <a:gd name="T33" fmla="*/ 88 h 98"/>
                <a:gd name="T34" fmla="*/ 60 w 72"/>
                <a:gd name="T35" fmla="*/ 82 h 98"/>
                <a:gd name="T36" fmla="*/ 64 w 72"/>
                <a:gd name="T37" fmla="*/ 76 h 98"/>
                <a:gd name="T38" fmla="*/ 68 w 72"/>
                <a:gd name="T39" fmla="*/ 68 h 98"/>
                <a:gd name="T40" fmla="*/ 72 w 72"/>
                <a:gd name="T41" fmla="*/ 60 h 98"/>
                <a:gd name="T42" fmla="*/ 72 w 72"/>
                <a:gd name="T43" fmla="*/ 60 h 98"/>
                <a:gd name="T44" fmla="*/ 72 w 72"/>
                <a:gd name="T45" fmla="*/ 50 h 98"/>
                <a:gd name="T46" fmla="*/ 72 w 72"/>
                <a:gd name="T47" fmla="*/ 40 h 98"/>
                <a:gd name="T48" fmla="*/ 68 w 72"/>
                <a:gd name="T49" fmla="*/ 32 h 98"/>
                <a:gd name="T50" fmla="*/ 64 w 72"/>
                <a:gd name="T51" fmla="*/ 24 h 98"/>
                <a:gd name="T52" fmla="*/ 58 w 72"/>
                <a:gd name="T53" fmla="*/ 16 h 98"/>
                <a:gd name="T54" fmla="*/ 52 w 72"/>
                <a:gd name="T55" fmla="*/ 10 h 98"/>
                <a:gd name="T56" fmla="*/ 44 w 72"/>
                <a:gd name="T57" fmla="*/ 6 h 98"/>
                <a:gd name="T58" fmla="*/ 34 w 72"/>
                <a:gd name="T59" fmla="*/ 2 h 98"/>
                <a:gd name="T60" fmla="*/ 24 w 72"/>
                <a:gd name="T6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98">
                  <a:moveTo>
                    <a:pt x="24" y="0"/>
                  </a:moveTo>
                  <a:lnTo>
                    <a:pt x="24" y="0"/>
                  </a:lnTo>
                  <a:lnTo>
                    <a:pt x="16" y="14"/>
                  </a:lnTo>
                  <a:lnTo>
                    <a:pt x="10" y="28"/>
                  </a:lnTo>
                  <a:lnTo>
                    <a:pt x="10" y="28"/>
                  </a:lnTo>
                  <a:lnTo>
                    <a:pt x="6" y="44"/>
                  </a:lnTo>
                  <a:lnTo>
                    <a:pt x="2" y="62"/>
                  </a:lnTo>
                  <a:lnTo>
                    <a:pt x="0" y="78"/>
                  </a:lnTo>
                  <a:lnTo>
                    <a:pt x="2" y="94"/>
                  </a:lnTo>
                  <a:lnTo>
                    <a:pt x="14" y="98"/>
                  </a:lnTo>
                  <a:lnTo>
                    <a:pt x="14" y="98"/>
                  </a:lnTo>
                  <a:lnTo>
                    <a:pt x="24" y="98"/>
                  </a:lnTo>
                  <a:lnTo>
                    <a:pt x="24" y="98"/>
                  </a:lnTo>
                  <a:lnTo>
                    <a:pt x="32" y="98"/>
                  </a:lnTo>
                  <a:lnTo>
                    <a:pt x="40" y="96"/>
                  </a:lnTo>
                  <a:lnTo>
                    <a:pt x="48" y="92"/>
                  </a:lnTo>
                  <a:lnTo>
                    <a:pt x="54" y="88"/>
                  </a:lnTo>
                  <a:lnTo>
                    <a:pt x="60" y="82"/>
                  </a:lnTo>
                  <a:lnTo>
                    <a:pt x="64" y="76"/>
                  </a:lnTo>
                  <a:lnTo>
                    <a:pt x="68" y="68"/>
                  </a:lnTo>
                  <a:lnTo>
                    <a:pt x="72" y="60"/>
                  </a:lnTo>
                  <a:lnTo>
                    <a:pt x="72" y="60"/>
                  </a:lnTo>
                  <a:lnTo>
                    <a:pt x="72" y="50"/>
                  </a:lnTo>
                  <a:lnTo>
                    <a:pt x="72" y="40"/>
                  </a:lnTo>
                  <a:lnTo>
                    <a:pt x="68" y="32"/>
                  </a:lnTo>
                  <a:lnTo>
                    <a:pt x="64" y="24"/>
                  </a:lnTo>
                  <a:lnTo>
                    <a:pt x="58" y="16"/>
                  </a:lnTo>
                  <a:lnTo>
                    <a:pt x="52" y="10"/>
                  </a:lnTo>
                  <a:lnTo>
                    <a:pt x="44" y="6"/>
                  </a:lnTo>
                  <a:lnTo>
                    <a:pt x="34" y="2"/>
                  </a:lnTo>
                  <a:lnTo>
                    <a:pt x="24" y="0"/>
                  </a:lnTo>
                  <a:close/>
                </a:path>
              </a:pathLst>
            </a:custGeom>
            <a:solidFill>
              <a:srgbClr val="FFE1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411"/>
            <p:cNvSpPr>
              <a:spLocks/>
            </p:cNvSpPr>
            <p:nvPr/>
          </p:nvSpPr>
          <p:spPr bwMode="auto">
            <a:xfrm>
              <a:off x="16525875" y="4803775"/>
              <a:ext cx="114300" cy="155575"/>
            </a:xfrm>
            <a:custGeom>
              <a:avLst/>
              <a:gdLst>
                <a:gd name="T0" fmla="*/ 24 w 72"/>
                <a:gd name="T1" fmla="*/ 0 h 98"/>
                <a:gd name="T2" fmla="*/ 24 w 72"/>
                <a:gd name="T3" fmla="*/ 0 h 98"/>
                <a:gd name="T4" fmla="*/ 16 w 72"/>
                <a:gd name="T5" fmla="*/ 14 h 98"/>
                <a:gd name="T6" fmla="*/ 10 w 72"/>
                <a:gd name="T7" fmla="*/ 28 h 98"/>
                <a:gd name="T8" fmla="*/ 10 w 72"/>
                <a:gd name="T9" fmla="*/ 28 h 98"/>
                <a:gd name="T10" fmla="*/ 6 w 72"/>
                <a:gd name="T11" fmla="*/ 44 h 98"/>
                <a:gd name="T12" fmla="*/ 2 w 72"/>
                <a:gd name="T13" fmla="*/ 62 h 98"/>
                <a:gd name="T14" fmla="*/ 0 w 72"/>
                <a:gd name="T15" fmla="*/ 78 h 98"/>
                <a:gd name="T16" fmla="*/ 2 w 72"/>
                <a:gd name="T17" fmla="*/ 94 h 98"/>
                <a:gd name="T18" fmla="*/ 14 w 72"/>
                <a:gd name="T19" fmla="*/ 98 h 98"/>
                <a:gd name="T20" fmla="*/ 14 w 72"/>
                <a:gd name="T21" fmla="*/ 98 h 98"/>
                <a:gd name="T22" fmla="*/ 24 w 72"/>
                <a:gd name="T23" fmla="*/ 98 h 98"/>
                <a:gd name="T24" fmla="*/ 24 w 72"/>
                <a:gd name="T25" fmla="*/ 98 h 98"/>
                <a:gd name="T26" fmla="*/ 32 w 72"/>
                <a:gd name="T27" fmla="*/ 98 h 98"/>
                <a:gd name="T28" fmla="*/ 40 w 72"/>
                <a:gd name="T29" fmla="*/ 96 h 98"/>
                <a:gd name="T30" fmla="*/ 48 w 72"/>
                <a:gd name="T31" fmla="*/ 92 h 98"/>
                <a:gd name="T32" fmla="*/ 54 w 72"/>
                <a:gd name="T33" fmla="*/ 88 h 98"/>
                <a:gd name="T34" fmla="*/ 60 w 72"/>
                <a:gd name="T35" fmla="*/ 82 h 98"/>
                <a:gd name="T36" fmla="*/ 64 w 72"/>
                <a:gd name="T37" fmla="*/ 76 h 98"/>
                <a:gd name="T38" fmla="*/ 68 w 72"/>
                <a:gd name="T39" fmla="*/ 68 h 98"/>
                <a:gd name="T40" fmla="*/ 72 w 72"/>
                <a:gd name="T41" fmla="*/ 60 h 98"/>
                <a:gd name="T42" fmla="*/ 72 w 72"/>
                <a:gd name="T43" fmla="*/ 60 h 98"/>
                <a:gd name="T44" fmla="*/ 72 w 72"/>
                <a:gd name="T45" fmla="*/ 50 h 98"/>
                <a:gd name="T46" fmla="*/ 72 w 72"/>
                <a:gd name="T47" fmla="*/ 40 h 98"/>
                <a:gd name="T48" fmla="*/ 68 w 72"/>
                <a:gd name="T49" fmla="*/ 32 h 98"/>
                <a:gd name="T50" fmla="*/ 64 w 72"/>
                <a:gd name="T51" fmla="*/ 24 h 98"/>
                <a:gd name="T52" fmla="*/ 58 w 72"/>
                <a:gd name="T53" fmla="*/ 16 h 98"/>
                <a:gd name="T54" fmla="*/ 52 w 72"/>
                <a:gd name="T55" fmla="*/ 10 h 98"/>
                <a:gd name="T56" fmla="*/ 44 w 72"/>
                <a:gd name="T57" fmla="*/ 6 h 98"/>
                <a:gd name="T58" fmla="*/ 34 w 72"/>
                <a:gd name="T59" fmla="*/ 2 h 98"/>
                <a:gd name="T60" fmla="*/ 24 w 72"/>
                <a:gd name="T6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98">
                  <a:moveTo>
                    <a:pt x="24" y="0"/>
                  </a:moveTo>
                  <a:lnTo>
                    <a:pt x="24" y="0"/>
                  </a:lnTo>
                  <a:lnTo>
                    <a:pt x="16" y="14"/>
                  </a:lnTo>
                  <a:lnTo>
                    <a:pt x="10" y="28"/>
                  </a:lnTo>
                  <a:lnTo>
                    <a:pt x="10" y="28"/>
                  </a:lnTo>
                  <a:lnTo>
                    <a:pt x="6" y="44"/>
                  </a:lnTo>
                  <a:lnTo>
                    <a:pt x="2" y="62"/>
                  </a:lnTo>
                  <a:lnTo>
                    <a:pt x="0" y="78"/>
                  </a:lnTo>
                  <a:lnTo>
                    <a:pt x="2" y="94"/>
                  </a:lnTo>
                  <a:lnTo>
                    <a:pt x="14" y="98"/>
                  </a:lnTo>
                  <a:lnTo>
                    <a:pt x="14" y="98"/>
                  </a:lnTo>
                  <a:lnTo>
                    <a:pt x="24" y="98"/>
                  </a:lnTo>
                  <a:lnTo>
                    <a:pt x="24" y="98"/>
                  </a:lnTo>
                  <a:lnTo>
                    <a:pt x="32" y="98"/>
                  </a:lnTo>
                  <a:lnTo>
                    <a:pt x="40" y="96"/>
                  </a:lnTo>
                  <a:lnTo>
                    <a:pt x="48" y="92"/>
                  </a:lnTo>
                  <a:lnTo>
                    <a:pt x="54" y="88"/>
                  </a:lnTo>
                  <a:lnTo>
                    <a:pt x="60" y="82"/>
                  </a:lnTo>
                  <a:lnTo>
                    <a:pt x="64" y="76"/>
                  </a:lnTo>
                  <a:lnTo>
                    <a:pt x="68" y="68"/>
                  </a:lnTo>
                  <a:lnTo>
                    <a:pt x="72" y="60"/>
                  </a:lnTo>
                  <a:lnTo>
                    <a:pt x="72" y="60"/>
                  </a:lnTo>
                  <a:lnTo>
                    <a:pt x="72" y="50"/>
                  </a:lnTo>
                  <a:lnTo>
                    <a:pt x="72" y="40"/>
                  </a:lnTo>
                  <a:lnTo>
                    <a:pt x="68" y="32"/>
                  </a:lnTo>
                  <a:lnTo>
                    <a:pt x="64" y="24"/>
                  </a:lnTo>
                  <a:lnTo>
                    <a:pt x="58" y="16"/>
                  </a:lnTo>
                  <a:lnTo>
                    <a:pt x="52" y="10"/>
                  </a:lnTo>
                  <a:lnTo>
                    <a:pt x="44" y="6"/>
                  </a:lnTo>
                  <a:lnTo>
                    <a:pt x="34" y="2"/>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412"/>
            <p:cNvSpPr>
              <a:spLocks/>
            </p:cNvSpPr>
            <p:nvPr/>
          </p:nvSpPr>
          <p:spPr bwMode="auto">
            <a:xfrm>
              <a:off x="16805275" y="3573462"/>
              <a:ext cx="174625" cy="82550"/>
            </a:xfrm>
            <a:custGeom>
              <a:avLst/>
              <a:gdLst>
                <a:gd name="T0" fmla="*/ 0 w 110"/>
                <a:gd name="T1" fmla="*/ 0 h 52"/>
                <a:gd name="T2" fmla="*/ 0 w 110"/>
                <a:gd name="T3" fmla="*/ 0 h 52"/>
                <a:gd name="T4" fmla="*/ 18 w 110"/>
                <a:gd name="T5" fmla="*/ 6 h 52"/>
                <a:gd name="T6" fmla="*/ 110 w 110"/>
                <a:gd name="T7" fmla="*/ 52 h 52"/>
                <a:gd name="T8" fmla="*/ 110 w 110"/>
                <a:gd name="T9" fmla="*/ 52 h 52"/>
                <a:gd name="T10" fmla="*/ 110 w 110"/>
                <a:gd name="T11" fmla="*/ 52 h 52"/>
                <a:gd name="T12" fmla="*/ 64 w 110"/>
                <a:gd name="T13" fmla="*/ 26 h 52"/>
                <a:gd name="T14" fmla="*/ 26 w 110"/>
                <a:gd name="T15" fmla="*/ 8 h 52"/>
                <a:gd name="T16" fmla="*/ 12 w 110"/>
                <a:gd name="T17" fmla="*/ 2 h 52"/>
                <a:gd name="T18" fmla="*/ 0 w 110"/>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52">
                  <a:moveTo>
                    <a:pt x="0" y="0"/>
                  </a:moveTo>
                  <a:lnTo>
                    <a:pt x="0" y="0"/>
                  </a:lnTo>
                  <a:lnTo>
                    <a:pt x="18" y="6"/>
                  </a:lnTo>
                  <a:lnTo>
                    <a:pt x="110" y="52"/>
                  </a:lnTo>
                  <a:lnTo>
                    <a:pt x="110" y="52"/>
                  </a:lnTo>
                  <a:lnTo>
                    <a:pt x="110" y="52"/>
                  </a:lnTo>
                  <a:lnTo>
                    <a:pt x="64" y="26"/>
                  </a:lnTo>
                  <a:lnTo>
                    <a:pt x="26" y="8"/>
                  </a:lnTo>
                  <a:lnTo>
                    <a:pt x="12" y="2"/>
                  </a:lnTo>
                  <a:lnTo>
                    <a:pt x="0" y="0"/>
                  </a:lnTo>
                  <a:close/>
                </a:path>
              </a:pathLst>
            </a:custGeom>
            <a:solidFill>
              <a:srgbClr val="5C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413"/>
            <p:cNvSpPr>
              <a:spLocks/>
            </p:cNvSpPr>
            <p:nvPr/>
          </p:nvSpPr>
          <p:spPr bwMode="auto">
            <a:xfrm>
              <a:off x="16805275" y="3573462"/>
              <a:ext cx="174625" cy="82550"/>
            </a:xfrm>
            <a:custGeom>
              <a:avLst/>
              <a:gdLst>
                <a:gd name="T0" fmla="*/ 0 w 110"/>
                <a:gd name="T1" fmla="*/ 0 h 52"/>
                <a:gd name="T2" fmla="*/ 0 w 110"/>
                <a:gd name="T3" fmla="*/ 0 h 52"/>
                <a:gd name="T4" fmla="*/ 18 w 110"/>
                <a:gd name="T5" fmla="*/ 6 h 52"/>
                <a:gd name="T6" fmla="*/ 110 w 110"/>
                <a:gd name="T7" fmla="*/ 52 h 52"/>
                <a:gd name="T8" fmla="*/ 110 w 110"/>
                <a:gd name="T9" fmla="*/ 52 h 52"/>
                <a:gd name="T10" fmla="*/ 110 w 110"/>
                <a:gd name="T11" fmla="*/ 52 h 52"/>
                <a:gd name="T12" fmla="*/ 64 w 110"/>
                <a:gd name="T13" fmla="*/ 26 h 52"/>
                <a:gd name="T14" fmla="*/ 26 w 110"/>
                <a:gd name="T15" fmla="*/ 8 h 52"/>
                <a:gd name="T16" fmla="*/ 12 w 110"/>
                <a:gd name="T17" fmla="*/ 2 h 52"/>
                <a:gd name="T18" fmla="*/ 0 w 110"/>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52">
                  <a:moveTo>
                    <a:pt x="0" y="0"/>
                  </a:moveTo>
                  <a:lnTo>
                    <a:pt x="0" y="0"/>
                  </a:lnTo>
                  <a:lnTo>
                    <a:pt x="18" y="6"/>
                  </a:lnTo>
                  <a:lnTo>
                    <a:pt x="110" y="52"/>
                  </a:lnTo>
                  <a:lnTo>
                    <a:pt x="110" y="52"/>
                  </a:lnTo>
                  <a:lnTo>
                    <a:pt x="110" y="52"/>
                  </a:lnTo>
                  <a:lnTo>
                    <a:pt x="64" y="26"/>
                  </a:lnTo>
                  <a:lnTo>
                    <a:pt x="26" y="8"/>
                  </a:lnTo>
                  <a:lnTo>
                    <a:pt x="1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414"/>
            <p:cNvSpPr>
              <a:spLocks/>
            </p:cNvSpPr>
            <p:nvPr/>
          </p:nvSpPr>
          <p:spPr bwMode="auto">
            <a:xfrm>
              <a:off x="16802100" y="3573462"/>
              <a:ext cx="177800" cy="101600"/>
            </a:xfrm>
            <a:custGeom>
              <a:avLst/>
              <a:gdLst>
                <a:gd name="T0" fmla="*/ 2 w 112"/>
                <a:gd name="T1" fmla="*/ 0 h 64"/>
                <a:gd name="T2" fmla="*/ 2 w 112"/>
                <a:gd name="T3" fmla="*/ 0 h 64"/>
                <a:gd name="T4" fmla="*/ 0 w 112"/>
                <a:gd name="T5" fmla="*/ 4 h 64"/>
                <a:gd name="T6" fmla="*/ 2 w 112"/>
                <a:gd name="T7" fmla="*/ 8 h 64"/>
                <a:gd name="T8" fmla="*/ 8 w 112"/>
                <a:gd name="T9" fmla="*/ 16 h 64"/>
                <a:gd name="T10" fmla="*/ 18 w 112"/>
                <a:gd name="T11" fmla="*/ 24 h 64"/>
                <a:gd name="T12" fmla="*/ 36 w 112"/>
                <a:gd name="T13" fmla="*/ 36 h 64"/>
                <a:gd name="T14" fmla="*/ 64 w 112"/>
                <a:gd name="T15" fmla="*/ 48 h 64"/>
                <a:gd name="T16" fmla="*/ 100 w 112"/>
                <a:gd name="T17" fmla="*/ 64 h 64"/>
                <a:gd name="T18" fmla="*/ 112 w 112"/>
                <a:gd name="T19" fmla="*/ 52 h 64"/>
                <a:gd name="T20" fmla="*/ 20 w 112"/>
                <a:gd name="T21" fmla="*/ 6 h 64"/>
                <a:gd name="T22" fmla="*/ 20 w 112"/>
                <a:gd name="T23" fmla="*/ 6 h 64"/>
                <a:gd name="T24" fmla="*/ 2 w 112"/>
                <a:gd name="T25" fmla="*/ 0 h 64"/>
                <a:gd name="T26" fmla="*/ 2 w 112"/>
                <a:gd name="T27" fmla="*/ 0 h 64"/>
                <a:gd name="T28" fmla="*/ 2 w 112"/>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2" h="64">
                  <a:moveTo>
                    <a:pt x="2" y="0"/>
                  </a:moveTo>
                  <a:lnTo>
                    <a:pt x="2" y="0"/>
                  </a:lnTo>
                  <a:lnTo>
                    <a:pt x="0" y="4"/>
                  </a:lnTo>
                  <a:lnTo>
                    <a:pt x="2" y="8"/>
                  </a:lnTo>
                  <a:lnTo>
                    <a:pt x="8" y="16"/>
                  </a:lnTo>
                  <a:lnTo>
                    <a:pt x="18" y="24"/>
                  </a:lnTo>
                  <a:lnTo>
                    <a:pt x="36" y="36"/>
                  </a:lnTo>
                  <a:lnTo>
                    <a:pt x="64" y="48"/>
                  </a:lnTo>
                  <a:lnTo>
                    <a:pt x="100" y="64"/>
                  </a:lnTo>
                  <a:lnTo>
                    <a:pt x="112" y="52"/>
                  </a:lnTo>
                  <a:lnTo>
                    <a:pt x="20" y="6"/>
                  </a:lnTo>
                  <a:lnTo>
                    <a:pt x="20" y="6"/>
                  </a:lnTo>
                  <a:lnTo>
                    <a:pt x="2" y="0"/>
                  </a:lnTo>
                  <a:lnTo>
                    <a:pt x="2" y="0"/>
                  </a:lnTo>
                  <a:lnTo>
                    <a:pt x="2" y="0"/>
                  </a:lnTo>
                  <a:close/>
                </a:path>
              </a:pathLst>
            </a:custGeom>
            <a:solidFill>
              <a:srgbClr val="FFE1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415"/>
            <p:cNvSpPr>
              <a:spLocks/>
            </p:cNvSpPr>
            <p:nvPr/>
          </p:nvSpPr>
          <p:spPr bwMode="auto">
            <a:xfrm>
              <a:off x="16802100" y="3573462"/>
              <a:ext cx="177800" cy="101600"/>
            </a:xfrm>
            <a:custGeom>
              <a:avLst/>
              <a:gdLst>
                <a:gd name="T0" fmla="*/ 2 w 112"/>
                <a:gd name="T1" fmla="*/ 0 h 64"/>
                <a:gd name="T2" fmla="*/ 2 w 112"/>
                <a:gd name="T3" fmla="*/ 0 h 64"/>
                <a:gd name="T4" fmla="*/ 0 w 112"/>
                <a:gd name="T5" fmla="*/ 4 h 64"/>
                <a:gd name="T6" fmla="*/ 2 w 112"/>
                <a:gd name="T7" fmla="*/ 8 h 64"/>
                <a:gd name="T8" fmla="*/ 8 w 112"/>
                <a:gd name="T9" fmla="*/ 16 h 64"/>
                <a:gd name="T10" fmla="*/ 18 w 112"/>
                <a:gd name="T11" fmla="*/ 24 h 64"/>
                <a:gd name="T12" fmla="*/ 36 w 112"/>
                <a:gd name="T13" fmla="*/ 36 h 64"/>
                <a:gd name="T14" fmla="*/ 64 w 112"/>
                <a:gd name="T15" fmla="*/ 48 h 64"/>
                <a:gd name="T16" fmla="*/ 100 w 112"/>
                <a:gd name="T17" fmla="*/ 64 h 64"/>
                <a:gd name="T18" fmla="*/ 112 w 112"/>
                <a:gd name="T19" fmla="*/ 52 h 64"/>
                <a:gd name="T20" fmla="*/ 20 w 112"/>
                <a:gd name="T21" fmla="*/ 6 h 64"/>
                <a:gd name="T22" fmla="*/ 20 w 112"/>
                <a:gd name="T23" fmla="*/ 6 h 64"/>
                <a:gd name="T24" fmla="*/ 2 w 112"/>
                <a:gd name="T25" fmla="*/ 0 h 64"/>
                <a:gd name="T26" fmla="*/ 2 w 112"/>
                <a:gd name="T27" fmla="*/ 0 h 64"/>
                <a:gd name="T28" fmla="*/ 2 w 112"/>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2" h="64">
                  <a:moveTo>
                    <a:pt x="2" y="0"/>
                  </a:moveTo>
                  <a:lnTo>
                    <a:pt x="2" y="0"/>
                  </a:lnTo>
                  <a:lnTo>
                    <a:pt x="0" y="4"/>
                  </a:lnTo>
                  <a:lnTo>
                    <a:pt x="2" y="8"/>
                  </a:lnTo>
                  <a:lnTo>
                    <a:pt x="8" y="16"/>
                  </a:lnTo>
                  <a:lnTo>
                    <a:pt x="18" y="24"/>
                  </a:lnTo>
                  <a:lnTo>
                    <a:pt x="36" y="36"/>
                  </a:lnTo>
                  <a:lnTo>
                    <a:pt x="64" y="48"/>
                  </a:lnTo>
                  <a:lnTo>
                    <a:pt x="100" y="64"/>
                  </a:lnTo>
                  <a:lnTo>
                    <a:pt x="112" y="52"/>
                  </a:lnTo>
                  <a:lnTo>
                    <a:pt x="20" y="6"/>
                  </a:lnTo>
                  <a:lnTo>
                    <a:pt x="20" y="6"/>
                  </a:lnTo>
                  <a:lnTo>
                    <a:pt x="2"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416"/>
            <p:cNvSpPr>
              <a:spLocks/>
            </p:cNvSpPr>
            <p:nvPr/>
          </p:nvSpPr>
          <p:spPr bwMode="auto">
            <a:xfrm>
              <a:off x="15087600" y="3513137"/>
              <a:ext cx="454025" cy="1079500"/>
            </a:xfrm>
            <a:custGeom>
              <a:avLst/>
              <a:gdLst>
                <a:gd name="T0" fmla="*/ 264 w 286"/>
                <a:gd name="T1" fmla="*/ 0 h 680"/>
                <a:gd name="T2" fmla="*/ 256 w 286"/>
                <a:gd name="T3" fmla="*/ 2 h 680"/>
                <a:gd name="T4" fmla="*/ 230 w 286"/>
                <a:gd name="T5" fmla="*/ 12 h 680"/>
                <a:gd name="T6" fmla="*/ 184 w 286"/>
                <a:gd name="T7" fmla="*/ 34 h 680"/>
                <a:gd name="T8" fmla="*/ 140 w 286"/>
                <a:gd name="T9" fmla="*/ 64 h 680"/>
                <a:gd name="T10" fmla="*/ 102 w 286"/>
                <a:gd name="T11" fmla="*/ 100 h 680"/>
                <a:gd name="T12" fmla="*/ 84 w 286"/>
                <a:gd name="T13" fmla="*/ 120 h 680"/>
                <a:gd name="T14" fmla="*/ 54 w 286"/>
                <a:gd name="T15" fmla="*/ 162 h 680"/>
                <a:gd name="T16" fmla="*/ 30 w 286"/>
                <a:gd name="T17" fmla="*/ 210 h 680"/>
                <a:gd name="T18" fmla="*/ 12 w 286"/>
                <a:gd name="T19" fmla="*/ 262 h 680"/>
                <a:gd name="T20" fmla="*/ 2 w 286"/>
                <a:gd name="T21" fmla="*/ 316 h 680"/>
                <a:gd name="T22" fmla="*/ 0 w 286"/>
                <a:gd name="T23" fmla="*/ 356 h 680"/>
                <a:gd name="T24" fmla="*/ 2 w 286"/>
                <a:gd name="T25" fmla="*/ 382 h 680"/>
                <a:gd name="T26" fmla="*/ 8 w 286"/>
                <a:gd name="T27" fmla="*/ 430 h 680"/>
                <a:gd name="T28" fmla="*/ 20 w 286"/>
                <a:gd name="T29" fmla="*/ 476 h 680"/>
                <a:gd name="T30" fmla="*/ 40 w 286"/>
                <a:gd name="T31" fmla="*/ 520 h 680"/>
                <a:gd name="T32" fmla="*/ 64 w 286"/>
                <a:gd name="T33" fmla="*/ 562 h 680"/>
                <a:gd name="T34" fmla="*/ 92 w 286"/>
                <a:gd name="T35" fmla="*/ 600 h 680"/>
                <a:gd name="T36" fmla="*/ 126 w 286"/>
                <a:gd name="T37" fmla="*/ 634 h 680"/>
                <a:gd name="T38" fmla="*/ 164 w 286"/>
                <a:gd name="T39" fmla="*/ 664 h 680"/>
                <a:gd name="T40" fmla="*/ 184 w 286"/>
                <a:gd name="T41" fmla="*/ 676 h 680"/>
                <a:gd name="T42" fmla="*/ 196 w 286"/>
                <a:gd name="T43" fmla="*/ 680 h 680"/>
                <a:gd name="T44" fmla="*/ 202 w 286"/>
                <a:gd name="T45" fmla="*/ 680 h 680"/>
                <a:gd name="T46" fmla="*/ 212 w 286"/>
                <a:gd name="T47" fmla="*/ 674 h 680"/>
                <a:gd name="T48" fmla="*/ 216 w 286"/>
                <a:gd name="T49" fmla="*/ 668 h 680"/>
                <a:gd name="T50" fmla="*/ 220 w 286"/>
                <a:gd name="T51" fmla="*/ 650 h 680"/>
                <a:gd name="T52" fmla="*/ 208 w 286"/>
                <a:gd name="T53" fmla="*/ 636 h 680"/>
                <a:gd name="T54" fmla="*/ 190 w 286"/>
                <a:gd name="T55" fmla="*/ 624 h 680"/>
                <a:gd name="T56" fmla="*/ 158 w 286"/>
                <a:gd name="T57" fmla="*/ 598 h 680"/>
                <a:gd name="T58" fmla="*/ 128 w 286"/>
                <a:gd name="T59" fmla="*/ 568 h 680"/>
                <a:gd name="T60" fmla="*/ 104 w 286"/>
                <a:gd name="T61" fmla="*/ 536 h 680"/>
                <a:gd name="T62" fmla="*/ 82 w 286"/>
                <a:gd name="T63" fmla="*/ 500 h 680"/>
                <a:gd name="T64" fmla="*/ 66 w 286"/>
                <a:gd name="T65" fmla="*/ 462 h 680"/>
                <a:gd name="T66" fmla="*/ 56 w 286"/>
                <a:gd name="T67" fmla="*/ 420 h 680"/>
                <a:gd name="T68" fmla="*/ 50 w 286"/>
                <a:gd name="T69" fmla="*/ 378 h 680"/>
                <a:gd name="T70" fmla="*/ 48 w 286"/>
                <a:gd name="T71" fmla="*/ 356 h 680"/>
                <a:gd name="T72" fmla="*/ 50 w 286"/>
                <a:gd name="T73" fmla="*/ 322 h 680"/>
                <a:gd name="T74" fmla="*/ 60 w 286"/>
                <a:gd name="T75" fmla="*/ 274 h 680"/>
                <a:gd name="T76" fmla="*/ 74 w 286"/>
                <a:gd name="T77" fmla="*/ 230 h 680"/>
                <a:gd name="T78" fmla="*/ 96 w 286"/>
                <a:gd name="T79" fmla="*/ 188 h 680"/>
                <a:gd name="T80" fmla="*/ 122 w 286"/>
                <a:gd name="T81" fmla="*/ 150 h 680"/>
                <a:gd name="T82" fmla="*/ 138 w 286"/>
                <a:gd name="T83" fmla="*/ 134 h 680"/>
                <a:gd name="T84" fmla="*/ 170 w 286"/>
                <a:gd name="T85" fmla="*/ 102 h 680"/>
                <a:gd name="T86" fmla="*/ 208 w 286"/>
                <a:gd name="T87" fmla="*/ 76 h 680"/>
                <a:gd name="T88" fmla="*/ 250 w 286"/>
                <a:gd name="T89" fmla="*/ 56 h 680"/>
                <a:gd name="T90" fmla="*/ 270 w 286"/>
                <a:gd name="T91" fmla="*/ 48 h 680"/>
                <a:gd name="T92" fmla="*/ 284 w 286"/>
                <a:gd name="T93" fmla="*/ 36 h 680"/>
                <a:gd name="T94" fmla="*/ 286 w 286"/>
                <a:gd name="T95" fmla="*/ 18 h 680"/>
                <a:gd name="T96" fmla="*/ 282 w 286"/>
                <a:gd name="T97" fmla="*/ 10 h 680"/>
                <a:gd name="T98" fmla="*/ 270 w 286"/>
                <a:gd name="T99" fmla="*/ 2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6" h="680">
                  <a:moveTo>
                    <a:pt x="264" y="0"/>
                  </a:moveTo>
                  <a:lnTo>
                    <a:pt x="264" y="0"/>
                  </a:lnTo>
                  <a:lnTo>
                    <a:pt x="256" y="2"/>
                  </a:lnTo>
                  <a:lnTo>
                    <a:pt x="256" y="2"/>
                  </a:lnTo>
                  <a:lnTo>
                    <a:pt x="256" y="2"/>
                  </a:lnTo>
                  <a:lnTo>
                    <a:pt x="230" y="12"/>
                  </a:lnTo>
                  <a:lnTo>
                    <a:pt x="206" y="22"/>
                  </a:lnTo>
                  <a:lnTo>
                    <a:pt x="184" y="34"/>
                  </a:lnTo>
                  <a:lnTo>
                    <a:pt x="162" y="50"/>
                  </a:lnTo>
                  <a:lnTo>
                    <a:pt x="140" y="64"/>
                  </a:lnTo>
                  <a:lnTo>
                    <a:pt x="120" y="82"/>
                  </a:lnTo>
                  <a:lnTo>
                    <a:pt x="102" y="100"/>
                  </a:lnTo>
                  <a:lnTo>
                    <a:pt x="84" y="120"/>
                  </a:lnTo>
                  <a:lnTo>
                    <a:pt x="84" y="120"/>
                  </a:lnTo>
                  <a:lnTo>
                    <a:pt x="68" y="140"/>
                  </a:lnTo>
                  <a:lnTo>
                    <a:pt x="54" y="162"/>
                  </a:lnTo>
                  <a:lnTo>
                    <a:pt x="42" y="186"/>
                  </a:lnTo>
                  <a:lnTo>
                    <a:pt x="30" y="210"/>
                  </a:lnTo>
                  <a:lnTo>
                    <a:pt x="20" y="236"/>
                  </a:lnTo>
                  <a:lnTo>
                    <a:pt x="12" y="262"/>
                  </a:lnTo>
                  <a:lnTo>
                    <a:pt x="6" y="288"/>
                  </a:lnTo>
                  <a:lnTo>
                    <a:pt x="2" y="316"/>
                  </a:lnTo>
                  <a:lnTo>
                    <a:pt x="2" y="316"/>
                  </a:lnTo>
                  <a:lnTo>
                    <a:pt x="0" y="356"/>
                  </a:lnTo>
                  <a:lnTo>
                    <a:pt x="0" y="356"/>
                  </a:lnTo>
                  <a:lnTo>
                    <a:pt x="2" y="382"/>
                  </a:lnTo>
                  <a:lnTo>
                    <a:pt x="4" y="406"/>
                  </a:lnTo>
                  <a:lnTo>
                    <a:pt x="8" y="430"/>
                  </a:lnTo>
                  <a:lnTo>
                    <a:pt x="14" y="454"/>
                  </a:lnTo>
                  <a:lnTo>
                    <a:pt x="20" y="476"/>
                  </a:lnTo>
                  <a:lnTo>
                    <a:pt x="30" y="500"/>
                  </a:lnTo>
                  <a:lnTo>
                    <a:pt x="40" y="520"/>
                  </a:lnTo>
                  <a:lnTo>
                    <a:pt x="50" y="542"/>
                  </a:lnTo>
                  <a:lnTo>
                    <a:pt x="64" y="562"/>
                  </a:lnTo>
                  <a:lnTo>
                    <a:pt x="78" y="582"/>
                  </a:lnTo>
                  <a:lnTo>
                    <a:pt x="92" y="600"/>
                  </a:lnTo>
                  <a:lnTo>
                    <a:pt x="108" y="618"/>
                  </a:lnTo>
                  <a:lnTo>
                    <a:pt x="126" y="634"/>
                  </a:lnTo>
                  <a:lnTo>
                    <a:pt x="144" y="650"/>
                  </a:lnTo>
                  <a:lnTo>
                    <a:pt x="164" y="664"/>
                  </a:lnTo>
                  <a:lnTo>
                    <a:pt x="184" y="676"/>
                  </a:lnTo>
                  <a:lnTo>
                    <a:pt x="184" y="676"/>
                  </a:lnTo>
                  <a:lnTo>
                    <a:pt x="190" y="678"/>
                  </a:lnTo>
                  <a:lnTo>
                    <a:pt x="196" y="680"/>
                  </a:lnTo>
                  <a:lnTo>
                    <a:pt x="196" y="680"/>
                  </a:lnTo>
                  <a:lnTo>
                    <a:pt x="202" y="680"/>
                  </a:lnTo>
                  <a:lnTo>
                    <a:pt x="208" y="676"/>
                  </a:lnTo>
                  <a:lnTo>
                    <a:pt x="212" y="674"/>
                  </a:lnTo>
                  <a:lnTo>
                    <a:pt x="216" y="668"/>
                  </a:lnTo>
                  <a:lnTo>
                    <a:pt x="216" y="668"/>
                  </a:lnTo>
                  <a:lnTo>
                    <a:pt x="220" y="660"/>
                  </a:lnTo>
                  <a:lnTo>
                    <a:pt x="220" y="650"/>
                  </a:lnTo>
                  <a:lnTo>
                    <a:pt x="216" y="642"/>
                  </a:lnTo>
                  <a:lnTo>
                    <a:pt x="208" y="636"/>
                  </a:lnTo>
                  <a:lnTo>
                    <a:pt x="208" y="636"/>
                  </a:lnTo>
                  <a:lnTo>
                    <a:pt x="190" y="624"/>
                  </a:lnTo>
                  <a:lnTo>
                    <a:pt x="174" y="612"/>
                  </a:lnTo>
                  <a:lnTo>
                    <a:pt x="158" y="598"/>
                  </a:lnTo>
                  <a:lnTo>
                    <a:pt x="142" y="584"/>
                  </a:lnTo>
                  <a:lnTo>
                    <a:pt x="128" y="568"/>
                  </a:lnTo>
                  <a:lnTo>
                    <a:pt x="116" y="552"/>
                  </a:lnTo>
                  <a:lnTo>
                    <a:pt x="104" y="536"/>
                  </a:lnTo>
                  <a:lnTo>
                    <a:pt x="92" y="518"/>
                  </a:lnTo>
                  <a:lnTo>
                    <a:pt x="82" y="500"/>
                  </a:lnTo>
                  <a:lnTo>
                    <a:pt x="74" y="480"/>
                  </a:lnTo>
                  <a:lnTo>
                    <a:pt x="66" y="462"/>
                  </a:lnTo>
                  <a:lnTo>
                    <a:pt x="60" y="440"/>
                  </a:lnTo>
                  <a:lnTo>
                    <a:pt x="56" y="420"/>
                  </a:lnTo>
                  <a:lnTo>
                    <a:pt x="52" y="400"/>
                  </a:lnTo>
                  <a:lnTo>
                    <a:pt x="50" y="378"/>
                  </a:lnTo>
                  <a:lnTo>
                    <a:pt x="48" y="356"/>
                  </a:lnTo>
                  <a:lnTo>
                    <a:pt x="48" y="356"/>
                  </a:lnTo>
                  <a:lnTo>
                    <a:pt x="50" y="322"/>
                  </a:lnTo>
                  <a:lnTo>
                    <a:pt x="50" y="322"/>
                  </a:lnTo>
                  <a:lnTo>
                    <a:pt x="54" y="298"/>
                  </a:lnTo>
                  <a:lnTo>
                    <a:pt x="60" y="274"/>
                  </a:lnTo>
                  <a:lnTo>
                    <a:pt x="66" y="250"/>
                  </a:lnTo>
                  <a:lnTo>
                    <a:pt x="74" y="230"/>
                  </a:lnTo>
                  <a:lnTo>
                    <a:pt x="84" y="208"/>
                  </a:lnTo>
                  <a:lnTo>
                    <a:pt x="96" y="188"/>
                  </a:lnTo>
                  <a:lnTo>
                    <a:pt x="108" y="168"/>
                  </a:lnTo>
                  <a:lnTo>
                    <a:pt x="122" y="150"/>
                  </a:lnTo>
                  <a:lnTo>
                    <a:pt x="122" y="150"/>
                  </a:lnTo>
                  <a:lnTo>
                    <a:pt x="138" y="134"/>
                  </a:lnTo>
                  <a:lnTo>
                    <a:pt x="154" y="118"/>
                  </a:lnTo>
                  <a:lnTo>
                    <a:pt x="170" y="102"/>
                  </a:lnTo>
                  <a:lnTo>
                    <a:pt x="188" y="88"/>
                  </a:lnTo>
                  <a:lnTo>
                    <a:pt x="208" y="76"/>
                  </a:lnTo>
                  <a:lnTo>
                    <a:pt x="228" y="66"/>
                  </a:lnTo>
                  <a:lnTo>
                    <a:pt x="250" y="56"/>
                  </a:lnTo>
                  <a:lnTo>
                    <a:pt x="270" y="48"/>
                  </a:lnTo>
                  <a:lnTo>
                    <a:pt x="270" y="48"/>
                  </a:lnTo>
                  <a:lnTo>
                    <a:pt x="278" y="42"/>
                  </a:lnTo>
                  <a:lnTo>
                    <a:pt x="284" y="36"/>
                  </a:lnTo>
                  <a:lnTo>
                    <a:pt x="286" y="26"/>
                  </a:lnTo>
                  <a:lnTo>
                    <a:pt x="286" y="18"/>
                  </a:lnTo>
                  <a:lnTo>
                    <a:pt x="286" y="18"/>
                  </a:lnTo>
                  <a:lnTo>
                    <a:pt x="282" y="10"/>
                  </a:lnTo>
                  <a:lnTo>
                    <a:pt x="276" y="6"/>
                  </a:lnTo>
                  <a:lnTo>
                    <a:pt x="270" y="2"/>
                  </a:lnTo>
                  <a:lnTo>
                    <a:pt x="264" y="0"/>
                  </a:lnTo>
                  <a:close/>
                </a:path>
              </a:pathLst>
            </a:custGeom>
            <a:solidFill>
              <a:srgbClr val="B7E4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417"/>
            <p:cNvSpPr>
              <a:spLocks/>
            </p:cNvSpPr>
            <p:nvPr/>
          </p:nvSpPr>
          <p:spPr bwMode="auto">
            <a:xfrm>
              <a:off x="15087600" y="3513137"/>
              <a:ext cx="454025" cy="1079500"/>
            </a:xfrm>
            <a:custGeom>
              <a:avLst/>
              <a:gdLst>
                <a:gd name="T0" fmla="*/ 264 w 286"/>
                <a:gd name="T1" fmla="*/ 0 h 680"/>
                <a:gd name="T2" fmla="*/ 256 w 286"/>
                <a:gd name="T3" fmla="*/ 2 h 680"/>
                <a:gd name="T4" fmla="*/ 230 w 286"/>
                <a:gd name="T5" fmla="*/ 12 h 680"/>
                <a:gd name="T6" fmla="*/ 184 w 286"/>
                <a:gd name="T7" fmla="*/ 34 h 680"/>
                <a:gd name="T8" fmla="*/ 140 w 286"/>
                <a:gd name="T9" fmla="*/ 64 h 680"/>
                <a:gd name="T10" fmla="*/ 102 w 286"/>
                <a:gd name="T11" fmla="*/ 100 h 680"/>
                <a:gd name="T12" fmla="*/ 84 w 286"/>
                <a:gd name="T13" fmla="*/ 120 h 680"/>
                <a:gd name="T14" fmla="*/ 54 w 286"/>
                <a:gd name="T15" fmla="*/ 162 h 680"/>
                <a:gd name="T16" fmla="*/ 30 w 286"/>
                <a:gd name="T17" fmla="*/ 210 h 680"/>
                <a:gd name="T18" fmla="*/ 12 w 286"/>
                <a:gd name="T19" fmla="*/ 262 h 680"/>
                <a:gd name="T20" fmla="*/ 2 w 286"/>
                <a:gd name="T21" fmla="*/ 316 h 680"/>
                <a:gd name="T22" fmla="*/ 0 w 286"/>
                <a:gd name="T23" fmla="*/ 356 h 680"/>
                <a:gd name="T24" fmla="*/ 2 w 286"/>
                <a:gd name="T25" fmla="*/ 382 h 680"/>
                <a:gd name="T26" fmla="*/ 8 w 286"/>
                <a:gd name="T27" fmla="*/ 430 h 680"/>
                <a:gd name="T28" fmla="*/ 20 w 286"/>
                <a:gd name="T29" fmla="*/ 476 h 680"/>
                <a:gd name="T30" fmla="*/ 40 w 286"/>
                <a:gd name="T31" fmla="*/ 520 h 680"/>
                <a:gd name="T32" fmla="*/ 64 w 286"/>
                <a:gd name="T33" fmla="*/ 562 h 680"/>
                <a:gd name="T34" fmla="*/ 92 w 286"/>
                <a:gd name="T35" fmla="*/ 600 h 680"/>
                <a:gd name="T36" fmla="*/ 126 w 286"/>
                <a:gd name="T37" fmla="*/ 634 h 680"/>
                <a:gd name="T38" fmla="*/ 164 w 286"/>
                <a:gd name="T39" fmla="*/ 664 h 680"/>
                <a:gd name="T40" fmla="*/ 184 w 286"/>
                <a:gd name="T41" fmla="*/ 676 h 680"/>
                <a:gd name="T42" fmla="*/ 196 w 286"/>
                <a:gd name="T43" fmla="*/ 680 h 680"/>
                <a:gd name="T44" fmla="*/ 202 w 286"/>
                <a:gd name="T45" fmla="*/ 680 h 680"/>
                <a:gd name="T46" fmla="*/ 212 w 286"/>
                <a:gd name="T47" fmla="*/ 674 h 680"/>
                <a:gd name="T48" fmla="*/ 216 w 286"/>
                <a:gd name="T49" fmla="*/ 668 h 680"/>
                <a:gd name="T50" fmla="*/ 220 w 286"/>
                <a:gd name="T51" fmla="*/ 650 h 680"/>
                <a:gd name="T52" fmla="*/ 208 w 286"/>
                <a:gd name="T53" fmla="*/ 636 h 680"/>
                <a:gd name="T54" fmla="*/ 190 w 286"/>
                <a:gd name="T55" fmla="*/ 624 h 680"/>
                <a:gd name="T56" fmla="*/ 158 w 286"/>
                <a:gd name="T57" fmla="*/ 598 h 680"/>
                <a:gd name="T58" fmla="*/ 128 w 286"/>
                <a:gd name="T59" fmla="*/ 568 h 680"/>
                <a:gd name="T60" fmla="*/ 104 w 286"/>
                <a:gd name="T61" fmla="*/ 536 h 680"/>
                <a:gd name="T62" fmla="*/ 82 w 286"/>
                <a:gd name="T63" fmla="*/ 500 h 680"/>
                <a:gd name="T64" fmla="*/ 66 w 286"/>
                <a:gd name="T65" fmla="*/ 462 h 680"/>
                <a:gd name="T66" fmla="*/ 56 w 286"/>
                <a:gd name="T67" fmla="*/ 420 h 680"/>
                <a:gd name="T68" fmla="*/ 50 w 286"/>
                <a:gd name="T69" fmla="*/ 378 h 680"/>
                <a:gd name="T70" fmla="*/ 48 w 286"/>
                <a:gd name="T71" fmla="*/ 356 h 680"/>
                <a:gd name="T72" fmla="*/ 50 w 286"/>
                <a:gd name="T73" fmla="*/ 322 h 680"/>
                <a:gd name="T74" fmla="*/ 60 w 286"/>
                <a:gd name="T75" fmla="*/ 274 h 680"/>
                <a:gd name="T76" fmla="*/ 74 w 286"/>
                <a:gd name="T77" fmla="*/ 230 h 680"/>
                <a:gd name="T78" fmla="*/ 96 w 286"/>
                <a:gd name="T79" fmla="*/ 188 h 680"/>
                <a:gd name="T80" fmla="*/ 122 w 286"/>
                <a:gd name="T81" fmla="*/ 150 h 680"/>
                <a:gd name="T82" fmla="*/ 138 w 286"/>
                <a:gd name="T83" fmla="*/ 134 h 680"/>
                <a:gd name="T84" fmla="*/ 170 w 286"/>
                <a:gd name="T85" fmla="*/ 102 h 680"/>
                <a:gd name="T86" fmla="*/ 208 w 286"/>
                <a:gd name="T87" fmla="*/ 76 h 680"/>
                <a:gd name="T88" fmla="*/ 250 w 286"/>
                <a:gd name="T89" fmla="*/ 56 h 680"/>
                <a:gd name="T90" fmla="*/ 270 w 286"/>
                <a:gd name="T91" fmla="*/ 48 h 680"/>
                <a:gd name="T92" fmla="*/ 284 w 286"/>
                <a:gd name="T93" fmla="*/ 36 h 680"/>
                <a:gd name="T94" fmla="*/ 286 w 286"/>
                <a:gd name="T95" fmla="*/ 18 h 680"/>
                <a:gd name="T96" fmla="*/ 282 w 286"/>
                <a:gd name="T97" fmla="*/ 10 h 680"/>
                <a:gd name="T98" fmla="*/ 270 w 286"/>
                <a:gd name="T99" fmla="*/ 2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6" h="680">
                  <a:moveTo>
                    <a:pt x="264" y="0"/>
                  </a:moveTo>
                  <a:lnTo>
                    <a:pt x="264" y="0"/>
                  </a:lnTo>
                  <a:lnTo>
                    <a:pt x="256" y="2"/>
                  </a:lnTo>
                  <a:lnTo>
                    <a:pt x="256" y="2"/>
                  </a:lnTo>
                  <a:lnTo>
                    <a:pt x="256" y="2"/>
                  </a:lnTo>
                  <a:lnTo>
                    <a:pt x="230" y="12"/>
                  </a:lnTo>
                  <a:lnTo>
                    <a:pt x="206" y="22"/>
                  </a:lnTo>
                  <a:lnTo>
                    <a:pt x="184" y="34"/>
                  </a:lnTo>
                  <a:lnTo>
                    <a:pt x="162" y="50"/>
                  </a:lnTo>
                  <a:lnTo>
                    <a:pt x="140" y="64"/>
                  </a:lnTo>
                  <a:lnTo>
                    <a:pt x="120" y="82"/>
                  </a:lnTo>
                  <a:lnTo>
                    <a:pt x="102" y="100"/>
                  </a:lnTo>
                  <a:lnTo>
                    <a:pt x="84" y="120"/>
                  </a:lnTo>
                  <a:lnTo>
                    <a:pt x="84" y="120"/>
                  </a:lnTo>
                  <a:lnTo>
                    <a:pt x="68" y="140"/>
                  </a:lnTo>
                  <a:lnTo>
                    <a:pt x="54" y="162"/>
                  </a:lnTo>
                  <a:lnTo>
                    <a:pt x="42" y="186"/>
                  </a:lnTo>
                  <a:lnTo>
                    <a:pt x="30" y="210"/>
                  </a:lnTo>
                  <a:lnTo>
                    <a:pt x="20" y="236"/>
                  </a:lnTo>
                  <a:lnTo>
                    <a:pt x="12" y="262"/>
                  </a:lnTo>
                  <a:lnTo>
                    <a:pt x="6" y="288"/>
                  </a:lnTo>
                  <a:lnTo>
                    <a:pt x="2" y="316"/>
                  </a:lnTo>
                  <a:lnTo>
                    <a:pt x="2" y="316"/>
                  </a:lnTo>
                  <a:lnTo>
                    <a:pt x="0" y="356"/>
                  </a:lnTo>
                  <a:lnTo>
                    <a:pt x="0" y="356"/>
                  </a:lnTo>
                  <a:lnTo>
                    <a:pt x="2" y="382"/>
                  </a:lnTo>
                  <a:lnTo>
                    <a:pt x="4" y="406"/>
                  </a:lnTo>
                  <a:lnTo>
                    <a:pt x="8" y="430"/>
                  </a:lnTo>
                  <a:lnTo>
                    <a:pt x="14" y="454"/>
                  </a:lnTo>
                  <a:lnTo>
                    <a:pt x="20" y="476"/>
                  </a:lnTo>
                  <a:lnTo>
                    <a:pt x="30" y="500"/>
                  </a:lnTo>
                  <a:lnTo>
                    <a:pt x="40" y="520"/>
                  </a:lnTo>
                  <a:lnTo>
                    <a:pt x="50" y="542"/>
                  </a:lnTo>
                  <a:lnTo>
                    <a:pt x="64" y="562"/>
                  </a:lnTo>
                  <a:lnTo>
                    <a:pt x="78" y="582"/>
                  </a:lnTo>
                  <a:lnTo>
                    <a:pt x="92" y="600"/>
                  </a:lnTo>
                  <a:lnTo>
                    <a:pt x="108" y="618"/>
                  </a:lnTo>
                  <a:lnTo>
                    <a:pt x="126" y="634"/>
                  </a:lnTo>
                  <a:lnTo>
                    <a:pt x="144" y="650"/>
                  </a:lnTo>
                  <a:lnTo>
                    <a:pt x="164" y="664"/>
                  </a:lnTo>
                  <a:lnTo>
                    <a:pt x="184" y="676"/>
                  </a:lnTo>
                  <a:lnTo>
                    <a:pt x="184" y="676"/>
                  </a:lnTo>
                  <a:lnTo>
                    <a:pt x="190" y="678"/>
                  </a:lnTo>
                  <a:lnTo>
                    <a:pt x="196" y="680"/>
                  </a:lnTo>
                  <a:lnTo>
                    <a:pt x="196" y="680"/>
                  </a:lnTo>
                  <a:lnTo>
                    <a:pt x="202" y="680"/>
                  </a:lnTo>
                  <a:lnTo>
                    <a:pt x="208" y="676"/>
                  </a:lnTo>
                  <a:lnTo>
                    <a:pt x="212" y="674"/>
                  </a:lnTo>
                  <a:lnTo>
                    <a:pt x="216" y="668"/>
                  </a:lnTo>
                  <a:lnTo>
                    <a:pt x="216" y="668"/>
                  </a:lnTo>
                  <a:lnTo>
                    <a:pt x="220" y="660"/>
                  </a:lnTo>
                  <a:lnTo>
                    <a:pt x="220" y="650"/>
                  </a:lnTo>
                  <a:lnTo>
                    <a:pt x="216" y="642"/>
                  </a:lnTo>
                  <a:lnTo>
                    <a:pt x="208" y="636"/>
                  </a:lnTo>
                  <a:lnTo>
                    <a:pt x="208" y="636"/>
                  </a:lnTo>
                  <a:lnTo>
                    <a:pt x="190" y="624"/>
                  </a:lnTo>
                  <a:lnTo>
                    <a:pt x="174" y="612"/>
                  </a:lnTo>
                  <a:lnTo>
                    <a:pt x="158" y="598"/>
                  </a:lnTo>
                  <a:lnTo>
                    <a:pt x="142" y="584"/>
                  </a:lnTo>
                  <a:lnTo>
                    <a:pt x="128" y="568"/>
                  </a:lnTo>
                  <a:lnTo>
                    <a:pt x="116" y="552"/>
                  </a:lnTo>
                  <a:lnTo>
                    <a:pt x="104" y="536"/>
                  </a:lnTo>
                  <a:lnTo>
                    <a:pt x="92" y="518"/>
                  </a:lnTo>
                  <a:lnTo>
                    <a:pt x="82" y="500"/>
                  </a:lnTo>
                  <a:lnTo>
                    <a:pt x="74" y="480"/>
                  </a:lnTo>
                  <a:lnTo>
                    <a:pt x="66" y="462"/>
                  </a:lnTo>
                  <a:lnTo>
                    <a:pt x="60" y="440"/>
                  </a:lnTo>
                  <a:lnTo>
                    <a:pt x="56" y="420"/>
                  </a:lnTo>
                  <a:lnTo>
                    <a:pt x="52" y="400"/>
                  </a:lnTo>
                  <a:lnTo>
                    <a:pt x="50" y="378"/>
                  </a:lnTo>
                  <a:lnTo>
                    <a:pt x="48" y="356"/>
                  </a:lnTo>
                  <a:lnTo>
                    <a:pt x="48" y="356"/>
                  </a:lnTo>
                  <a:lnTo>
                    <a:pt x="50" y="322"/>
                  </a:lnTo>
                  <a:lnTo>
                    <a:pt x="50" y="322"/>
                  </a:lnTo>
                  <a:lnTo>
                    <a:pt x="54" y="298"/>
                  </a:lnTo>
                  <a:lnTo>
                    <a:pt x="60" y="274"/>
                  </a:lnTo>
                  <a:lnTo>
                    <a:pt x="66" y="250"/>
                  </a:lnTo>
                  <a:lnTo>
                    <a:pt x="74" y="230"/>
                  </a:lnTo>
                  <a:lnTo>
                    <a:pt x="84" y="208"/>
                  </a:lnTo>
                  <a:lnTo>
                    <a:pt x="96" y="188"/>
                  </a:lnTo>
                  <a:lnTo>
                    <a:pt x="108" y="168"/>
                  </a:lnTo>
                  <a:lnTo>
                    <a:pt x="122" y="150"/>
                  </a:lnTo>
                  <a:lnTo>
                    <a:pt x="122" y="150"/>
                  </a:lnTo>
                  <a:lnTo>
                    <a:pt x="138" y="134"/>
                  </a:lnTo>
                  <a:lnTo>
                    <a:pt x="154" y="118"/>
                  </a:lnTo>
                  <a:lnTo>
                    <a:pt x="170" y="102"/>
                  </a:lnTo>
                  <a:lnTo>
                    <a:pt x="188" y="88"/>
                  </a:lnTo>
                  <a:lnTo>
                    <a:pt x="208" y="76"/>
                  </a:lnTo>
                  <a:lnTo>
                    <a:pt x="228" y="66"/>
                  </a:lnTo>
                  <a:lnTo>
                    <a:pt x="250" y="56"/>
                  </a:lnTo>
                  <a:lnTo>
                    <a:pt x="270" y="48"/>
                  </a:lnTo>
                  <a:lnTo>
                    <a:pt x="270" y="48"/>
                  </a:lnTo>
                  <a:lnTo>
                    <a:pt x="278" y="42"/>
                  </a:lnTo>
                  <a:lnTo>
                    <a:pt x="284" y="36"/>
                  </a:lnTo>
                  <a:lnTo>
                    <a:pt x="286" y="26"/>
                  </a:lnTo>
                  <a:lnTo>
                    <a:pt x="286" y="18"/>
                  </a:lnTo>
                  <a:lnTo>
                    <a:pt x="286" y="18"/>
                  </a:lnTo>
                  <a:lnTo>
                    <a:pt x="282" y="10"/>
                  </a:lnTo>
                  <a:lnTo>
                    <a:pt x="276" y="6"/>
                  </a:lnTo>
                  <a:lnTo>
                    <a:pt x="270" y="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418"/>
            <p:cNvSpPr>
              <a:spLocks/>
            </p:cNvSpPr>
            <p:nvPr/>
          </p:nvSpPr>
          <p:spPr bwMode="auto">
            <a:xfrm>
              <a:off x="14789150" y="3163887"/>
              <a:ext cx="733425" cy="1763713"/>
            </a:xfrm>
            <a:custGeom>
              <a:avLst/>
              <a:gdLst>
                <a:gd name="T0" fmla="*/ 430 w 462"/>
                <a:gd name="T1" fmla="*/ 0 h 1111"/>
                <a:gd name="T2" fmla="*/ 418 w 462"/>
                <a:gd name="T3" fmla="*/ 2 h 1111"/>
                <a:gd name="T4" fmla="*/ 338 w 462"/>
                <a:gd name="T5" fmla="*/ 34 h 1111"/>
                <a:gd name="T6" fmla="*/ 264 w 462"/>
                <a:gd name="T7" fmla="*/ 78 h 1111"/>
                <a:gd name="T8" fmla="*/ 198 w 462"/>
                <a:gd name="T9" fmla="*/ 132 h 1111"/>
                <a:gd name="T10" fmla="*/ 138 w 462"/>
                <a:gd name="T11" fmla="*/ 194 h 1111"/>
                <a:gd name="T12" fmla="*/ 112 w 462"/>
                <a:gd name="T13" fmla="*/ 228 h 1111"/>
                <a:gd name="T14" fmla="*/ 68 w 462"/>
                <a:gd name="T15" fmla="*/ 302 h 1111"/>
                <a:gd name="T16" fmla="*/ 34 w 462"/>
                <a:gd name="T17" fmla="*/ 384 h 1111"/>
                <a:gd name="T18" fmla="*/ 10 w 462"/>
                <a:gd name="T19" fmla="*/ 472 h 1111"/>
                <a:gd name="T20" fmla="*/ 4 w 462"/>
                <a:gd name="T21" fmla="*/ 516 h 1111"/>
                <a:gd name="T22" fmla="*/ 0 w 462"/>
                <a:gd name="T23" fmla="*/ 582 h 1111"/>
                <a:gd name="T24" fmla="*/ 2 w 462"/>
                <a:gd name="T25" fmla="*/ 622 h 1111"/>
                <a:gd name="T26" fmla="*/ 12 w 462"/>
                <a:gd name="T27" fmla="*/ 702 h 1111"/>
                <a:gd name="T28" fmla="*/ 34 w 462"/>
                <a:gd name="T29" fmla="*/ 780 h 1111"/>
                <a:gd name="T30" fmla="*/ 64 w 462"/>
                <a:gd name="T31" fmla="*/ 852 h 1111"/>
                <a:gd name="T32" fmla="*/ 82 w 462"/>
                <a:gd name="T33" fmla="*/ 886 h 1111"/>
                <a:gd name="T34" fmla="*/ 126 w 462"/>
                <a:gd name="T35" fmla="*/ 952 h 1111"/>
                <a:gd name="T36" fmla="*/ 178 w 462"/>
                <a:gd name="T37" fmla="*/ 1009 h 1111"/>
                <a:gd name="T38" fmla="*/ 236 w 462"/>
                <a:gd name="T39" fmla="*/ 1061 h 1111"/>
                <a:gd name="T40" fmla="*/ 302 w 462"/>
                <a:gd name="T41" fmla="*/ 1107 h 1111"/>
                <a:gd name="T42" fmla="*/ 310 w 462"/>
                <a:gd name="T43" fmla="*/ 1109 h 1111"/>
                <a:gd name="T44" fmla="*/ 318 w 462"/>
                <a:gd name="T45" fmla="*/ 1111 h 1111"/>
                <a:gd name="T46" fmla="*/ 334 w 462"/>
                <a:gd name="T47" fmla="*/ 1107 h 1111"/>
                <a:gd name="T48" fmla="*/ 346 w 462"/>
                <a:gd name="T49" fmla="*/ 1095 h 1111"/>
                <a:gd name="T50" fmla="*/ 350 w 462"/>
                <a:gd name="T51" fmla="*/ 1089 h 1111"/>
                <a:gd name="T52" fmla="*/ 352 w 462"/>
                <a:gd name="T53" fmla="*/ 1075 h 1111"/>
                <a:gd name="T54" fmla="*/ 348 w 462"/>
                <a:gd name="T55" fmla="*/ 1063 h 1111"/>
                <a:gd name="T56" fmla="*/ 340 w 462"/>
                <a:gd name="T57" fmla="*/ 1053 h 1111"/>
                <a:gd name="T58" fmla="*/ 336 w 462"/>
                <a:gd name="T59" fmla="*/ 1049 h 1111"/>
                <a:gd name="T60" fmla="*/ 278 w 462"/>
                <a:gd name="T61" fmla="*/ 1009 h 1111"/>
                <a:gd name="T62" fmla="*/ 224 w 462"/>
                <a:gd name="T63" fmla="*/ 964 h 1111"/>
                <a:gd name="T64" fmla="*/ 180 w 462"/>
                <a:gd name="T65" fmla="*/ 912 h 1111"/>
                <a:gd name="T66" fmla="*/ 140 w 462"/>
                <a:gd name="T67" fmla="*/ 854 h 1111"/>
                <a:gd name="T68" fmla="*/ 124 w 462"/>
                <a:gd name="T69" fmla="*/ 822 h 1111"/>
                <a:gd name="T70" fmla="*/ 96 w 462"/>
                <a:gd name="T71" fmla="*/ 758 h 1111"/>
                <a:gd name="T72" fmla="*/ 78 w 462"/>
                <a:gd name="T73" fmla="*/ 690 h 1111"/>
                <a:gd name="T74" fmla="*/ 68 w 462"/>
                <a:gd name="T75" fmla="*/ 618 h 1111"/>
                <a:gd name="T76" fmla="*/ 68 w 462"/>
                <a:gd name="T77" fmla="*/ 582 h 1111"/>
                <a:gd name="T78" fmla="*/ 70 w 462"/>
                <a:gd name="T79" fmla="*/ 524 h 1111"/>
                <a:gd name="T80" fmla="*/ 76 w 462"/>
                <a:gd name="T81" fmla="*/ 482 h 1111"/>
                <a:gd name="T82" fmla="*/ 96 w 462"/>
                <a:gd name="T83" fmla="*/ 406 h 1111"/>
                <a:gd name="T84" fmla="*/ 126 w 462"/>
                <a:gd name="T85" fmla="*/ 334 h 1111"/>
                <a:gd name="T86" fmla="*/ 166 w 462"/>
                <a:gd name="T87" fmla="*/ 266 h 1111"/>
                <a:gd name="T88" fmla="*/ 190 w 462"/>
                <a:gd name="T89" fmla="*/ 236 h 1111"/>
                <a:gd name="T90" fmla="*/ 242 w 462"/>
                <a:gd name="T91" fmla="*/ 180 h 1111"/>
                <a:gd name="T92" fmla="*/ 302 w 462"/>
                <a:gd name="T93" fmla="*/ 132 h 1111"/>
                <a:gd name="T94" fmla="*/ 368 w 462"/>
                <a:gd name="T95" fmla="*/ 94 h 1111"/>
                <a:gd name="T96" fmla="*/ 440 w 462"/>
                <a:gd name="T97" fmla="*/ 64 h 1111"/>
                <a:gd name="T98" fmla="*/ 446 w 462"/>
                <a:gd name="T99" fmla="*/ 62 h 1111"/>
                <a:gd name="T100" fmla="*/ 456 w 462"/>
                <a:gd name="T101" fmla="*/ 52 h 1111"/>
                <a:gd name="T102" fmla="*/ 462 w 462"/>
                <a:gd name="T103" fmla="*/ 42 h 1111"/>
                <a:gd name="T104" fmla="*/ 462 w 462"/>
                <a:gd name="T105" fmla="*/ 28 h 1111"/>
                <a:gd name="T106" fmla="*/ 460 w 462"/>
                <a:gd name="T107" fmla="*/ 22 h 1111"/>
                <a:gd name="T108" fmla="*/ 448 w 462"/>
                <a:gd name="T109" fmla="*/ 6 h 1111"/>
                <a:gd name="T110" fmla="*/ 430 w 462"/>
                <a:gd name="T111" fmla="*/ 0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11">
                  <a:moveTo>
                    <a:pt x="430" y="0"/>
                  </a:moveTo>
                  <a:lnTo>
                    <a:pt x="430" y="0"/>
                  </a:lnTo>
                  <a:lnTo>
                    <a:pt x="418" y="2"/>
                  </a:lnTo>
                  <a:lnTo>
                    <a:pt x="418" y="2"/>
                  </a:lnTo>
                  <a:lnTo>
                    <a:pt x="378" y="16"/>
                  </a:lnTo>
                  <a:lnTo>
                    <a:pt x="338" y="34"/>
                  </a:lnTo>
                  <a:lnTo>
                    <a:pt x="302" y="56"/>
                  </a:lnTo>
                  <a:lnTo>
                    <a:pt x="264" y="78"/>
                  </a:lnTo>
                  <a:lnTo>
                    <a:pt x="230" y="104"/>
                  </a:lnTo>
                  <a:lnTo>
                    <a:pt x="198" y="132"/>
                  </a:lnTo>
                  <a:lnTo>
                    <a:pt x="168" y="162"/>
                  </a:lnTo>
                  <a:lnTo>
                    <a:pt x="138" y="194"/>
                  </a:lnTo>
                  <a:lnTo>
                    <a:pt x="138" y="194"/>
                  </a:lnTo>
                  <a:lnTo>
                    <a:pt x="112" y="228"/>
                  </a:lnTo>
                  <a:lnTo>
                    <a:pt x="88" y="264"/>
                  </a:lnTo>
                  <a:lnTo>
                    <a:pt x="68" y="302"/>
                  </a:lnTo>
                  <a:lnTo>
                    <a:pt x="50" y="342"/>
                  </a:lnTo>
                  <a:lnTo>
                    <a:pt x="34" y="384"/>
                  </a:lnTo>
                  <a:lnTo>
                    <a:pt x="20" y="426"/>
                  </a:lnTo>
                  <a:lnTo>
                    <a:pt x="10" y="472"/>
                  </a:lnTo>
                  <a:lnTo>
                    <a:pt x="4" y="516"/>
                  </a:lnTo>
                  <a:lnTo>
                    <a:pt x="4" y="516"/>
                  </a:lnTo>
                  <a:lnTo>
                    <a:pt x="2" y="550"/>
                  </a:lnTo>
                  <a:lnTo>
                    <a:pt x="0" y="582"/>
                  </a:lnTo>
                  <a:lnTo>
                    <a:pt x="0" y="582"/>
                  </a:lnTo>
                  <a:lnTo>
                    <a:pt x="2" y="622"/>
                  </a:lnTo>
                  <a:lnTo>
                    <a:pt x="6" y="664"/>
                  </a:lnTo>
                  <a:lnTo>
                    <a:pt x="12" y="702"/>
                  </a:lnTo>
                  <a:lnTo>
                    <a:pt x="22" y="742"/>
                  </a:lnTo>
                  <a:lnTo>
                    <a:pt x="34" y="780"/>
                  </a:lnTo>
                  <a:lnTo>
                    <a:pt x="48" y="816"/>
                  </a:lnTo>
                  <a:lnTo>
                    <a:pt x="64" y="852"/>
                  </a:lnTo>
                  <a:lnTo>
                    <a:pt x="82" y="886"/>
                  </a:lnTo>
                  <a:lnTo>
                    <a:pt x="82" y="886"/>
                  </a:lnTo>
                  <a:lnTo>
                    <a:pt x="104" y="920"/>
                  </a:lnTo>
                  <a:lnTo>
                    <a:pt x="126" y="952"/>
                  </a:lnTo>
                  <a:lnTo>
                    <a:pt x="152" y="981"/>
                  </a:lnTo>
                  <a:lnTo>
                    <a:pt x="178" y="1009"/>
                  </a:lnTo>
                  <a:lnTo>
                    <a:pt x="206" y="1037"/>
                  </a:lnTo>
                  <a:lnTo>
                    <a:pt x="236" y="1061"/>
                  </a:lnTo>
                  <a:lnTo>
                    <a:pt x="268" y="1085"/>
                  </a:lnTo>
                  <a:lnTo>
                    <a:pt x="302" y="1107"/>
                  </a:lnTo>
                  <a:lnTo>
                    <a:pt x="302" y="1107"/>
                  </a:lnTo>
                  <a:lnTo>
                    <a:pt x="310" y="1109"/>
                  </a:lnTo>
                  <a:lnTo>
                    <a:pt x="318" y="1111"/>
                  </a:lnTo>
                  <a:lnTo>
                    <a:pt x="318" y="1111"/>
                  </a:lnTo>
                  <a:lnTo>
                    <a:pt x="326" y="1109"/>
                  </a:lnTo>
                  <a:lnTo>
                    <a:pt x="334" y="1107"/>
                  </a:lnTo>
                  <a:lnTo>
                    <a:pt x="342" y="1101"/>
                  </a:lnTo>
                  <a:lnTo>
                    <a:pt x="346" y="1095"/>
                  </a:lnTo>
                  <a:lnTo>
                    <a:pt x="346" y="1095"/>
                  </a:lnTo>
                  <a:lnTo>
                    <a:pt x="350" y="1089"/>
                  </a:lnTo>
                  <a:lnTo>
                    <a:pt x="352" y="1083"/>
                  </a:lnTo>
                  <a:lnTo>
                    <a:pt x="352" y="1075"/>
                  </a:lnTo>
                  <a:lnTo>
                    <a:pt x="350" y="1069"/>
                  </a:lnTo>
                  <a:lnTo>
                    <a:pt x="348" y="1063"/>
                  </a:lnTo>
                  <a:lnTo>
                    <a:pt x="344" y="1057"/>
                  </a:lnTo>
                  <a:lnTo>
                    <a:pt x="340" y="1053"/>
                  </a:lnTo>
                  <a:lnTo>
                    <a:pt x="336" y="1049"/>
                  </a:lnTo>
                  <a:lnTo>
                    <a:pt x="336" y="1049"/>
                  </a:lnTo>
                  <a:lnTo>
                    <a:pt x="306" y="1031"/>
                  </a:lnTo>
                  <a:lnTo>
                    <a:pt x="278" y="1009"/>
                  </a:lnTo>
                  <a:lnTo>
                    <a:pt x="250" y="987"/>
                  </a:lnTo>
                  <a:lnTo>
                    <a:pt x="224" y="964"/>
                  </a:lnTo>
                  <a:lnTo>
                    <a:pt x="202" y="938"/>
                  </a:lnTo>
                  <a:lnTo>
                    <a:pt x="180" y="912"/>
                  </a:lnTo>
                  <a:lnTo>
                    <a:pt x="158" y="884"/>
                  </a:lnTo>
                  <a:lnTo>
                    <a:pt x="140" y="854"/>
                  </a:lnTo>
                  <a:lnTo>
                    <a:pt x="140" y="854"/>
                  </a:lnTo>
                  <a:lnTo>
                    <a:pt x="124" y="822"/>
                  </a:lnTo>
                  <a:lnTo>
                    <a:pt x="110" y="790"/>
                  </a:lnTo>
                  <a:lnTo>
                    <a:pt x="96" y="758"/>
                  </a:lnTo>
                  <a:lnTo>
                    <a:pt x="86" y="724"/>
                  </a:lnTo>
                  <a:lnTo>
                    <a:pt x="78" y="690"/>
                  </a:lnTo>
                  <a:lnTo>
                    <a:pt x="72" y="654"/>
                  </a:lnTo>
                  <a:lnTo>
                    <a:pt x="68" y="618"/>
                  </a:lnTo>
                  <a:lnTo>
                    <a:pt x="68" y="582"/>
                  </a:lnTo>
                  <a:lnTo>
                    <a:pt x="68" y="582"/>
                  </a:lnTo>
                  <a:lnTo>
                    <a:pt x="68" y="552"/>
                  </a:lnTo>
                  <a:lnTo>
                    <a:pt x="70" y="524"/>
                  </a:lnTo>
                  <a:lnTo>
                    <a:pt x="70" y="524"/>
                  </a:lnTo>
                  <a:lnTo>
                    <a:pt x="76" y="482"/>
                  </a:lnTo>
                  <a:lnTo>
                    <a:pt x="84" y="444"/>
                  </a:lnTo>
                  <a:lnTo>
                    <a:pt x="96" y="406"/>
                  </a:lnTo>
                  <a:lnTo>
                    <a:pt x="110" y="368"/>
                  </a:lnTo>
                  <a:lnTo>
                    <a:pt x="126" y="334"/>
                  </a:lnTo>
                  <a:lnTo>
                    <a:pt x="146" y="300"/>
                  </a:lnTo>
                  <a:lnTo>
                    <a:pt x="166" y="266"/>
                  </a:lnTo>
                  <a:lnTo>
                    <a:pt x="190" y="236"/>
                  </a:lnTo>
                  <a:lnTo>
                    <a:pt x="190" y="236"/>
                  </a:lnTo>
                  <a:lnTo>
                    <a:pt x="216" y="208"/>
                  </a:lnTo>
                  <a:lnTo>
                    <a:pt x="242" y="180"/>
                  </a:lnTo>
                  <a:lnTo>
                    <a:pt x="272" y="156"/>
                  </a:lnTo>
                  <a:lnTo>
                    <a:pt x="302" y="132"/>
                  </a:lnTo>
                  <a:lnTo>
                    <a:pt x="334" y="112"/>
                  </a:lnTo>
                  <a:lnTo>
                    <a:pt x="368" y="94"/>
                  </a:lnTo>
                  <a:lnTo>
                    <a:pt x="404" y="78"/>
                  </a:lnTo>
                  <a:lnTo>
                    <a:pt x="440" y="64"/>
                  </a:lnTo>
                  <a:lnTo>
                    <a:pt x="440" y="64"/>
                  </a:lnTo>
                  <a:lnTo>
                    <a:pt x="446" y="62"/>
                  </a:lnTo>
                  <a:lnTo>
                    <a:pt x="452" y="58"/>
                  </a:lnTo>
                  <a:lnTo>
                    <a:pt x="456" y="52"/>
                  </a:lnTo>
                  <a:lnTo>
                    <a:pt x="458" y="48"/>
                  </a:lnTo>
                  <a:lnTo>
                    <a:pt x="462" y="42"/>
                  </a:lnTo>
                  <a:lnTo>
                    <a:pt x="462" y="36"/>
                  </a:lnTo>
                  <a:lnTo>
                    <a:pt x="462" y="28"/>
                  </a:lnTo>
                  <a:lnTo>
                    <a:pt x="460" y="22"/>
                  </a:lnTo>
                  <a:lnTo>
                    <a:pt x="460" y="22"/>
                  </a:lnTo>
                  <a:lnTo>
                    <a:pt x="456" y="12"/>
                  </a:lnTo>
                  <a:lnTo>
                    <a:pt x="448" y="6"/>
                  </a:lnTo>
                  <a:lnTo>
                    <a:pt x="440" y="2"/>
                  </a:lnTo>
                  <a:lnTo>
                    <a:pt x="430" y="0"/>
                  </a:lnTo>
                  <a:close/>
                </a:path>
              </a:pathLst>
            </a:custGeom>
            <a:solidFill>
              <a:srgbClr val="B7E4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419"/>
            <p:cNvSpPr>
              <a:spLocks/>
            </p:cNvSpPr>
            <p:nvPr/>
          </p:nvSpPr>
          <p:spPr bwMode="auto">
            <a:xfrm>
              <a:off x="14789150" y="3163887"/>
              <a:ext cx="733425" cy="1763713"/>
            </a:xfrm>
            <a:custGeom>
              <a:avLst/>
              <a:gdLst>
                <a:gd name="T0" fmla="*/ 430 w 462"/>
                <a:gd name="T1" fmla="*/ 0 h 1111"/>
                <a:gd name="T2" fmla="*/ 418 w 462"/>
                <a:gd name="T3" fmla="*/ 2 h 1111"/>
                <a:gd name="T4" fmla="*/ 338 w 462"/>
                <a:gd name="T5" fmla="*/ 34 h 1111"/>
                <a:gd name="T6" fmla="*/ 264 w 462"/>
                <a:gd name="T7" fmla="*/ 78 h 1111"/>
                <a:gd name="T8" fmla="*/ 198 w 462"/>
                <a:gd name="T9" fmla="*/ 132 h 1111"/>
                <a:gd name="T10" fmla="*/ 138 w 462"/>
                <a:gd name="T11" fmla="*/ 194 h 1111"/>
                <a:gd name="T12" fmla="*/ 112 w 462"/>
                <a:gd name="T13" fmla="*/ 228 h 1111"/>
                <a:gd name="T14" fmla="*/ 68 w 462"/>
                <a:gd name="T15" fmla="*/ 302 h 1111"/>
                <a:gd name="T16" fmla="*/ 34 w 462"/>
                <a:gd name="T17" fmla="*/ 384 h 1111"/>
                <a:gd name="T18" fmla="*/ 10 w 462"/>
                <a:gd name="T19" fmla="*/ 472 h 1111"/>
                <a:gd name="T20" fmla="*/ 4 w 462"/>
                <a:gd name="T21" fmla="*/ 516 h 1111"/>
                <a:gd name="T22" fmla="*/ 0 w 462"/>
                <a:gd name="T23" fmla="*/ 582 h 1111"/>
                <a:gd name="T24" fmla="*/ 2 w 462"/>
                <a:gd name="T25" fmla="*/ 622 h 1111"/>
                <a:gd name="T26" fmla="*/ 12 w 462"/>
                <a:gd name="T27" fmla="*/ 702 h 1111"/>
                <a:gd name="T28" fmla="*/ 34 w 462"/>
                <a:gd name="T29" fmla="*/ 780 h 1111"/>
                <a:gd name="T30" fmla="*/ 64 w 462"/>
                <a:gd name="T31" fmla="*/ 852 h 1111"/>
                <a:gd name="T32" fmla="*/ 82 w 462"/>
                <a:gd name="T33" fmla="*/ 886 h 1111"/>
                <a:gd name="T34" fmla="*/ 126 w 462"/>
                <a:gd name="T35" fmla="*/ 952 h 1111"/>
                <a:gd name="T36" fmla="*/ 178 w 462"/>
                <a:gd name="T37" fmla="*/ 1009 h 1111"/>
                <a:gd name="T38" fmla="*/ 236 w 462"/>
                <a:gd name="T39" fmla="*/ 1061 h 1111"/>
                <a:gd name="T40" fmla="*/ 302 w 462"/>
                <a:gd name="T41" fmla="*/ 1107 h 1111"/>
                <a:gd name="T42" fmla="*/ 310 w 462"/>
                <a:gd name="T43" fmla="*/ 1109 h 1111"/>
                <a:gd name="T44" fmla="*/ 318 w 462"/>
                <a:gd name="T45" fmla="*/ 1111 h 1111"/>
                <a:gd name="T46" fmla="*/ 334 w 462"/>
                <a:gd name="T47" fmla="*/ 1107 h 1111"/>
                <a:gd name="T48" fmla="*/ 346 w 462"/>
                <a:gd name="T49" fmla="*/ 1095 h 1111"/>
                <a:gd name="T50" fmla="*/ 350 w 462"/>
                <a:gd name="T51" fmla="*/ 1089 h 1111"/>
                <a:gd name="T52" fmla="*/ 352 w 462"/>
                <a:gd name="T53" fmla="*/ 1075 h 1111"/>
                <a:gd name="T54" fmla="*/ 348 w 462"/>
                <a:gd name="T55" fmla="*/ 1063 h 1111"/>
                <a:gd name="T56" fmla="*/ 340 w 462"/>
                <a:gd name="T57" fmla="*/ 1053 h 1111"/>
                <a:gd name="T58" fmla="*/ 336 w 462"/>
                <a:gd name="T59" fmla="*/ 1049 h 1111"/>
                <a:gd name="T60" fmla="*/ 278 w 462"/>
                <a:gd name="T61" fmla="*/ 1009 h 1111"/>
                <a:gd name="T62" fmla="*/ 224 w 462"/>
                <a:gd name="T63" fmla="*/ 964 h 1111"/>
                <a:gd name="T64" fmla="*/ 180 w 462"/>
                <a:gd name="T65" fmla="*/ 912 h 1111"/>
                <a:gd name="T66" fmla="*/ 140 w 462"/>
                <a:gd name="T67" fmla="*/ 854 h 1111"/>
                <a:gd name="T68" fmla="*/ 124 w 462"/>
                <a:gd name="T69" fmla="*/ 822 h 1111"/>
                <a:gd name="T70" fmla="*/ 96 w 462"/>
                <a:gd name="T71" fmla="*/ 758 h 1111"/>
                <a:gd name="T72" fmla="*/ 78 w 462"/>
                <a:gd name="T73" fmla="*/ 690 h 1111"/>
                <a:gd name="T74" fmla="*/ 68 w 462"/>
                <a:gd name="T75" fmla="*/ 618 h 1111"/>
                <a:gd name="T76" fmla="*/ 68 w 462"/>
                <a:gd name="T77" fmla="*/ 582 h 1111"/>
                <a:gd name="T78" fmla="*/ 70 w 462"/>
                <a:gd name="T79" fmla="*/ 524 h 1111"/>
                <a:gd name="T80" fmla="*/ 76 w 462"/>
                <a:gd name="T81" fmla="*/ 482 h 1111"/>
                <a:gd name="T82" fmla="*/ 96 w 462"/>
                <a:gd name="T83" fmla="*/ 406 h 1111"/>
                <a:gd name="T84" fmla="*/ 126 w 462"/>
                <a:gd name="T85" fmla="*/ 334 h 1111"/>
                <a:gd name="T86" fmla="*/ 166 w 462"/>
                <a:gd name="T87" fmla="*/ 266 h 1111"/>
                <a:gd name="T88" fmla="*/ 190 w 462"/>
                <a:gd name="T89" fmla="*/ 236 h 1111"/>
                <a:gd name="T90" fmla="*/ 242 w 462"/>
                <a:gd name="T91" fmla="*/ 180 h 1111"/>
                <a:gd name="T92" fmla="*/ 302 w 462"/>
                <a:gd name="T93" fmla="*/ 132 h 1111"/>
                <a:gd name="T94" fmla="*/ 368 w 462"/>
                <a:gd name="T95" fmla="*/ 94 h 1111"/>
                <a:gd name="T96" fmla="*/ 440 w 462"/>
                <a:gd name="T97" fmla="*/ 64 h 1111"/>
                <a:gd name="T98" fmla="*/ 446 w 462"/>
                <a:gd name="T99" fmla="*/ 62 h 1111"/>
                <a:gd name="T100" fmla="*/ 456 w 462"/>
                <a:gd name="T101" fmla="*/ 52 h 1111"/>
                <a:gd name="T102" fmla="*/ 462 w 462"/>
                <a:gd name="T103" fmla="*/ 42 h 1111"/>
                <a:gd name="T104" fmla="*/ 462 w 462"/>
                <a:gd name="T105" fmla="*/ 28 h 1111"/>
                <a:gd name="T106" fmla="*/ 460 w 462"/>
                <a:gd name="T107" fmla="*/ 22 h 1111"/>
                <a:gd name="T108" fmla="*/ 448 w 462"/>
                <a:gd name="T109" fmla="*/ 6 h 1111"/>
                <a:gd name="T110" fmla="*/ 430 w 462"/>
                <a:gd name="T111" fmla="*/ 0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11">
                  <a:moveTo>
                    <a:pt x="430" y="0"/>
                  </a:moveTo>
                  <a:lnTo>
                    <a:pt x="430" y="0"/>
                  </a:lnTo>
                  <a:lnTo>
                    <a:pt x="418" y="2"/>
                  </a:lnTo>
                  <a:lnTo>
                    <a:pt x="418" y="2"/>
                  </a:lnTo>
                  <a:lnTo>
                    <a:pt x="378" y="16"/>
                  </a:lnTo>
                  <a:lnTo>
                    <a:pt x="338" y="34"/>
                  </a:lnTo>
                  <a:lnTo>
                    <a:pt x="302" y="56"/>
                  </a:lnTo>
                  <a:lnTo>
                    <a:pt x="264" y="78"/>
                  </a:lnTo>
                  <a:lnTo>
                    <a:pt x="230" y="104"/>
                  </a:lnTo>
                  <a:lnTo>
                    <a:pt x="198" y="132"/>
                  </a:lnTo>
                  <a:lnTo>
                    <a:pt x="168" y="162"/>
                  </a:lnTo>
                  <a:lnTo>
                    <a:pt x="138" y="194"/>
                  </a:lnTo>
                  <a:lnTo>
                    <a:pt x="138" y="194"/>
                  </a:lnTo>
                  <a:lnTo>
                    <a:pt x="112" y="228"/>
                  </a:lnTo>
                  <a:lnTo>
                    <a:pt x="88" y="264"/>
                  </a:lnTo>
                  <a:lnTo>
                    <a:pt x="68" y="302"/>
                  </a:lnTo>
                  <a:lnTo>
                    <a:pt x="50" y="342"/>
                  </a:lnTo>
                  <a:lnTo>
                    <a:pt x="34" y="384"/>
                  </a:lnTo>
                  <a:lnTo>
                    <a:pt x="20" y="426"/>
                  </a:lnTo>
                  <a:lnTo>
                    <a:pt x="10" y="472"/>
                  </a:lnTo>
                  <a:lnTo>
                    <a:pt x="4" y="516"/>
                  </a:lnTo>
                  <a:lnTo>
                    <a:pt x="4" y="516"/>
                  </a:lnTo>
                  <a:lnTo>
                    <a:pt x="2" y="550"/>
                  </a:lnTo>
                  <a:lnTo>
                    <a:pt x="0" y="582"/>
                  </a:lnTo>
                  <a:lnTo>
                    <a:pt x="0" y="582"/>
                  </a:lnTo>
                  <a:lnTo>
                    <a:pt x="2" y="622"/>
                  </a:lnTo>
                  <a:lnTo>
                    <a:pt x="6" y="664"/>
                  </a:lnTo>
                  <a:lnTo>
                    <a:pt x="12" y="702"/>
                  </a:lnTo>
                  <a:lnTo>
                    <a:pt x="22" y="742"/>
                  </a:lnTo>
                  <a:lnTo>
                    <a:pt x="34" y="780"/>
                  </a:lnTo>
                  <a:lnTo>
                    <a:pt x="48" y="816"/>
                  </a:lnTo>
                  <a:lnTo>
                    <a:pt x="64" y="852"/>
                  </a:lnTo>
                  <a:lnTo>
                    <a:pt x="82" y="886"/>
                  </a:lnTo>
                  <a:lnTo>
                    <a:pt x="82" y="886"/>
                  </a:lnTo>
                  <a:lnTo>
                    <a:pt x="104" y="920"/>
                  </a:lnTo>
                  <a:lnTo>
                    <a:pt x="126" y="952"/>
                  </a:lnTo>
                  <a:lnTo>
                    <a:pt x="152" y="981"/>
                  </a:lnTo>
                  <a:lnTo>
                    <a:pt x="178" y="1009"/>
                  </a:lnTo>
                  <a:lnTo>
                    <a:pt x="206" y="1037"/>
                  </a:lnTo>
                  <a:lnTo>
                    <a:pt x="236" y="1061"/>
                  </a:lnTo>
                  <a:lnTo>
                    <a:pt x="268" y="1085"/>
                  </a:lnTo>
                  <a:lnTo>
                    <a:pt x="302" y="1107"/>
                  </a:lnTo>
                  <a:lnTo>
                    <a:pt x="302" y="1107"/>
                  </a:lnTo>
                  <a:lnTo>
                    <a:pt x="310" y="1109"/>
                  </a:lnTo>
                  <a:lnTo>
                    <a:pt x="318" y="1111"/>
                  </a:lnTo>
                  <a:lnTo>
                    <a:pt x="318" y="1111"/>
                  </a:lnTo>
                  <a:lnTo>
                    <a:pt x="326" y="1109"/>
                  </a:lnTo>
                  <a:lnTo>
                    <a:pt x="334" y="1107"/>
                  </a:lnTo>
                  <a:lnTo>
                    <a:pt x="342" y="1101"/>
                  </a:lnTo>
                  <a:lnTo>
                    <a:pt x="346" y="1095"/>
                  </a:lnTo>
                  <a:lnTo>
                    <a:pt x="346" y="1095"/>
                  </a:lnTo>
                  <a:lnTo>
                    <a:pt x="350" y="1089"/>
                  </a:lnTo>
                  <a:lnTo>
                    <a:pt x="352" y="1083"/>
                  </a:lnTo>
                  <a:lnTo>
                    <a:pt x="352" y="1075"/>
                  </a:lnTo>
                  <a:lnTo>
                    <a:pt x="350" y="1069"/>
                  </a:lnTo>
                  <a:lnTo>
                    <a:pt x="348" y="1063"/>
                  </a:lnTo>
                  <a:lnTo>
                    <a:pt x="344" y="1057"/>
                  </a:lnTo>
                  <a:lnTo>
                    <a:pt x="340" y="1053"/>
                  </a:lnTo>
                  <a:lnTo>
                    <a:pt x="336" y="1049"/>
                  </a:lnTo>
                  <a:lnTo>
                    <a:pt x="336" y="1049"/>
                  </a:lnTo>
                  <a:lnTo>
                    <a:pt x="306" y="1031"/>
                  </a:lnTo>
                  <a:lnTo>
                    <a:pt x="278" y="1009"/>
                  </a:lnTo>
                  <a:lnTo>
                    <a:pt x="250" y="987"/>
                  </a:lnTo>
                  <a:lnTo>
                    <a:pt x="224" y="964"/>
                  </a:lnTo>
                  <a:lnTo>
                    <a:pt x="202" y="938"/>
                  </a:lnTo>
                  <a:lnTo>
                    <a:pt x="180" y="912"/>
                  </a:lnTo>
                  <a:lnTo>
                    <a:pt x="158" y="884"/>
                  </a:lnTo>
                  <a:lnTo>
                    <a:pt x="140" y="854"/>
                  </a:lnTo>
                  <a:lnTo>
                    <a:pt x="140" y="854"/>
                  </a:lnTo>
                  <a:lnTo>
                    <a:pt x="124" y="822"/>
                  </a:lnTo>
                  <a:lnTo>
                    <a:pt x="110" y="790"/>
                  </a:lnTo>
                  <a:lnTo>
                    <a:pt x="96" y="758"/>
                  </a:lnTo>
                  <a:lnTo>
                    <a:pt x="86" y="724"/>
                  </a:lnTo>
                  <a:lnTo>
                    <a:pt x="78" y="690"/>
                  </a:lnTo>
                  <a:lnTo>
                    <a:pt x="72" y="654"/>
                  </a:lnTo>
                  <a:lnTo>
                    <a:pt x="68" y="618"/>
                  </a:lnTo>
                  <a:lnTo>
                    <a:pt x="68" y="582"/>
                  </a:lnTo>
                  <a:lnTo>
                    <a:pt x="68" y="582"/>
                  </a:lnTo>
                  <a:lnTo>
                    <a:pt x="68" y="552"/>
                  </a:lnTo>
                  <a:lnTo>
                    <a:pt x="70" y="524"/>
                  </a:lnTo>
                  <a:lnTo>
                    <a:pt x="70" y="524"/>
                  </a:lnTo>
                  <a:lnTo>
                    <a:pt x="76" y="482"/>
                  </a:lnTo>
                  <a:lnTo>
                    <a:pt x="84" y="444"/>
                  </a:lnTo>
                  <a:lnTo>
                    <a:pt x="96" y="406"/>
                  </a:lnTo>
                  <a:lnTo>
                    <a:pt x="110" y="368"/>
                  </a:lnTo>
                  <a:lnTo>
                    <a:pt x="126" y="334"/>
                  </a:lnTo>
                  <a:lnTo>
                    <a:pt x="146" y="300"/>
                  </a:lnTo>
                  <a:lnTo>
                    <a:pt x="166" y="266"/>
                  </a:lnTo>
                  <a:lnTo>
                    <a:pt x="190" y="236"/>
                  </a:lnTo>
                  <a:lnTo>
                    <a:pt x="190" y="236"/>
                  </a:lnTo>
                  <a:lnTo>
                    <a:pt x="216" y="208"/>
                  </a:lnTo>
                  <a:lnTo>
                    <a:pt x="242" y="180"/>
                  </a:lnTo>
                  <a:lnTo>
                    <a:pt x="272" y="156"/>
                  </a:lnTo>
                  <a:lnTo>
                    <a:pt x="302" y="132"/>
                  </a:lnTo>
                  <a:lnTo>
                    <a:pt x="334" y="112"/>
                  </a:lnTo>
                  <a:lnTo>
                    <a:pt x="368" y="94"/>
                  </a:lnTo>
                  <a:lnTo>
                    <a:pt x="404" y="78"/>
                  </a:lnTo>
                  <a:lnTo>
                    <a:pt x="440" y="64"/>
                  </a:lnTo>
                  <a:lnTo>
                    <a:pt x="440" y="64"/>
                  </a:lnTo>
                  <a:lnTo>
                    <a:pt x="446" y="62"/>
                  </a:lnTo>
                  <a:lnTo>
                    <a:pt x="452" y="58"/>
                  </a:lnTo>
                  <a:lnTo>
                    <a:pt x="456" y="52"/>
                  </a:lnTo>
                  <a:lnTo>
                    <a:pt x="458" y="48"/>
                  </a:lnTo>
                  <a:lnTo>
                    <a:pt x="462" y="42"/>
                  </a:lnTo>
                  <a:lnTo>
                    <a:pt x="462" y="36"/>
                  </a:lnTo>
                  <a:lnTo>
                    <a:pt x="462" y="28"/>
                  </a:lnTo>
                  <a:lnTo>
                    <a:pt x="460" y="22"/>
                  </a:lnTo>
                  <a:lnTo>
                    <a:pt x="460" y="22"/>
                  </a:lnTo>
                  <a:lnTo>
                    <a:pt x="456" y="12"/>
                  </a:lnTo>
                  <a:lnTo>
                    <a:pt x="448" y="6"/>
                  </a:lnTo>
                  <a:lnTo>
                    <a:pt x="440" y="2"/>
                  </a:lnTo>
                  <a:lnTo>
                    <a:pt x="4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420"/>
            <p:cNvSpPr>
              <a:spLocks/>
            </p:cNvSpPr>
            <p:nvPr/>
          </p:nvSpPr>
          <p:spPr bwMode="auto">
            <a:xfrm>
              <a:off x="14401800" y="2849562"/>
              <a:ext cx="974725" cy="2351088"/>
            </a:xfrm>
            <a:custGeom>
              <a:avLst/>
              <a:gdLst>
                <a:gd name="T0" fmla="*/ 570 w 614"/>
                <a:gd name="T1" fmla="*/ 0 h 1481"/>
                <a:gd name="T2" fmla="*/ 556 w 614"/>
                <a:gd name="T3" fmla="*/ 4 h 1481"/>
                <a:gd name="T4" fmla="*/ 450 w 614"/>
                <a:gd name="T5" fmla="*/ 48 h 1481"/>
                <a:gd name="T6" fmla="*/ 352 w 614"/>
                <a:gd name="T7" fmla="*/ 106 h 1481"/>
                <a:gd name="T8" fmla="*/ 262 w 614"/>
                <a:gd name="T9" fmla="*/ 176 h 1481"/>
                <a:gd name="T10" fmla="*/ 184 w 614"/>
                <a:gd name="T11" fmla="*/ 260 h 1481"/>
                <a:gd name="T12" fmla="*/ 150 w 614"/>
                <a:gd name="T13" fmla="*/ 306 h 1481"/>
                <a:gd name="T14" fmla="*/ 90 w 614"/>
                <a:gd name="T15" fmla="*/ 404 h 1481"/>
                <a:gd name="T16" fmla="*/ 44 w 614"/>
                <a:gd name="T17" fmla="*/ 512 h 1481"/>
                <a:gd name="T18" fmla="*/ 14 w 614"/>
                <a:gd name="T19" fmla="*/ 628 h 1481"/>
                <a:gd name="T20" fmla="*/ 6 w 614"/>
                <a:gd name="T21" fmla="*/ 688 h 1481"/>
                <a:gd name="T22" fmla="*/ 0 w 614"/>
                <a:gd name="T23" fmla="*/ 776 h 1481"/>
                <a:gd name="T24" fmla="*/ 2 w 614"/>
                <a:gd name="T25" fmla="*/ 830 h 1481"/>
                <a:gd name="T26" fmla="*/ 16 w 614"/>
                <a:gd name="T27" fmla="*/ 936 h 1481"/>
                <a:gd name="T28" fmla="*/ 44 w 614"/>
                <a:gd name="T29" fmla="*/ 1038 h 1481"/>
                <a:gd name="T30" fmla="*/ 86 w 614"/>
                <a:gd name="T31" fmla="*/ 1136 h 1481"/>
                <a:gd name="T32" fmla="*/ 110 w 614"/>
                <a:gd name="T33" fmla="*/ 1181 h 1481"/>
                <a:gd name="T34" fmla="*/ 168 w 614"/>
                <a:gd name="T35" fmla="*/ 1267 h 1481"/>
                <a:gd name="T36" fmla="*/ 236 w 614"/>
                <a:gd name="T37" fmla="*/ 1345 h 1481"/>
                <a:gd name="T38" fmla="*/ 314 w 614"/>
                <a:gd name="T39" fmla="*/ 1415 h 1481"/>
                <a:gd name="T40" fmla="*/ 400 w 614"/>
                <a:gd name="T41" fmla="*/ 1473 h 1481"/>
                <a:gd name="T42" fmla="*/ 412 w 614"/>
                <a:gd name="T43" fmla="*/ 1479 h 1481"/>
                <a:gd name="T44" fmla="*/ 424 w 614"/>
                <a:gd name="T45" fmla="*/ 1481 h 1481"/>
                <a:gd name="T46" fmla="*/ 444 w 614"/>
                <a:gd name="T47" fmla="*/ 1475 h 1481"/>
                <a:gd name="T48" fmla="*/ 462 w 614"/>
                <a:gd name="T49" fmla="*/ 1459 h 1481"/>
                <a:gd name="T50" fmla="*/ 464 w 614"/>
                <a:gd name="T51" fmla="*/ 1451 h 1481"/>
                <a:gd name="T52" fmla="*/ 468 w 614"/>
                <a:gd name="T53" fmla="*/ 1433 h 1481"/>
                <a:gd name="T54" fmla="*/ 462 w 614"/>
                <a:gd name="T55" fmla="*/ 1417 h 1481"/>
                <a:gd name="T56" fmla="*/ 452 w 614"/>
                <a:gd name="T57" fmla="*/ 1403 h 1481"/>
                <a:gd name="T58" fmla="*/ 446 w 614"/>
                <a:gd name="T59" fmla="*/ 1397 h 1481"/>
                <a:gd name="T60" fmla="*/ 368 w 614"/>
                <a:gd name="T61" fmla="*/ 1345 h 1481"/>
                <a:gd name="T62" fmla="*/ 298 w 614"/>
                <a:gd name="T63" fmla="*/ 1283 h 1481"/>
                <a:gd name="T64" fmla="*/ 238 w 614"/>
                <a:gd name="T65" fmla="*/ 1213 h 1481"/>
                <a:gd name="T66" fmla="*/ 186 w 614"/>
                <a:gd name="T67" fmla="*/ 1138 h 1481"/>
                <a:gd name="T68" fmla="*/ 164 w 614"/>
                <a:gd name="T69" fmla="*/ 1096 h 1481"/>
                <a:gd name="T70" fmla="*/ 128 w 614"/>
                <a:gd name="T71" fmla="*/ 1010 h 1481"/>
                <a:gd name="T72" fmla="*/ 104 w 614"/>
                <a:gd name="T73" fmla="*/ 918 h 1481"/>
                <a:gd name="T74" fmla="*/ 90 w 614"/>
                <a:gd name="T75" fmla="*/ 824 h 1481"/>
                <a:gd name="T76" fmla="*/ 88 w 614"/>
                <a:gd name="T77" fmla="*/ 776 h 1481"/>
                <a:gd name="T78" fmla="*/ 92 w 614"/>
                <a:gd name="T79" fmla="*/ 698 h 1481"/>
                <a:gd name="T80" fmla="*/ 100 w 614"/>
                <a:gd name="T81" fmla="*/ 644 h 1481"/>
                <a:gd name="T82" fmla="*/ 128 w 614"/>
                <a:gd name="T83" fmla="*/ 540 h 1481"/>
                <a:gd name="T84" fmla="*/ 168 w 614"/>
                <a:gd name="T85" fmla="*/ 444 h 1481"/>
                <a:gd name="T86" fmla="*/ 222 w 614"/>
                <a:gd name="T87" fmla="*/ 356 h 1481"/>
                <a:gd name="T88" fmla="*/ 252 w 614"/>
                <a:gd name="T89" fmla="*/ 316 h 1481"/>
                <a:gd name="T90" fmla="*/ 322 w 614"/>
                <a:gd name="T91" fmla="*/ 242 h 1481"/>
                <a:gd name="T92" fmla="*/ 402 w 614"/>
                <a:gd name="T93" fmla="*/ 178 h 1481"/>
                <a:gd name="T94" fmla="*/ 490 w 614"/>
                <a:gd name="T95" fmla="*/ 126 h 1481"/>
                <a:gd name="T96" fmla="*/ 584 w 614"/>
                <a:gd name="T97" fmla="*/ 86 h 1481"/>
                <a:gd name="T98" fmla="*/ 592 w 614"/>
                <a:gd name="T99" fmla="*/ 84 h 1481"/>
                <a:gd name="T100" fmla="*/ 606 w 614"/>
                <a:gd name="T101" fmla="*/ 72 h 1481"/>
                <a:gd name="T102" fmla="*/ 614 w 614"/>
                <a:gd name="T103" fmla="*/ 56 h 1481"/>
                <a:gd name="T104" fmla="*/ 614 w 614"/>
                <a:gd name="T105" fmla="*/ 40 h 1481"/>
                <a:gd name="T106" fmla="*/ 612 w 614"/>
                <a:gd name="T107" fmla="*/ 30 h 1481"/>
                <a:gd name="T108" fmla="*/ 596 w 614"/>
                <a:gd name="T109" fmla="*/ 8 h 1481"/>
                <a:gd name="T110" fmla="*/ 570 w 614"/>
                <a:gd name="T111" fmla="*/ 0 h 1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4" h="1481">
                  <a:moveTo>
                    <a:pt x="570" y="0"/>
                  </a:moveTo>
                  <a:lnTo>
                    <a:pt x="570" y="0"/>
                  </a:lnTo>
                  <a:lnTo>
                    <a:pt x="556" y="4"/>
                  </a:lnTo>
                  <a:lnTo>
                    <a:pt x="556" y="4"/>
                  </a:lnTo>
                  <a:lnTo>
                    <a:pt x="502" y="24"/>
                  </a:lnTo>
                  <a:lnTo>
                    <a:pt x="450" y="48"/>
                  </a:lnTo>
                  <a:lnTo>
                    <a:pt x="400" y="74"/>
                  </a:lnTo>
                  <a:lnTo>
                    <a:pt x="352" y="106"/>
                  </a:lnTo>
                  <a:lnTo>
                    <a:pt x="306" y="140"/>
                  </a:lnTo>
                  <a:lnTo>
                    <a:pt x="262" y="176"/>
                  </a:lnTo>
                  <a:lnTo>
                    <a:pt x="222" y="216"/>
                  </a:lnTo>
                  <a:lnTo>
                    <a:pt x="184" y="260"/>
                  </a:lnTo>
                  <a:lnTo>
                    <a:pt x="184" y="260"/>
                  </a:lnTo>
                  <a:lnTo>
                    <a:pt x="150" y="306"/>
                  </a:lnTo>
                  <a:lnTo>
                    <a:pt x="118" y="354"/>
                  </a:lnTo>
                  <a:lnTo>
                    <a:pt x="90" y="404"/>
                  </a:lnTo>
                  <a:lnTo>
                    <a:pt x="64" y="458"/>
                  </a:lnTo>
                  <a:lnTo>
                    <a:pt x="44" y="512"/>
                  </a:lnTo>
                  <a:lnTo>
                    <a:pt x="26" y="570"/>
                  </a:lnTo>
                  <a:lnTo>
                    <a:pt x="14" y="628"/>
                  </a:lnTo>
                  <a:lnTo>
                    <a:pt x="6" y="688"/>
                  </a:lnTo>
                  <a:lnTo>
                    <a:pt x="6" y="688"/>
                  </a:lnTo>
                  <a:lnTo>
                    <a:pt x="2" y="732"/>
                  </a:lnTo>
                  <a:lnTo>
                    <a:pt x="0" y="776"/>
                  </a:lnTo>
                  <a:lnTo>
                    <a:pt x="0" y="776"/>
                  </a:lnTo>
                  <a:lnTo>
                    <a:pt x="2" y="830"/>
                  </a:lnTo>
                  <a:lnTo>
                    <a:pt x="8" y="884"/>
                  </a:lnTo>
                  <a:lnTo>
                    <a:pt x="16" y="936"/>
                  </a:lnTo>
                  <a:lnTo>
                    <a:pt x="30" y="988"/>
                  </a:lnTo>
                  <a:lnTo>
                    <a:pt x="44" y="1038"/>
                  </a:lnTo>
                  <a:lnTo>
                    <a:pt x="64" y="1088"/>
                  </a:lnTo>
                  <a:lnTo>
                    <a:pt x="86" y="1136"/>
                  </a:lnTo>
                  <a:lnTo>
                    <a:pt x="110" y="1181"/>
                  </a:lnTo>
                  <a:lnTo>
                    <a:pt x="110" y="1181"/>
                  </a:lnTo>
                  <a:lnTo>
                    <a:pt x="138" y="1225"/>
                  </a:lnTo>
                  <a:lnTo>
                    <a:pt x="168" y="1267"/>
                  </a:lnTo>
                  <a:lnTo>
                    <a:pt x="200" y="1307"/>
                  </a:lnTo>
                  <a:lnTo>
                    <a:pt x="236" y="1345"/>
                  </a:lnTo>
                  <a:lnTo>
                    <a:pt x="274" y="1381"/>
                  </a:lnTo>
                  <a:lnTo>
                    <a:pt x="314" y="1415"/>
                  </a:lnTo>
                  <a:lnTo>
                    <a:pt x="356" y="1445"/>
                  </a:lnTo>
                  <a:lnTo>
                    <a:pt x="400" y="1473"/>
                  </a:lnTo>
                  <a:lnTo>
                    <a:pt x="400" y="1473"/>
                  </a:lnTo>
                  <a:lnTo>
                    <a:pt x="412" y="1479"/>
                  </a:lnTo>
                  <a:lnTo>
                    <a:pt x="424" y="1481"/>
                  </a:lnTo>
                  <a:lnTo>
                    <a:pt x="424" y="1481"/>
                  </a:lnTo>
                  <a:lnTo>
                    <a:pt x="434" y="1479"/>
                  </a:lnTo>
                  <a:lnTo>
                    <a:pt x="444" y="1475"/>
                  </a:lnTo>
                  <a:lnTo>
                    <a:pt x="454" y="1467"/>
                  </a:lnTo>
                  <a:lnTo>
                    <a:pt x="462" y="1459"/>
                  </a:lnTo>
                  <a:lnTo>
                    <a:pt x="462" y="1459"/>
                  </a:lnTo>
                  <a:lnTo>
                    <a:pt x="464" y="1451"/>
                  </a:lnTo>
                  <a:lnTo>
                    <a:pt x="466" y="1441"/>
                  </a:lnTo>
                  <a:lnTo>
                    <a:pt x="468" y="1433"/>
                  </a:lnTo>
                  <a:lnTo>
                    <a:pt x="466" y="1425"/>
                  </a:lnTo>
                  <a:lnTo>
                    <a:pt x="462" y="1417"/>
                  </a:lnTo>
                  <a:lnTo>
                    <a:pt x="458" y="1409"/>
                  </a:lnTo>
                  <a:lnTo>
                    <a:pt x="452" y="1403"/>
                  </a:lnTo>
                  <a:lnTo>
                    <a:pt x="446" y="1397"/>
                  </a:lnTo>
                  <a:lnTo>
                    <a:pt x="446" y="1397"/>
                  </a:lnTo>
                  <a:lnTo>
                    <a:pt x="406" y="1373"/>
                  </a:lnTo>
                  <a:lnTo>
                    <a:pt x="368" y="1345"/>
                  </a:lnTo>
                  <a:lnTo>
                    <a:pt x="332" y="1315"/>
                  </a:lnTo>
                  <a:lnTo>
                    <a:pt x="298" y="1283"/>
                  </a:lnTo>
                  <a:lnTo>
                    <a:pt x="268" y="1249"/>
                  </a:lnTo>
                  <a:lnTo>
                    <a:pt x="238" y="1213"/>
                  </a:lnTo>
                  <a:lnTo>
                    <a:pt x="210" y="1175"/>
                  </a:lnTo>
                  <a:lnTo>
                    <a:pt x="186" y="1138"/>
                  </a:lnTo>
                  <a:lnTo>
                    <a:pt x="186" y="1138"/>
                  </a:lnTo>
                  <a:lnTo>
                    <a:pt x="164" y="1096"/>
                  </a:lnTo>
                  <a:lnTo>
                    <a:pt x="144" y="1054"/>
                  </a:lnTo>
                  <a:lnTo>
                    <a:pt x="128" y="1010"/>
                  </a:lnTo>
                  <a:lnTo>
                    <a:pt x="114" y="966"/>
                  </a:lnTo>
                  <a:lnTo>
                    <a:pt x="104" y="918"/>
                  </a:lnTo>
                  <a:lnTo>
                    <a:pt x="96" y="872"/>
                  </a:lnTo>
                  <a:lnTo>
                    <a:pt x="90" y="824"/>
                  </a:lnTo>
                  <a:lnTo>
                    <a:pt x="88" y="776"/>
                  </a:lnTo>
                  <a:lnTo>
                    <a:pt x="88" y="776"/>
                  </a:lnTo>
                  <a:lnTo>
                    <a:pt x="90" y="736"/>
                  </a:lnTo>
                  <a:lnTo>
                    <a:pt x="92" y="698"/>
                  </a:lnTo>
                  <a:lnTo>
                    <a:pt x="92" y="698"/>
                  </a:lnTo>
                  <a:lnTo>
                    <a:pt x="100" y="644"/>
                  </a:lnTo>
                  <a:lnTo>
                    <a:pt x="112" y="592"/>
                  </a:lnTo>
                  <a:lnTo>
                    <a:pt x="128" y="540"/>
                  </a:lnTo>
                  <a:lnTo>
                    <a:pt x="146" y="492"/>
                  </a:lnTo>
                  <a:lnTo>
                    <a:pt x="168" y="444"/>
                  </a:lnTo>
                  <a:lnTo>
                    <a:pt x="194" y="400"/>
                  </a:lnTo>
                  <a:lnTo>
                    <a:pt x="222" y="356"/>
                  </a:lnTo>
                  <a:lnTo>
                    <a:pt x="252" y="316"/>
                  </a:lnTo>
                  <a:lnTo>
                    <a:pt x="252" y="316"/>
                  </a:lnTo>
                  <a:lnTo>
                    <a:pt x="286" y="278"/>
                  </a:lnTo>
                  <a:lnTo>
                    <a:pt x="322" y="242"/>
                  </a:lnTo>
                  <a:lnTo>
                    <a:pt x="362" y="208"/>
                  </a:lnTo>
                  <a:lnTo>
                    <a:pt x="402" y="178"/>
                  </a:lnTo>
                  <a:lnTo>
                    <a:pt x="446" y="150"/>
                  </a:lnTo>
                  <a:lnTo>
                    <a:pt x="490" y="126"/>
                  </a:lnTo>
                  <a:lnTo>
                    <a:pt x="536" y="104"/>
                  </a:lnTo>
                  <a:lnTo>
                    <a:pt x="584" y="86"/>
                  </a:lnTo>
                  <a:lnTo>
                    <a:pt x="584" y="86"/>
                  </a:lnTo>
                  <a:lnTo>
                    <a:pt x="592" y="84"/>
                  </a:lnTo>
                  <a:lnTo>
                    <a:pt x="600" y="78"/>
                  </a:lnTo>
                  <a:lnTo>
                    <a:pt x="606" y="72"/>
                  </a:lnTo>
                  <a:lnTo>
                    <a:pt x="610" y="64"/>
                  </a:lnTo>
                  <a:lnTo>
                    <a:pt x="614" y="56"/>
                  </a:lnTo>
                  <a:lnTo>
                    <a:pt x="614" y="48"/>
                  </a:lnTo>
                  <a:lnTo>
                    <a:pt x="614" y="40"/>
                  </a:lnTo>
                  <a:lnTo>
                    <a:pt x="612" y="30"/>
                  </a:lnTo>
                  <a:lnTo>
                    <a:pt x="612" y="30"/>
                  </a:lnTo>
                  <a:lnTo>
                    <a:pt x="606" y="18"/>
                  </a:lnTo>
                  <a:lnTo>
                    <a:pt x="596" y="8"/>
                  </a:lnTo>
                  <a:lnTo>
                    <a:pt x="584" y="2"/>
                  </a:lnTo>
                  <a:lnTo>
                    <a:pt x="570" y="0"/>
                  </a:lnTo>
                  <a:close/>
                </a:path>
              </a:pathLst>
            </a:custGeom>
            <a:solidFill>
              <a:srgbClr val="B7E4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 name="Group 5"/>
          <p:cNvGrpSpPr/>
          <p:nvPr/>
        </p:nvGrpSpPr>
        <p:grpSpPr>
          <a:xfrm>
            <a:off x="1452368" y="5076570"/>
            <a:ext cx="5222655" cy="646331"/>
            <a:chOff x="1452368" y="5076570"/>
            <a:chExt cx="5222655" cy="646331"/>
          </a:xfrm>
        </p:grpSpPr>
        <p:sp>
          <p:nvSpPr>
            <p:cNvPr id="109" name="Freeform 5"/>
            <p:cNvSpPr>
              <a:spLocks/>
            </p:cNvSpPr>
            <p:nvPr/>
          </p:nvSpPr>
          <p:spPr bwMode="auto">
            <a:xfrm>
              <a:off x="1452368" y="5114676"/>
              <a:ext cx="697639" cy="570117"/>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TextBox 109"/>
            <p:cNvSpPr txBox="1"/>
            <p:nvPr/>
          </p:nvSpPr>
          <p:spPr>
            <a:xfrm>
              <a:off x="2247928" y="5076570"/>
              <a:ext cx="442709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So, to conclude we are going to sell our company for you dear investor anything here please lorem ipsum dolor valar sing amet conclusive matter here alright amte</a:t>
              </a:r>
            </a:p>
          </p:txBody>
        </p:sp>
      </p:grpSp>
      <p:grpSp>
        <p:nvGrpSpPr>
          <p:cNvPr id="5" name="Group 4"/>
          <p:cNvGrpSpPr/>
          <p:nvPr/>
        </p:nvGrpSpPr>
        <p:grpSpPr>
          <a:xfrm>
            <a:off x="9266085" y="1689410"/>
            <a:ext cx="2269297" cy="2177385"/>
            <a:chOff x="9266085" y="1689410"/>
            <a:chExt cx="2269297" cy="2177385"/>
          </a:xfrm>
        </p:grpSpPr>
        <p:sp>
          <p:nvSpPr>
            <p:cNvPr id="115" name="Rounded Rectangle 114"/>
            <p:cNvSpPr/>
            <p:nvPr/>
          </p:nvSpPr>
          <p:spPr>
            <a:xfrm>
              <a:off x="9266085" y="1689410"/>
              <a:ext cx="2269297" cy="2177385"/>
            </a:xfrm>
            <a:prstGeom prst="roundRect">
              <a:avLst>
                <a:gd name="adj" fmla="val 11180"/>
              </a:avLst>
            </a:prstGeom>
            <a:solidFill>
              <a:schemeClr val="bg1">
                <a:lumMod val="85000"/>
                <a:alpha val="5000"/>
              </a:schemeClr>
            </a:solidFill>
            <a:ln w="9525">
              <a:solidFill>
                <a:schemeClr val="tx1">
                  <a:alpha val="1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1" name="TextBox 110"/>
            <p:cNvSpPr txBox="1"/>
            <p:nvPr/>
          </p:nvSpPr>
          <p:spPr>
            <a:xfrm>
              <a:off x="9536568" y="2925731"/>
              <a:ext cx="1978353" cy="646331"/>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iterane.</a:t>
              </a:r>
              <a:endParaRPr kumimoji="0" lang="en-US" sz="120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sp>
          <p:nvSpPr>
            <p:cNvPr id="112" name="TextBox 111"/>
            <p:cNvSpPr txBox="1"/>
            <p:nvPr/>
          </p:nvSpPr>
          <p:spPr>
            <a:xfrm>
              <a:off x="9536569" y="2456931"/>
              <a:ext cx="1900943"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Begin with awesome target focus.</a:t>
              </a:r>
              <a:r>
                <a:rPr kumimoji="0" lang="en-US" sz="12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rPr>
                <a:t>.</a:t>
              </a:r>
              <a:endParaRPr kumimoji="0" lang="en-US" sz="12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charset="0"/>
                <a:cs typeface="Montserrat" charset="0"/>
              </a:endParaRPr>
            </a:p>
          </p:txBody>
        </p:sp>
        <p:sp>
          <p:nvSpPr>
            <p:cNvPr id="113" name="TextBox 112"/>
            <p:cNvSpPr txBox="1"/>
            <p:nvPr/>
          </p:nvSpPr>
          <p:spPr>
            <a:xfrm>
              <a:off x="9536569" y="1831075"/>
              <a:ext cx="138842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600" b="1" i="0" u="none" strike="noStrike" kern="1200" cap="none" spc="0" normalizeH="0" baseline="0" noProof="0" dirty="0">
                  <a:ln>
                    <a:noFill/>
                  </a:ln>
                  <a:solidFill>
                    <a:srgbClr val="F13B48"/>
                  </a:solidFill>
                  <a:effectLst/>
                  <a:uLnTx/>
                  <a:uFillTx/>
                  <a:latin typeface="Montserrat Black" panose="00000A00000000000000" pitchFamily="50" charset="0"/>
                  <a:ea typeface="Montserrat" charset="0"/>
                  <a:cs typeface="Montserrat" charset="0"/>
                </a:rPr>
                <a:t>95</a:t>
              </a:r>
              <a:r>
                <a:rPr kumimoji="0" lang="en-US" sz="2400" b="1" i="0" u="none" strike="noStrike" kern="1200" cap="none" spc="0" normalizeH="0" baseline="0" noProof="0" dirty="0">
                  <a:ln>
                    <a:noFill/>
                  </a:ln>
                  <a:solidFill>
                    <a:srgbClr val="F13B48"/>
                  </a:solidFill>
                  <a:effectLst/>
                  <a:uLnTx/>
                  <a:uFillTx/>
                  <a:latin typeface="Montserrat Black" panose="00000A00000000000000" pitchFamily="50" charset="0"/>
                  <a:ea typeface="Montserrat" charset="0"/>
                  <a:cs typeface="Montserrat" charset="0"/>
                </a:rPr>
                <a:t>%</a:t>
              </a:r>
              <a:endParaRPr kumimoji="0" lang="en-US" sz="3600" b="1" i="0" u="none" strike="noStrike" kern="1200" cap="none" spc="0" normalizeH="0" baseline="0" noProof="0" dirty="0">
                <a:ln>
                  <a:noFill/>
                </a:ln>
                <a:solidFill>
                  <a:srgbClr val="F13B48"/>
                </a:solidFill>
                <a:effectLst/>
                <a:uLnTx/>
                <a:uFillTx/>
                <a:latin typeface="Montserrat Black" panose="00000A00000000000000" pitchFamily="50" charset="0"/>
                <a:ea typeface="Montserrat" charset="0"/>
                <a:cs typeface="Montserrat" charset="0"/>
              </a:endParaRPr>
            </a:p>
          </p:txBody>
        </p:sp>
      </p:grpSp>
    </p:spTree>
    <p:extLst>
      <p:ext uri="{BB962C8B-B14F-4D97-AF65-F5344CB8AC3E}">
        <p14:creationId xmlns:p14="http://schemas.microsoft.com/office/powerpoint/2010/main" val="3203541829"/>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2" presetClass="entr" presetSubtype="6"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1+#ppt_w/2"/>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22" presetClass="entr" presetSubtype="2"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right)">
                                      <p:cBhvr>
                                        <p:cTn id="20" dur="500"/>
                                        <p:tgtEl>
                                          <p:spTgt spid="19"/>
                                        </p:tgtEl>
                                      </p:cBhvr>
                                    </p:animEffect>
                                  </p:childTnLst>
                                </p:cTn>
                              </p:par>
                            </p:childTnLst>
                          </p:cTn>
                        </p:par>
                        <p:par>
                          <p:cTn id="21" fill="hold">
                            <p:stCondLst>
                              <p:cond delay="2250"/>
                            </p:stCondLst>
                            <p:childTnLst>
                              <p:par>
                                <p:cTn id="22" presetID="22" presetClass="entr" presetSubtype="2"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500"/>
                                        <p:tgtEl>
                                          <p:spTgt spid="22"/>
                                        </p:tgtEl>
                                      </p:cBhvr>
                                    </p:animEffect>
                                  </p:childTnLst>
                                </p:cTn>
                              </p:par>
                            </p:childTnLst>
                          </p:cTn>
                        </p:par>
                        <p:par>
                          <p:cTn id="25" fill="hold">
                            <p:stCondLst>
                              <p:cond delay="2750"/>
                            </p:stCondLst>
                            <p:childTnLst>
                              <p:par>
                                <p:cTn id="26" presetID="10"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3250"/>
                            </p:stCondLst>
                            <p:childTnLst>
                              <p:par>
                                <p:cTn id="30" presetID="2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3800" dirty="0">
                <a:solidFill>
                  <a:prstClr val="white">
                    <a:lumMod val="50000"/>
                  </a:prstClr>
                </a:solidFill>
                <a:latin typeface="Lato Light" panose="020F0302020204030203" pitchFamily="34" charset="0"/>
                <a:ea typeface="Fira Sans ExtraBold Italic" panose="00000900000000000000" pitchFamily="50" charset="0"/>
                <a:cs typeface="Clear Sans Light" panose="020B0303030202020304" pitchFamily="34" charset="0"/>
              </a:rPr>
              <a:t>经济关系全球效应</a:t>
            </a:r>
            <a:endParaRPr kumimoji="0" lang="en-GB"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grpSp>
        <p:nvGrpSpPr>
          <p:cNvPr id="107" name="Group 106"/>
          <p:cNvGrpSpPr/>
          <p:nvPr/>
        </p:nvGrpSpPr>
        <p:grpSpPr>
          <a:xfrm>
            <a:off x="6151355" y="1904283"/>
            <a:ext cx="2446442" cy="1677522"/>
            <a:chOff x="1580016" y="4393643"/>
            <a:chExt cx="2446442" cy="1677522"/>
          </a:xfrm>
        </p:grpSpPr>
        <p:grpSp>
          <p:nvGrpSpPr>
            <p:cNvPr id="108" name="Group 107"/>
            <p:cNvGrpSpPr/>
            <p:nvPr/>
          </p:nvGrpSpPr>
          <p:grpSpPr>
            <a:xfrm>
              <a:off x="1830102" y="4393643"/>
              <a:ext cx="2196356" cy="805680"/>
              <a:chOff x="6524844" y="3239581"/>
              <a:chExt cx="1647267" cy="604260"/>
            </a:xfrm>
          </p:grpSpPr>
          <p:sp>
            <p:nvSpPr>
              <p:cNvPr id="185" name="Subtitle 2"/>
              <p:cNvSpPr txBox="1">
                <a:spLocks/>
              </p:cNvSpPr>
              <p:nvPr/>
            </p:nvSpPr>
            <p:spPr>
              <a:xfrm>
                <a:off x="6536862" y="3605437"/>
                <a:ext cx="1635249" cy="23840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609443" rtl="0" eaLnBrk="1" fontAlgn="auto" latinLnBrk="0" hangingPunct="1">
                  <a:lnSpc>
                    <a:spcPct val="90000"/>
                  </a:lnSpc>
                  <a:spcBef>
                    <a:spcPct val="20000"/>
                  </a:spcBef>
                  <a:spcAft>
                    <a:spcPts val="0"/>
                  </a:spcAft>
                  <a:buClrTx/>
                  <a:buSzTx/>
                  <a:buFont typeface="Arial" pitchFamily="34" charset="0"/>
                  <a:buNone/>
                  <a:tabLst/>
                  <a:defRPr/>
                </a:pPr>
                <a:r>
                  <a:rPr kumimoji="0" lang="en-US" sz="12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Man Share</a:t>
                </a:r>
              </a:p>
            </p:txBody>
          </p:sp>
          <p:sp>
            <p:nvSpPr>
              <p:cNvPr id="186" name="Content Placeholder 2"/>
              <p:cNvSpPr txBox="1">
                <a:spLocks/>
              </p:cNvSpPr>
              <p:nvPr/>
            </p:nvSpPr>
            <p:spPr>
              <a:xfrm>
                <a:off x="6524844" y="3239581"/>
                <a:ext cx="822499"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3200" b="1" i="0" u="none" strike="noStrike" kern="1200" cap="none" spc="0" normalizeH="0" baseline="0" noProof="0" dirty="0">
                    <a:ln>
                      <a:noFill/>
                    </a:ln>
                    <a:solidFill>
                      <a:prstClr val="black">
                        <a:lumMod val="75000"/>
                        <a:lumOff val="25000"/>
                      </a:prstClr>
                    </a:solidFill>
                    <a:effectLst/>
                    <a:uLnTx/>
                    <a:uFillTx/>
                    <a:latin typeface="Montserrat Black" panose="00000A00000000000000" pitchFamily="50" charset="0"/>
                    <a:ea typeface="宋体" panose="02010600030101010101" pitchFamily="2" charset="-122"/>
                    <a:cs typeface="+mn-cs"/>
                  </a:rPr>
                  <a:t>95</a:t>
                </a:r>
                <a:r>
                  <a:rPr kumimoji="0" lang="en-US" altLang="zh-CN" sz="2000" b="1" i="0" u="none" strike="noStrike" kern="1200" cap="none" spc="0" normalizeH="0" baseline="0" noProof="0" dirty="0">
                    <a:ln>
                      <a:noFill/>
                    </a:ln>
                    <a:solidFill>
                      <a:prstClr val="black">
                        <a:lumMod val="75000"/>
                        <a:lumOff val="25000"/>
                      </a:prstClr>
                    </a:solidFill>
                    <a:effectLst/>
                    <a:uLnTx/>
                    <a:uFillTx/>
                    <a:latin typeface="Montserrat Black" panose="00000A00000000000000" pitchFamily="50" charset="0"/>
                    <a:ea typeface="宋体" panose="02010600030101010101" pitchFamily="2" charset="-122"/>
                    <a:cs typeface="+mn-cs"/>
                  </a:rPr>
                  <a:t>%</a:t>
                </a:r>
              </a:p>
            </p:txBody>
          </p:sp>
        </p:grpSp>
        <p:grpSp>
          <p:nvGrpSpPr>
            <p:cNvPr id="109" name="Group 108"/>
            <p:cNvGrpSpPr/>
            <p:nvPr/>
          </p:nvGrpSpPr>
          <p:grpSpPr>
            <a:xfrm flipH="1">
              <a:off x="1580016" y="4454822"/>
              <a:ext cx="319640" cy="604070"/>
              <a:chOff x="8199726" y="980132"/>
              <a:chExt cx="2899947" cy="5325290"/>
            </a:xfrm>
          </p:grpSpPr>
          <p:sp>
            <p:nvSpPr>
              <p:cNvPr id="144" name="Freeform 303"/>
              <p:cNvSpPr>
                <a:spLocks/>
              </p:cNvSpPr>
              <p:nvPr/>
            </p:nvSpPr>
            <p:spPr bwMode="auto">
              <a:xfrm>
                <a:off x="8252045" y="3106512"/>
                <a:ext cx="930525" cy="762357"/>
              </a:xfrm>
              <a:custGeom>
                <a:avLst/>
                <a:gdLst>
                  <a:gd name="T0" fmla="*/ 65 w 105"/>
                  <a:gd name="T1" fmla="*/ 86 h 86"/>
                  <a:gd name="T2" fmla="*/ 8 w 105"/>
                  <a:gd name="T3" fmla="*/ 34 h 86"/>
                  <a:gd name="T4" fmla="*/ 7 w 105"/>
                  <a:gd name="T5" fmla="*/ 8 h 86"/>
                  <a:gd name="T6" fmla="*/ 7 w 105"/>
                  <a:gd name="T7" fmla="*/ 8 h 86"/>
                  <a:gd name="T8" fmla="*/ 33 w 105"/>
                  <a:gd name="T9" fmla="*/ 7 h 86"/>
                  <a:gd name="T10" fmla="*/ 105 w 105"/>
                  <a:gd name="T11" fmla="*/ 72 h 86"/>
                  <a:gd name="T12" fmla="*/ 101 w 105"/>
                  <a:gd name="T13" fmla="*/ 76 h 86"/>
                  <a:gd name="T14" fmla="*/ 65 w 105"/>
                  <a:gd name="T15" fmla="*/ 8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86">
                    <a:moveTo>
                      <a:pt x="65" y="86"/>
                    </a:moveTo>
                    <a:cubicBezTo>
                      <a:pt x="8" y="34"/>
                      <a:pt x="8" y="34"/>
                      <a:pt x="8" y="34"/>
                    </a:cubicBezTo>
                    <a:cubicBezTo>
                      <a:pt x="0" y="27"/>
                      <a:pt x="0" y="15"/>
                      <a:pt x="7" y="8"/>
                    </a:cubicBezTo>
                    <a:cubicBezTo>
                      <a:pt x="7" y="8"/>
                      <a:pt x="7" y="8"/>
                      <a:pt x="7" y="8"/>
                    </a:cubicBezTo>
                    <a:cubicBezTo>
                      <a:pt x="14" y="0"/>
                      <a:pt x="26" y="0"/>
                      <a:pt x="33" y="7"/>
                    </a:cubicBezTo>
                    <a:cubicBezTo>
                      <a:pt x="105" y="72"/>
                      <a:pt x="105" y="72"/>
                      <a:pt x="105" y="72"/>
                    </a:cubicBezTo>
                    <a:cubicBezTo>
                      <a:pt x="101" y="76"/>
                      <a:pt x="101" y="76"/>
                      <a:pt x="101" y="76"/>
                    </a:cubicBezTo>
                    <a:lnTo>
                      <a:pt x="65" y="86"/>
                    </a:lnTo>
                    <a:close/>
                  </a:path>
                </a:pathLst>
              </a:custGeom>
              <a:solidFill>
                <a:srgbClr val="484848"/>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45" name="Group 144"/>
              <p:cNvGrpSpPr/>
              <p:nvPr/>
            </p:nvGrpSpPr>
            <p:grpSpPr>
              <a:xfrm>
                <a:off x="8199726" y="980132"/>
                <a:ext cx="2899947" cy="5325290"/>
                <a:chOff x="8199726" y="980132"/>
                <a:chExt cx="2899947" cy="5325290"/>
              </a:xfrm>
            </p:grpSpPr>
            <p:sp>
              <p:nvSpPr>
                <p:cNvPr id="146" name="Freeform 282"/>
                <p:cNvSpPr>
                  <a:spLocks/>
                </p:cNvSpPr>
                <p:nvPr/>
              </p:nvSpPr>
              <p:spPr bwMode="auto">
                <a:xfrm>
                  <a:off x="9126513" y="4328525"/>
                  <a:ext cx="1061321" cy="1887208"/>
                </a:xfrm>
                <a:custGeom>
                  <a:avLst/>
                  <a:gdLst>
                    <a:gd name="T0" fmla="*/ 31 w 120"/>
                    <a:gd name="T1" fmla="*/ 0 h 213"/>
                    <a:gd name="T2" fmla="*/ 31 w 120"/>
                    <a:gd name="T3" fmla="*/ 0 h 213"/>
                    <a:gd name="T4" fmla="*/ 33 w 120"/>
                    <a:gd name="T5" fmla="*/ 0 h 213"/>
                    <a:gd name="T6" fmla="*/ 88 w 120"/>
                    <a:gd name="T7" fmla="*/ 0 h 213"/>
                    <a:gd name="T8" fmla="*/ 90 w 120"/>
                    <a:gd name="T9" fmla="*/ 0 h 213"/>
                    <a:gd name="T10" fmla="*/ 90 w 120"/>
                    <a:gd name="T11" fmla="*/ 0 h 213"/>
                    <a:gd name="T12" fmla="*/ 92 w 120"/>
                    <a:gd name="T13" fmla="*/ 0 h 213"/>
                    <a:gd name="T14" fmla="*/ 120 w 120"/>
                    <a:gd name="T15" fmla="*/ 0 h 213"/>
                    <a:gd name="T16" fmla="*/ 120 w 120"/>
                    <a:gd name="T17" fmla="*/ 7 h 213"/>
                    <a:gd name="T18" fmla="*/ 120 w 120"/>
                    <a:gd name="T19" fmla="*/ 8 h 213"/>
                    <a:gd name="T20" fmla="*/ 120 w 120"/>
                    <a:gd name="T21" fmla="*/ 211 h 213"/>
                    <a:gd name="T22" fmla="*/ 120 w 120"/>
                    <a:gd name="T23" fmla="*/ 213 h 213"/>
                    <a:gd name="T24" fmla="*/ 62 w 120"/>
                    <a:gd name="T25" fmla="*/ 213 h 213"/>
                    <a:gd name="T26" fmla="*/ 62 w 120"/>
                    <a:gd name="T27" fmla="*/ 211 h 213"/>
                    <a:gd name="T28" fmla="*/ 62 w 120"/>
                    <a:gd name="T29" fmla="*/ 90 h 213"/>
                    <a:gd name="T30" fmla="*/ 62 w 120"/>
                    <a:gd name="T31" fmla="*/ 89 h 213"/>
                    <a:gd name="T32" fmla="*/ 62 w 120"/>
                    <a:gd name="T33" fmla="*/ 39 h 213"/>
                    <a:gd name="T34" fmla="*/ 60 w 120"/>
                    <a:gd name="T35" fmla="*/ 34 h 213"/>
                    <a:gd name="T36" fmla="*/ 60 w 120"/>
                    <a:gd name="T37" fmla="*/ 34 h 213"/>
                    <a:gd name="T38" fmla="*/ 58 w 120"/>
                    <a:gd name="T39" fmla="*/ 38 h 213"/>
                    <a:gd name="T40" fmla="*/ 58 w 120"/>
                    <a:gd name="T41" fmla="*/ 38 h 213"/>
                    <a:gd name="T42" fmla="*/ 58 w 120"/>
                    <a:gd name="T43" fmla="*/ 211 h 213"/>
                    <a:gd name="T44" fmla="*/ 58 w 120"/>
                    <a:gd name="T45" fmla="*/ 213 h 213"/>
                    <a:gd name="T46" fmla="*/ 1 w 120"/>
                    <a:gd name="T47" fmla="*/ 213 h 213"/>
                    <a:gd name="T48" fmla="*/ 0 w 120"/>
                    <a:gd name="T49" fmla="*/ 211 h 213"/>
                    <a:gd name="T50" fmla="*/ 0 w 120"/>
                    <a:gd name="T51" fmla="*/ 5 h 213"/>
                    <a:gd name="T52" fmla="*/ 1 w 120"/>
                    <a:gd name="T53" fmla="*/ 4 h 213"/>
                    <a:gd name="T54" fmla="*/ 1 w 120"/>
                    <a:gd name="T55" fmla="*/ 0 h 213"/>
                    <a:gd name="T56" fmla="*/ 29 w 120"/>
                    <a:gd name="T57" fmla="*/ 0 h 213"/>
                    <a:gd name="T58" fmla="*/ 31 w 120"/>
                    <a:gd name="T59"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0" h="213">
                      <a:moveTo>
                        <a:pt x="31" y="0"/>
                      </a:moveTo>
                      <a:cubicBezTo>
                        <a:pt x="31" y="0"/>
                        <a:pt x="31" y="0"/>
                        <a:pt x="31" y="0"/>
                      </a:cubicBezTo>
                      <a:cubicBezTo>
                        <a:pt x="32" y="0"/>
                        <a:pt x="33" y="0"/>
                        <a:pt x="33" y="0"/>
                      </a:cubicBezTo>
                      <a:cubicBezTo>
                        <a:pt x="88" y="0"/>
                        <a:pt x="88" y="0"/>
                        <a:pt x="88" y="0"/>
                      </a:cubicBezTo>
                      <a:cubicBezTo>
                        <a:pt x="88" y="0"/>
                        <a:pt x="89" y="0"/>
                        <a:pt x="90" y="0"/>
                      </a:cubicBezTo>
                      <a:cubicBezTo>
                        <a:pt x="90" y="0"/>
                        <a:pt x="90" y="0"/>
                        <a:pt x="90" y="0"/>
                      </a:cubicBezTo>
                      <a:cubicBezTo>
                        <a:pt x="91" y="0"/>
                        <a:pt x="91" y="0"/>
                        <a:pt x="92" y="0"/>
                      </a:cubicBezTo>
                      <a:cubicBezTo>
                        <a:pt x="120" y="0"/>
                        <a:pt x="120" y="0"/>
                        <a:pt x="120" y="0"/>
                      </a:cubicBezTo>
                      <a:cubicBezTo>
                        <a:pt x="120" y="7"/>
                        <a:pt x="120" y="7"/>
                        <a:pt x="120" y="7"/>
                      </a:cubicBezTo>
                      <a:cubicBezTo>
                        <a:pt x="120" y="7"/>
                        <a:pt x="120" y="8"/>
                        <a:pt x="120" y="8"/>
                      </a:cubicBezTo>
                      <a:cubicBezTo>
                        <a:pt x="120" y="211"/>
                        <a:pt x="120" y="211"/>
                        <a:pt x="120" y="211"/>
                      </a:cubicBezTo>
                      <a:cubicBezTo>
                        <a:pt x="120" y="212"/>
                        <a:pt x="120" y="212"/>
                        <a:pt x="120" y="213"/>
                      </a:cubicBezTo>
                      <a:cubicBezTo>
                        <a:pt x="62" y="213"/>
                        <a:pt x="62" y="213"/>
                        <a:pt x="62" y="213"/>
                      </a:cubicBezTo>
                      <a:cubicBezTo>
                        <a:pt x="62" y="212"/>
                        <a:pt x="62" y="212"/>
                        <a:pt x="62" y="211"/>
                      </a:cubicBezTo>
                      <a:cubicBezTo>
                        <a:pt x="62" y="90"/>
                        <a:pt x="62" y="90"/>
                        <a:pt x="62" y="90"/>
                      </a:cubicBezTo>
                      <a:cubicBezTo>
                        <a:pt x="62" y="90"/>
                        <a:pt x="62" y="89"/>
                        <a:pt x="62" y="89"/>
                      </a:cubicBezTo>
                      <a:cubicBezTo>
                        <a:pt x="62" y="39"/>
                        <a:pt x="62" y="39"/>
                        <a:pt x="62" y="39"/>
                      </a:cubicBezTo>
                      <a:cubicBezTo>
                        <a:pt x="62" y="36"/>
                        <a:pt x="63" y="34"/>
                        <a:pt x="60" y="34"/>
                      </a:cubicBezTo>
                      <a:cubicBezTo>
                        <a:pt x="60" y="34"/>
                        <a:pt x="60" y="34"/>
                        <a:pt x="60" y="34"/>
                      </a:cubicBezTo>
                      <a:cubicBezTo>
                        <a:pt x="57" y="34"/>
                        <a:pt x="59" y="36"/>
                        <a:pt x="58" y="38"/>
                      </a:cubicBezTo>
                      <a:cubicBezTo>
                        <a:pt x="58" y="38"/>
                        <a:pt x="58" y="38"/>
                        <a:pt x="58" y="38"/>
                      </a:cubicBezTo>
                      <a:cubicBezTo>
                        <a:pt x="58" y="211"/>
                        <a:pt x="58" y="211"/>
                        <a:pt x="58" y="211"/>
                      </a:cubicBezTo>
                      <a:cubicBezTo>
                        <a:pt x="58" y="212"/>
                        <a:pt x="58" y="212"/>
                        <a:pt x="58" y="213"/>
                      </a:cubicBezTo>
                      <a:cubicBezTo>
                        <a:pt x="1" y="213"/>
                        <a:pt x="1" y="213"/>
                        <a:pt x="1" y="213"/>
                      </a:cubicBezTo>
                      <a:cubicBezTo>
                        <a:pt x="1" y="212"/>
                        <a:pt x="0" y="212"/>
                        <a:pt x="0" y="211"/>
                      </a:cubicBezTo>
                      <a:cubicBezTo>
                        <a:pt x="0" y="5"/>
                        <a:pt x="0" y="5"/>
                        <a:pt x="0" y="5"/>
                      </a:cubicBezTo>
                      <a:cubicBezTo>
                        <a:pt x="0" y="5"/>
                        <a:pt x="0" y="4"/>
                        <a:pt x="1" y="4"/>
                      </a:cubicBezTo>
                      <a:cubicBezTo>
                        <a:pt x="1" y="0"/>
                        <a:pt x="1" y="0"/>
                        <a:pt x="1" y="0"/>
                      </a:cubicBezTo>
                      <a:cubicBezTo>
                        <a:pt x="29" y="0"/>
                        <a:pt x="29" y="0"/>
                        <a:pt x="29" y="0"/>
                      </a:cubicBezTo>
                      <a:cubicBezTo>
                        <a:pt x="30" y="0"/>
                        <a:pt x="30" y="0"/>
                        <a:pt x="31" y="0"/>
                      </a:cubicBezTo>
                      <a:close/>
                    </a:path>
                  </a:pathLst>
                </a:custGeom>
                <a:solidFill>
                  <a:srgbClr val="666666"/>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Freeform 283"/>
                <p:cNvSpPr>
                  <a:spLocks/>
                </p:cNvSpPr>
                <p:nvPr/>
              </p:nvSpPr>
              <p:spPr bwMode="auto">
                <a:xfrm>
                  <a:off x="9126513" y="4328525"/>
                  <a:ext cx="530660" cy="1887208"/>
                </a:xfrm>
                <a:custGeom>
                  <a:avLst/>
                  <a:gdLst>
                    <a:gd name="T0" fmla="*/ 31 w 60"/>
                    <a:gd name="T1" fmla="*/ 0 h 213"/>
                    <a:gd name="T2" fmla="*/ 31 w 60"/>
                    <a:gd name="T3" fmla="*/ 0 h 213"/>
                    <a:gd name="T4" fmla="*/ 33 w 60"/>
                    <a:gd name="T5" fmla="*/ 0 h 213"/>
                    <a:gd name="T6" fmla="*/ 60 w 60"/>
                    <a:gd name="T7" fmla="*/ 0 h 213"/>
                    <a:gd name="T8" fmla="*/ 60 w 60"/>
                    <a:gd name="T9" fmla="*/ 34 h 213"/>
                    <a:gd name="T10" fmla="*/ 60 w 60"/>
                    <a:gd name="T11" fmla="*/ 34 h 213"/>
                    <a:gd name="T12" fmla="*/ 60 w 60"/>
                    <a:gd name="T13" fmla="*/ 34 h 213"/>
                    <a:gd name="T14" fmla="*/ 58 w 60"/>
                    <a:gd name="T15" fmla="*/ 38 h 213"/>
                    <a:gd name="T16" fmla="*/ 58 w 60"/>
                    <a:gd name="T17" fmla="*/ 38 h 213"/>
                    <a:gd name="T18" fmla="*/ 58 w 60"/>
                    <a:gd name="T19" fmla="*/ 211 h 213"/>
                    <a:gd name="T20" fmla="*/ 58 w 60"/>
                    <a:gd name="T21" fmla="*/ 213 h 213"/>
                    <a:gd name="T22" fmla="*/ 1 w 60"/>
                    <a:gd name="T23" fmla="*/ 213 h 213"/>
                    <a:gd name="T24" fmla="*/ 0 w 60"/>
                    <a:gd name="T25" fmla="*/ 211 h 213"/>
                    <a:gd name="T26" fmla="*/ 0 w 60"/>
                    <a:gd name="T27" fmla="*/ 5 h 213"/>
                    <a:gd name="T28" fmla="*/ 1 w 60"/>
                    <a:gd name="T29" fmla="*/ 4 h 213"/>
                    <a:gd name="T30" fmla="*/ 1 w 60"/>
                    <a:gd name="T31" fmla="*/ 0 h 213"/>
                    <a:gd name="T32" fmla="*/ 29 w 60"/>
                    <a:gd name="T33" fmla="*/ 0 h 213"/>
                    <a:gd name="T34" fmla="*/ 31 w 60"/>
                    <a:gd name="T3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213">
                      <a:moveTo>
                        <a:pt x="31" y="0"/>
                      </a:moveTo>
                      <a:cubicBezTo>
                        <a:pt x="31" y="0"/>
                        <a:pt x="31" y="0"/>
                        <a:pt x="31" y="0"/>
                      </a:cubicBezTo>
                      <a:cubicBezTo>
                        <a:pt x="32" y="0"/>
                        <a:pt x="33" y="0"/>
                        <a:pt x="33" y="0"/>
                      </a:cubicBezTo>
                      <a:cubicBezTo>
                        <a:pt x="60" y="0"/>
                        <a:pt x="60" y="0"/>
                        <a:pt x="60" y="0"/>
                      </a:cubicBezTo>
                      <a:cubicBezTo>
                        <a:pt x="60" y="34"/>
                        <a:pt x="60" y="34"/>
                        <a:pt x="60" y="34"/>
                      </a:cubicBezTo>
                      <a:cubicBezTo>
                        <a:pt x="60" y="34"/>
                        <a:pt x="60" y="34"/>
                        <a:pt x="60" y="34"/>
                      </a:cubicBezTo>
                      <a:cubicBezTo>
                        <a:pt x="60" y="34"/>
                        <a:pt x="60" y="34"/>
                        <a:pt x="60" y="34"/>
                      </a:cubicBezTo>
                      <a:cubicBezTo>
                        <a:pt x="57" y="34"/>
                        <a:pt x="59" y="36"/>
                        <a:pt x="58" y="38"/>
                      </a:cubicBezTo>
                      <a:cubicBezTo>
                        <a:pt x="58" y="38"/>
                        <a:pt x="58" y="38"/>
                        <a:pt x="58" y="38"/>
                      </a:cubicBezTo>
                      <a:cubicBezTo>
                        <a:pt x="58" y="211"/>
                        <a:pt x="58" y="211"/>
                        <a:pt x="58" y="211"/>
                      </a:cubicBezTo>
                      <a:cubicBezTo>
                        <a:pt x="58" y="212"/>
                        <a:pt x="58" y="212"/>
                        <a:pt x="58" y="213"/>
                      </a:cubicBezTo>
                      <a:cubicBezTo>
                        <a:pt x="1" y="213"/>
                        <a:pt x="1" y="213"/>
                        <a:pt x="1" y="213"/>
                      </a:cubicBezTo>
                      <a:cubicBezTo>
                        <a:pt x="1" y="212"/>
                        <a:pt x="0" y="212"/>
                        <a:pt x="0" y="211"/>
                      </a:cubicBezTo>
                      <a:cubicBezTo>
                        <a:pt x="0" y="5"/>
                        <a:pt x="0" y="5"/>
                        <a:pt x="0" y="5"/>
                      </a:cubicBezTo>
                      <a:cubicBezTo>
                        <a:pt x="0" y="5"/>
                        <a:pt x="0" y="4"/>
                        <a:pt x="1" y="4"/>
                      </a:cubicBezTo>
                      <a:cubicBezTo>
                        <a:pt x="1" y="0"/>
                        <a:pt x="1" y="0"/>
                        <a:pt x="1" y="0"/>
                      </a:cubicBezTo>
                      <a:cubicBezTo>
                        <a:pt x="29" y="0"/>
                        <a:pt x="29" y="0"/>
                        <a:pt x="29" y="0"/>
                      </a:cubicBezTo>
                      <a:cubicBezTo>
                        <a:pt x="30" y="0"/>
                        <a:pt x="30" y="0"/>
                        <a:pt x="31" y="0"/>
                      </a:cubicBezTo>
                      <a:close/>
                    </a:path>
                  </a:pathLst>
                </a:custGeom>
                <a:solidFill>
                  <a:srgbClr val="666666"/>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Freeform 284"/>
                <p:cNvSpPr>
                  <a:spLocks/>
                </p:cNvSpPr>
                <p:nvPr/>
              </p:nvSpPr>
              <p:spPr bwMode="auto">
                <a:xfrm>
                  <a:off x="9100353" y="6028880"/>
                  <a:ext cx="541873" cy="276542"/>
                </a:xfrm>
                <a:custGeom>
                  <a:avLst/>
                  <a:gdLst>
                    <a:gd name="T0" fmla="*/ 30 w 61"/>
                    <a:gd name="T1" fmla="*/ 0 h 31"/>
                    <a:gd name="T2" fmla="*/ 30 w 61"/>
                    <a:gd name="T3" fmla="*/ 0 h 31"/>
                    <a:gd name="T4" fmla="*/ 61 w 61"/>
                    <a:gd name="T5" fmla="*/ 25 h 31"/>
                    <a:gd name="T6" fmla="*/ 61 w 61"/>
                    <a:gd name="T7" fmla="*/ 31 h 31"/>
                    <a:gd name="T8" fmla="*/ 56 w 61"/>
                    <a:gd name="T9" fmla="*/ 31 h 31"/>
                    <a:gd name="T10" fmla="*/ 56 w 61"/>
                    <a:gd name="T11" fmla="*/ 30 h 31"/>
                    <a:gd name="T12" fmla="*/ 52 w 61"/>
                    <a:gd name="T13" fmla="*/ 27 h 31"/>
                    <a:gd name="T14" fmla="*/ 49 w 61"/>
                    <a:gd name="T15" fmla="*/ 30 h 31"/>
                    <a:gd name="T16" fmla="*/ 49 w 61"/>
                    <a:gd name="T17" fmla="*/ 31 h 31"/>
                    <a:gd name="T18" fmla="*/ 45 w 61"/>
                    <a:gd name="T19" fmla="*/ 31 h 31"/>
                    <a:gd name="T20" fmla="*/ 45 w 61"/>
                    <a:gd name="T21" fmla="*/ 30 h 31"/>
                    <a:gd name="T22" fmla="*/ 41 w 61"/>
                    <a:gd name="T23" fmla="*/ 27 h 31"/>
                    <a:gd name="T24" fmla="*/ 38 w 61"/>
                    <a:gd name="T25" fmla="*/ 30 h 31"/>
                    <a:gd name="T26" fmla="*/ 38 w 61"/>
                    <a:gd name="T27" fmla="*/ 31 h 31"/>
                    <a:gd name="T28" fmla="*/ 34 w 61"/>
                    <a:gd name="T29" fmla="*/ 31 h 31"/>
                    <a:gd name="T30" fmla="*/ 34 w 61"/>
                    <a:gd name="T31" fmla="*/ 30 h 31"/>
                    <a:gd name="T32" fmla="*/ 30 w 61"/>
                    <a:gd name="T33" fmla="*/ 27 h 31"/>
                    <a:gd name="T34" fmla="*/ 27 w 61"/>
                    <a:gd name="T35" fmla="*/ 30 h 31"/>
                    <a:gd name="T36" fmla="*/ 27 w 61"/>
                    <a:gd name="T37" fmla="*/ 31 h 31"/>
                    <a:gd name="T38" fmla="*/ 23 w 61"/>
                    <a:gd name="T39" fmla="*/ 31 h 31"/>
                    <a:gd name="T40" fmla="*/ 23 w 61"/>
                    <a:gd name="T41" fmla="*/ 30 h 31"/>
                    <a:gd name="T42" fmla="*/ 19 w 61"/>
                    <a:gd name="T43" fmla="*/ 27 h 31"/>
                    <a:gd name="T44" fmla="*/ 16 w 61"/>
                    <a:gd name="T45" fmla="*/ 30 h 31"/>
                    <a:gd name="T46" fmla="*/ 16 w 61"/>
                    <a:gd name="T47" fmla="*/ 31 h 31"/>
                    <a:gd name="T48" fmla="*/ 12 w 61"/>
                    <a:gd name="T49" fmla="*/ 31 h 31"/>
                    <a:gd name="T50" fmla="*/ 12 w 61"/>
                    <a:gd name="T51" fmla="*/ 30 h 31"/>
                    <a:gd name="T52" fmla="*/ 8 w 61"/>
                    <a:gd name="T53" fmla="*/ 27 h 31"/>
                    <a:gd name="T54" fmla="*/ 5 w 61"/>
                    <a:gd name="T55" fmla="*/ 30 h 31"/>
                    <a:gd name="T56" fmla="*/ 5 w 61"/>
                    <a:gd name="T57" fmla="*/ 31 h 31"/>
                    <a:gd name="T58" fmla="*/ 0 w 61"/>
                    <a:gd name="T59" fmla="*/ 31 h 31"/>
                    <a:gd name="T60" fmla="*/ 0 w 61"/>
                    <a:gd name="T61" fmla="*/ 25 h 31"/>
                    <a:gd name="T62" fmla="*/ 30 w 61"/>
                    <a:gd name="T6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 h="31">
                      <a:moveTo>
                        <a:pt x="30" y="0"/>
                      </a:moveTo>
                      <a:cubicBezTo>
                        <a:pt x="30" y="0"/>
                        <a:pt x="30" y="0"/>
                        <a:pt x="30" y="0"/>
                      </a:cubicBezTo>
                      <a:cubicBezTo>
                        <a:pt x="47" y="0"/>
                        <a:pt x="61" y="11"/>
                        <a:pt x="61" y="25"/>
                      </a:cubicBezTo>
                      <a:cubicBezTo>
                        <a:pt x="61" y="31"/>
                        <a:pt x="61" y="31"/>
                        <a:pt x="61" y="31"/>
                      </a:cubicBezTo>
                      <a:cubicBezTo>
                        <a:pt x="56" y="31"/>
                        <a:pt x="56" y="31"/>
                        <a:pt x="56" y="31"/>
                      </a:cubicBezTo>
                      <a:cubicBezTo>
                        <a:pt x="56" y="30"/>
                        <a:pt x="56" y="30"/>
                        <a:pt x="56" y="30"/>
                      </a:cubicBezTo>
                      <a:cubicBezTo>
                        <a:pt x="56" y="28"/>
                        <a:pt x="54" y="27"/>
                        <a:pt x="52" y="27"/>
                      </a:cubicBezTo>
                      <a:cubicBezTo>
                        <a:pt x="50" y="27"/>
                        <a:pt x="49" y="28"/>
                        <a:pt x="49" y="30"/>
                      </a:cubicBezTo>
                      <a:cubicBezTo>
                        <a:pt x="49" y="31"/>
                        <a:pt x="49" y="31"/>
                        <a:pt x="49" y="31"/>
                      </a:cubicBezTo>
                      <a:cubicBezTo>
                        <a:pt x="45" y="31"/>
                        <a:pt x="45" y="31"/>
                        <a:pt x="45" y="31"/>
                      </a:cubicBezTo>
                      <a:cubicBezTo>
                        <a:pt x="45" y="30"/>
                        <a:pt x="45" y="30"/>
                        <a:pt x="45" y="30"/>
                      </a:cubicBezTo>
                      <a:cubicBezTo>
                        <a:pt x="45" y="28"/>
                        <a:pt x="43" y="27"/>
                        <a:pt x="41" y="27"/>
                      </a:cubicBezTo>
                      <a:cubicBezTo>
                        <a:pt x="39" y="27"/>
                        <a:pt x="38" y="28"/>
                        <a:pt x="38" y="30"/>
                      </a:cubicBezTo>
                      <a:cubicBezTo>
                        <a:pt x="38" y="31"/>
                        <a:pt x="38" y="31"/>
                        <a:pt x="38" y="31"/>
                      </a:cubicBezTo>
                      <a:cubicBezTo>
                        <a:pt x="34" y="31"/>
                        <a:pt x="34" y="31"/>
                        <a:pt x="34" y="31"/>
                      </a:cubicBezTo>
                      <a:cubicBezTo>
                        <a:pt x="34" y="30"/>
                        <a:pt x="34" y="30"/>
                        <a:pt x="34" y="30"/>
                      </a:cubicBezTo>
                      <a:cubicBezTo>
                        <a:pt x="34" y="28"/>
                        <a:pt x="32" y="27"/>
                        <a:pt x="30" y="27"/>
                      </a:cubicBezTo>
                      <a:cubicBezTo>
                        <a:pt x="28" y="27"/>
                        <a:pt x="27" y="28"/>
                        <a:pt x="27" y="30"/>
                      </a:cubicBezTo>
                      <a:cubicBezTo>
                        <a:pt x="27" y="31"/>
                        <a:pt x="27" y="31"/>
                        <a:pt x="27" y="31"/>
                      </a:cubicBezTo>
                      <a:cubicBezTo>
                        <a:pt x="23" y="31"/>
                        <a:pt x="23" y="31"/>
                        <a:pt x="23" y="31"/>
                      </a:cubicBezTo>
                      <a:cubicBezTo>
                        <a:pt x="23" y="30"/>
                        <a:pt x="23" y="30"/>
                        <a:pt x="23" y="30"/>
                      </a:cubicBezTo>
                      <a:cubicBezTo>
                        <a:pt x="23" y="28"/>
                        <a:pt x="21" y="27"/>
                        <a:pt x="19" y="27"/>
                      </a:cubicBezTo>
                      <a:cubicBezTo>
                        <a:pt x="17" y="27"/>
                        <a:pt x="16" y="28"/>
                        <a:pt x="16" y="30"/>
                      </a:cubicBezTo>
                      <a:cubicBezTo>
                        <a:pt x="16" y="31"/>
                        <a:pt x="16" y="31"/>
                        <a:pt x="16" y="31"/>
                      </a:cubicBezTo>
                      <a:cubicBezTo>
                        <a:pt x="12" y="31"/>
                        <a:pt x="12" y="31"/>
                        <a:pt x="12" y="31"/>
                      </a:cubicBezTo>
                      <a:cubicBezTo>
                        <a:pt x="12" y="30"/>
                        <a:pt x="12" y="30"/>
                        <a:pt x="12" y="30"/>
                      </a:cubicBezTo>
                      <a:cubicBezTo>
                        <a:pt x="12" y="28"/>
                        <a:pt x="10" y="27"/>
                        <a:pt x="8" y="27"/>
                      </a:cubicBezTo>
                      <a:cubicBezTo>
                        <a:pt x="6" y="27"/>
                        <a:pt x="5" y="28"/>
                        <a:pt x="5" y="30"/>
                      </a:cubicBezTo>
                      <a:cubicBezTo>
                        <a:pt x="5" y="31"/>
                        <a:pt x="5" y="31"/>
                        <a:pt x="5" y="31"/>
                      </a:cubicBezTo>
                      <a:cubicBezTo>
                        <a:pt x="0" y="31"/>
                        <a:pt x="0" y="31"/>
                        <a:pt x="0" y="31"/>
                      </a:cubicBezTo>
                      <a:cubicBezTo>
                        <a:pt x="0" y="25"/>
                        <a:pt x="0" y="25"/>
                        <a:pt x="0" y="25"/>
                      </a:cubicBezTo>
                      <a:cubicBezTo>
                        <a:pt x="0" y="11"/>
                        <a:pt x="13" y="0"/>
                        <a:pt x="30" y="0"/>
                      </a:cubicBezTo>
                      <a:close/>
                    </a:path>
                  </a:pathLst>
                </a:custGeom>
                <a:solidFill>
                  <a:srgbClr val="242424"/>
                </a:solid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285"/>
                <p:cNvSpPr>
                  <a:spLocks/>
                </p:cNvSpPr>
                <p:nvPr/>
              </p:nvSpPr>
              <p:spPr bwMode="auto">
                <a:xfrm>
                  <a:off x="9092879" y="6215733"/>
                  <a:ext cx="549347" cy="89688"/>
                </a:xfrm>
                <a:custGeom>
                  <a:avLst/>
                  <a:gdLst>
                    <a:gd name="T0" fmla="*/ 61 w 62"/>
                    <a:gd name="T1" fmla="*/ 0 h 10"/>
                    <a:gd name="T2" fmla="*/ 1 w 62"/>
                    <a:gd name="T3" fmla="*/ 0 h 10"/>
                    <a:gd name="T4" fmla="*/ 1 w 62"/>
                    <a:gd name="T5" fmla="*/ 10 h 10"/>
                    <a:gd name="T6" fmla="*/ 62 w 62"/>
                    <a:gd name="T7" fmla="*/ 10 h 10"/>
                    <a:gd name="T8" fmla="*/ 61 w 62"/>
                    <a:gd name="T9" fmla="*/ 0 h 10"/>
                  </a:gdLst>
                  <a:ahLst/>
                  <a:cxnLst>
                    <a:cxn ang="0">
                      <a:pos x="T0" y="T1"/>
                    </a:cxn>
                    <a:cxn ang="0">
                      <a:pos x="T2" y="T3"/>
                    </a:cxn>
                    <a:cxn ang="0">
                      <a:pos x="T4" y="T5"/>
                    </a:cxn>
                    <a:cxn ang="0">
                      <a:pos x="T6" y="T7"/>
                    </a:cxn>
                    <a:cxn ang="0">
                      <a:pos x="T8" y="T9"/>
                    </a:cxn>
                  </a:cxnLst>
                  <a:rect l="0" t="0" r="r" b="b"/>
                  <a:pathLst>
                    <a:path w="62" h="10">
                      <a:moveTo>
                        <a:pt x="61" y="0"/>
                      </a:moveTo>
                      <a:cubicBezTo>
                        <a:pt x="1" y="0"/>
                        <a:pt x="1" y="0"/>
                        <a:pt x="1" y="0"/>
                      </a:cubicBezTo>
                      <a:cubicBezTo>
                        <a:pt x="0" y="3"/>
                        <a:pt x="1" y="7"/>
                        <a:pt x="1" y="10"/>
                      </a:cubicBezTo>
                      <a:cubicBezTo>
                        <a:pt x="24" y="10"/>
                        <a:pt x="39" y="10"/>
                        <a:pt x="62" y="10"/>
                      </a:cubicBezTo>
                      <a:cubicBezTo>
                        <a:pt x="62" y="7"/>
                        <a:pt x="62" y="3"/>
                        <a:pt x="61" y="0"/>
                      </a:cubicBez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286"/>
                <p:cNvSpPr>
                  <a:spLocks/>
                </p:cNvSpPr>
                <p:nvPr/>
              </p:nvSpPr>
              <p:spPr bwMode="auto">
                <a:xfrm>
                  <a:off x="9675858" y="6028880"/>
                  <a:ext cx="538134" cy="276542"/>
                </a:xfrm>
                <a:custGeom>
                  <a:avLst/>
                  <a:gdLst>
                    <a:gd name="T0" fmla="*/ 31 w 61"/>
                    <a:gd name="T1" fmla="*/ 0 h 31"/>
                    <a:gd name="T2" fmla="*/ 31 w 61"/>
                    <a:gd name="T3" fmla="*/ 0 h 31"/>
                    <a:gd name="T4" fmla="*/ 61 w 61"/>
                    <a:gd name="T5" fmla="*/ 25 h 31"/>
                    <a:gd name="T6" fmla="*/ 61 w 61"/>
                    <a:gd name="T7" fmla="*/ 31 h 31"/>
                    <a:gd name="T8" fmla="*/ 56 w 61"/>
                    <a:gd name="T9" fmla="*/ 31 h 31"/>
                    <a:gd name="T10" fmla="*/ 56 w 61"/>
                    <a:gd name="T11" fmla="*/ 30 h 31"/>
                    <a:gd name="T12" fmla="*/ 53 w 61"/>
                    <a:gd name="T13" fmla="*/ 27 h 31"/>
                    <a:gd name="T14" fmla="*/ 49 w 61"/>
                    <a:gd name="T15" fmla="*/ 30 h 31"/>
                    <a:gd name="T16" fmla="*/ 49 w 61"/>
                    <a:gd name="T17" fmla="*/ 31 h 31"/>
                    <a:gd name="T18" fmla="*/ 45 w 61"/>
                    <a:gd name="T19" fmla="*/ 31 h 31"/>
                    <a:gd name="T20" fmla="*/ 45 w 61"/>
                    <a:gd name="T21" fmla="*/ 30 h 31"/>
                    <a:gd name="T22" fmla="*/ 42 w 61"/>
                    <a:gd name="T23" fmla="*/ 27 h 31"/>
                    <a:gd name="T24" fmla="*/ 38 w 61"/>
                    <a:gd name="T25" fmla="*/ 30 h 31"/>
                    <a:gd name="T26" fmla="*/ 38 w 61"/>
                    <a:gd name="T27" fmla="*/ 31 h 31"/>
                    <a:gd name="T28" fmla="*/ 34 w 61"/>
                    <a:gd name="T29" fmla="*/ 31 h 31"/>
                    <a:gd name="T30" fmla="*/ 34 w 61"/>
                    <a:gd name="T31" fmla="*/ 30 h 31"/>
                    <a:gd name="T32" fmla="*/ 31 w 61"/>
                    <a:gd name="T33" fmla="*/ 27 h 31"/>
                    <a:gd name="T34" fmla="*/ 27 w 61"/>
                    <a:gd name="T35" fmla="*/ 30 h 31"/>
                    <a:gd name="T36" fmla="*/ 27 w 61"/>
                    <a:gd name="T37" fmla="*/ 31 h 31"/>
                    <a:gd name="T38" fmla="*/ 23 w 61"/>
                    <a:gd name="T39" fmla="*/ 31 h 31"/>
                    <a:gd name="T40" fmla="*/ 23 w 61"/>
                    <a:gd name="T41" fmla="*/ 30 h 31"/>
                    <a:gd name="T42" fmla="*/ 20 w 61"/>
                    <a:gd name="T43" fmla="*/ 27 h 31"/>
                    <a:gd name="T44" fmla="*/ 16 w 61"/>
                    <a:gd name="T45" fmla="*/ 30 h 31"/>
                    <a:gd name="T46" fmla="*/ 16 w 61"/>
                    <a:gd name="T47" fmla="*/ 31 h 31"/>
                    <a:gd name="T48" fmla="*/ 12 w 61"/>
                    <a:gd name="T49" fmla="*/ 31 h 31"/>
                    <a:gd name="T50" fmla="*/ 12 w 61"/>
                    <a:gd name="T51" fmla="*/ 30 h 31"/>
                    <a:gd name="T52" fmla="*/ 9 w 61"/>
                    <a:gd name="T53" fmla="*/ 27 h 31"/>
                    <a:gd name="T54" fmla="*/ 5 w 61"/>
                    <a:gd name="T55" fmla="*/ 30 h 31"/>
                    <a:gd name="T56" fmla="*/ 5 w 61"/>
                    <a:gd name="T57" fmla="*/ 31 h 31"/>
                    <a:gd name="T58" fmla="*/ 0 w 61"/>
                    <a:gd name="T59" fmla="*/ 31 h 31"/>
                    <a:gd name="T60" fmla="*/ 0 w 61"/>
                    <a:gd name="T61" fmla="*/ 25 h 31"/>
                    <a:gd name="T62" fmla="*/ 31 w 61"/>
                    <a:gd name="T6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 h="31">
                      <a:moveTo>
                        <a:pt x="31" y="0"/>
                      </a:moveTo>
                      <a:cubicBezTo>
                        <a:pt x="31" y="0"/>
                        <a:pt x="31" y="0"/>
                        <a:pt x="31" y="0"/>
                      </a:cubicBezTo>
                      <a:cubicBezTo>
                        <a:pt x="47" y="0"/>
                        <a:pt x="61" y="11"/>
                        <a:pt x="61" y="25"/>
                      </a:cubicBezTo>
                      <a:cubicBezTo>
                        <a:pt x="61" y="31"/>
                        <a:pt x="61" y="31"/>
                        <a:pt x="61" y="31"/>
                      </a:cubicBezTo>
                      <a:cubicBezTo>
                        <a:pt x="56" y="31"/>
                        <a:pt x="56" y="31"/>
                        <a:pt x="56" y="31"/>
                      </a:cubicBezTo>
                      <a:cubicBezTo>
                        <a:pt x="56" y="30"/>
                        <a:pt x="56" y="30"/>
                        <a:pt x="56" y="30"/>
                      </a:cubicBezTo>
                      <a:cubicBezTo>
                        <a:pt x="56" y="28"/>
                        <a:pt x="55" y="27"/>
                        <a:pt x="53" y="27"/>
                      </a:cubicBezTo>
                      <a:cubicBezTo>
                        <a:pt x="51" y="27"/>
                        <a:pt x="49" y="28"/>
                        <a:pt x="49" y="30"/>
                      </a:cubicBezTo>
                      <a:cubicBezTo>
                        <a:pt x="49" y="31"/>
                        <a:pt x="49" y="31"/>
                        <a:pt x="49" y="31"/>
                      </a:cubicBezTo>
                      <a:cubicBezTo>
                        <a:pt x="45" y="31"/>
                        <a:pt x="45" y="31"/>
                        <a:pt x="45" y="31"/>
                      </a:cubicBezTo>
                      <a:cubicBezTo>
                        <a:pt x="45" y="30"/>
                        <a:pt x="45" y="30"/>
                        <a:pt x="45" y="30"/>
                      </a:cubicBezTo>
                      <a:cubicBezTo>
                        <a:pt x="45" y="28"/>
                        <a:pt x="44" y="27"/>
                        <a:pt x="42" y="27"/>
                      </a:cubicBezTo>
                      <a:cubicBezTo>
                        <a:pt x="40" y="27"/>
                        <a:pt x="38" y="28"/>
                        <a:pt x="38" y="30"/>
                      </a:cubicBezTo>
                      <a:cubicBezTo>
                        <a:pt x="38" y="31"/>
                        <a:pt x="38" y="31"/>
                        <a:pt x="38" y="31"/>
                      </a:cubicBezTo>
                      <a:cubicBezTo>
                        <a:pt x="34" y="31"/>
                        <a:pt x="34" y="31"/>
                        <a:pt x="34" y="31"/>
                      </a:cubicBezTo>
                      <a:cubicBezTo>
                        <a:pt x="34" y="30"/>
                        <a:pt x="34" y="30"/>
                        <a:pt x="34" y="30"/>
                      </a:cubicBezTo>
                      <a:cubicBezTo>
                        <a:pt x="34" y="28"/>
                        <a:pt x="33" y="27"/>
                        <a:pt x="31" y="27"/>
                      </a:cubicBezTo>
                      <a:cubicBezTo>
                        <a:pt x="29" y="27"/>
                        <a:pt x="27" y="28"/>
                        <a:pt x="27" y="30"/>
                      </a:cubicBezTo>
                      <a:cubicBezTo>
                        <a:pt x="27" y="31"/>
                        <a:pt x="27" y="31"/>
                        <a:pt x="27" y="31"/>
                      </a:cubicBezTo>
                      <a:cubicBezTo>
                        <a:pt x="23" y="31"/>
                        <a:pt x="23" y="31"/>
                        <a:pt x="23" y="31"/>
                      </a:cubicBezTo>
                      <a:cubicBezTo>
                        <a:pt x="23" y="30"/>
                        <a:pt x="23" y="30"/>
                        <a:pt x="23" y="30"/>
                      </a:cubicBezTo>
                      <a:cubicBezTo>
                        <a:pt x="23" y="28"/>
                        <a:pt x="22" y="27"/>
                        <a:pt x="20" y="27"/>
                      </a:cubicBezTo>
                      <a:cubicBezTo>
                        <a:pt x="18" y="27"/>
                        <a:pt x="16" y="28"/>
                        <a:pt x="16" y="30"/>
                      </a:cubicBezTo>
                      <a:cubicBezTo>
                        <a:pt x="16" y="31"/>
                        <a:pt x="16" y="31"/>
                        <a:pt x="16" y="31"/>
                      </a:cubicBezTo>
                      <a:cubicBezTo>
                        <a:pt x="12" y="31"/>
                        <a:pt x="12" y="31"/>
                        <a:pt x="12" y="31"/>
                      </a:cubicBezTo>
                      <a:cubicBezTo>
                        <a:pt x="12" y="30"/>
                        <a:pt x="12" y="30"/>
                        <a:pt x="12" y="30"/>
                      </a:cubicBezTo>
                      <a:cubicBezTo>
                        <a:pt x="12" y="28"/>
                        <a:pt x="11" y="27"/>
                        <a:pt x="9" y="27"/>
                      </a:cubicBezTo>
                      <a:cubicBezTo>
                        <a:pt x="7" y="27"/>
                        <a:pt x="5" y="28"/>
                        <a:pt x="5" y="30"/>
                      </a:cubicBezTo>
                      <a:cubicBezTo>
                        <a:pt x="5" y="31"/>
                        <a:pt x="5" y="31"/>
                        <a:pt x="5" y="31"/>
                      </a:cubicBezTo>
                      <a:cubicBezTo>
                        <a:pt x="0" y="31"/>
                        <a:pt x="0" y="31"/>
                        <a:pt x="0" y="31"/>
                      </a:cubicBezTo>
                      <a:cubicBezTo>
                        <a:pt x="0" y="25"/>
                        <a:pt x="0" y="25"/>
                        <a:pt x="0" y="25"/>
                      </a:cubicBezTo>
                      <a:cubicBezTo>
                        <a:pt x="0" y="11"/>
                        <a:pt x="14" y="0"/>
                        <a:pt x="31" y="0"/>
                      </a:cubicBezTo>
                      <a:close/>
                    </a:path>
                  </a:pathLst>
                </a:custGeom>
                <a:solidFill>
                  <a:srgbClr val="242424"/>
                </a:solid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287"/>
                <p:cNvSpPr>
                  <a:spLocks/>
                </p:cNvSpPr>
                <p:nvPr/>
              </p:nvSpPr>
              <p:spPr bwMode="auto">
                <a:xfrm>
                  <a:off x="9675858" y="6215733"/>
                  <a:ext cx="538134" cy="89688"/>
                </a:xfrm>
                <a:custGeom>
                  <a:avLst/>
                  <a:gdLst>
                    <a:gd name="T0" fmla="*/ 61 w 61"/>
                    <a:gd name="T1" fmla="*/ 0 h 10"/>
                    <a:gd name="T2" fmla="*/ 61 w 61"/>
                    <a:gd name="T3" fmla="*/ 10 h 10"/>
                    <a:gd name="T4" fmla="*/ 0 w 61"/>
                    <a:gd name="T5" fmla="*/ 10 h 10"/>
                    <a:gd name="T6" fmla="*/ 0 w 61"/>
                    <a:gd name="T7" fmla="*/ 0 h 10"/>
                    <a:gd name="T8" fmla="*/ 61 w 61"/>
                    <a:gd name="T9" fmla="*/ 0 h 10"/>
                  </a:gdLst>
                  <a:ahLst/>
                  <a:cxnLst>
                    <a:cxn ang="0">
                      <a:pos x="T0" y="T1"/>
                    </a:cxn>
                    <a:cxn ang="0">
                      <a:pos x="T2" y="T3"/>
                    </a:cxn>
                    <a:cxn ang="0">
                      <a:pos x="T4" y="T5"/>
                    </a:cxn>
                    <a:cxn ang="0">
                      <a:pos x="T6" y="T7"/>
                    </a:cxn>
                    <a:cxn ang="0">
                      <a:pos x="T8" y="T9"/>
                    </a:cxn>
                  </a:cxnLst>
                  <a:rect l="0" t="0" r="r" b="b"/>
                  <a:pathLst>
                    <a:path w="61" h="10">
                      <a:moveTo>
                        <a:pt x="61" y="0"/>
                      </a:moveTo>
                      <a:cubicBezTo>
                        <a:pt x="61" y="3"/>
                        <a:pt x="61" y="7"/>
                        <a:pt x="61" y="10"/>
                      </a:cubicBezTo>
                      <a:cubicBezTo>
                        <a:pt x="38" y="10"/>
                        <a:pt x="23" y="10"/>
                        <a:pt x="0" y="10"/>
                      </a:cubicBezTo>
                      <a:cubicBezTo>
                        <a:pt x="0" y="7"/>
                        <a:pt x="0" y="3"/>
                        <a:pt x="0" y="0"/>
                      </a:cubicBezTo>
                      <a:lnTo>
                        <a:pt x="61" y="0"/>
                      </a:lnTo>
                      <a:close/>
                    </a:path>
                  </a:pathLst>
                </a:cu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288"/>
                <p:cNvSpPr>
                  <a:spLocks/>
                </p:cNvSpPr>
                <p:nvPr/>
              </p:nvSpPr>
              <p:spPr bwMode="auto">
                <a:xfrm>
                  <a:off x="8764019" y="2564640"/>
                  <a:ext cx="1786308" cy="1898418"/>
                </a:xfrm>
                <a:custGeom>
                  <a:avLst/>
                  <a:gdLst>
                    <a:gd name="T0" fmla="*/ 164 w 202"/>
                    <a:gd name="T1" fmla="*/ 78 h 214"/>
                    <a:gd name="T2" fmla="*/ 164 w 202"/>
                    <a:gd name="T3" fmla="*/ 131 h 214"/>
                    <a:gd name="T4" fmla="*/ 164 w 202"/>
                    <a:gd name="T5" fmla="*/ 214 h 214"/>
                    <a:gd name="T6" fmla="*/ 38 w 202"/>
                    <a:gd name="T7" fmla="*/ 214 h 214"/>
                    <a:gd name="T8" fmla="*/ 38 w 202"/>
                    <a:gd name="T9" fmla="*/ 131 h 214"/>
                    <a:gd name="T10" fmla="*/ 38 w 202"/>
                    <a:gd name="T11" fmla="*/ 127 h 214"/>
                    <a:gd name="T12" fmla="*/ 0 w 202"/>
                    <a:gd name="T13" fmla="*/ 127 h 214"/>
                    <a:gd name="T14" fmla="*/ 3 w 202"/>
                    <a:gd name="T15" fmla="*/ 41 h 214"/>
                    <a:gd name="T16" fmla="*/ 24 w 202"/>
                    <a:gd name="T17" fmla="*/ 11 h 214"/>
                    <a:gd name="T18" fmla="*/ 62 w 202"/>
                    <a:gd name="T19" fmla="*/ 0 h 214"/>
                    <a:gd name="T20" fmla="*/ 89 w 202"/>
                    <a:gd name="T21" fmla="*/ 0 h 214"/>
                    <a:gd name="T22" fmla="*/ 113 w 202"/>
                    <a:gd name="T23" fmla="*/ 0 h 214"/>
                    <a:gd name="T24" fmla="*/ 139 w 202"/>
                    <a:gd name="T25" fmla="*/ 0 h 214"/>
                    <a:gd name="T26" fmla="*/ 174 w 202"/>
                    <a:gd name="T27" fmla="*/ 10 h 214"/>
                    <a:gd name="T28" fmla="*/ 199 w 202"/>
                    <a:gd name="T29" fmla="*/ 46 h 214"/>
                    <a:gd name="T30" fmla="*/ 202 w 202"/>
                    <a:gd name="T31" fmla="*/ 115 h 214"/>
                    <a:gd name="T32" fmla="*/ 164 w 202"/>
                    <a:gd name="T33" fmla="*/ 115 h 214"/>
                    <a:gd name="T34" fmla="*/ 164 w 202"/>
                    <a:gd name="T35" fmla="*/ 78 h 214"/>
                    <a:gd name="T36" fmla="*/ 164 w 202"/>
                    <a:gd name="T37" fmla="*/ 7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214">
                      <a:moveTo>
                        <a:pt x="164" y="78"/>
                      </a:moveTo>
                      <a:cubicBezTo>
                        <a:pt x="164" y="131"/>
                        <a:pt x="164" y="131"/>
                        <a:pt x="164" y="131"/>
                      </a:cubicBezTo>
                      <a:cubicBezTo>
                        <a:pt x="164" y="214"/>
                        <a:pt x="164" y="214"/>
                        <a:pt x="164" y="214"/>
                      </a:cubicBezTo>
                      <a:cubicBezTo>
                        <a:pt x="38" y="214"/>
                        <a:pt x="38" y="214"/>
                        <a:pt x="38" y="214"/>
                      </a:cubicBezTo>
                      <a:cubicBezTo>
                        <a:pt x="38" y="131"/>
                        <a:pt x="38" y="131"/>
                        <a:pt x="38" y="131"/>
                      </a:cubicBezTo>
                      <a:cubicBezTo>
                        <a:pt x="38" y="127"/>
                        <a:pt x="38" y="127"/>
                        <a:pt x="38" y="127"/>
                      </a:cubicBezTo>
                      <a:cubicBezTo>
                        <a:pt x="0" y="127"/>
                        <a:pt x="0" y="127"/>
                        <a:pt x="0" y="127"/>
                      </a:cubicBezTo>
                      <a:cubicBezTo>
                        <a:pt x="3" y="41"/>
                        <a:pt x="3" y="41"/>
                        <a:pt x="3" y="41"/>
                      </a:cubicBezTo>
                      <a:cubicBezTo>
                        <a:pt x="4" y="22"/>
                        <a:pt x="5" y="18"/>
                        <a:pt x="24" y="11"/>
                      </a:cubicBezTo>
                      <a:cubicBezTo>
                        <a:pt x="62" y="0"/>
                        <a:pt x="62" y="0"/>
                        <a:pt x="62" y="0"/>
                      </a:cubicBezTo>
                      <a:cubicBezTo>
                        <a:pt x="89" y="0"/>
                        <a:pt x="89" y="0"/>
                        <a:pt x="89" y="0"/>
                      </a:cubicBezTo>
                      <a:cubicBezTo>
                        <a:pt x="113" y="0"/>
                        <a:pt x="113" y="0"/>
                        <a:pt x="113" y="0"/>
                      </a:cubicBezTo>
                      <a:cubicBezTo>
                        <a:pt x="139" y="0"/>
                        <a:pt x="139" y="0"/>
                        <a:pt x="139" y="0"/>
                      </a:cubicBezTo>
                      <a:cubicBezTo>
                        <a:pt x="174" y="10"/>
                        <a:pt x="174" y="10"/>
                        <a:pt x="174" y="10"/>
                      </a:cubicBezTo>
                      <a:cubicBezTo>
                        <a:pt x="199" y="19"/>
                        <a:pt x="198" y="19"/>
                        <a:pt x="199" y="46"/>
                      </a:cubicBezTo>
                      <a:cubicBezTo>
                        <a:pt x="202" y="115"/>
                        <a:pt x="202" y="115"/>
                        <a:pt x="202" y="115"/>
                      </a:cubicBezTo>
                      <a:cubicBezTo>
                        <a:pt x="164" y="115"/>
                        <a:pt x="164" y="115"/>
                        <a:pt x="164" y="115"/>
                      </a:cubicBezTo>
                      <a:cubicBezTo>
                        <a:pt x="164" y="78"/>
                        <a:pt x="164" y="78"/>
                        <a:pt x="164" y="78"/>
                      </a:cubicBezTo>
                      <a:cubicBezTo>
                        <a:pt x="164" y="78"/>
                        <a:pt x="164" y="78"/>
                        <a:pt x="164" y="78"/>
                      </a:cubicBezTo>
                      <a:close/>
                    </a:path>
                  </a:pathLst>
                </a:custGeom>
                <a:solidFill>
                  <a:srgbClr val="24242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289"/>
                <p:cNvSpPr>
                  <a:spLocks/>
                </p:cNvSpPr>
                <p:nvPr/>
              </p:nvSpPr>
              <p:spPr bwMode="auto">
                <a:xfrm>
                  <a:off x="8764019" y="2564640"/>
                  <a:ext cx="885681" cy="1898418"/>
                </a:xfrm>
                <a:custGeom>
                  <a:avLst/>
                  <a:gdLst>
                    <a:gd name="T0" fmla="*/ 100 w 100"/>
                    <a:gd name="T1" fmla="*/ 214 h 214"/>
                    <a:gd name="T2" fmla="*/ 38 w 100"/>
                    <a:gd name="T3" fmla="*/ 214 h 214"/>
                    <a:gd name="T4" fmla="*/ 38 w 100"/>
                    <a:gd name="T5" fmla="*/ 131 h 214"/>
                    <a:gd name="T6" fmla="*/ 38 w 100"/>
                    <a:gd name="T7" fmla="*/ 127 h 214"/>
                    <a:gd name="T8" fmla="*/ 0 w 100"/>
                    <a:gd name="T9" fmla="*/ 127 h 214"/>
                    <a:gd name="T10" fmla="*/ 3 w 100"/>
                    <a:gd name="T11" fmla="*/ 41 h 214"/>
                    <a:gd name="T12" fmla="*/ 24 w 100"/>
                    <a:gd name="T13" fmla="*/ 11 h 214"/>
                    <a:gd name="T14" fmla="*/ 62 w 100"/>
                    <a:gd name="T15" fmla="*/ 0 h 214"/>
                    <a:gd name="T16" fmla="*/ 89 w 100"/>
                    <a:gd name="T17" fmla="*/ 0 h 214"/>
                    <a:gd name="T18" fmla="*/ 100 w 100"/>
                    <a:gd name="T19" fmla="*/ 0 h 214"/>
                    <a:gd name="T20" fmla="*/ 100 w 100"/>
                    <a:gd name="T21"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214">
                      <a:moveTo>
                        <a:pt x="100" y="214"/>
                      </a:moveTo>
                      <a:cubicBezTo>
                        <a:pt x="38" y="214"/>
                        <a:pt x="38" y="214"/>
                        <a:pt x="38" y="214"/>
                      </a:cubicBezTo>
                      <a:cubicBezTo>
                        <a:pt x="38" y="131"/>
                        <a:pt x="38" y="131"/>
                        <a:pt x="38" y="131"/>
                      </a:cubicBezTo>
                      <a:cubicBezTo>
                        <a:pt x="38" y="127"/>
                        <a:pt x="38" y="127"/>
                        <a:pt x="38" y="127"/>
                      </a:cubicBezTo>
                      <a:cubicBezTo>
                        <a:pt x="0" y="127"/>
                        <a:pt x="0" y="127"/>
                        <a:pt x="0" y="127"/>
                      </a:cubicBezTo>
                      <a:cubicBezTo>
                        <a:pt x="3" y="41"/>
                        <a:pt x="3" y="41"/>
                        <a:pt x="3" y="41"/>
                      </a:cubicBezTo>
                      <a:cubicBezTo>
                        <a:pt x="4" y="22"/>
                        <a:pt x="5" y="18"/>
                        <a:pt x="24" y="11"/>
                      </a:cubicBezTo>
                      <a:cubicBezTo>
                        <a:pt x="62" y="0"/>
                        <a:pt x="62" y="0"/>
                        <a:pt x="62" y="0"/>
                      </a:cubicBezTo>
                      <a:cubicBezTo>
                        <a:pt x="89" y="0"/>
                        <a:pt x="89" y="0"/>
                        <a:pt x="89" y="0"/>
                      </a:cubicBezTo>
                      <a:cubicBezTo>
                        <a:pt x="100" y="0"/>
                        <a:pt x="100" y="0"/>
                        <a:pt x="100" y="0"/>
                      </a:cubicBezTo>
                      <a:lnTo>
                        <a:pt x="100" y="214"/>
                      </a:lnTo>
                      <a:close/>
                    </a:path>
                  </a:pathLst>
                </a:custGeom>
                <a:solidFill>
                  <a:srgbClr val="484848"/>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Freeform 290"/>
                <p:cNvSpPr>
                  <a:spLocks/>
                </p:cNvSpPr>
                <p:nvPr/>
              </p:nvSpPr>
              <p:spPr bwMode="auto">
                <a:xfrm>
                  <a:off x="9313365" y="2299308"/>
                  <a:ext cx="672668" cy="896892"/>
                </a:xfrm>
                <a:custGeom>
                  <a:avLst/>
                  <a:gdLst>
                    <a:gd name="T0" fmla="*/ 180 w 180"/>
                    <a:gd name="T1" fmla="*/ 71 h 240"/>
                    <a:gd name="T2" fmla="*/ 92 w 180"/>
                    <a:gd name="T3" fmla="*/ 240 h 240"/>
                    <a:gd name="T4" fmla="*/ 0 w 180"/>
                    <a:gd name="T5" fmla="*/ 71 h 240"/>
                    <a:gd name="T6" fmla="*/ 33 w 180"/>
                    <a:gd name="T7" fmla="*/ 69 h 240"/>
                    <a:gd name="T8" fmla="*/ 33 w 180"/>
                    <a:gd name="T9" fmla="*/ 0 h 240"/>
                    <a:gd name="T10" fmla="*/ 151 w 180"/>
                    <a:gd name="T11" fmla="*/ 0 h 240"/>
                    <a:gd name="T12" fmla="*/ 151 w 180"/>
                    <a:gd name="T13" fmla="*/ 69 h 240"/>
                    <a:gd name="T14" fmla="*/ 180 w 180"/>
                    <a:gd name="T15" fmla="*/ 71 h 2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240">
                      <a:moveTo>
                        <a:pt x="180" y="71"/>
                      </a:moveTo>
                      <a:lnTo>
                        <a:pt x="92" y="240"/>
                      </a:lnTo>
                      <a:lnTo>
                        <a:pt x="0" y="71"/>
                      </a:lnTo>
                      <a:lnTo>
                        <a:pt x="33" y="69"/>
                      </a:lnTo>
                      <a:lnTo>
                        <a:pt x="33" y="0"/>
                      </a:lnTo>
                      <a:lnTo>
                        <a:pt x="151" y="0"/>
                      </a:lnTo>
                      <a:lnTo>
                        <a:pt x="151" y="69"/>
                      </a:lnTo>
                      <a:lnTo>
                        <a:pt x="180" y="71"/>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291"/>
                <p:cNvSpPr>
                  <a:spLocks/>
                </p:cNvSpPr>
                <p:nvPr/>
              </p:nvSpPr>
              <p:spPr bwMode="auto">
                <a:xfrm>
                  <a:off x="9418003" y="2299308"/>
                  <a:ext cx="459658" cy="373704"/>
                </a:xfrm>
                <a:custGeom>
                  <a:avLst/>
                  <a:gdLst>
                    <a:gd name="T0" fmla="*/ 0 w 52"/>
                    <a:gd name="T1" fmla="*/ 29 h 42"/>
                    <a:gd name="T2" fmla="*/ 2 w 52"/>
                    <a:gd name="T3" fmla="*/ 29 h 42"/>
                    <a:gd name="T4" fmla="*/ 2 w 52"/>
                    <a:gd name="T5" fmla="*/ 0 h 42"/>
                    <a:gd name="T6" fmla="*/ 52 w 52"/>
                    <a:gd name="T7" fmla="*/ 0 h 42"/>
                    <a:gd name="T8" fmla="*/ 52 w 52"/>
                    <a:gd name="T9" fmla="*/ 29 h 42"/>
                    <a:gd name="T10" fmla="*/ 52 w 52"/>
                    <a:gd name="T11" fmla="*/ 29 h 42"/>
                    <a:gd name="T12" fmla="*/ 26 w 52"/>
                    <a:gd name="T13" fmla="*/ 42 h 42"/>
                    <a:gd name="T14" fmla="*/ 0 w 52"/>
                    <a:gd name="T15" fmla="*/ 2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42">
                      <a:moveTo>
                        <a:pt x="0" y="29"/>
                      </a:moveTo>
                      <a:cubicBezTo>
                        <a:pt x="2" y="29"/>
                        <a:pt x="2" y="29"/>
                        <a:pt x="2" y="29"/>
                      </a:cubicBezTo>
                      <a:cubicBezTo>
                        <a:pt x="2" y="0"/>
                        <a:pt x="2" y="0"/>
                        <a:pt x="2" y="0"/>
                      </a:cubicBezTo>
                      <a:cubicBezTo>
                        <a:pt x="52" y="0"/>
                        <a:pt x="52" y="0"/>
                        <a:pt x="52" y="0"/>
                      </a:cubicBezTo>
                      <a:cubicBezTo>
                        <a:pt x="52" y="29"/>
                        <a:pt x="52" y="29"/>
                        <a:pt x="52" y="29"/>
                      </a:cubicBezTo>
                      <a:cubicBezTo>
                        <a:pt x="52" y="29"/>
                        <a:pt x="52" y="29"/>
                        <a:pt x="52" y="29"/>
                      </a:cubicBezTo>
                      <a:cubicBezTo>
                        <a:pt x="46" y="37"/>
                        <a:pt x="37" y="42"/>
                        <a:pt x="26" y="42"/>
                      </a:cubicBezTo>
                      <a:cubicBezTo>
                        <a:pt x="16" y="42"/>
                        <a:pt x="6" y="37"/>
                        <a:pt x="0" y="29"/>
                      </a:cubicBezTo>
                      <a:close/>
                    </a:path>
                  </a:pathLst>
                </a:custGeom>
                <a:solidFill>
                  <a:srgbClr val="E0DA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292"/>
                <p:cNvSpPr>
                  <a:spLocks/>
                </p:cNvSpPr>
                <p:nvPr/>
              </p:nvSpPr>
              <p:spPr bwMode="auto">
                <a:xfrm>
                  <a:off x="9436687" y="2299308"/>
                  <a:ext cx="440971" cy="284016"/>
                </a:xfrm>
                <a:custGeom>
                  <a:avLst/>
                  <a:gdLst>
                    <a:gd name="T0" fmla="*/ 0 w 50"/>
                    <a:gd name="T1" fmla="*/ 28 h 32"/>
                    <a:gd name="T2" fmla="*/ 0 w 50"/>
                    <a:gd name="T3" fmla="*/ 0 h 32"/>
                    <a:gd name="T4" fmla="*/ 50 w 50"/>
                    <a:gd name="T5" fmla="*/ 0 h 32"/>
                    <a:gd name="T6" fmla="*/ 50 w 50"/>
                    <a:gd name="T7" fmla="*/ 28 h 32"/>
                    <a:gd name="T8" fmla="*/ 25 w 50"/>
                    <a:gd name="T9" fmla="*/ 32 h 32"/>
                    <a:gd name="T10" fmla="*/ 0 w 50"/>
                    <a:gd name="T11" fmla="*/ 28 h 32"/>
                  </a:gdLst>
                  <a:ahLst/>
                  <a:cxnLst>
                    <a:cxn ang="0">
                      <a:pos x="T0" y="T1"/>
                    </a:cxn>
                    <a:cxn ang="0">
                      <a:pos x="T2" y="T3"/>
                    </a:cxn>
                    <a:cxn ang="0">
                      <a:pos x="T4" y="T5"/>
                    </a:cxn>
                    <a:cxn ang="0">
                      <a:pos x="T6" y="T7"/>
                    </a:cxn>
                    <a:cxn ang="0">
                      <a:pos x="T8" y="T9"/>
                    </a:cxn>
                    <a:cxn ang="0">
                      <a:pos x="T10" y="T11"/>
                    </a:cxn>
                  </a:cxnLst>
                  <a:rect l="0" t="0" r="r" b="b"/>
                  <a:pathLst>
                    <a:path w="50" h="32">
                      <a:moveTo>
                        <a:pt x="0" y="28"/>
                      </a:moveTo>
                      <a:cubicBezTo>
                        <a:pt x="0" y="0"/>
                        <a:pt x="0" y="0"/>
                        <a:pt x="0" y="0"/>
                      </a:cubicBezTo>
                      <a:cubicBezTo>
                        <a:pt x="50" y="0"/>
                        <a:pt x="50" y="0"/>
                        <a:pt x="50" y="0"/>
                      </a:cubicBezTo>
                      <a:cubicBezTo>
                        <a:pt x="50" y="28"/>
                        <a:pt x="50" y="28"/>
                        <a:pt x="50" y="28"/>
                      </a:cubicBezTo>
                      <a:cubicBezTo>
                        <a:pt x="42" y="30"/>
                        <a:pt x="33" y="32"/>
                        <a:pt x="25" y="32"/>
                      </a:cubicBezTo>
                      <a:cubicBezTo>
                        <a:pt x="16" y="32"/>
                        <a:pt x="8" y="30"/>
                        <a:pt x="0" y="28"/>
                      </a:cubicBezTo>
                      <a:close/>
                    </a:path>
                  </a:pathLst>
                </a:custGeom>
                <a:solidFill>
                  <a:srgbClr val="CAC5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293"/>
                <p:cNvSpPr>
                  <a:spLocks/>
                </p:cNvSpPr>
                <p:nvPr/>
              </p:nvSpPr>
              <p:spPr bwMode="auto">
                <a:xfrm>
                  <a:off x="9376894" y="2299308"/>
                  <a:ext cx="272805" cy="627824"/>
                </a:xfrm>
                <a:custGeom>
                  <a:avLst/>
                  <a:gdLst>
                    <a:gd name="T0" fmla="*/ 73 w 73"/>
                    <a:gd name="T1" fmla="*/ 168 h 168"/>
                    <a:gd name="T2" fmla="*/ 0 w 73"/>
                    <a:gd name="T3" fmla="*/ 71 h 168"/>
                    <a:gd name="T4" fmla="*/ 16 w 73"/>
                    <a:gd name="T5" fmla="*/ 69 h 168"/>
                    <a:gd name="T6" fmla="*/ 16 w 73"/>
                    <a:gd name="T7" fmla="*/ 0 h 168"/>
                    <a:gd name="T8" fmla="*/ 73 w 73"/>
                    <a:gd name="T9" fmla="*/ 0 h 168"/>
                    <a:gd name="T10" fmla="*/ 73 w 73"/>
                    <a:gd name="T11" fmla="*/ 168 h 168"/>
                  </a:gdLst>
                  <a:ahLst/>
                  <a:cxnLst>
                    <a:cxn ang="0">
                      <a:pos x="T0" y="T1"/>
                    </a:cxn>
                    <a:cxn ang="0">
                      <a:pos x="T2" y="T3"/>
                    </a:cxn>
                    <a:cxn ang="0">
                      <a:pos x="T4" y="T5"/>
                    </a:cxn>
                    <a:cxn ang="0">
                      <a:pos x="T6" y="T7"/>
                    </a:cxn>
                    <a:cxn ang="0">
                      <a:pos x="T8" y="T9"/>
                    </a:cxn>
                    <a:cxn ang="0">
                      <a:pos x="T10" y="T11"/>
                    </a:cxn>
                  </a:cxnLst>
                  <a:rect l="0" t="0" r="r" b="b"/>
                  <a:pathLst>
                    <a:path w="73" h="168">
                      <a:moveTo>
                        <a:pt x="73" y="168"/>
                      </a:moveTo>
                      <a:lnTo>
                        <a:pt x="0" y="71"/>
                      </a:lnTo>
                      <a:lnTo>
                        <a:pt x="16" y="69"/>
                      </a:lnTo>
                      <a:lnTo>
                        <a:pt x="16" y="0"/>
                      </a:lnTo>
                      <a:lnTo>
                        <a:pt x="73" y="0"/>
                      </a:lnTo>
                      <a:lnTo>
                        <a:pt x="73" y="168"/>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294"/>
                <p:cNvSpPr>
                  <a:spLocks/>
                </p:cNvSpPr>
                <p:nvPr/>
              </p:nvSpPr>
              <p:spPr bwMode="auto">
                <a:xfrm>
                  <a:off x="9418003" y="2299308"/>
                  <a:ext cx="231697" cy="373704"/>
                </a:xfrm>
                <a:custGeom>
                  <a:avLst/>
                  <a:gdLst>
                    <a:gd name="T0" fmla="*/ 0 w 26"/>
                    <a:gd name="T1" fmla="*/ 29 h 42"/>
                    <a:gd name="T2" fmla="*/ 2 w 26"/>
                    <a:gd name="T3" fmla="*/ 29 h 42"/>
                    <a:gd name="T4" fmla="*/ 2 w 26"/>
                    <a:gd name="T5" fmla="*/ 0 h 42"/>
                    <a:gd name="T6" fmla="*/ 26 w 26"/>
                    <a:gd name="T7" fmla="*/ 0 h 42"/>
                    <a:gd name="T8" fmla="*/ 26 w 26"/>
                    <a:gd name="T9" fmla="*/ 42 h 42"/>
                    <a:gd name="T10" fmla="*/ 26 w 26"/>
                    <a:gd name="T11" fmla="*/ 42 h 42"/>
                    <a:gd name="T12" fmla="*/ 0 w 26"/>
                    <a:gd name="T13" fmla="*/ 29 h 42"/>
                  </a:gdLst>
                  <a:ahLst/>
                  <a:cxnLst>
                    <a:cxn ang="0">
                      <a:pos x="T0" y="T1"/>
                    </a:cxn>
                    <a:cxn ang="0">
                      <a:pos x="T2" y="T3"/>
                    </a:cxn>
                    <a:cxn ang="0">
                      <a:pos x="T4" y="T5"/>
                    </a:cxn>
                    <a:cxn ang="0">
                      <a:pos x="T6" y="T7"/>
                    </a:cxn>
                    <a:cxn ang="0">
                      <a:pos x="T8" y="T9"/>
                    </a:cxn>
                    <a:cxn ang="0">
                      <a:pos x="T10" y="T11"/>
                    </a:cxn>
                    <a:cxn ang="0">
                      <a:pos x="T12" y="T13"/>
                    </a:cxn>
                  </a:cxnLst>
                  <a:rect l="0" t="0" r="r" b="b"/>
                  <a:pathLst>
                    <a:path w="26" h="42">
                      <a:moveTo>
                        <a:pt x="0" y="29"/>
                      </a:moveTo>
                      <a:cubicBezTo>
                        <a:pt x="2" y="29"/>
                        <a:pt x="2" y="29"/>
                        <a:pt x="2" y="29"/>
                      </a:cubicBezTo>
                      <a:cubicBezTo>
                        <a:pt x="2" y="0"/>
                        <a:pt x="2" y="0"/>
                        <a:pt x="2" y="0"/>
                      </a:cubicBezTo>
                      <a:cubicBezTo>
                        <a:pt x="26" y="0"/>
                        <a:pt x="26" y="0"/>
                        <a:pt x="26" y="0"/>
                      </a:cubicBezTo>
                      <a:cubicBezTo>
                        <a:pt x="26" y="42"/>
                        <a:pt x="26" y="42"/>
                        <a:pt x="26" y="42"/>
                      </a:cubicBezTo>
                      <a:cubicBezTo>
                        <a:pt x="26" y="42"/>
                        <a:pt x="26" y="42"/>
                        <a:pt x="26" y="42"/>
                      </a:cubicBezTo>
                      <a:cubicBezTo>
                        <a:pt x="16" y="42"/>
                        <a:pt x="6" y="37"/>
                        <a:pt x="0" y="29"/>
                      </a:cubicBezTo>
                      <a:close/>
                    </a:path>
                  </a:pathLst>
                </a:custGeom>
                <a:solidFill>
                  <a:srgbClr val="EAE5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295"/>
                <p:cNvSpPr>
                  <a:spLocks/>
                </p:cNvSpPr>
                <p:nvPr/>
              </p:nvSpPr>
              <p:spPr bwMode="auto">
                <a:xfrm>
                  <a:off x="9436687" y="2299308"/>
                  <a:ext cx="213013" cy="284016"/>
                </a:xfrm>
                <a:custGeom>
                  <a:avLst/>
                  <a:gdLst>
                    <a:gd name="T0" fmla="*/ 0 w 24"/>
                    <a:gd name="T1" fmla="*/ 28 h 32"/>
                    <a:gd name="T2" fmla="*/ 0 w 24"/>
                    <a:gd name="T3" fmla="*/ 0 h 32"/>
                    <a:gd name="T4" fmla="*/ 24 w 24"/>
                    <a:gd name="T5" fmla="*/ 0 h 32"/>
                    <a:gd name="T6" fmla="*/ 24 w 24"/>
                    <a:gd name="T7" fmla="*/ 32 h 32"/>
                    <a:gd name="T8" fmla="*/ 0 w 24"/>
                    <a:gd name="T9" fmla="*/ 28 h 32"/>
                  </a:gdLst>
                  <a:ahLst/>
                  <a:cxnLst>
                    <a:cxn ang="0">
                      <a:pos x="T0" y="T1"/>
                    </a:cxn>
                    <a:cxn ang="0">
                      <a:pos x="T2" y="T3"/>
                    </a:cxn>
                    <a:cxn ang="0">
                      <a:pos x="T4" y="T5"/>
                    </a:cxn>
                    <a:cxn ang="0">
                      <a:pos x="T6" y="T7"/>
                    </a:cxn>
                    <a:cxn ang="0">
                      <a:pos x="T8" y="T9"/>
                    </a:cxn>
                  </a:cxnLst>
                  <a:rect l="0" t="0" r="r" b="b"/>
                  <a:pathLst>
                    <a:path w="24" h="32">
                      <a:moveTo>
                        <a:pt x="0" y="28"/>
                      </a:moveTo>
                      <a:cubicBezTo>
                        <a:pt x="0" y="0"/>
                        <a:pt x="0" y="0"/>
                        <a:pt x="0" y="0"/>
                      </a:cubicBezTo>
                      <a:cubicBezTo>
                        <a:pt x="24" y="0"/>
                        <a:pt x="24" y="0"/>
                        <a:pt x="24" y="0"/>
                      </a:cubicBezTo>
                      <a:cubicBezTo>
                        <a:pt x="24" y="32"/>
                        <a:pt x="24" y="32"/>
                        <a:pt x="24" y="32"/>
                      </a:cubicBezTo>
                      <a:cubicBezTo>
                        <a:pt x="16" y="32"/>
                        <a:pt x="8" y="30"/>
                        <a:pt x="0" y="28"/>
                      </a:cubicBezTo>
                      <a:close/>
                    </a:path>
                  </a:pathLst>
                </a:custGeom>
                <a:solidFill>
                  <a:srgbClr val="DAD6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296"/>
                <p:cNvSpPr>
                  <a:spLocks/>
                </p:cNvSpPr>
                <p:nvPr/>
              </p:nvSpPr>
              <p:spPr bwMode="auto">
                <a:xfrm>
                  <a:off x="8950871" y="1103455"/>
                  <a:ext cx="1412603" cy="1401393"/>
                </a:xfrm>
                <a:custGeom>
                  <a:avLst/>
                  <a:gdLst>
                    <a:gd name="T0" fmla="*/ 80 w 160"/>
                    <a:gd name="T1" fmla="*/ 0 h 158"/>
                    <a:gd name="T2" fmla="*/ 85 w 160"/>
                    <a:gd name="T3" fmla="*/ 1 h 158"/>
                    <a:gd name="T4" fmla="*/ 139 w 160"/>
                    <a:gd name="T5" fmla="*/ 1 h 158"/>
                    <a:gd name="T6" fmla="*/ 143 w 160"/>
                    <a:gd name="T7" fmla="*/ 18 h 158"/>
                    <a:gd name="T8" fmla="*/ 160 w 160"/>
                    <a:gd name="T9" fmla="*/ 35 h 158"/>
                    <a:gd name="T10" fmla="*/ 160 w 160"/>
                    <a:gd name="T11" fmla="*/ 77 h 158"/>
                    <a:gd name="T12" fmla="*/ 159 w 160"/>
                    <a:gd name="T13" fmla="*/ 77 h 158"/>
                    <a:gd name="T14" fmla="*/ 159 w 160"/>
                    <a:gd name="T15" fmla="*/ 79 h 158"/>
                    <a:gd name="T16" fmla="*/ 80 w 160"/>
                    <a:gd name="T17" fmla="*/ 158 h 158"/>
                    <a:gd name="T18" fmla="*/ 0 w 160"/>
                    <a:gd name="T19" fmla="*/ 79 h 158"/>
                    <a:gd name="T20" fmla="*/ 0 w 160"/>
                    <a:gd name="T21" fmla="*/ 73 h 158"/>
                    <a:gd name="T22" fmla="*/ 0 w 160"/>
                    <a:gd name="T23" fmla="*/ 17 h 158"/>
                    <a:gd name="T24" fmla="*/ 12 w 160"/>
                    <a:gd name="T25" fmla="*/ 1 h 158"/>
                    <a:gd name="T26" fmla="*/ 75 w 160"/>
                    <a:gd name="T27" fmla="*/ 1 h 158"/>
                    <a:gd name="T28" fmla="*/ 80 w 160"/>
                    <a:gd name="T2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158">
                      <a:moveTo>
                        <a:pt x="80" y="0"/>
                      </a:moveTo>
                      <a:cubicBezTo>
                        <a:pt x="81" y="0"/>
                        <a:pt x="83" y="1"/>
                        <a:pt x="85" y="1"/>
                      </a:cubicBezTo>
                      <a:cubicBezTo>
                        <a:pt x="139" y="1"/>
                        <a:pt x="139" y="1"/>
                        <a:pt x="139" y="1"/>
                      </a:cubicBezTo>
                      <a:cubicBezTo>
                        <a:pt x="143" y="18"/>
                        <a:pt x="143" y="18"/>
                        <a:pt x="143" y="18"/>
                      </a:cubicBezTo>
                      <a:cubicBezTo>
                        <a:pt x="160" y="35"/>
                        <a:pt x="160" y="35"/>
                        <a:pt x="160" y="35"/>
                      </a:cubicBezTo>
                      <a:cubicBezTo>
                        <a:pt x="160" y="77"/>
                        <a:pt x="160" y="77"/>
                        <a:pt x="160" y="77"/>
                      </a:cubicBezTo>
                      <a:cubicBezTo>
                        <a:pt x="159" y="77"/>
                        <a:pt x="159" y="77"/>
                        <a:pt x="159" y="77"/>
                      </a:cubicBezTo>
                      <a:cubicBezTo>
                        <a:pt x="159" y="78"/>
                        <a:pt x="159" y="79"/>
                        <a:pt x="159" y="79"/>
                      </a:cubicBezTo>
                      <a:cubicBezTo>
                        <a:pt x="159" y="123"/>
                        <a:pt x="124" y="158"/>
                        <a:pt x="80" y="158"/>
                      </a:cubicBezTo>
                      <a:cubicBezTo>
                        <a:pt x="36" y="158"/>
                        <a:pt x="0" y="123"/>
                        <a:pt x="0" y="79"/>
                      </a:cubicBezTo>
                      <a:cubicBezTo>
                        <a:pt x="0" y="77"/>
                        <a:pt x="0" y="75"/>
                        <a:pt x="0" y="73"/>
                      </a:cubicBezTo>
                      <a:cubicBezTo>
                        <a:pt x="0" y="17"/>
                        <a:pt x="0" y="17"/>
                        <a:pt x="0" y="17"/>
                      </a:cubicBezTo>
                      <a:cubicBezTo>
                        <a:pt x="12" y="1"/>
                        <a:pt x="12" y="1"/>
                        <a:pt x="12" y="1"/>
                      </a:cubicBezTo>
                      <a:cubicBezTo>
                        <a:pt x="75" y="1"/>
                        <a:pt x="75" y="1"/>
                        <a:pt x="75" y="1"/>
                      </a:cubicBezTo>
                      <a:cubicBezTo>
                        <a:pt x="76" y="1"/>
                        <a:pt x="78" y="0"/>
                        <a:pt x="80" y="0"/>
                      </a:cubicBezTo>
                      <a:close/>
                    </a:path>
                  </a:pathLst>
                </a:custGeom>
                <a:solidFill>
                  <a:srgbClr val="F7C2AB"/>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297"/>
                <p:cNvSpPr>
                  <a:spLocks/>
                </p:cNvSpPr>
                <p:nvPr/>
              </p:nvSpPr>
              <p:spPr bwMode="auto">
                <a:xfrm>
                  <a:off x="8950871" y="1110929"/>
                  <a:ext cx="609140" cy="1382707"/>
                </a:xfrm>
                <a:custGeom>
                  <a:avLst/>
                  <a:gdLst>
                    <a:gd name="T0" fmla="*/ 69 w 69"/>
                    <a:gd name="T1" fmla="*/ 156 h 156"/>
                    <a:gd name="T2" fmla="*/ 0 w 69"/>
                    <a:gd name="T3" fmla="*/ 78 h 156"/>
                    <a:gd name="T4" fmla="*/ 0 w 69"/>
                    <a:gd name="T5" fmla="*/ 72 h 156"/>
                    <a:gd name="T6" fmla="*/ 0 w 69"/>
                    <a:gd name="T7" fmla="*/ 16 h 156"/>
                    <a:gd name="T8" fmla="*/ 12 w 69"/>
                    <a:gd name="T9" fmla="*/ 0 h 156"/>
                    <a:gd name="T10" fmla="*/ 69 w 69"/>
                    <a:gd name="T11" fmla="*/ 0 h 156"/>
                    <a:gd name="T12" fmla="*/ 69 w 69"/>
                    <a:gd name="T13" fmla="*/ 156 h 156"/>
                  </a:gdLst>
                  <a:ahLst/>
                  <a:cxnLst>
                    <a:cxn ang="0">
                      <a:pos x="T0" y="T1"/>
                    </a:cxn>
                    <a:cxn ang="0">
                      <a:pos x="T2" y="T3"/>
                    </a:cxn>
                    <a:cxn ang="0">
                      <a:pos x="T4" y="T5"/>
                    </a:cxn>
                    <a:cxn ang="0">
                      <a:pos x="T6" y="T7"/>
                    </a:cxn>
                    <a:cxn ang="0">
                      <a:pos x="T8" y="T9"/>
                    </a:cxn>
                    <a:cxn ang="0">
                      <a:pos x="T10" y="T11"/>
                    </a:cxn>
                    <a:cxn ang="0">
                      <a:pos x="T12" y="T13"/>
                    </a:cxn>
                  </a:cxnLst>
                  <a:rect l="0" t="0" r="r" b="b"/>
                  <a:pathLst>
                    <a:path w="69" h="156">
                      <a:moveTo>
                        <a:pt x="69" y="156"/>
                      </a:moveTo>
                      <a:cubicBezTo>
                        <a:pt x="30" y="151"/>
                        <a:pt x="0" y="118"/>
                        <a:pt x="0" y="78"/>
                      </a:cubicBezTo>
                      <a:cubicBezTo>
                        <a:pt x="0" y="76"/>
                        <a:pt x="0" y="74"/>
                        <a:pt x="0" y="72"/>
                      </a:cubicBezTo>
                      <a:cubicBezTo>
                        <a:pt x="0" y="16"/>
                        <a:pt x="0" y="16"/>
                        <a:pt x="0" y="16"/>
                      </a:cubicBezTo>
                      <a:cubicBezTo>
                        <a:pt x="12" y="0"/>
                        <a:pt x="12" y="0"/>
                        <a:pt x="12" y="0"/>
                      </a:cubicBezTo>
                      <a:cubicBezTo>
                        <a:pt x="69" y="0"/>
                        <a:pt x="69" y="0"/>
                        <a:pt x="69" y="0"/>
                      </a:cubicBezTo>
                      <a:lnTo>
                        <a:pt x="69" y="156"/>
                      </a:lnTo>
                      <a:close/>
                    </a:path>
                  </a:pathLst>
                </a:custGeom>
                <a:solidFill>
                  <a:srgbClr val="FAD9CA"/>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298"/>
                <p:cNvSpPr>
                  <a:spLocks/>
                </p:cNvSpPr>
                <p:nvPr/>
              </p:nvSpPr>
              <p:spPr bwMode="auto">
                <a:xfrm>
                  <a:off x="8879868" y="980132"/>
                  <a:ext cx="1483608" cy="594192"/>
                </a:xfrm>
                <a:custGeom>
                  <a:avLst/>
                  <a:gdLst>
                    <a:gd name="T0" fmla="*/ 168 w 168"/>
                    <a:gd name="T1" fmla="*/ 43 h 67"/>
                    <a:gd name="T2" fmla="*/ 168 w 168"/>
                    <a:gd name="T3" fmla="*/ 67 h 67"/>
                    <a:gd name="T4" fmla="*/ 143 w 168"/>
                    <a:gd name="T5" fmla="*/ 67 h 67"/>
                    <a:gd name="T6" fmla="*/ 136 w 168"/>
                    <a:gd name="T7" fmla="*/ 67 h 67"/>
                    <a:gd name="T8" fmla="*/ 136 w 168"/>
                    <a:gd name="T9" fmla="*/ 43 h 67"/>
                    <a:gd name="T10" fmla="*/ 135 w 168"/>
                    <a:gd name="T11" fmla="*/ 43 h 67"/>
                    <a:gd name="T12" fmla="*/ 119 w 168"/>
                    <a:gd name="T13" fmla="*/ 66 h 67"/>
                    <a:gd name="T14" fmla="*/ 110 w 168"/>
                    <a:gd name="T15" fmla="*/ 67 h 67"/>
                    <a:gd name="T16" fmla="*/ 109 w 168"/>
                    <a:gd name="T17" fmla="*/ 67 h 67"/>
                    <a:gd name="T18" fmla="*/ 107 w 168"/>
                    <a:gd name="T19" fmla="*/ 67 h 67"/>
                    <a:gd name="T20" fmla="*/ 107 w 168"/>
                    <a:gd name="T21" fmla="*/ 67 h 67"/>
                    <a:gd name="T22" fmla="*/ 88 w 168"/>
                    <a:gd name="T23" fmla="*/ 67 h 67"/>
                    <a:gd name="T24" fmla="*/ 88 w 168"/>
                    <a:gd name="T25" fmla="*/ 67 h 67"/>
                    <a:gd name="T26" fmla="*/ 88 w 168"/>
                    <a:gd name="T27" fmla="*/ 67 h 67"/>
                    <a:gd name="T28" fmla="*/ 24 w 168"/>
                    <a:gd name="T29" fmla="*/ 67 h 67"/>
                    <a:gd name="T30" fmla="*/ 0 w 168"/>
                    <a:gd name="T31" fmla="*/ 43 h 67"/>
                    <a:gd name="T32" fmla="*/ 0 w 168"/>
                    <a:gd name="T33" fmla="*/ 0 h 67"/>
                    <a:gd name="T34" fmla="*/ 41 w 168"/>
                    <a:gd name="T35" fmla="*/ 0 h 67"/>
                    <a:gd name="T36" fmla="*/ 90 w 168"/>
                    <a:gd name="T37" fmla="*/ 0 h 67"/>
                    <a:gd name="T38" fmla="*/ 90 w 168"/>
                    <a:gd name="T39" fmla="*/ 0 h 67"/>
                    <a:gd name="T40" fmla="*/ 116 w 168"/>
                    <a:gd name="T41" fmla="*/ 0 h 67"/>
                    <a:gd name="T42" fmla="*/ 116 w 168"/>
                    <a:gd name="T43" fmla="*/ 0 h 67"/>
                    <a:gd name="T44" fmla="*/ 124 w 168"/>
                    <a:gd name="T45" fmla="*/ 0 h 67"/>
                    <a:gd name="T46" fmla="*/ 168 w 168"/>
                    <a:gd name="T47" fmla="*/ 41 h 67"/>
                    <a:gd name="T48" fmla="*/ 168 w 168"/>
                    <a:gd name="T49" fmla="*/ 4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8" h="67">
                      <a:moveTo>
                        <a:pt x="168" y="43"/>
                      </a:moveTo>
                      <a:cubicBezTo>
                        <a:pt x="168" y="67"/>
                        <a:pt x="168" y="67"/>
                        <a:pt x="168" y="67"/>
                      </a:cubicBezTo>
                      <a:cubicBezTo>
                        <a:pt x="143" y="67"/>
                        <a:pt x="143" y="67"/>
                        <a:pt x="143" y="67"/>
                      </a:cubicBezTo>
                      <a:cubicBezTo>
                        <a:pt x="136" y="67"/>
                        <a:pt x="136" y="67"/>
                        <a:pt x="136" y="67"/>
                      </a:cubicBezTo>
                      <a:cubicBezTo>
                        <a:pt x="136" y="43"/>
                        <a:pt x="136" y="43"/>
                        <a:pt x="136" y="43"/>
                      </a:cubicBezTo>
                      <a:cubicBezTo>
                        <a:pt x="135" y="43"/>
                        <a:pt x="135" y="43"/>
                        <a:pt x="135" y="43"/>
                      </a:cubicBezTo>
                      <a:cubicBezTo>
                        <a:pt x="134" y="54"/>
                        <a:pt x="128" y="63"/>
                        <a:pt x="119" y="66"/>
                      </a:cubicBezTo>
                      <a:cubicBezTo>
                        <a:pt x="116" y="67"/>
                        <a:pt x="113" y="67"/>
                        <a:pt x="110" y="67"/>
                      </a:cubicBezTo>
                      <a:cubicBezTo>
                        <a:pt x="110" y="67"/>
                        <a:pt x="109" y="67"/>
                        <a:pt x="109" y="67"/>
                      </a:cubicBezTo>
                      <a:cubicBezTo>
                        <a:pt x="107" y="67"/>
                        <a:pt x="107" y="67"/>
                        <a:pt x="107" y="67"/>
                      </a:cubicBezTo>
                      <a:cubicBezTo>
                        <a:pt x="107" y="67"/>
                        <a:pt x="107" y="67"/>
                        <a:pt x="107" y="67"/>
                      </a:cubicBezTo>
                      <a:cubicBezTo>
                        <a:pt x="88" y="67"/>
                        <a:pt x="88" y="67"/>
                        <a:pt x="88" y="67"/>
                      </a:cubicBezTo>
                      <a:cubicBezTo>
                        <a:pt x="88" y="67"/>
                        <a:pt x="88" y="67"/>
                        <a:pt x="88" y="67"/>
                      </a:cubicBezTo>
                      <a:cubicBezTo>
                        <a:pt x="88" y="67"/>
                        <a:pt x="88" y="67"/>
                        <a:pt x="88" y="67"/>
                      </a:cubicBezTo>
                      <a:cubicBezTo>
                        <a:pt x="24" y="67"/>
                        <a:pt x="24" y="67"/>
                        <a:pt x="24" y="67"/>
                      </a:cubicBezTo>
                      <a:cubicBezTo>
                        <a:pt x="11" y="67"/>
                        <a:pt x="0" y="56"/>
                        <a:pt x="0" y="43"/>
                      </a:cubicBezTo>
                      <a:cubicBezTo>
                        <a:pt x="0" y="0"/>
                        <a:pt x="0" y="0"/>
                        <a:pt x="0" y="0"/>
                      </a:cubicBezTo>
                      <a:cubicBezTo>
                        <a:pt x="41" y="0"/>
                        <a:pt x="41" y="0"/>
                        <a:pt x="41" y="0"/>
                      </a:cubicBezTo>
                      <a:cubicBezTo>
                        <a:pt x="90" y="0"/>
                        <a:pt x="90" y="0"/>
                        <a:pt x="90" y="0"/>
                      </a:cubicBezTo>
                      <a:cubicBezTo>
                        <a:pt x="90" y="0"/>
                        <a:pt x="90" y="0"/>
                        <a:pt x="90" y="0"/>
                      </a:cubicBezTo>
                      <a:cubicBezTo>
                        <a:pt x="116" y="0"/>
                        <a:pt x="116" y="0"/>
                        <a:pt x="116" y="0"/>
                      </a:cubicBezTo>
                      <a:cubicBezTo>
                        <a:pt x="116" y="0"/>
                        <a:pt x="116" y="0"/>
                        <a:pt x="116" y="0"/>
                      </a:cubicBezTo>
                      <a:cubicBezTo>
                        <a:pt x="124" y="0"/>
                        <a:pt x="124" y="0"/>
                        <a:pt x="124" y="0"/>
                      </a:cubicBezTo>
                      <a:cubicBezTo>
                        <a:pt x="148" y="0"/>
                        <a:pt x="167" y="18"/>
                        <a:pt x="168" y="41"/>
                      </a:cubicBezTo>
                      <a:cubicBezTo>
                        <a:pt x="168" y="43"/>
                        <a:pt x="168" y="43"/>
                        <a:pt x="168" y="43"/>
                      </a:cubicBezTo>
                      <a:close/>
                    </a:path>
                  </a:pathLst>
                </a:custGeom>
                <a:solidFill>
                  <a:srgbClr val="75524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299"/>
                <p:cNvSpPr>
                  <a:spLocks/>
                </p:cNvSpPr>
                <p:nvPr/>
              </p:nvSpPr>
              <p:spPr bwMode="auto">
                <a:xfrm>
                  <a:off x="8879868" y="980132"/>
                  <a:ext cx="691355" cy="594192"/>
                </a:xfrm>
                <a:custGeom>
                  <a:avLst/>
                  <a:gdLst>
                    <a:gd name="T0" fmla="*/ 78 w 78"/>
                    <a:gd name="T1" fmla="*/ 67 h 67"/>
                    <a:gd name="T2" fmla="*/ 24 w 78"/>
                    <a:gd name="T3" fmla="*/ 67 h 67"/>
                    <a:gd name="T4" fmla="*/ 0 w 78"/>
                    <a:gd name="T5" fmla="*/ 43 h 67"/>
                    <a:gd name="T6" fmla="*/ 0 w 78"/>
                    <a:gd name="T7" fmla="*/ 0 h 67"/>
                    <a:gd name="T8" fmla="*/ 41 w 78"/>
                    <a:gd name="T9" fmla="*/ 0 h 67"/>
                    <a:gd name="T10" fmla="*/ 78 w 78"/>
                    <a:gd name="T11" fmla="*/ 0 h 67"/>
                    <a:gd name="T12" fmla="*/ 78 w 78"/>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78" h="67">
                      <a:moveTo>
                        <a:pt x="78" y="67"/>
                      </a:moveTo>
                      <a:cubicBezTo>
                        <a:pt x="24" y="67"/>
                        <a:pt x="24" y="67"/>
                        <a:pt x="24" y="67"/>
                      </a:cubicBezTo>
                      <a:cubicBezTo>
                        <a:pt x="11" y="67"/>
                        <a:pt x="0" y="56"/>
                        <a:pt x="0" y="43"/>
                      </a:cubicBezTo>
                      <a:cubicBezTo>
                        <a:pt x="0" y="0"/>
                        <a:pt x="0" y="0"/>
                        <a:pt x="0" y="0"/>
                      </a:cubicBezTo>
                      <a:cubicBezTo>
                        <a:pt x="41" y="0"/>
                        <a:pt x="41" y="0"/>
                        <a:pt x="41" y="0"/>
                      </a:cubicBezTo>
                      <a:cubicBezTo>
                        <a:pt x="78" y="0"/>
                        <a:pt x="78" y="0"/>
                        <a:pt x="78" y="0"/>
                      </a:cubicBezTo>
                      <a:lnTo>
                        <a:pt x="78" y="67"/>
                      </a:lnTo>
                      <a:close/>
                    </a:path>
                  </a:pathLst>
                </a:custGeom>
                <a:solidFill>
                  <a:srgbClr val="8A6250"/>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300"/>
                <p:cNvSpPr>
                  <a:spLocks/>
                </p:cNvSpPr>
                <p:nvPr/>
              </p:nvSpPr>
              <p:spPr bwMode="auto">
                <a:xfrm>
                  <a:off x="10071984" y="995806"/>
                  <a:ext cx="284015" cy="866996"/>
                </a:xfrm>
                <a:custGeom>
                  <a:avLst/>
                  <a:gdLst>
                    <a:gd name="T0" fmla="*/ 2 w 32"/>
                    <a:gd name="T1" fmla="*/ 0 h 98"/>
                    <a:gd name="T2" fmla="*/ 1 w 32"/>
                    <a:gd name="T3" fmla="*/ 16 h 98"/>
                    <a:gd name="T4" fmla="*/ 1 w 32"/>
                    <a:gd name="T5" fmla="*/ 80 h 98"/>
                    <a:gd name="T6" fmla="*/ 17 w 32"/>
                    <a:gd name="T7" fmla="*/ 98 h 98"/>
                    <a:gd name="T8" fmla="*/ 17 w 32"/>
                    <a:gd name="T9" fmla="*/ 98 h 98"/>
                    <a:gd name="T10" fmla="*/ 18 w 32"/>
                    <a:gd name="T11" fmla="*/ 98 h 98"/>
                    <a:gd name="T12" fmla="*/ 32 w 32"/>
                    <a:gd name="T13" fmla="*/ 98 h 98"/>
                    <a:gd name="T14" fmla="*/ 32 w 32"/>
                    <a:gd name="T15" fmla="*/ 82 h 98"/>
                    <a:gd name="T16" fmla="*/ 32 w 32"/>
                    <a:gd name="T17" fmla="*/ 80 h 98"/>
                    <a:gd name="T18" fmla="*/ 32 w 32"/>
                    <a:gd name="T19" fmla="*/ 36 h 98"/>
                    <a:gd name="T20" fmla="*/ 2 w 32"/>
                    <a:gd name="T2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98">
                      <a:moveTo>
                        <a:pt x="2" y="0"/>
                      </a:moveTo>
                      <a:cubicBezTo>
                        <a:pt x="0" y="3"/>
                        <a:pt x="1" y="9"/>
                        <a:pt x="1" y="16"/>
                      </a:cubicBezTo>
                      <a:cubicBezTo>
                        <a:pt x="1" y="80"/>
                        <a:pt x="1" y="80"/>
                        <a:pt x="1" y="80"/>
                      </a:cubicBezTo>
                      <a:cubicBezTo>
                        <a:pt x="1" y="90"/>
                        <a:pt x="8" y="98"/>
                        <a:pt x="17" y="98"/>
                      </a:cubicBezTo>
                      <a:cubicBezTo>
                        <a:pt x="17" y="98"/>
                        <a:pt x="17" y="98"/>
                        <a:pt x="17" y="98"/>
                      </a:cubicBezTo>
                      <a:cubicBezTo>
                        <a:pt x="17" y="98"/>
                        <a:pt x="18" y="98"/>
                        <a:pt x="18" y="98"/>
                      </a:cubicBezTo>
                      <a:cubicBezTo>
                        <a:pt x="32" y="98"/>
                        <a:pt x="32" y="98"/>
                        <a:pt x="32" y="98"/>
                      </a:cubicBezTo>
                      <a:cubicBezTo>
                        <a:pt x="32" y="82"/>
                        <a:pt x="32" y="82"/>
                        <a:pt x="32" y="82"/>
                      </a:cubicBezTo>
                      <a:cubicBezTo>
                        <a:pt x="32" y="81"/>
                        <a:pt x="32" y="81"/>
                        <a:pt x="32" y="80"/>
                      </a:cubicBezTo>
                      <a:cubicBezTo>
                        <a:pt x="32" y="36"/>
                        <a:pt x="32" y="36"/>
                        <a:pt x="32" y="36"/>
                      </a:cubicBezTo>
                      <a:cubicBezTo>
                        <a:pt x="30" y="19"/>
                        <a:pt x="18" y="5"/>
                        <a:pt x="2" y="0"/>
                      </a:cubicBezTo>
                      <a:close/>
                    </a:path>
                  </a:pathLst>
                </a:custGeom>
                <a:solidFill>
                  <a:srgbClr val="75524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302"/>
                <p:cNvSpPr>
                  <a:spLocks/>
                </p:cNvSpPr>
                <p:nvPr/>
              </p:nvSpPr>
              <p:spPr bwMode="auto">
                <a:xfrm>
                  <a:off x="8704226" y="3532534"/>
                  <a:ext cx="467132" cy="396126"/>
                </a:xfrm>
                <a:custGeom>
                  <a:avLst/>
                  <a:gdLst>
                    <a:gd name="T0" fmla="*/ 53 w 53"/>
                    <a:gd name="T1" fmla="*/ 25 h 45"/>
                    <a:gd name="T2" fmla="*/ 39 w 53"/>
                    <a:gd name="T3" fmla="*/ 40 h 45"/>
                    <a:gd name="T4" fmla="*/ 28 w 53"/>
                    <a:gd name="T5" fmla="*/ 44 h 45"/>
                    <a:gd name="T6" fmla="*/ 16 w 53"/>
                    <a:gd name="T7" fmla="*/ 41 h 45"/>
                    <a:gd name="T8" fmla="*/ 0 w 53"/>
                    <a:gd name="T9" fmla="*/ 26 h 45"/>
                    <a:gd name="T10" fmla="*/ 25 w 53"/>
                    <a:gd name="T11" fmla="*/ 0 h 45"/>
                    <a:gd name="T12" fmla="*/ 53 w 53"/>
                    <a:gd name="T13" fmla="*/ 25 h 45"/>
                  </a:gdLst>
                  <a:ahLst/>
                  <a:cxnLst>
                    <a:cxn ang="0">
                      <a:pos x="T0" y="T1"/>
                    </a:cxn>
                    <a:cxn ang="0">
                      <a:pos x="T2" y="T3"/>
                    </a:cxn>
                    <a:cxn ang="0">
                      <a:pos x="T4" y="T5"/>
                    </a:cxn>
                    <a:cxn ang="0">
                      <a:pos x="T6" y="T7"/>
                    </a:cxn>
                    <a:cxn ang="0">
                      <a:pos x="T8" y="T9"/>
                    </a:cxn>
                    <a:cxn ang="0">
                      <a:pos x="T10" y="T11"/>
                    </a:cxn>
                    <a:cxn ang="0">
                      <a:pos x="T12" y="T13"/>
                    </a:cxn>
                  </a:cxnLst>
                  <a:rect l="0" t="0" r="r" b="b"/>
                  <a:pathLst>
                    <a:path w="53" h="45">
                      <a:moveTo>
                        <a:pt x="53" y="25"/>
                      </a:moveTo>
                      <a:cubicBezTo>
                        <a:pt x="39" y="40"/>
                        <a:pt x="39" y="40"/>
                        <a:pt x="39" y="40"/>
                      </a:cubicBezTo>
                      <a:cubicBezTo>
                        <a:pt x="36" y="43"/>
                        <a:pt x="32" y="44"/>
                        <a:pt x="28" y="44"/>
                      </a:cubicBezTo>
                      <a:cubicBezTo>
                        <a:pt x="23" y="45"/>
                        <a:pt x="20" y="44"/>
                        <a:pt x="16" y="41"/>
                      </a:cubicBezTo>
                      <a:cubicBezTo>
                        <a:pt x="0" y="26"/>
                        <a:pt x="0" y="26"/>
                        <a:pt x="0" y="26"/>
                      </a:cubicBezTo>
                      <a:cubicBezTo>
                        <a:pt x="25" y="0"/>
                        <a:pt x="25" y="0"/>
                        <a:pt x="25" y="0"/>
                      </a:cubicBezTo>
                      <a:lnTo>
                        <a:pt x="53" y="25"/>
                      </a:lnTo>
                      <a:close/>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6" name="Freeform 305"/>
                <p:cNvSpPr>
                  <a:spLocks/>
                </p:cNvSpPr>
                <p:nvPr/>
              </p:nvSpPr>
              <p:spPr bwMode="auto">
                <a:xfrm>
                  <a:off x="10213992" y="3353157"/>
                  <a:ext cx="336334" cy="1020215"/>
                </a:xfrm>
                <a:custGeom>
                  <a:avLst/>
                  <a:gdLst>
                    <a:gd name="T0" fmla="*/ 38 w 38"/>
                    <a:gd name="T1" fmla="*/ 20 h 115"/>
                    <a:gd name="T2" fmla="*/ 38 w 38"/>
                    <a:gd name="T3" fmla="*/ 96 h 115"/>
                    <a:gd name="T4" fmla="*/ 19 w 38"/>
                    <a:gd name="T5" fmla="*/ 115 h 115"/>
                    <a:gd name="T6" fmla="*/ 19 w 38"/>
                    <a:gd name="T7" fmla="*/ 115 h 115"/>
                    <a:gd name="T8" fmla="*/ 0 w 38"/>
                    <a:gd name="T9" fmla="*/ 96 h 115"/>
                    <a:gd name="T10" fmla="*/ 0 w 38"/>
                    <a:gd name="T11" fmla="*/ 0 h 115"/>
                    <a:gd name="T12" fmla="*/ 6 w 38"/>
                    <a:gd name="T13" fmla="*/ 0 h 115"/>
                    <a:gd name="T14" fmla="*/ 38 w 38"/>
                    <a:gd name="T15" fmla="*/ 2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15">
                      <a:moveTo>
                        <a:pt x="38" y="20"/>
                      </a:moveTo>
                      <a:cubicBezTo>
                        <a:pt x="38" y="96"/>
                        <a:pt x="38" y="96"/>
                        <a:pt x="38" y="96"/>
                      </a:cubicBezTo>
                      <a:cubicBezTo>
                        <a:pt x="38" y="106"/>
                        <a:pt x="30" y="115"/>
                        <a:pt x="19" y="115"/>
                      </a:cubicBezTo>
                      <a:cubicBezTo>
                        <a:pt x="19" y="115"/>
                        <a:pt x="19" y="115"/>
                        <a:pt x="19" y="115"/>
                      </a:cubicBezTo>
                      <a:cubicBezTo>
                        <a:pt x="9" y="115"/>
                        <a:pt x="0" y="106"/>
                        <a:pt x="0" y="96"/>
                      </a:cubicBezTo>
                      <a:cubicBezTo>
                        <a:pt x="0" y="0"/>
                        <a:pt x="0" y="0"/>
                        <a:pt x="0" y="0"/>
                      </a:cubicBezTo>
                      <a:cubicBezTo>
                        <a:pt x="6" y="0"/>
                        <a:pt x="6" y="0"/>
                        <a:pt x="6" y="0"/>
                      </a:cubicBezTo>
                      <a:lnTo>
                        <a:pt x="38" y="20"/>
                      </a:lnTo>
                      <a:close/>
                    </a:path>
                  </a:pathLst>
                </a:custGeom>
                <a:solidFill>
                  <a:srgbClr val="24242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306"/>
                <p:cNvSpPr>
                  <a:spLocks/>
                </p:cNvSpPr>
                <p:nvPr/>
              </p:nvSpPr>
              <p:spPr bwMode="auto">
                <a:xfrm>
                  <a:off x="9552536" y="2673013"/>
                  <a:ext cx="201800" cy="213014"/>
                </a:xfrm>
                <a:custGeom>
                  <a:avLst/>
                  <a:gdLst>
                    <a:gd name="T0" fmla="*/ 0 w 54"/>
                    <a:gd name="T1" fmla="*/ 14 h 57"/>
                    <a:gd name="T2" fmla="*/ 28 w 54"/>
                    <a:gd name="T3" fmla="*/ 57 h 57"/>
                    <a:gd name="T4" fmla="*/ 54 w 54"/>
                    <a:gd name="T5" fmla="*/ 14 h 57"/>
                    <a:gd name="T6" fmla="*/ 28 w 54"/>
                    <a:gd name="T7" fmla="*/ 0 h 57"/>
                    <a:gd name="T8" fmla="*/ 0 w 54"/>
                    <a:gd name="T9" fmla="*/ 14 h 57"/>
                  </a:gdLst>
                  <a:ahLst/>
                  <a:cxnLst>
                    <a:cxn ang="0">
                      <a:pos x="T0" y="T1"/>
                    </a:cxn>
                    <a:cxn ang="0">
                      <a:pos x="T2" y="T3"/>
                    </a:cxn>
                    <a:cxn ang="0">
                      <a:pos x="T4" y="T5"/>
                    </a:cxn>
                    <a:cxn ang="0">
                      <a:pos x="T6" y="T7"/>
                    </a:cxn>
                    <a:cxn ang="0">
                      <a:pos x="T8" y="T9"/>
                    </a:cxn>
                  </a:cxnLst>
                  <a:rect l="0" t="0" r="r" b="b"/>
                  <a:pathLst>
                    <a:path w="54" h="57">
                      <a:moveTo>
                        <a:pt x="0" y="14"/>
                      </a:moveTo>
                      <a:lnTo>
                        <a:pt x="28" y="57"/>
                      </a:lnTo>
                      <a:lnTo>
                        <a:pt x="54" y="14"/>
                      </a:lnTo>
                      <a:lnTo>
                        <a:pt x="28" y="0"/>
                      </a:lnTo>
                      <a:lnTo>
                        <a:pt x="0" y="14"/>
                      </a:lnTo>
                      <a:close/>
                    </a:path>
                  </a:pathLst>
                </a:custGeom>
                <a:solidFill>
                  <a:srgbClr val="B0B0B0"/>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Freeform 307"/>
                <p:cNvSpPr>
                  <a:spLocks/>
                </p:cNvSpPr>
                <p:nvPr/>
              </p:nvSpPr>
              <p:spPr bwMode="auto">
                <a:xfrm>
                  <a:off x="9552536" y="2673013"/>
                  <a:ext cx="89689" cy="194325"/>
                </a:xfrm>
                <a:custGeom>
                  <a:avLst/>
                  <a:gdLst>
                    <a:gd name="T0" fmla="*/ 0 w 24"/>
                    <a:gd name="T1" fmla="*/ 14 h 52"/>
                    <a:gd name="T2" fmla="*/ 24 w 24"/>
                    <a:gd name="T3" fmla="*/ 52 h 52"/>
                    <a:gd name="T4" fmla="*/ 24 w 24"/>
                    <a:gd name="T5" fmla="*/ 0 h 52"/>
                    <a:gd name="T6" fmla="*/ 0 w 24"/>
                    <a:gd name="T7" fmla="*/ 14 h 52"/>
                  </a:gdLst>
                  <a:ahLst/>
                  <a:cxnLst>
                    <a:cxn ang="0">
                      <a:pos x="T0" y="T1"/>
                    </a:cxn>
                    <a:cxn ang="0">
                      <a:pos x="T2" y="T3"/>
                    </a:cxn>
                    <a:cxn ang="0">
                      <a:pos x="T4" y="T5"/>
                    </a:cxn>
                    <a:cxn ang="0">
                      <a:pos x="T6" y="T7"/>
                    </a:cxn>
                  </a:cxnLst>
                  <a:rect l="0" t="0" r="r" b="b"/>
                  <a:pathLst>
                    <a:path w="24" h="52">
                      <a:moveTo>
                        <a:pt x="0" y="14"/>
                      </a:moveTo>
                      <a:lnTo>
                        <a:pt x="24" y="52"/>
                      </a:lnTo>
                      <a:lnTo>
                        <a:pt x="24" y="0"/>
                      </a:lnTo>
                      <a:lnTo>
                        <a:pt x="0" y="14"/>
                      </a:lnTo>
                      <a:close/>
                    </a:path>
                  </a:pathLst>
                </a:custGeom>
                <a:solidFill>
                  <a:srgbClr val="BFBFBF"/>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9" name="Freeform 308"/>
                <p:cNvSpPr>
                  <a:spLocks/>
                </p:cNvSpPr>
                <p:nvPr/>
              </p:nvSpPr>
              <p:spPr bwMode="auto">
                <a:xfrm>
                  <a:off x="9313365" y="2557166"/>
                  <a:ext cx="336334" cy="239172"/>
                </a:xfrm>
                <a:custGeom>
                  <a:avLst/>
                  <a:gdLst>
                    <a:gd name="T0" fmla="*/ 33 w 90"/>
                    <a:gd name="T1" fmla="*/ 0 h 64"/>
                    <a:gd name="T2" fmla="*/ 0 w 90"/>
                    <a:gd name="T3" fmla="*/ 0 h 64"/>
                    <a:gd name="T4" fmla="*/ 35 w 90"/>
                    <a:gd name="T5" fmla="*/ 64 h 64"/>
                    <a:gd name="T6" fmla="*/ 90 w 90"/>
                    <a:gd name="T7" fmla="*/ 31 h 64"/>
                    <a:gd name="T8" fmla="*/ 33 w 90"/>
                    <a:gd name="T9" fmla="*/ 0 h 64"/>
                  </a:gdLst>
                  <a:ahLst/>
                  <a:cxnLst>
                    <a:cxn ang="0">
                      <a:pos x="T0" y="T1"/>
                    </a:cxn>
                    <a:cxn ang="0">
                      <a:pos x="T2" y="T3"/>
                    </a:cxn>
                    <a:cxn ang="0">
                      <a:pos x="T4" y="T5"/>
                    </a:cxn>
                    <a:cxn ang="0">
                      <a:pos x="T6" y="T7"/>
                    </a:cxn>
                    <a:cxn ang="0">
                      <a:pos x="T8" y="T9"/>
                    </a:cxn>
                  </a:cxnLst>
                  <a:rect l="0" t="0" r="r" b="b"/>
                  <a:pathLst>
                    <a:path w="90" h="64">
                      <a:moveTo>
                        <a:pt x="33" y="0"/>
                      </a:moveTo>
                      <a:lnTo>
                        <a:pt x="0" y="0"/>
                      </a:lnTo>
                      <a:lnTo>
                        <a:pt x="35" y="64"/>
                      </a:lnTo>
                      <a:lnTo>
                        <a:pt x="90" y="31"/>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0" name="Freeform 309"/>
                <p:cNvSpPr>
                  <a:spLocks/>
                </p:cNvSpPr>
                <p:nvPr/>
              </p:nvSpPr>
              <p:spPr bwMode="auto">
                <a:xfrm>
                  <a:off x="9657174" y="2557166"/>
                  <a:ext cx="336334" cy="239172"/>
                </a:xfrm>
                <a:custGeom>
                  <a:avLst/>
                  <a:gdLst>
                    <a:gd name="T0" fmla="*/ 57 w 90"/>
                    <a:gd name="T1" fmla="*/ 0 h 64"/>
                    <a:gd name="T2" fmla="*/ 90 w 90"/>
                    <a:gd name="T3" fmla="*/ 0 h 64"/>
                    <a:gd name="T4" fmla="*/ 55 w 90"/>
                    <a:gd name="T5" fmla="*/ 64 h 64"/>
                    <a:gd name="T6" fmla="*/ 0 w 90"/>
                    <a:gd name="T7" fmla="*/ 31 h 64"/>
                    <a:gd name="T8" fmla="*/ 57 w 90"/>
                    <a:gd name="T9" fmla="*/ 0 h 64"/>
                  </a:gdLst>
                  <a:ahLst/>
                  <a:cxnLst>
                    <a:cxn ang="0">
                      <a:pos x="T0" y="T1"/>
                    </a:cxn>
                    <a:cxn ang="0">
                      <a:pos x="T2" y="T3"/>
                    </a:cxn>
                    <a:cxn ang="0">
                      <a:pos x="T4" y="T5"/>
                    </a:cxn>
                    <a:cxn ang="0">
                      <a:pos x="T6" y="T7"/>
                    </a:cxn>
                    <a:cxn ang="0">
                      <a:pos x="T8" y="T9"/>
                    </a:cxn>
                  </a:cxnLst>
                  <a:rect l="0" t="0" r="r" b="b"/>
                  <a:pathLst>
                    <a:path w="90" h="64">
                      <a:moveTo>
                        <a:pt x="57" y="0"/>
                      </a:moveTo>
                      <a:lnTo>
                        <a:pt x="90" y="0"/>
                      </a:lnTo>
                      <a:lnTo>
                        <a:pt x="55" y="64"/>
                      </a:lnTo>
                      <a:lnTo>
                        <a:pt x="0" y="31"/>
                      </a:lnTo>
                      <a:lnTo>
                        <a:pt x="5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1" name="Freeform 310"/>
                <p:cNvSpPr>
                  <a:spLocks/>
                </p:cNvSpPr>
                <p:nvPr/>
              </p:nvSpPr>
              <p:spPr bwMode="auto">
                <a:xfrm>
                  <a:off x="9571220" y="2785126"/>
                  <a:ext cx="168168" cy="411075"/>
                </a:xfrm>
                <a:custGeom>
                  <a:avLst/>
                  <a:gdLst>
                    <a:gd name="T0" fmla="*/ 0 w 45"/>
                    <a:gd name="T1" fmla="*/ 67 h 110"/>
                    <a:gd name="T2" fmla="*/ 23 w 45"/>
                    <a:gd name="T3" fmla="*/ 0 h 110"/>
                    <a:gd name="T4" fmla="*/ 45 w 45"/>
                    <a:gd name="T5" fmla="*/ 69 h 110"/>
                    <a:gd name="T6" fmla="*/ 23 w 45"/>
                    <a:gd name="T7" fmla="*/ 110 h 110"/>
                    <a:gd name="T8" fmla="*/ 0 w 45"/>
                    <a:gd name="T9" fmla="*/ 67 h 110"/>
                  </a:gdLst>
                  <a:ahLst/>
                  <a:cxnLst>
                    <a:cxn ang="0">
                      <a:pos x="T0" y="T1"/>
                    </a:cxn>
                    <a:cxn ang="0">
                      <a:pos x="T2" y="T3"/>
                    </a:cxn>
                    <a:cxn ang="0">
                      <a:pos x="T4" y="T5"/>
                    </a:cxn>
                    <a:cxn ang="0">
                      <a:pos x="T6" y="T7"/>
                    </a:cxn>
                    <a:cxn ang="0">
                      <a:pos x="T8" y="T9"/>
                    </a:cxn>
                  </a:cxnLst>
                  <a:rect l="0" t="0" r="r" b="b"/>
                  <a:pathLst>
                    <a:path w="45" h="110">
                      <a:moveTo>
                        <a:pt x="0" y="67"/>
                      </a:moveTo>
                      <a:lnTo>
                        <a:pt x="23" y="0"/>
                      </a:lnTo>
                      <a:lnTo>
                        <a:pt x="45" y="69"/>
                      </a:lnTo>
                      <a:lnTo>
                        <a:pt x="23" y="110"/>
                      </a:lnTo>
                      <a:lnTo>
                        <a:pt x="0" y="67"/>
                      </a:lnTo>
                      <a:close/>
                    </a:path>
                  </a:pathLst>
                </a:custGeom>
                <a:solidFill>
                  <a:srgbClr val="B0B0B0"/>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2" name="Freeform 311"/>
                <p:cNvSpPr>
                  <a:spLocks/>
                </p:cNvSpPr>
                <p:nvPr/>
              </p:nvSpPr>
              <p:spPr bwMode="auto">
                <a:xfrm>
                  <a:off x="9571220" y="2815022"/>
                  <a:ext cx="78479" cy="362494"/>
                </a:xfrm>
                <a:custGeom>
                  <a:avLst/>
                  <a:gdLst>
                    <a:gd name="T0" fmla="*/ 0 w 21"/>
                    <a:gd name="T1" fmla="*/ 59 h 97"/>
                    <a:gd name="T2" fmla="*/ 21 w 21"/>
                    <a:gd name="T3" fmla="*/ 0 h 97"/>
                    <a:gd name="T4" fmla="*/ 21 w 21"/>
                    <a:gd name="T5" fmla="*/ 97 h 97"/>
                    <a:gd name="T6" fmla="*/ 0 w 21"/>
                    <a:gd name="T7" fmla="*/ 59 h 97"/>
                  </a:gdLst>
                  <a:ahLst/>
                  <a:cxnLst>
                    <a:cxn ang="0">
                      <a:pos x="T0" y="T1"/>
                    </a:cxn>
                    <a:cxn ang="0">
                      <a:pos x="T2" y="T3"/>
                    </a:cxn>
                    <a:cxn ang="0">
                      <a:pos x="T4" y="T5"/>
                    </a:cxn>
                    <a:cxn ang="0">
                      <a:pos x="T6" y="T7"/>
                    </a:cxn>
                  </a:cxnLst>
                  <a:rect l="0" t="0" r="r" b="b"/>
                  <a:pathLst>
                    <a:path w="21" h="97">
                      <a:moveTo>
                        <a:pt x="0" y="59"/>
                      </a:moveTo>
                      <a:lnTo>
                        <a:pt x="21" y="0"/>
                      </a:lnTo>
                      <a:lnTo>
                        <a:pt x="21" y="97"/>
                      </a:lnTo>
                      <a:lnTo>
                        <a:pt x="0" y="59"/>
                      </a:lnTo>
                      <a:close/>
                    </a:path>
                  </a:pathLst>
                </a:custGeom>
                <a:solidFill>
                  <a:srgbClr val="BFBFBF"/>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Freeform 312"/>
                <p:cNvSpPr>
                  <a:spLocks/>
                </p:cNvSpPr>
                <p:nvPr/>
              </p:nvSpPr>
              <p:spPr bwMode="auto">
                <a:xfrm>
                  <a:off x="9190042" y="2564640"/>
                  <a:ext cx="467132" cy="949210"/>
                </a:xfrm>
                <a:custGeom>
                  <a:avLst/>
                  <a:gdLst>
                    <a:gd name="T0" fmla="*/ 33 w 125"/>
                    <a:gd name="T1" fmla="*/ 0 h 254"/>
                    <a:gd name="T2" fmla="*/ 0 w 125"/>
                    <a:gd name="T3" fmla="*/ 83 h 254"/>
                    <a:gd name="T4" fmla="*/ 54 w 125"/>
                    <a:gd name="T5" fmla="*/ 81 h 254"/>
                    <a:gd name="T6" fmla="*/ 12 w 125"/>
                    <a:gd name="T7" fmla="*/ 128 h 254"/>
                    <a:gd name="T8" fmla="*/ 123 w 125"/>
                    <a:gd name="T9" fmla="*/ 254 h 254"/>
                    <a:gd name="T10" fmla="*/ 125 w 125"/>
                    <a:gd name="T11" fmla="*/ 169 h 254"/>
                    <a:gd name="T12" fmla="*/ 33 w 125"/>
                    <a:gd name="T13" fmla="*/ 0 h 254"/>
                  </a:gdLst>
                  <a:ahLst/>
                  <a:cxnLst>
                    <a:cxn ang="0">
                      <a:pos x="T0" y="T1"/>
                    </a:cxn>
                    <a:cxn ang="0">
                      <a:pos x="T2" y="T3"/>
                    </a:cxn>
                    <a:cxn ang="0">
                      <a:pos x="T4" y="T5"/>
                    </a:cxn>
                    <a:cxn ang="0">
                      <a:pos x="T6" y="T7"/>
                    </a:cxn>
                    <a:cxn ang="0">
                      <a:pos x="T8" y="T9"/>
                    </a:cxn>
                    <a:cxn ang="0">
                      <a:pos x="T10" y="T11"/>
                    </a:cxn>
                    <a:cxn ang="0">
                      <a:pos x="T12" y="T13"/>
                    </a:cxn>
                  </a:cxnLst>
                  <a:rect l="0" t="0" r="r" b="b"/>
                  <a:pathLst>
                    <a:path w="125" h="254">
                      <a:moveTo>
                        <a:pt x="33" y="0"/>
                      </a:moveTo>
                      <a:lnTo>
                        <a:pt x="0" y="83"/>
                      </a:lnTo>
                      <a:lnTo>
                        <a:pt x="54" y="81"/>
                      </a:lnTo>
                      <a:lnTo>
                        <a:pt x="12" y="128"/>
                      </a:lnTo>
                      <a:lnTo>
                        <a:pt x="123" y="254"/>
                      </a:lnTo>
                      <a:lnTo>
                        <a:pt x="125" y="169"/>
                      </a:lnTo>
                      <a:lnTo>
                        <a:pt x="33" y="0"/>
                      </a:lnTo>
                      <a:close/>
                    </a:path>
                  </a:pathLst>
                </a:custGeom>
                <a:solidFill>
                  <a:srgbClr val="5E5E5E"/>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4" name="Freeform 313"/>
                <p:cNvSpPr>
                  <a:spLocks/>
                </p:cNvSpPr>
                <p:nvPr/>
              </p:nvSpPr>
              <p:spPr bwMode="auto">
                <a:xfrm>
                  <a:off x="9649700" y="2564640"/>
                  <a:ext cx="467132" cy="949210"/>
                </a:xfrm>
                <a:custGeom>
                  <a:avLst/>
                  <a:gdLst>
                    <a:gd name="T0" fmla="*/ 92 w 125"/>
                    <a:gd name="T1" fmla="*/ 0 h 254"/>
                    <a:gd name="T2" fmla="*/ 125 w 125"/>
                    <a:gd name="T3" fmla="*/ 83 h 254"/>
                    <a:gd name="T4" fmla="*/ 71 w 125"/>
                    <a:gd name="T5" fmla="*/ 81 h 254"/>
                    <a:gd name="T6" fmla="*/ 113 w 125"/>
                    <a:gd name="T7" fmla="*/ 128 h 254"/>
                    <a:gd name="T8" fmla="*/ 0 w 125"/>
                    <a:gd name="T9" fmla="*/ 254 h 254"/>
                    <a:gd name="T10" fmla="*/ 0 w 125"/>
                    <a:gd name="T11" fmla="*/ 169 h 254"/>
                    <a:gd name="T12" fmla="*/ 92 w 125"/>
                    <a:gd name="T13" fmla="*/ 0 h 254"/>
                  </a:gdLst>
                  <a:ahLst/>
                  <a:cxnLst>
                    <a:cxn ang="0">
                      <a:pos x="T0" y="T1"/>
                    </a:cxn>
                    <a:cxn ang="0">
                      <a:pos x="T2" y="T3"/>
                    </a:cxn>
                    <a:cxn ang="0">
                      <a:pos x="T4" y="T5"/>
                    </a:cxn>
                    <a:cxn ang="0">
                      <a:pos x="T6" y="T7"/>
                    </a:cxn>
                    <a:cxn ang="0">
                      <a:pos x="T8" y="T9"/>
                    </a:cxn>
                    <a:cxn ang="0">
                      <a:pos x="T10" y="T11"/>
                    </a:cxn>
                    <a:cxn ang="0">
                      <a:pos x="T12" y="T13"/>
                    </a:cxn>
                  </a:cxnLst>
                  <a:rect l="0" t="0" r="r" b="b"/>
                  <a:pathLst>
                    <a:path w="125" h="254">
                      <a:moveTo>
                        <a:pt x="92" y="0"/>
                      </a:moveTo>
                      <a:lnTo>
                        <a:pt x="125" y="83"/>
                      </a:lnTo>
                      <a:lnTo>
                        <a:pt x="71" y="81"/>
                      </a:lnTo>
                      <a:lnTo>
                        <a:pt x="113" y="128"/>
                      </a:lnTo>
                      <a:lnTo>
                        <a:pt x="0" y="254"/>
                      </a:lnTo>
                      <a:lnTo>
                        <a:pt x="0" y="169"/>
                      </a:lnTo>
                      <a:lnTo>
                        <a:pt x="92" y="0"/>
                      </a:lnTo>
                      <a:close/>
                    </a:path>
                  </a:pathLst>
                </a:custGeom>
                <a:solidFill>
                  <a:srgbClr val="4C4C4C"/>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5" name="Freeform 314"/>
                <p:cNvSpPr>
                  <a:spLocks/>
                </p:cNvSpPr>
                <p:nvPr/>
              </p:nvSpPr>
              <p:spPr bwMode="auto">
                <a:xfrm>
                  <a:off x="8199726" y="3061667"/>
                  <a:ext cx="369969" cy="373704"/>
                </a:xfrm>
                <a:custGeom>
                  <a:avLst/>
                  <a:gdLst>
                    <a:gd name="T0" fmla="*/ 42 w 42"/>
                    <a:gd name="T1" fmla="*/ 14 h 42"/>
                    <a:gd name="T2" fmla="*/ 34 w 42"/>
                    <a:gd name="T3" fmla="*/ 7 h 42"/>
                    <a:gd name="T4" fmla="*/ 7 w 42"/>
                    <a:gd name="T5" fmla="*/ 8 h 42"/>
                    <a:gd name="T6" fmla="*/ 7 w 42"/>
                    <a:gd name="T7" fmla="*/ 8 h 42"/>
                    <a:gd name="T8" fmla="*/ 8 w 42"/>
                    <a:gd name="T9" fmla="*/ 35 h 42"/>
                    <a:gd name="T10" fmla="*/ 17 w 42"/>
                    <a:gd name="T11" fmla="*/ 42 h 42"/>
                    <a:gd name="T12" fmla="*/ 42 w 42"/>
                    <a:gd name="T13" fmla="*/ 14 h 42"/>
                  </a:gdLst>
                  <a:ahLst/>
                  <a:cxnLst>
                    <a:cxn ang="0">
                      <a:pos x="T0" y="T1"/>
                    </a:cxn>
                    <a:cxn ang="0">
                      <a:pos x="T2" y="T3"/>
                    </a:cxn>
                    <a:cxn ang="0">
                      <a:pos x="T4" y="T5"/>
                    </a:cxn>
                    <a:cxn ang="0">
                      <a:pos x="T6" y="T7"/>
                    </a:cxn>
                    <a:cxn ang="0">
                      <a:pos x="T8" y="T9"/>
                    </a:cxn>
                    <a:cxn ang="0">
                      <a:pos x="T10" y="T11"/>
                    </a:cxn>
                    <a:cxn ang="0">
                      <a:pos x="T12" y="T13"/>
                    </a:cxn>
                  </a:cxnLst>
                  <a:rect l="0" t="0" r="r" b="b"/>
                  <a:pathLst>
                    <a:path w="42" h="42">
                      <a:moveTo>
                        <a:pt x="42" y="14"/>
                      </a:moveTo>
                      <a:cubicBezTo>
                        <a:pt x="34" y="7"/>
                        <a:pt x="34" y="7"/>
                        <a:pt x="34" y="7"/>
                      </a:cubicBezTo>
                      <a:cubicBezTo>
                        <a:pt x="27" y="0"/>
                        <a:pt x="14" y="0"/>
                        <a:pt x="7" y="8"/>
                      </a:cubicBezTo>
                      <a:cubicBezTo>
                        <a:pt x="7" y="8"/>
                        <a:pt x="7" y="8"/>
                        <a:pt x="7" y="8"/>
                      </a:cubicBezTo>
                      <a:cubicBezTo>
                        <a:pt x="0" y="16"/>
                        <a:pt x="1" y="28"/>
                        <a:pt x="8" y="35"/>
                      </a:cubicBezTo>
                      <a:cubicBezTo>
                        <a:pt x="17" y="42"/>
                        <a:pt x="17" y="42"/>
                        <a:pt x="17" y="42"/>
                      </a:cubicBezTo>
                      <a:lnTo>
                        <a:pt x="42" y="14"/>
                      </a:lnTo>
                      <a:close/>
                    </a:path>
                  </a:pathLst>
                </a:custGeom>
                <a:solidFill>
                  <a:srgbClr val="F7C2AB"/>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6" name="Freeform 315"/>
                <p:cNvSpPr>
                  <a:spLocks/>
                </p:cNvSpPr>
                <p:nvPr/>
              </p:nvSpPr>
              <p:spPr bwMode="auto">
                <a:xfrm>
                  <a:off x="8233358" y="2919658"/>
                  <a:ext cx="257857" cy="239172"/>
                </a:xfrm>
                <a:custGeom>
                  <a:avLst/>
                  <a:gdLst>
                    <a:gd name="T0" fmla="*/ 2 w 29"/>
                    <a:gd name="T1" fmla="*/ 8 h 27"/>
                    <a:gd name="T2" fmla="*/ 1 w 29"/>
                    <a:gd name="T3" fmla="*/ 2 h 27"/>
                    <a:gd name="T4" fmla="*/ 7 w 29"/>
                    <a:gd name="T5" fmla="*/ 2 h 27"/>
                    <a:gd name="T6" fmla="*/ 27 w 29"/>
                    <a:gd name="T7" fmla="*/ 19 h 27"/>
                    <a:gd name="T8" fmla="*/ 27 w 29"/>
                    <a:gd name="T9" fmla="*/ 25 h 27"/>
                    <a:gd name="T10" fmla="*/ 22 w 29"/>
                    <a:gd name="T11" fmla="*/ 26 h 27"/>
                    <a:gd name="T12" fmla="*/ 2 w 29"/>
                    <a:gd name="T13" fmla="*/ 8 h 27"/>
                  </a:gdLst>
                  <a:ahLst/>
                  <a:cxnLst>
                    <a:cxn ang="0">
                      <a:pos x="T0" y="T1"/>
                    </a:cxn>
                    <a:cxn ang="0">
                      <a:pos x="T2" y="T3"/>
                    </a:cxn>
                    <a:cxn ang="0">
                      <a:pos x="T4" y="T5"/>
                    </a:cxn>
                    <a:cxn ang="0">
                      <a:pos x="T6" y="T7"/>
                    </a:cxn>
                    <a:cxn ang="0">
                      <a:pos x="T8" y="T9"/>
                    </a:cxn>
                    <a:cxn ang="0">
                      <a:pos x="T10" y="T11"/>
                    </a:cxn>
                    <a:cxn ang="0">
                      <a:pos x="T12" y="T13"/>
                    </a:cxn>
                  </a:cxnLst>
                  <a:rect l="0" t="0" r="r" b="b"/>
                  <a:pathLst>
                    <a:path w="29" h="27">
                      <a:moveTo>
                        <a:pt x="2" y="8"/>
                      </a:moveTo>
                      <a:cubicBezTo>
                        <a:pt x="0" y="7"/>
                        <a:pt x="0" y="4"/>
                        <a:pt x="1" y="2"/>
                      </a:cubicBezTo>
                      <a:cubicBezTo>
                        <a:pt x="2" y="1"/>
                        <a:pt x="5" y="0"/>
                        <a:pt x="7" y="2"/>
                      </a:cubicBezTo>
                      <a:cubicBezTo>
                        <a:pt x="27" y="19"/>
                        <a:pt x="27" y="19"/>
                        <a:pt x="27" y="19"/>
                      </a:cubicBezTo>
                      <a:cubicBezTo>
                        <a:pt x="28" y="21"/>
                        <a:pt x="29" y="23"/>
                        <a:pt x="27" y="25"/>
                      </a:cubicBezTo>
                      <a:cubicBezTo>
                        <a:pt x="26" y="27"/>
                        <a:pt x="23" y="27"/>
                        <a:pt x="22" y="26"/>
                      </a:cubicBezTo>
                      <a:lnTo>
                        <a:pt x="2" y="8"/>
                      </a:lnTo>
                      <a:close/>
                    </a:path>
                  </a:pathLst>
                </a:custGeom>
                <a:solidFill>
                  <a:srgbClr val="F7C2AB"/>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7" name="Freeform 316"/>
                <p:cNvSpPr>
                  <a:spLocks/>
                </p:cNvSpPr>
                <p:nvPr/>
              </p:nvSpPr>
              <p:spPr bwMode="auto">
                <a:xfrm>
                  <a:off x="8412736" y="2957031"/>
                  <a:ext cx="168168" cy="254120"/>
                </a:xfrm>
                <a:custGeom>
                  <a:avLst/>
                  <a:gdLst>
                    <a:gd name="T0" fmla="*/ 2 w 19"/>
                    <a:gd name="T1" fmla="*/ 7 h 29"/>
                    <a:gd name="T2" fmla="*/ 9 w 19"/>
                    <a:gd name="T3" fmla="*/ 4 h 29"/>
                    <a:gd name="T4" fmla="*/ 14 w 19"/>
                    <a:gd name="T5" fmla="*/ 10 h 29"/>
                    <a:gd name="T6" fmla="*/ 18 w 19"/>
                    <a:gd name="T7" fmla="*/ 23 h 29"/>
                    <a:gd name="T8" fmla="*/ 16 w 19"/>
                    <a:gd name="T9" fmla="*/ 28 h 29"/>
                    <a:gd name="T10" fmla="*/ 11 w 19"/>
                    <a:gd name="T11" fmla="*/ 26 h 29"/>
                    <a:gd name="T12" fmla="*/ 7 w 19"/>
                    <a:gd name="T13" fmla="*/ 15 h 29"/>
                    <a:gd name="T14" fmla="*/ 2 w 19"/>
                    <a:gd name="T15" fmla="*/ 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9">
                      <a:moveTo>
                        <a:pt x="2" y="7"/>
                      </a:moveTo>
                      <a:cubicBezTo>
                        <a:pt x="0" y="2"/>
                        <a:pt x="7" y="0"/>
                        <a:pt x="9" y="4"/>
                      </a:cubicBezTo>
                      <a:cubicBezTo>
                        <a:pt x="14" y="10"/>
                        <a:pt x="14" y="10"/>
                        <a:pt x="14" y="10"/>
                      </a:cubicBezTo>
                      <a:cubicBezTo>
                        <a:pt x="18" y="23"/>
                        <a:pt x="18" y="23"/>
                        <a:pt x="18" y="23"/>
                      </a:cubicBezTo>
                      <a:cubicBezTo>
                        <a:pt x="19" y="25"/>
                        <a:pt x="18" y="27"/>
                        <a:pt x="16" y="28"/>
                      </a:cubicBezTo>
                      <a:cubicBezTo>
                        <a:pt x="14" y="29"/>
                        <a:pt x="11" y="28"/>
                        <a:pt x="11" y="26"/>
                      </a:cubicBezTo>
                      <a:cubicBezTo>
                        <a:pt x="7" y="15"/>
                        <a:pt x="7" y="15"/>
                        <a:pt x="7" y="15"/>
                      </a:cubicBezTo>
                      <a:lnTo>
                        <a:pt x="2" y="7"/>
                      </a:lnTo>
                      <a:close/>
                    </a:path>
                  </a:pathLst>
                </a:custGeom>
                <a:solidFill>
                  <a:srgbClr val="F7C2AB"/>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Freeform 317"/>
                <p:cNvSpPr>
                  <a:spLocks/>
                </p:cNvSpPr>
                <p:nvPr/>
              </p:nvSpPr>
              <p:spPr bwMode="auto">
                <a:xfrm>
                  <a:off x="10083197" y="4212677"/>
                  <a:ext cx="627824" cy="302702"/>
                </a:xfrm>
                <a:custGeom>
                  <a:avLst/>
                  <a:gdLst>
                    <a:gd name="T0" fmla="*/ 23 w 71"/>
                    <a:gd name="T1" fmla="*/ 0 h 34"/>
                    <a:gd name="T2" fmla="*/ 49 w 71"/>
                    <a:gd name="T3" fmla="*/ 0 h 34"/>
                    <a:gd name="T4" fmla="*/ 49 w 71"/>
                    <a:gd name="T5" fmla="*/ 0 h 34"/>
                    <a:gd name="T6" fmla="*/ 49 w 71"/>
                    <a:gd name="T7" fmla="*/ 0 h 34"/>
                    <a:gd name="T8" fmla="*/ 65 w 71"/>
                    <a:gd name="T9" fmla="*/ 7 h 34"/>
                    <a:gd name="T10" fmla="*/ 71 w 71"/>
                    <a:gd name="T11" fmla="*/ 22 h 34"/>
                    <a:gd name="T12" fmla="*/ 71 w 71"/>
                    <a:gd name="T13" fmla="*/ 22 h 34"/>
                    <a:gd name="T14" fmla="*/ 71 w 71"/>
                    <a:gd name="T15" fmla="*/ 22 h 34"/>
                    <a:gd name="T16" fmla="*/ 71 w 71"/>
                    <a:gd name="T17" fmla="*/ 34 h 34"/>
                    <a:gd name="T18" fmla="*/ 62 w 71"/>
                    <a:gd name="T19" fmla="*/ 34 h 34"/>
                    <a:gd name="T20" fmla="*/ 62 w 71"/>
                    <a:gd name="T21" fmla="*/ 22 h 34"/>
                    <a:gd name="T22" fmla="*/ 62 w 71"/>
                    <a:gd name="T23" fmla="*/ 22 h 34"/>
                    <a:gd name="T24" fmla="*/ 62 w 71"/>
                    <a:gd name="T25" fmla="*/ 22 h 34"/>
                    <a:gd name="T26" fmla="*/ 58 w 71"/>
                    <a:gd name="T27" fmla="*/ 14 h 34"/>
                    <a:gd name="T28" fmla="*/ 49 w 71"/>
                    <a:gd name="T29" fmla="*/ 10 h 34"/>
                    <a:gd name="T30" fmla="*/ 49 w 71"/>
                    <a:gd name="T31" fmla="*/ 10 h 34"/>
                    <a:gd name="T32" fmla="*/ 49 w 71"/>
                    <a:gd name="T33" fmla="*/ 10 h 34"/>
                    <a:gd name="T34" fmla="*/ 23 w 71"/>
                    <a:gd name="T35" fmla="*/ 10 h 34"/>
                    <a:gd name="T36" fmla="*/ 23 w 71"/>
                    <a:gd name="T37" fmla="*/ 10 h 34"/>
                    <a:gd name="T38" fmla="*/ 23 w 71"/>
                    <a:gd name="T39" fmla="*/ 10 h 34"/>
                    <a:gd name="T40" fmla="*/ 14 w 71"/>
                    <a:gd name="T41" fmla="*/ 14 h 34"/>
                    <a:gd name="T42" fmla="*/ 10 w 71"/>
                    <a:gd name="T43" fmla="*/ 22 h 34"/>
                    <a:gd name="T44" fmla="*/ 10 w 71"/>
                    <a:gd name="T45" fmla="*/ 22 h 34"/>
                    <a:gd name="T46" fmla="*/ 10 w 71"/>
                    <a:gd name="T47" fmla="*/ 22 h 34"/>
                    <a:gd name="T48" fmla="*/ 10 w 71"/>
                    <a:gd name="T49" fmla="*/ 34 h 34"/>
                    <a:gd name="T50" fmla="*/ 0 w 71"/>
                    <a:gd name="T51" fmla="*/ 34 h 34"/>
                    <a:gd name="T52" fmla="*/ 0 w 71"/>
                    <a:gd name="T53" fmla="*/ 22 h 34"/>
                    <a:gd name="T54" fmla="*/ 0 w 71"/>
                    <a:gd name="T55" fmla="*/ 22 h 34"/>
                    <a:gd name="T56" fmla="*/ 0 w 71"/>
                    <a:gd name="T57" fmla="*/ 22 h 34"/>
                    <a:gd name="T58" fmla="*/ 7 w 71"/>
                    <a:gd name="T59" fmla="*/ 7 h 34"/>
                    <a:gd name="T60" fmla="*/ 23 w 71"/>
                    <a:gd name="T61" fmla="*/ 0 h 34"/>
                    <a:gd name="T62" fmla="*/ 23 w 71"/>
                    <a:gd name="T6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34">
                      <a:moveTo>
                        <a:pt x="23" y="0"/>
                      </a:moveTo>
                      <a:cubicBezTo>
                        <a:pt x="49" y="0"/>
                        <a:pt x="49" y="0"/>
                        <a:pt x="49" y="0"/>
                      </a:cubicBezTo>
                      <a:cubicBezTo>
                        <a:pt x="49" y="0"/>
                        <a:pt x="49" y="0"/>
                        <a:pt x="49" y="0"/>
                      </a:cubicBezTo>
                      <a:cubicBezTo>
                        <a:pt x="49" y="0"/>
                        <a:pt x="49" y="0"/>
                        <a:pt x="49" y="0"/>
                      </a:cubicBezTo>
                      <a:cubicBezTo>
                        <a:pt x="55" y="0"/>
                        <a:pt x="61" y="3"/>
                        <a:pt x="65" y="7"/>
                      </a:cubicBezTo>
                      <a:cubicBezTo>
                        <a:pt x="69" y="11"/>
                        <a:pt x="71" y="16"/>
                        <a:pt x="71" y="22"/>
                      </a:cubicBezTo>
                      <a:cubicBezTo>
                        <a:pt x="71" y="22"/>
                        <a:pt x="71" y="22"/>
                        <a:pt x="71" y="22"/>
                      </a:cubicBezTo>
                      <a:cubicBezTo>
                        <a:pt x="71" y="22"/>
                        <a:pt x="71" y="22"/>
                        <a:pt x="71" y="22"/>
                      </a:cubicBezTo>
                      <a:cubicBezTo>
                        <a:pt x="71" y="34"/>
                        <a:pt x="71" y="34"/>
                        <a:pt x="71" y="34"/>
                      </a:cubicBezTo>
                      <a:cubicBezTo>
                        <a:pt x="62" y="34"/>
                        <a:pt x="62" y="34"/>
                        <a:pt x="62" y="34"/>
                      </a:cubicBezTo>
                      <a:cubicBezTo>
                        <a:pt x="62" y="22"/>
                        <a:pt x="62" y="22"/>
                        <a:pt x="62" y="22"/>
                      </a:cubicBezTo>
                      <a:cubicBezTo>
                        <a:pt x="62" y="22"/>
                        <a:pt x="62" y="22"/>
                        <a:pt x="62" y="22"/>
                      </a:cubicBezTo>
                      <a:cubicBezTo>
                        <a:pt x="62" y="22"/>
                        <a:pt x="62" y="22"/>
                        <a:pt x="62" y="22"/>
                      </a:cubicBezTo>
                      <a:cubicBezTo>
                        <a:pt x="62" y="19"/>
                        <a:pt x="60" y="16"/>
                        <a:pt x="58" y="14"/>
                      </a:cubicBezTo>
                      <a:cubicBezTo>
                        <a:pt x="56" y="11"/>
                        <a:pt x="53" y="10"/>
                        <a:pt x="49" y="10"/>
                      </a:cubicBezTo>
                      <a:cubicBezTo>
                        <a:pt x="49" y="10"/>
                        <a:pt x="49" y="10"/>
                        <a:pt x="49" y="10"/>
                      </a:cubicBezTo>
                      <a:cubicBezTo>
                        <a:pt x="49" y="10"/>
                        <a:pt x="49" y="10"/>
                        <a:pt x="49" y="10"/>
                      </a:cubicBezTo>
                      <a:cubicBezTo>
                        <a:pt x="23" y="10"/>
                        <a:pt x="23" y="10"/>
                        <a:pt x="23" y="10"/>
                      </a:cubicBezTo>
                      <a:cubicBezTo>
                        <a:pt x="23" y="10"/>
                        <a:pt x="23" y="10"/>
                        <a:pt x="23" y="10"/>
                      </a:cubicBezTo>
                      <a:cubicBezTo>
                        <a:pt x="23" y="10"/>
                        <a:pt x="23" y="10"/>
                        <a:pt x="23" y="10"/>
                      </a:cubicBezTo>
                      <a:cubicBezTo>
                        <a:pt x="19" y="10"/>
                        <a:pt x="16" y="11"/>
                        <a:pt x="14" y="14"/>
                      </a:cubicBezTo>
                      <a:cubicBezTo>
                        <a:pt x="11" y="16"/>
                        <a:pt x="10" y="19"/>
                        <a:pt x="10" y="22"/>
                      </a:cubicBezTo>
                      <a:cubicBezTo>
                        <a:pt x="10" y="22"/>
                        <a:pt x="10" y="22"/>
                        <a:pt x="10" y="22"/>
                      </a:cubicBezTo>
                      <a:cubicBezTo>
                        <a:pt x="10" y="22"/>
                        <a:pt x="10" y="22"/>
                        <a:pt x="10" y="22"/>
                      </a:cubicBezTo>
                      <a:cubicBezTo>
                        <a:pt x="10" y="34"/>
                        <a:pt x="10" y="34"/>
                        <a:pt x="10" y="34"/>
                      </a:cubicBezTo>
                      <a:cubicBezTo>
                        <a:pt x="0" y="34"/>
                        <a:pt x="0" y="34"/>
                        <a:pt x="0" y="34"/>
                      </a:cubicBezTo>
                      <a:cubicBezTo>
                        <a:pt x="0" y="22"/>
                        <a:pt x="0" y="22"/>
                        <a:pt x="0" y="22"/>
                      </a:cubicBezTo>
                      <a:cubicBezTo>
                        <a:pt x="0" y="22"/>
                        <a:pt x="0" y="22"/>
                        <a:pt x="0" y="22"/>
                      </a:cubicBezTo>
                      <a:cubicBezTo>
                        <a:pt x="0" y="22"/>
                        <a:pt x="0" y="22"/>
                        <a:pt x="0" y="22"/>
                      </a:cubicBezTo>
                      <a:cubicBezTo>
                        <a:pt x="0" y="16"/>
                        <a:pt x="3" y="11"/>
                        <a:pt x="7" y="7"/>
                      </a:cubicBezTo>
                      <a:cubicBezTo>
                        <a:pt x="11" y="3"/>
                        <a:pt x="17" y="1"/>
                        <a:pt x="23" y="0"/>
                      </a:cubicBezTo>
                      <a:cubicBezTo>
                        <a:pt x="23" y="0"/>
                        <a:pt x="23" y="0"/>
                        <a:pt x="23" y="0"/>
                      </a:cubicBezTo>
                      <a:close/>
                    </a:path>
                  </a:pathLst>
                </a:custGeom>
                <a:solidFill>
                  <a:srgbClr val="7C7A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9" name="Rectangle 319"/>
                <p:cNvSpPr>
                  <a:spLocks noChangeArrowheads="1"/>
                </p:cNvSpPr>
                <p:nvPr/>
              </p:nvSpPr>
              <p:spPr bwMode="auto">
                <a:xfrm>
                  <a:off x="9739389" y="4470534"/>
                  <a:ext cx="1322914" cy="982844"/>
                </a:xfrm>
                <a:prstGeom prst="rect">
                  <a:avLst/>
                </a:prstGeom>
                <a:solidFill>
                  <a:srgbClr val="24242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Freeform 320"/>
                <p:cNvSpPr>
                  <a:spLocks/>
                </p:cNvSpPr>
                <p:nvPr/>
              </p:nvSpPr>
              <p:spPr bwMode="auto">
                <a:xfrm>
                  <a:off x="9739389" y="4515379"/>
                  <a:ext cx="1322914" cy="646510"/>
                </a:xfrm>
                <a:custGeom>
                  <a:avLst/>
                  <a:gdLst>
                    <a:gd name="T0" fmla="*/ 354 w 354"/>
                    <a:gd name="T1" fmla="*/ 0 h 173"/>
                    <a:gd name="T2" fmla="*/ 354 w 354"/>
                    <a:gd name="T3" fmla="*/ 133 h 173"/>
                    <a:gd name="T4" fmla="*/ 182 w 354"/>
                    <a:gd name="T5" fmla="*/ 173 h 173"/>
                    <a:gd name="T6" fmla="*/ 0 w 354"/>
                    <a:gd name="T7" fmla="*/ 133 h 173"/>
                    <a:gd name="T8" fmla="*/ 0 w 354"/>
                    <a:gd name="T9" fmla="*/ 0 h 173"/>
                    <a:gd name="T10" fmla="*/ 354 w 354"/>
                    <a:gd name="T11" fmla="*/ 0 h 173"/>
                  </a:gdLst>
                  <a:ahLst/>
                  <a:cxnLst>
                    <a:cxn ang="0">
                      <a:pos x="T0" y="T1"/>
                    </a:cxn>
                    <a:cxn ang="0">
                      <a:pos x="T2" y="T3"/>
                    </a:cxn>
                    <a:cxn ang="0">
                      <a:pos x="T4" y="T5"/>
                    </a:cxn>
                    <a:cxn ang="0">
                      <a:pos x="T6" y="T7"/>
                    </a:cxn>
                    <a:cxn ang="0">
                      <a:pos x="T8" y="T9"/>
                    </a:cxn>
                    <a:cxn ang="0">
                      <a:pos x="T10" y="T11"/>
                    </a:cxn>
                  </a:cxnLst>
                  <a:rect l="0" t="0" r="r" b="b"/>
                  <a:pathLst>
                    <a:path w="354" h="173">
                      <a:moveTo>
                        <a:pt x="354" y="0"/>
                      </a:moveTo>
                      <a:lnTo>
                        <a:pt x="354" y="133"/>
                      </a:lnTo>
                      <a:lnTo>
                        <a:pt x="182" y="173"/>
                      </a:lnTo>
                      <a:lnTo>
                        <a:pt x="0" y="133"/>
                      </a:lnTo>
                      <a:lnTo>
                        <a:pt x="0" y="0"/>
                      </a:lnTo>
                      <a:lnTo>
                        <a:pt x="354" y="0"/>
                      </a:lnTo>
                      <a:close/>
                    </a:path>
                  </a:pathLst>
                </a:custGeom>
                <a:solidFill>
                  <a:srgbClr val="420B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Freeform 321"/>
                <p:cNvSpPr>
                  <a:spLocks/>
                </p:cNvSpPr>
                <p:nvPr/>
              </p:nvSpPr>
              <p:spPr bwMode="auto">
                <a:xfrm>
                  <a:off x="9702018" y="4451848"/>
                  <a:ext cx="1397655" cy="683881"/>
                </a:xfrm>
                <a:custGeom>
                  <a:avLst/>
                  <a:gdLst>
                    <a:gd name="T0" fmla="*/ 0 w 374"/>
                    <a:gd name="T1" fmla="*/ 0 h 183"/>
                    <a:gd name="T2" fmla="*/ 374 w 374"/>
                    <a:gd name="T3" fmla="*/ 0 h 183"/>
                    <a:gd name="T4" fmla="*/ 374 w 374"/>
                    <a:gd name="T5" fmla="*/ 140 h 183"/>
                    <a:gd name="T6" fmla="*/ 194 w 374"/>
                    <a:gd name="T7" fmla="*/ 183 h 183"/>
                    <a:gd name="T8" fmla="*/ 0 w 374"/>
                    <a:gd name="T9" fmla="*/ 140 h 183"/>
                    <a:gd name="T10" fmla="*/ 0 w 374"/>
                    <a:gd name="T11" fmla="*/ 0 h 183"/>
                  </a:gdLst>
                  <a:ahLst/>
                  <a:cxnLst>
                    <a:cxn ang="0">
                      <a:pos x="T0" y="T1"/>
                    </a:cxn>
                    <a:cxn ang="0">
                      <a:pos x="T2" y="T3"/>
                    </a:cxn>
                    <a:cxn ang="0">
                      <a:pos x="T4" y="T5"/>
                    </a:cxn>
                    <a:cxn ang="0">
                      <a:pos x="T6" y="T7"/>
                    </a:cxn>
                    <a:cxn ang="0">
                      <a:pos x="T8" y="T9"/>
                    </a:cxn>
                    <a:cxn ang="0">
                      <a:pos x="T10" y="T11"/>
                    </a:cxn>
                  </a:cxnLst>
                  <a:rect l="0" t="0" r="r" b="b"/>
                  <a:pathLst>
                    <a:path w="374" h="183">
                      <a:moveTo>
                        <a:pt x="0" y="0"/>
                      </a:moveTo>
                      <a:lnTo>
                        <a:pt x="374" y="0"/>
                      </a:lnTo>
                      <a:lnTo>
                        <a:pt x="374" y="140"/>
                      </a:lnTo>
                      <a:lnTo>
                        <a:pt x="194" y="183"/>
                      </a:lnTo>
                      <a:lnTo>
                        <a:pt x="0" y="140"/>
                      </a:lnTo>
                      <a:lnTo>
                        <a:pt x="0" y="0"/>
                      </a:lnTo>
                      <a:close/>
                    </a:path>
                  </a:pathLst>
                </a:custGeom>
                <a:solidFill>
                  <a:srgbClr val="4C4C4C"/>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Rectangle 322"/>
                <p:cNvSpPr>
                  <a:spLocks noChangeArrowheads="1"/>
                </p:cNvSpPr>
                <p:nvPr/>
              </p:nvSpPr>
              <p:spPr bwMode="auto">
                <a:xfrm>
                  <a:off x="10348526" y="5038564"/>
                  <a:ext cx="149482" cy="149483"/>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3" name="Rectangle 323"/>
                <p:cNvSpPr>
                  <a:spLocks noChangeArrowheads="1"/>
                </p:cNvSpPr>
                <p:nvPr/>
              </p:nvSpPr>
              <p:spPr bwMode="auto">
                <a:xfrm>
                  <a:off x="10348526" y="5038564"/>
                  <a:ext cx="78479" cy="149483"/>
                </a:xfrm>
                <a:prstGeom prst="rect">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4" name="Freeform 324"/>
                <p:cNvSpPr>
                  <a:spLocks/>
                </p:cNvSpPr>
                <p:nvPr/>
              </p:nvSpPr>
              <p:spPr bwMode="auto">
                <a:xfrm>
                  <a:off x="10206520" y="4089356"/>
                  <a:ext cx="362495" cy="291490"/>
                </a:xfrm>
                <a:custGeom>
                  <a:avLst/>
                  <a:gdLst>
                    <a:gd name="T0" fmla="*/ 40 w 41"/>
                    <a:gd name="T1" fmla="*/ 0 h 33"/>
                    <a:gd name="T2" fmla="*/ 40 w 41"/>
                    <a:gd name="T3" fmla="*/ 11 h 33"/>
                    <a:gd name="T4" fmla="*/ 21 w 41"/>
                    <a:gd name="T5" fmla="*/ 32 h 33"/>
                    <a:gd name="T6" fmla="*/ 21 w 41"/>
                    <a:gd name="T7" fmla="*/ 32 h 33"/>
                    <a:gd name="T8" fmla="*/ 1 w 41"/>
                    <a:gd name="T9" fmla="*/ 14 h 33"/>
                    <a:gd name="T10" fmla="*/ 0 w 41"/>
                    <a:gd name="T11" fmla="*/ 2 h 33"/>
                    <a:gd name="T12" fmla="*/ 40 w 41"/>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0" y="0"/>
                      </a:moveTo>
                      <a:cubicBezTo>
                        <a:pt x="40" y="11"/>
                        <a:pt x="40" y="11"/>
                        <a:pt x="40" y="11"/>
                      </a:cubicBezTo>
                      <a:cubicBezTo>
                        <a:pt x="41" y="22"/>
                        <a:pt x="32" y="31"/>
                        <a:pt x="21" y="32"/>
                      </a:cubicBezTo>
                      <a:cubicBezTo>
                        <a:pt x="21" y="32"/>
                        <a:pt x="21" y="32"/>
                        <a:pt x="21" y="32"/>
                      </a:cubicBezTo>
                      <a:cubicBezTo>
                        <a:pt x="11" y="33"/>
                        <a:pt x="1" y="24"/>
                        <a:pt x="1" y="14"/>
                      </a:cubicBezTo>
                      <a:cubicBezTo>
                        <a:pt x="0" y="2"/>
                        <a:pt x="0" y="2"/>
                        <a:pt x="0" y="2"/>
                      </a:cubicBezTo>
                      <a:lnTo>
                        <a:pt x="40" y="0"/>
                      </a:lnTo>
                      <a:close/>
                    </a:path>
                  </a:pathLst>
                </a:custGeom>
                <a:solidFill>
                  <a:srgbClr val="F7C2AB"/>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110" name="Group 109"/>
            <p:cNvGrpSpPr/>
            <p:nvPr/>
          </p:nvGrpSpPr>
          <p:grpSpPr>
            <a:xfrm flipH="1">
              <a:off x="1654158" y="5347269"/>
              <a:ext cx="190272" cy="600661"/>
              <a:chOff x="6689395" y="3296992"/>
              <a:chExt cx="842015" cy="2658124"/>
            </a:xfrm>
          </p:grpSpPr>
          <p:grpSp>
            <p:nvGrpSpPr>
              <p:cNvPr id="114" name="Group 113"/>
              <p:cNvGrpSpPr/>
              <p:nvPr/>
            </p:nvGrpSpPr>
            <p:grpSpPr>
              <a:xfrm>
                <a:off x="6797627" y="4654488"/>
                <a:ext cx="607205" cy="1247429"/>
                <a:chOff x="6797627" y="4654488"/>
                <a:chExt cx="607205" cy="1247429"/>
              </a:xfrm>
              <a:solidFill>
                <a:srgbClr val="666666"/>
              </a:solidFill>
            </p:grpSpPr>
            <p:sp>
              <p:nvSpPr>
                <p:cNvPr id="140" name="Freeform 65"/>
                <p:cNvSpPr>
                  <a:spLocks/>
                </p:cNvSpPr>
                <p:nvPr/>
              </p:nvSpPr>
              <p:spPr bwMode="auto">
                <a:xfrm>
                  <a:off x="6797627" y="4654488"/>
                  <a:ext cx="289844" cy="1221746"/>
                </a:xfrm>
                <a:custGeom>
                  <a:avLst/>
                  <a:gdLst>
                    <a:gd name="T0" fmla="*/ 34 w 67"/>
                    <a:gd name="T1" fmla="*/ 281 h 281"/>
                    <a:gd name="T2" fmla="*/ 65 w 67"/>
                    <a:gd name="T3" fmla="*/ 281 h 281"/>
                    <a:gd name="T4" fmla="*/ 67 w 67"/>
                    <a:gd name="T5" fmla="*/ 0 h 281"/>
                    <a:gd name="T6" fmla="*/ 25 w 67"/>
                    <a:gd name="T7" fmla="*/ 0 h 281"/>
                    <a:gd name="T8" fmla="*/ 30 w 67"/>
                    <a:gd name="T9" fmla="*/ 172 h 281"/>
                    <a:gd name="T10" fmla="*/ 34 w 67"/>
                    <a:gd name="T11" fmla="*/ 281 h 281"/>
                  </a:gdLst>
                  <a:ahLst/>
                  <a:cxnLst>
                    <a:cxn ang="0">
                      <a:pos x="T0" y="T1"/>
                    </a:cxn>
                    <a:cxn ang="0">
                      <a:pos x="T2" y="T3"/>
                    </a:cxn>
                    <a:cxn ang="0">
                      <a:pos x="T4" y="T5"/>
                    </a:cxn>
                    <a:cxn ang="0">
                      <a:pos x="T6" y="T7"/>
                    </a:cxn>
                    <a:cxn ang="0">
                      <a:pos x="T8" y="T9"/>
                    </a:cxn>
                    <a:cxn ang="0">
                      <a:pos x="T10" y="T11"/>
                    </a:cxn>
                  </a:cxnLst>
                  <a:rect l="0" t="0" r="r" b="b"/>
                  <a:pathLst>
                    <a:path w="67" h="281">
                      <a:moveTo>
                        <a:pt x="34" y="281"/>
                      </a:moveTo>
                      <a:cubicBezTo>
                        <a:pt x="57" y="281"/>
                        <a:pt x="42" y="281"/>
                        <a:pt x="65" y="281"/>
                      </a:cubicBezTo>
                      <a:cubicBezTo>
                        <a:pt x="66" y="195"/>
                        <a:pt x="66" y="85"/>
                        <a:pt x="67" y="0"/>
                      </a:cubicBezTo>
                      <a:cubicBezTo>
                        <a:pt x="25" y="0"/>
                        <a:pt x="25" y="0"/>
                        <a:pt x="25" y="0"/>
                      </a:cubicBezTo>
                      <a:cubicBezTo>
                        <a:pt x="0" y="66"/>
                        <a:pt x="21" y="107"/>
                        <a:pt x="30" y="172"/>
                      </a:cubicBezTo>
                      <a:cubicBezTo>
                        <a:pt x="33" y="194"/>
                        <a:pt x="28" y="246"/>
                        <a:pt x="34" y="28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66"/>
                <p:cNvSpPr>
                  <a:spLocks/>
                </p:cNvSpPr>
                <p:nvPr/>
              </p:nvSpPr>
              <p:spPr bwMode="auto">
                <a:xfrm>
                  <a:off x="7111319" y="4654488"/>
                  <a:ext cx="293513" cy="1212574"/>
                </a:xfrm>
                <a:custGeom>
                  <a:avLst/>
                  <a:gdLst>
                    <a:gd name="T0" fmla="*/ 31 w 68"/>
                    <a:gd name="T1" fmla="*/ 279 h 279"/>
                    <a:gd name="T2" fmla="*/ 2 w 68"/>
                    <a:gd name="T3" fmla="*/ 279 h 279"/>
                    <a:gd name="T4" fmla="*/ 0 w 68"/>
                    <a:gd name="T5" fmla="*/ 0 h 279"/>
                    <a:gd name="T6" fmla="*/ 43 w 68"/>
                    <a:gd name="T7" fmla="*/ 0 h 279"/>
                    <a:gd name="T8" fmla="*/ 37 w 68"/>
                    <a:gd name="T9" fmla="*/ 172 h 279"/>
                    <a:gd name="T10" fmla="*/ 31 w 68"/>
                    <a:gd name="T11" fmla="*/ 279 h 279"/>
                  </a:gdLst>
                  <a:ahLst/>
                  <a:cxnLst>
                    <a:cxn ang="0">
                      <a:pos x="T0" y="T1"/>
                    </a:cxn>
                    <a:cxn ang="0">
                      <a:pos x="T2" y="T3"/>
                    </a:cxn>
                    <a:cxn ang="0">
                      <a:pos x="T4" y="T5"/>
                    </a:cxn>
                    <a:cxn ang="0">
                      <a:pos x="T6" y="T7"/>
                    </a:cxn>
                    <a:cxn ang="0">
                      <a:pos x="T8" y="T9"/>
                    </a:cxn>
                    <a:cxn ang="0">
                      <a:pos x="T10" y="T11"/>
                    </a:cxn>
                  </a:cxnLst>
                  <a:rect l="0" t="0" r="r" b="b"/>
                  <a:pathLst>
                    <a:path w="68" h="279">
                      <a:moveTo>
                        <a:pt x="31" y="279"/>
                      </a:moveTo>
                      <a:cubicBezTo>
                        <a:pt x="7" y="279"/>
                        <a:pt x="25" y="279"/>
                        <a:pt x="2" y="279"/>
                      </a:cubicBezTo>
                      <a:cubicBezTo>
                        <a:pt x="1" y="193"/>
                        <a:pt x="1" y="85"/>
                        <a:pt x="0" y="0"/>
                      </a:cubicBezTo>
                      <a:cubicBezTo>
                        <a:pt x="43" y="0"/>
                        <a:pt x="43" y="0"/>
                        <a:pt x="43" y="0"/>
                      </a:cubicBezTo>
                      <a:cubicBezTo>
                        <a:pt x="68" y="66"/>
                        <a:pt x="46" y="107"/>
                        <a:pt x="37" y="172"/>
                      </a:cubicBezTo>
                      <a:cubicBezTo>
                        <a:pt x="34" y="194"/>
                        <a:pt x="37" y="244"/>
                        <a:pt x="31" y="27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64"/>
                <p:cNvSpPr>
                  <a:spLocks/>
                </p:cNvSpPr>
                <p:nvPr/>
              </p:nvSpPr>
              <p:spPr bwMode="auto">
                <a:xfrm flipH="1">
                  <a:off x="7099395" y="4654488"/>
                  <a:ext cx="157763" cy="1247429"/>
                </a:xfrm>
                <a:custGeom>
                  <a:avLst/>
                  <a:gdLst>
                    <a:gd name="T0" fmla="*/ 36 w 36"/>
                    <a:gd name="T1" fmla="*/ 0 h 287"/>
                    <a:gd name="T2" fmla="*/ 23 w 36"/>
                    <a:gd name="T3" fmla="*/ 0 h 287"/>
                    <a:gd name="T4" fmla="*/ 22 w 36"/>
                    <a:gd name="T5" fmla="*/ 0 h 287"/>
                    <a:gd name="T6" fmla="*/ 22 w 36"/>
                    <a:gd name="T7" fmla="*/ 0 h 287"/>
                    <a:gd name="T8" fmla="*/ 20 w 36"/>
                    <a:gd name="T9" fmla="*/ 0 h 287"/>
                    <a:gd name="T10" fmla="*/ 0 w 36"/>
                    <a:gd name="T11" fmla="*/ 0 h 287"/>
                    <a:gd name="T12" fmla="*/ 0 w 36"/>
                    <a:gd name="T13" fmla="*/ 35 h 287"/>
                    <a:gd name="T14" fmla="*/ 0 w 36"/>
                    <a:gd name="T15" fmla="*/ 37 h 287"/>
                    <a:gd name="T16" fmla="*/ 5 w 36"/>
                    <a:gd name="T17" fmla="*/ 285 h 287"/>
                    <a:gd name="T18" fmla="*/ 5 w 36"/>
                    <a:gd name="T19" fmla="*/ 287 h 287"/>
                    <a:gd name="T20" fmla="*/ 32 w 36"/>
                    <a:gd name="T21" fmla="*/ 287 h 287"/>
                    <a:gd name="T22" fmla="*/ 32 w 36"/>
                    <a:gd name="T23" fmla="*/ 285 h 287"/>
                    <a:gd name="T24" fmla="*/ 32 w 36"/>
                    <a:gd name="T25" fmla="*/ 167 h 287"/>
                    <a:gd name="T26" fmla="*/ 32 w 36"/>
                    <a:gd name="T27" fmla="*/ 166 h 287"/>
                    <a:gd name="T28" fmla="*/ 32 w 36"/>
                    <a:gd name="T29" fmla="*/ 60 h 287"/>
                    <a:gd name="T30" fmla="*/ 36 w 36"/>
                    <a:gd name="T31" fmla="*/ 54 h 287"/>
                    <a:gd name="T32" fmla="*/ 36 w 36"/>
                    <a:gd name="T33"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287">
                      <a:moveTo>
                        <a:pt x="36" y="0"/>
                      </a:moveTo>
                      <a:cubicBezTo>
                        <a:pt x="23" y="0"/>
                        <a:pt x="23" y="0"/>
                        <a:pt x="23" y="0"/>
                      </a:cubicBezTo>
                      <a:cubicBezTo>
                        <a:pt x="23" y="0"/>
                        <a:pt x="22" y="0"/>
                        <a:pt x="22" y="0"/>
                      </a:cubicBezTo>
                      <a:cubicBezTo>
                        <a:pt x="22" y="0"/>
                        <a:pt x="22" y="0"/>
                        <a:pt x="22" y="0"/>
                      </a:cubicBezTo>
                      <a:cubicBezTo>
                        <a:pt x="21" y="0"/>
                        <a:pt x="21" y="0"/>
                        <a:pt x="20" y="0"/>
                      </a:cubicBezTo>
                      <a:cubicBezTo>
                        <a:pt x="0" y="0"/>
                        <a:pt x="0" y="0"/>
                        <a:pt x="0" y="0"/>
                      </a:cubicBezTo>
                      <a:cubicBezTo>
                        <a:pt x="0" y="35"/>
                        <a:pt x="0" y="35"/>
                        <a:pt x="0" y="35"/>
                      </a:cubicBezTo>
                      <a:cubicBezTo>
                        <a:pt x="0" y="36"/>
                        <a:pt x="0" y="36"/>
                        <a:pt x="0" y="37"/>
                      </a:cubicBezTo>
                      <a:cubicBezTo>
                        <a:pt x="5" y="285"/>
                        <a:pt x="5" y="285"/>
                        <a:pt x="5" y="285"/>
                      </a:cubicBezTo>
                      <a:cubicBezTo>
                        <a:pt x="5" y="286"/>
                        <a:pt x="5" y="286"/>
                        <a:pt x="5" y="287"/>
                      </a:cubicBezTo>
                      <a:cubicBezTo>
                        <a:pt x="32" y="287"/>
                        <a:pt x="32" y="287"/>
                        <a:pt x="32" y="287"/>
                      </a:cubicBezTo>
                      <a:cubicBezTo>
                        <a:pt x="32" y="286"/>
                        <a:pt x="32" y="286"/>
                        <a:pt x="32" y="285"/>
                      </a:cubicBezTo>
                      <a:cubicBezTo>
                        <a:pt x="32" y="167"/>
                        <a:pt x="32" y="167"/>
                        <a:pt x="32" y="167"/>
                      </a:cubicBezTo>
                      <a:cubicBezTo>
                        <a:pt x="32" y="167"/>
                        <a:pt x="32" y="166"/>
                        <a:pt x="32" y="166"/>
                      </a:cubicBezTo>
                      <a:cubicBezTo>
                        <a:pt x="32" y="60"/>
                        <a:pt x="32" y="60"/>
                        <a:pt x="32" y="60"/>
                      </a:cubicBezTo>
                      <a:cubicBezTo>
                        <a:pt x="32" y="57"/>
                        <a:pt x="34" y="54"/>
                        <a:pt x="36" y="54"/>
                      </a:cubicBez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64"/>
                <p:cNvSpPr>
                  <a:spLocks/>
                </p:cNvSpPr>
                <p:nvPr/>
              </p:nvSpPr>
              <p:spPr bwMode="auto">
                <a:xfrm>
                  <a:off x="6944384" y="4654488"/>
                  <a:ext cx="157763" cy="1247429"/>
                </a:xfrm>
                <a:custGeom>
                  <a:avLst/>
                  <a:gdLst>
                    <a:gd name="T0" fmla="*/ 36 w 36"/>
                    <a:gd name="T1" fmla="*/ 0 h 287"/>
                    <a:gd name="T2" fmla="*/ 23 w 36"/>
                    <a:gd name="T3" fmla="*/ 0 h 287"/>
                    <a:gd name="T4" fmla="*/ 22 w 36"/>
                    <a:gd name="T5" fmla="*/ 0 h 287"/>
                    <a:gd name="T6" fmla="*/ 22 w 36"/>
                    <a:gd name="T7" fmla="*/ 0 h 287"/>
                    <a:gd name="T8" fmla="*/ 20 w 36"/>
                    <a:gd name="T9" fmla="*/ 0 h 287"/>
                    <a:gd name="T10" fmla="*/ 0 w 36"/>
                    <a:gd name="T11" fmla="*/ 0 h 287"/>
                    <a:gd name="T12" fmla="*/ 0 w 36"/>
                    <a:gd name="T13" fmla="*/ 35 h 287"/>
                    <a:gd name="T14" fmla="*/ 0 w 36"/>
                    <a:gd name="T15" fmla="*/ 37 h 287"/>
                    <a:gd name="T16" fmla="*/ 5 w 36"/>
                    <a:gd name="T17" fmla="*/ 285 h 287"/>
                    <a:gd name="T18" fmla="*/ 5 w 36"/>
                    <a:gd name="T19" fmla="*/ 287 h 287"/>
                    <a:gd name="T20" fmla="*/ 32 w 36"/>
                    <a:gd name="T21" fmla="*/ 287 h 287"/>
                    <a:gd name="T22" fmla="*/ 32 w 36"/>
                    <a:gd name="T23" fmla="*/ 285 h 287"/>
                    <a:gd name="T24" fmla="*/ 32 w 36"/>
                    <a:gd name="T25" fmla="*/ 167 h 287"/>
                    <a:gd name="T26" fmla="*/ 32 w 36"/>
                    <a:gd name="T27" fmla="*/ 166 h 287"/>
                    <a:gd name="T28" fmla="*/ 32 w 36"/>
                    <a:gd name="T29" fmla="*/ 60 h 287"/>
                    <a:gd name="T30" fmla="*/ 36 w 36"/>
                    <a:gd name="T31" fmla="*/ 54 h 287"/>
                    <a:gd name="T32" fmla="*/ 36 w 36"/>
                    <a:gd name="T33"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287">
                      <a:moveTo>
                        <a:pt x="36" y="0"/>
                      </a:moveTo>
                      <a:cubicBezTo>
                        <a:pt x="23" y="0"/>
                        <a:pt x="23" y="0"/>
                        <a:pt x="23" y="0"/>
                      </a:cubicBezTo>
                      <a:cubicBezTo>
                        <a:pt x="23" y="0"/>
                        <a:pt x="22" y="0"/>
                        <a:pt x="22" y="0"/>
                      </a:cubicBezTo>
                      <a:cubicBezTo>
                        <a:pt x="22" y="0"/>
                        <a:pt x="22" y="0"/>
                        <a:pt x="22" y="0"/>
                      </a:cubicBezTo>
                      <a:cubicBezTo>
                        <a:pt x="21" y="0"/>
                        <a:pt x="21" y="0"/>
                        <a:pt x="20" y="0"/>
                      </a:cubicBezTo>
                      <a:cubicBezTo>
                        <a:pt x="0" y="0"/>
                        <a:pt x="0" y="0"/>
                        <a:pt x="0" y="0"/>
                      </a:cubicBezTo>
                      <a:cubicBezTo>
                        <a:pt x="0" y="35"/>
                        <a:pt x="0" y="35"/>
                        <a:pt x="0" y="35"/>
                      </a:cubicBezTo>
                      <a:cubicBezTo>
                        <a:pt x="0" y="36"/>
                        <a:pt x="0" y="36"/>
                        <a:pt x="0" y="37"/>
                      </a:cubicBezTo>
                      <a:cubicBezTo>
                        <a:pt x="5" y="285"/>
                        <a:pt x="5" y="285"/>
                        <a:pt x="5" y="285"/>
                      </a:cubicBezTo>
                      <a:cubicBezTo>
                        <a:pt x="5" y="286"/>
                        <a:pt x="5" y="286"/>
                        <a:pt x="5" y="287"/>
                      </a:cubicBezTo>
                      <a:cubicBezTo>
                        <a:pt x="32" y="287"/>
                        <a:pt x="32" y="287"/>
                        <a:pt x="32" y="287"/>
                      </a:cubicBezTo>
                      <a:cubicBezTo>
                        <a:pt x="32" y="286"/>
                        <a:pt x="32" y="286"/>
                        <a:pt x="32" y="285"/>
                      </a:cubicBezTo>
                      <a:cubicBezTo>
                        <a:pt x="32" y="167"/>
                        <a:pt x="32" y="167"/>
                        <a:pt x="32" y="167"/>
                      </a:cubicBezTo>
                      <a:cubicBezTo>
                        <a:pt x="32" y="167"/>
                        <a:pt x="32" y="166"/>
                        <a:pt x="32" y="166"/>
                      </a:cubicBezTo>
                      <a:cubicBezTo>
                        <a:pt x="32" y="60"/>
                        <a:pt x="32" y="60"/>
                        <a:pt x="32" y="60"/>
                      </a:cubicBezTo>
                      <a:cubicBezTo>
                        <a:pt x="32" y="57"/>
                        <a:pt x="34" y="54"/>
                        <a:pt x="36" y="54"/>
                      </a:cubicBez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15" name="Freeform 67"/>
              <p:cNvSpPr>
                <a:spLocks/>
              </p:cNvSpPr>
              <p:nvPr/>
            </p:nvSpPr>
            <p:spPr bwMode="auto">
              <a:xfrm>
                <a:off x="6918701" y="5828538"/>
                <a:ext cx="174274" cy="126578"/>
              </a:xfrm>
              <a:custGeom>
                <a:avLst/>
                <a:gdLst>
                  <a:gd name="T0" fmla="*/ 40 w 40"/>
                  <a:gd name="T1" fmla="*/ 19 h 29"/>
                  <a:gd name="T2" fmla="*/ 40 w 40"/>
                  <a:gd name="T3" fmla="*/ 23 h 29"/>
                  <a:gd name="T4" fmla="*/ 39 w 40"/>
                  <a:gd name="T5" fmla="*/ 29 h 29"/>
                  <a:gd name="T6" fmla="*/ 1 w 40"/>
                  <a:gd name="T7" fmla="*/ 29 h 29"/>
                  <a:gd name="T8" fmla="*/ 0 w 40"/>
                  <a:gd name="T9" fmla="*/ 23 h 29"/>
                  <a:gd name="T10" fmla="*/ 0 w 40"/>
                  <a:gd name="T11" fmla="*/ 19 h 29"/>
                  <a:gd name="T12" fmla="*/ 40 w 40"/>
                  <a:gd name="T13" fmla="*/ 19 h 29"/>
                </a:gdLst>
                <a:ahLst/>
                <a:cxnLst>
                  <a:cxn ang="0">
                    <a:pos x="T0" y="T1"/>
                  </a:cxn>
                  <a:cxn ang="0">
                    <a:pos x="T2" y="T3"/>
                  </a:cxn>
                  <a:cxn ang="0">
                    <a:pos x="T4" y="T5"/>
                  </a:cxn>
                  <a:cxn ang="0">
                    <a:pos x="T6" y="T7"/>
                  </a:cxn>
                  <a:cxn ang="0">
                    <a:pos x="T8" y="T9"/>
                  </a:cxn>
                  <a:cxn ang="0">
                    <a:pos x="T10" y="T11"/>
                  </a:cxn>
                  <a:cxn ang="0">
                    <a:pos x="T12" y="T13"/>
                  </a:cxn>
                </a:cxnLst>
                <a:rect l="0" t="0" r="r" b="b"/>
                <a:pathLst>
                  <a:path w="40" h="29">
                    <a:moveTo>
                      <a:pt x="40" y="19"/>
                    </a:moveTo>
                    <a:cubicBezTo>
                      <a:pt x="40" y="23"/>
                      <a:pt x="40" y="23"/>
                      <a:pt x="40" y="23"/>
                    </a:cubicBezTo>
                    <a:cubicBezTo>
                      <a:pt x="40" y="25"/>
                      <a:pt x="40" y="27"/>
                      <a:pt x="39" y="29"/>
                    </a:cubicBezTo>
                    <a:cubicBezTo>
                      <a:pt x="1" y="29"/>
                      <a:pt x="1" y="29"/>
                      <a:pt x="1" y="29"/>
                    </a:cubicBezTo>
                    <a:cubicBezTo>
                      <a:pt x="0" y="27"/>
                      <a:pt x="0" y="25"/>
                      <a:pt x="0" y="23"/>
                    </a:cubicBezTo>
                    <a:cubicBezTo>
                      <a:pt x="0" y="19"/>
                      <a:pt x="0" y="19"/>
                      <a:pt x="0" y="19"/>
                    </a:cubicBezTo>
                    <a:cubicBezTo>
                      <a:pt x="0" y="0"/>
                      <a:pt x="40" y="2"/>
                      <a:pt x="40" y="19"/>
                    </a:cubicBezTo>
                    <a:close/>
                  </a:path>
                </a:pathLst>
              </a:custGeom>
              <a:solidFill>
                <a:srgbClr val="24242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68"/>
              <p:cNvSpPr>
                <a:spLocks/>
              </p:cNvSpPr>
              <p:nvPr/>
            </p:nvSpPr>
            <p:spPr bwMode="auto">
              <a:xfrm>
                <a:off x="7102147" y="5828538"/>
                <a:ext cx="168770" cy="126578"/>
              </a:xfrm>
              <a:custGeom>
                <a:avLst/>
                <a:gdLst>
                  <a:gd name="T0" fmla="*/ 39 w 39"/>
                  <a:gd name="T1" fmla="*/ 19 h 29"/>
                  <a:gd name="T2" fmla="*/ 39 w 39"/>
                  <a:gd name="T3" fmla="*/ 23 h 29"/>
                  <a:gd name="T4" fmla="*/ 39 w 39"/>
                  <a:gd name="T5" fmla="*/ 29 h 29"/>
                  <a:gd name="T6" fmla="*/ 0 w 39"/>
                  <a:gd name="T7" fmla="*/ 29 h 29"/>
                  <a:gd name="T8" fmla="*/ 0 w 39"/>
                  <a:gd name="T9" fmla="*/ 23 h 29"/>
                  <a:gd name="T10" fmla="*/ 0 w 39"/>
                  <a:gd name="T11" fmla="*/ 19 h 29"/>
                  <a:gd name="T12" fmla="*/ 39 w 39"/>
                  <a:gd name="T13" fmla="*/ 19 h 29"/>
                </a:gdLst>
                <a:ahLst/>
                <a:cxnLst>
                  <a:cxn ang="0">
                    <a:pos x="T0" y="T1"/>
                  </a:cxn>
                  <a:cxn ang="0">
                    <a:pos x="T2" y="T3"/>
                  </a:cxn>
                  <a:cxn ang="0">
                    <a:pos x="T4" y="T5"/>
                  </a:cxn>
                  <a:cxn ang="0">
                    <a:pos x="T6" y="T7"/>
                  </a:cxn>
                  <a:cxn ang="0">
                    <a:pos x="T8" y="T9"/>
                  </a:cxn>
                  <a:cxn ang="0">
                    <a:pos x="T10" y="T11"/>
                  </a:cxn>
                  <a:cxn ang="0">
                    <a:pos x="T12" y="T13"/>
                  </a:cxn>
                </a:cxnLst>
                <a:rect l="0" t="0" r="r" b="b"/>
                <a:pathLst>
                  <a:path w="39" h="29">
                    <a:moveTo>
                      <a:pt x="39" y="19"/>
                    </a:moveTo>
                    <a:cubicBezTo>
                      <a:pt x="39" y="23"/>
                      <a:pt x="39" y="23"/>
                      <a:pt x="39" y="23"/>
                    </a:cubicBezTo>
                    <a:cubicBezTo>
                      <a:pt x="39" y="25"/>
                      <a:pt x="39" y="27"/>
                      <a:pt x="39" y="29"/>
                    </a:cubicBezTo>
                    <a:cubicBezTo>
                      <a:pt x="0" y="29"/>
                      <a:pt x="0" y="29"/>
                      <a:pt x="0" y="29"/>
                    </a:cubicBezTo>
                    <a:cubicBezTo>
                      <a:pt x="0" y="27"/>
                      <a:pt x="0" y="25"/>
                      <a:pt x="0" y="23"/>
                    </a:cubicBezTo>
                    <a:cubicBezTo>
                      <a:pt x="0" y="19"/>
                      <a:pt x="0" y="19"/>
                      <a:pt x="0" y="19"/>
                    </a:cubicBezTo>
                    <a:cubicBezTo>
                      <a:pt x="0" y="0"/>
                      <a:pt x="39" y="2"/>
                      <a:pt x="39" y="19"/>
                    </a:cubicBezTo>
                    <a:close/>
                  </a:path>
                </a:pathLst>
              </a:custGeom>
              <a:solidFill>
                <a:srgbClr val="24242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69"/>
              <p:cNvSpPr>
                <a:spLocks/>
              </p:cNvSpPr>
              <p:nvPr/>
            </p:nvSpPr>
            <p:spPr bwMode="auto">
              <a:xfrm>
                <a:off x="6698567" y="4122496"/>
                <a:ext cx="254990" cy="427428"/>
              </a:xfrm>
              <a:custGeom>
                <a:avLst/>
                <a:gdLst>
                  <a:gd name="T0" fmla="*/ 57 w 59"/>
                  <a:gd name="T1" fmla="*/ 5 h 98"/>
                  <a:gd name="T2" fmla="*/ 56 w 59"/>
                  <a:gd name="T3" fmla="*/ 5 h 98"/>
                  <a:gd name="T4" fmla="*/ 54 w 59"/>
                  <a:gd name="T5" fmla="*/ 4 h 98"/>
                  <a:gd name="T6" fmla="*/ 54 w 59"/>
                  <a:gd name="T7" fmla="*/ 4 h 98"/>
                  <a:gd name="T8" fmla="*/ 40 w 59"/>
                  <a:gd name="T9" fmla="*/ 1 h 98"/>
                  <a:gd name="T10" fmla="*/ 30 w 59"/>
                  <a:gd name="T11" fmla="*/ 2 h 98"/>
                  <a:gd name="T12" fmla="*/ 22 w 59"/>
                  <a:gd name="T13" fmla="*/ 10 h 98"/>
                  <a:gd name="T14" fmla="*/ 17 w 59"/>
                  <a:gd name="T15" fmla="*/ 27 h 98"/>
                  <a:gd name="T16" fmla="*/ 17 w 59"/>
                  <a:gd name="T17" fmla="*/ 27 h 98"/>
                  <a:gd name="T18" fmla="*/ 2 w 59"/>
                  <a:gd name="T19" fmla="*/ 76 h 98"/>
                  <a:gd name="T20" fmla="*/ 14 w 59"/>
                  <a:gd name="T21" fmla="*/ 96 h 98"/>
                  <a:gd name="T22" fmla="*/ 14 w 59"/>
                  <a:gd name="T23" fmla="*/ 96 h 98"/>
                  <a:gd name="T24" fmla="*/ 35 w 59"/>
                  <a:gd name="T25" fmla="*/ 85 h 98"/>
                  <a:gd name="T26" fmla="*/ 59 w 59"/>
                  <a:gd name="T27" fmla="*/ 6 h 98"/>
                  <a:gd name="T28" fmla="*/ 57 w 59"/>
                  <a:gd name="T29" fmla="*/ 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98">
                    <a:moveTo>
                      <a:pt x="57" y="5"/>
                    </a:moveTo>
                    <a:cubicBezTo>
                      <a:pt x="56" y="5"/>
                      <a:pt x="56" y="5"/>
                      <a:pt x="56" y="5"/>
                    </a:cubicBezTo>
                    <a:cubicBezTo>
                      <a:pt x="54" y="4"/>
                      <a:pt x="54" y="4"/>
                      <a:pt x="54" y="4"/>
                    </a:cubicBezTo>
                    <a:cubicBezTo>
                      <a:pt x="54" y="4"/>
                      <a:pt x="54" y="4"/>
                      <a:pt x="54" y="4"/>
                    </a:cubicBezTo>
                    <a:cubicBezTo>
                      <a:pt x="40" y="1"/>
                      <a:pt x="40" y="1"/>
                      <a:pt x="40" y="1"/>
                    </a:cubicBezTo>
                    <a:cubicBezTo>
                      <a:pt x="37" y="0"/>
                      <a:pt x="33" y="0"/>
                      <a:pt x="30" y="2"/>
                    </a:cubicBezTo>
                    <a:cubicBezTo>
                      <a:pt x="26" y="4"/>
                      <a:pt x="24" y="6"/>
                      <a:pt x="22" y="10"/>
                    </a:cubicBezTo>
                    <a:cubicBezTo>
                      <a:pt x="17" y="27"/>
                      <a:pt x="17" y="27"/>
                      <a:pt x="17" y="27"/>
                    </a:cubicBezTo>
                    <a:cubicBezTo>
                      <a:pt x="17" y="27"/>
                      <a:pt x="17" y="27"/>
                      <a:pt x="17" y="27"/>
                    </a:cubicBezTo>
                    <a:cubicBezTo>
                      <a:pt x="2" y="76"/>
                      <a:pt x="2" y="76"/>
                      <a:pt x="2" y="76"/>
                    </a:cubicBezTo>
                    <a:cubicBezTo>
                      <a:pt x="0" y="84"/>
                      <a:pt x="5" y="93"/>
                      <a:pt x="14" y="96"/>
                    </a:cubicBezTo>
                    <a:cubicBezTo>
                      <a:pt x="14" y="96"/>
                      <a:pt x="14" y="96"/>
                      <a:pt x="14" y="96"/>
                    </a:cubicBezTo>
                    <a:cubicBezTo>
                      <a:pt x="23" y="98"/>
                      <a:pt x="32" y="93"/>
                      <a:pt x="35" y="85"/>
                    </a:cubicBezTo>
                    <a:cubicBezTo>
                      <a:pt x="59" y="6"/>
                      <a:pt x="59" y="6"/>
                      <a:pt x="59" y="6"/>
                    </a:cubicBezTo>
                    <a:cubicBezTo>
                      <a:pt x="57" y="5"/>
                      <a:pt x="57" y="5"/>
                      <a:pt x="57" y="5"/>
                    </a:cubicBezTo>
                    <a:close/>
                  </a:path>
                </a:pathLst>
              </a:custGeom>
              <a:solidFill>
                <a:srgbClr val="484848"/>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70"/>
              <p:cNvSpPr>
                <a:spLocks/>
              </p:cNvSpPr>
              <p:nvPr/>
            </p:nvSpPr>
            <p:spPr bwMode="auto">
              <a:xfrm>
                <a:off x="7096644" y="4045449"/>
                <a:ext cx="308188" cy="686086"/>
              </a:xfrm>
              <a:custGeom>
                <a:avLst/>
                <a:gdLst>
                  <a:gd name="T0" fmla="*/ 0 w 71"/>
                  <a:gd name="T1" fmla="*/ 157 h 158"/>
                  <a:gd name="T2" fmla="*/ 1 w 71"/>
                  <a:gd name="T3" fmla="*/ 158 h 158"/>
                  <a:gd name="T4" fmla="*/ 46 w 71"/>
                  <a:gd name="T5" fmla="*/ 139 h 158"/>
                  <a:gd name="T6" fmla="*/ 38 w 71"/>
                  <a:gd name="T7" fmla="*/ 102 h 158"/>
                  <a:gd name="T8" fmla="*/ 71 w 71"/>
                  <a:gd name="T9" fmla="*/ 25 h 158"/>
                  <a:gd name="T10" fmla="*/ 68 w 71"/>
                  <a:gd name="T11" fmla="*/ 21 h 158"/>
                  <a:gd name="T12" fmla="*/ 23 w 71"/>
                  <a:gd name="T13" fmla="*/ 0 h 158"/>
                  <a:gd name="T14" fmla="*/ 0 w 71"/>
                  <a:gd name="T15" fmla="*/ 0 h 158"/>
                  <a:gd name="T16" fmla="*/ 0 w 71"/>
                  <a:gd name="T17" fmla="*/ 15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58">
                    <a:moveTo>
                      <a:pt x="0" y="157"/>
                    </a:moveTo>
                    <a:cubicBezTo>
                      <a:pt x="1" y="158"/>
                      <a:pt x="1" y="158"/>
                      <a:pt x="1" y="158"/>
                    </a:cubicBezTo>
                    <a:cubicBezTo>
                      <a:pt x="46" y="139"/>
                      <a:pt x="46" y="139"/>
                      <a:pt x="46" y="139"/>
                    </a:cubicBezTo>
                    <a:cubicBezTo>
                      <a:pt x="38" y="102"/>
                      <a:pt x="38" y="102"/>
                      <a:pt x="38" y="102"/>
                    </a:cubicBezTo>
                    <a:cubicBezTo>
                      <a:pt x="39" y="86"/>
                      <a:pt x="58" y="50"/>
                      <a:pt x="71" y="25"/>
                    </a:cubicBezTo>
                    <a:cubicBezTo>
                      <a:pt x="68" y="21"/>
                      <a:pt x="68" y="21"/>
                      <a:pt x="68" y="21"/>
                    </a:cubicBezTo>
                    <a:cubicBezTo>
                      <a:pt x="23" y="0"/>
                      <a:pt x="23" y="0"/>
                      <a:pt x="23" y="0"/>
                    </a:cubicBezTo>
                    <a:cubicBezTo>
                      <a:pt x="15" y="0"/>
                      <a:pt x="8" y="0"/>
                      <a:pt x="0" y="0"/>
                    </a:cubicBezTo>
                    <a:lnTo>
                      <a:pt x="0" y="157"/>
                    </a:lnTo>
                    <a:close/>
                  </a:path>
                </a:pathLst>
              </a:custGeom>
              <a:solidFill>
                <a:srgbClr val="24242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71"/>
              <p:cNvSpPr>
                <a:spLocks/>
              </p:cNvSpPr>
              <p:nvPr/>
            </p:nvSpPr>
            <p:spPr bwMode="auto">
              <a:xfrm>
                <a:off x="6810469" y="4045449"/>
                <a:ext cx="291679" cy="686086"/>
              </a:xfrm>
              <a:custGeom>
                <a:avLst/>
                <a:gdLst>
                  <a:gd name="T0" fmla="*/ 52 w 67"/>
                  <a:gd name="T1" fmla="*/ 0 h 158"/>
                  <a:gd name="T2" fmla="*/ 52 w 67"/>
                  <a:gd name="T3" fmla="*/ 0 h 158"/>
                  <a:gd name="T4" fmla="*/ 52 w 67"/>
                  <a:gd name="T5" fmla="*/ 0 h 158"/>
                  <a:gd name="T6" fmla="*/ 51 w 67"/>
                  <a:gd name="T7" fmla="*/ 0 h 158"/>
                  <a:gd name="T8" fmla="*/ 51 w 67"/>
                  <a:gd name="T9" fmla="*/ 0 h 158"/>
                  <a:gd name="T10" fmla="*/ 51 w 67"/>
                  <a:gd name="T11" fmla="*/ 0 h 158"/>
                  <a:gd name="T12" fmla="*/ 51 w 67"/>
                  <a:gd name="T13" fmla="*/ 0 h 158"/>
                  <a:gd name="T14" fmla="*/ 51 w 67"/>
                  <a:gd name="T15" fmla="*/ 0 h 158"/>
                  <a:gd name="T16" fmla="*/ 50 w 67"/>
                  <a:gd name="T17" fmla="*/ 0 h 158"/>
                  <a:gd name="T18" fmla="*/ 50 w 67"/>
                  <a:gd name="T19" fmla="*/ 0 h 158"/>
                  <a:gd name="T20" fmla="*/ 50 w 67"/>
                  <a:gd name="T21" fmla="*/ 0 h 158"/>
                  <a:gd name="T22" fmla="*/ 50 w 67"/>
                  <a:gd name="T23" fmla="*/ 0 h 158"/>
                  <a:gd name="T24" fmla="*/ 50 w 67"/>
                  <a:gd name="T25" fmla="*/ 0 h 158"/>
                  <a:gd name="T26" fmla="*/ 49 w 67"/>
                  <a:gd name="T27" fmla="*/ 0 h 158"/>
                  <a:gd name="T28" fmla="*/ 49 w 67"/>
                  <a:gd name="T29" fmla="*/ 0 h 158"/>
                  <a:gd name="T30" fmla="*/ 49 w 67"/>
                  <a:gd name="T31" fmla="*/ 0 h 158"/>
                  <a:gd name="T32" fmla="*/ 49 w 67"/>
                  <a:gd name="T33" fmla="*/ 0 h 158"/>
                  <a:gd name="T34" fmla="*/ 49 w 67"/>
                  <a:gd name="T35" fmla="*/ 0 h 158"/>
                  <a:gd name="T36" fmla="*/ 49 w 67"/>
                  <a:gd name="T37" fmla="*/ 0 h 158"/>
                  <a:gd name="T38" fmla="*/ 49 w 67"/>
                  <a:gd name="T39" fmla="*/ 0 h 158"/>
                  <a:gd name="T40" fmla="*/ 48 w 67"/>
                  <a:gd name="T41" fmla="*/ 0 h 158"/>
                  <a:gd name="T42" fmla="*/ 48 w 67"/>
                  <a:gd name="T43" fmla="*/ 0 h 158"/>
                  <a:gd name="T44" fmla="*/ 48 w 67"/>
                  <a:gd name="T45" fmla="*/ 0 h 158"/>
                  <a:gd name="T46" fmla="*/ 48 w 67"/>
                  <a:gd name="T47" fmla="*/ 0 h 158"/>
                  <a:gd name="T48" fmla="*/ 48 w 67"/>
                  <a:gd name="T49" fmla="*/ 0 h 158"/>
                  <a:gd name="T50" fmla="*/ 48 w 67"/>
                  <a:gd name="T51" fmla="*/ 0 h 158"/>
                  <a:gd name="T52" fmla="*/ 47 w 67"/>
                  <a:gd name="T53" fmla="*/ 0 h 158"/>
                  <a:gd name="T54" fmla="*/ 47 w 67"/>
                  <a:gd name="T55" fmla="*/ 0 h 158"/>
                  <a:gd name="T56" fmla="*/ 2 w 67"/>
                  <a:gd name="T57" fmla="*/ 21 h 158"/>
                  <a:gd name="T58" fmla="*/ 0 w 67"/>
                  <a:gd name="T59" fmla="*/ 24 h 158"/>
                  <a:gd name="T60" fmla="*/ 16 w 67"/>
                  <a:gd name="T61" fmla="*/ 64 h 158"/>
                  <a:gd name="T62" fmla="*/ 31 w 67"/>
                  <a:gd name="T63" fmla="*/ 104 h 158"/>
                  <a:gd name="T64" fmla="*/ 22 w 67"/>
                  <a:gd name="T65" fmla="*/ 139 h 158"/>
                  <a:gd name="T66" fmla="*/ 67 w 67"/>
                  <a:gd name="T67" fmla="*/ 158 h 158"/>
                  <a:gd name="T68" fmla="*/ 67 w 67"/>
                  <a:gd name="T69" fmla="*/ 157 h 158"/>
                  <a:gd name="T70" fmla="*/ 67 w 67"/>
                  <a:gd name="T71" fmla="*/ 0 h 158"/>
                  <a:gd name="T72" fmla="*/ 52 w 67"/>
                  <a:gd name="T73"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7" h="158">
                    <a:moveTo>
                      <a:pt x="52" y="0"/>
                    </a:moveTo>
                    <a:cubicBezTo>
                      <a:pt x="52" y="0"/>
                      <a:pt x="52" y="0"/>
                      <a:pt x="52" y="0"/>
                    </a:cubicBezTo>
                    <a:cubicBezTo>
                      <a:pt x="52" y="0"/>
                      <a:pt x="52" y="0"/>
                      <a:pt x="52"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1" y="0"/>
                    </a:cubicBezTo>
                    <a:cubicBezTo>
                      <a:pt x="50" y="0"/>
                      <a:pt x="50" y="0"/>
                      <a:pt x="50" y="0"/>
                    </a:cubicBezTo>
                    <a:cubicBezTo>
                      <a:pt x="50" y="0"/>
                      <a:pt x="50" y="0"/>
                      <a:pt x="50" y="0"/>
                    </a:cubicBezTo>
                    <a:cubicBezTo>
                      <a:pt x="50" y="0"/>
                      <a:pt x="50" y="0"/>
                      <a:pt x="50" y="0"/>
                    </a:cubicBezTo>
                    <a:cubicBezTo>
                      <a:pt x="50" y="0"/>
                      <a:pt x="50" y="0"/>
                      <a:pt x="50" y="0"/>
                    </a:cubicBezTo>
                    <a:cubicBezTo>
                      <a:pt x="50" y="0"/>
                      <a:pt x="50" y="0"/>
                      <a:pt x="50"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7" y="0"/>
                      <a:pt x="47" y="0"/>
                      <a:pt x="47" y="0"/>
                    </a:cubicBezTo>
                    <a:cubicBezTo>
                      <a:pt x="47" y="0"/>
                      <a:pt x="47" y="0"/>
                      <a:pt x="47" y="0"/>
                    </a:cubicBezTo>
                    <a:cubicBezTo>
                      <a:pt x="2" y="21"/>
                      <a:pt x="2" y="21"/>
                      <a:pt x="2" y="21"/>
                    </a:cubicBezTo>
                    <a:cubicBezTo>
                      <a:pt x="0" y="24"/>
                      <a:pt x="0" y="24"/>
                      <a:pt x="0" y="24"/>
                    </a:cubicBezTo>
                    <a:cubicBezTo>
                      <a:pt x="7" y="38"/>
                      <a:pt x="11" y="51"/>
                      <a:pt x="16" y="64"/>
                    </a:cubicBezTo>
                    <a:cubicBezTo>
                      <a:pt x="20" y="74"/>
                      <a:pt x="34" y="94"/>
                      <a:pt x="31" y="104"/>
                    </a:cubicBezTo>
                    <a:cubicBezTo>
                      <a:pt x="22" y="139"/>
                      <a:pt x="22" y="139"/>
                      <a:pt x="22" y="139"/>
                    </a:cubicBezTo>
                    <a:cubicBezTo>
                      <a:pt x="67" y="158"/>
                      <a:pt x="67" y="158"/>
                      <a:pt x="67" y="158"/>
                    </a:cubicBezTo>
                    <a:cubicBezTo>
                      <a:pt x="67" y="157"/>
                      <a:pt x="67" y="157"/>
                      <a:pt x="67" y="157"/>
                    </a:cubicBezTo>
                    <a:cubicBezTo>
                      <a:pt x="67" y="0"/>
                      <a:pt x="67" y="0"/>
                      <a:pt x="67" y="0"/>
                    </a:cubicBezTo>
                    <a:cubicBezTo>
                      <a:pt x="62" y="0"/>
                      <a:pt x="57" y="0"/>
                      <a:pt x="52" y="0"/>
                    </a:cubicBezTo>
                    <a:close/>
                  </a:path>
                </a:pathLst>
              </a:custGeom>
              <a:solidFill>
                <a:srgbClr val="484848"/>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72"/>
              <p:cNvSpPr>
                <a:spLocks/>
              </p:cNvSpPr>
              <p:nvPr/>
            </p:nvSpPr>
            <p:spPr bwMode="auto">
              <a:xfrm>
                <a:off x="6689395" y="3296992"/>
                <a:ext cx="832842" cy="834677"/>
              </a:xfrm>
              <a:custGeom>
                <a:avLst/>
                <a:gdLst>
                  <a:gd name="T0" fmla="*/ 179 w 192"/>
                  <a:gd name="T1" fmla="*/ 91 h 192"/>
                  <a:gd name="T2" fmla="*/ 14 w 192"/>
                  <a:gd name="T3" fmla="*/ 92 h 192"/>
                  <a:gd name="T4" fmla="*/ 95 w 192"/>
                  <a:gd name="T5" fmla="*/ 0 h 192"/>
                  <a:gd name="T6" fmla="*/ 97 w 192"/>
                  <a:gd name="T7" fmla="*/ 0 h 192"/>
                  <a:gd name="T8" fmla="*/ 97 w 192"/>
                  <a:gd name="T9" fmla="*/ 0 h 192"/>
                  <a:gd name="T10" fmla="*/ 179 w 192"/>
                  <a:gd name="T11" fmla="*/ 91 h 192"/>
                </a:gdLst>
                <a:ahLst/>
                <a:cxnLst>
                  <a:cxn ang="0">
                    <a:pos x="T0" y="T1"/>
                  </a:cxn>
                  <a:cxn ang="0">
                    <a:pos x="T2" y="T3"/>
                  </a:cxn>
                  <a:cxn ang="0">
                    <a:pos x="T4" y="T5"/>
                  </a:cxn>
                  <a:cxn ang="0">
                    <a:pos x="T6" y="T7"/>
                  </a:cxn>
                  <a:cxn ang="0">
                    <a:pos x="T8" y="T9"/>
                  </a:cxn>
                  <a:cxn ang="0">
                    <a:pos x="T10" y="T11"/>
                  </a:cxn>
                </a:cxnLst>
                <a:rect l="0" t="0" r="r" b="b"/>
                <a:pathLst>
                  <a:path w="192" h="192">
                    <a:moveTo>
                      <a:pt x="179" y="91"/>
                    </a:moveTo>
                    <a:cubicBezTo>
                      <a:pt x="157" y="192"/>
                      <a:pt x="35" y="179"/>
                      <a:pt x="14" y="92"/>
                    </a:cubicBezTo>
                    <a:cubicBezTo>
                      <a:pt x="0" y="33"/>
                      <a:pt x="44" y="0"/>
                      <a:pt x="95" y="0"/>
                    </a:cubicBezTo>
                    <a:cubicBezTo>
                      <a:pt x="96" y="0"/>
                      <a:pt x="97" y="0"/>
                      <a:pt x="97" y="0"/>
                    </a:cubicBezTo>
                    <a:cubicBezTo>
                      <a:pt x="97" y="0"/>
                      <a:pt x="97" y="0"/>
                      <a:pt x="97" y="0"/>
                    </a:cubicBezTo>
                    <a:cubicBezTo>
                      <a:pt x="146" y="2"/>
                      <a:pt x="192" y="34"/>
                      <a:pt x="179" y="91"/>
                    </a:cubicBezTo>
                    <a:close/>
                  </a:path>
                </a:pathLst>
              </a:custGeom>
              <a:solidFill>
                <a:srgbClr val="75524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73"/>
              <p:cNvSpPr>
                <a:spLocks/>
              </p:cNvSpPr>
              <p:nvPr/>
            </p:nvSpPr>
            <p:spPr bwMode="auto">
              <a:xfrm>
                <a:off x="6689395" y="3296992"/>
                <a:ext cx="420091" cy="643894"/>
              </a:xfrm>
              <a:custGeom>
                <a:avLst/>
                <a:gdLst>
                  <a:gd name="T0" fmla="*/ 53 w 97"/>
                  <a:gd name="T1" fmla="*/ 148 h 148"/>
                  <a:gd name="T2" fmla="*/ 14 w 97"/>
                  <a:gd name="T3" fmla="*/ 92 h 148"/>
                  <a:gd name="T4" fmla="*/ 95 w 97"/>
                  <a:gd name="T5" fmla="*/ 0 h 148"/>
                  <a:gd name="T6" fmla="*/ 97 w 97"/>
                  <a:gd name="T7" fmla="*/ 0 h 148"/>
                  <a:gd name="T8" fmla="*/ 97 w 97"/>
                  <a:gd name="T9" fmla="*/ 148 h 148"/>
                  <a:gd name="T10" fmla="*/ 53 w 97"/>
                  <a:gd name="T11" fmla="*/ 148 h 148"/>
                </a:gdLst>
                <a:ahLst/>
                <a:cxnLst>
                  <a:cxn ang="0">
                    <a:pos x="T0" y="T1"/>
                  </a:cxn>
                  <a:cxn ang="0">
                    <a:pos x="T2" y="T3"/>
                  </a:cxn>
                  <a:cxn ang="0">
                    <a:pos x="T4" y="T5"/>
                  </a:cxn>
                  <a:cxn ang="0">
                    <a:pos x="T6" y="T7"/>
                  </a:cxn>
                  <a:cxn ang="0">
                    <a:pos x="T8" y="T9"/>
                  </a:cxn>
                  <a:cxn ang="0">
                    <a:pos x="T10" y="T11"/>
                  </a:cxn>
                </a:cxnLst>
                <a:rect l="0" t="0" r="r" b="b"/>
                <a:pathLst>
                  <a:path w="97" h="148">
                    <a:moveTo>
                      <a:pt x="53" y="148"/>
                    </a:moveTo>
                    <a:cubicBezTo>
                      <a:pt x="35" y="136"/>
                      <a:pt x="20" y="117"/>
                      <a:pt x="14" y="92"/>
                    </a:cubicBezTo>
                    <a:cubicBezTo>
                      <a:pt x="0" y="33"/>
                      <a:pt x="44" y="0"/>
                      <a:pt x="95" y="0"/>
                    </a:cubicBezTo>
                    <a:cubicBezTo>
                      <a:pt x="96" y="0"/>
                      <a:pt x="96" y="0"/>
                      <a:pt x="97" y="0"/>
                    </a:cubicBezTo>
                    <a:cubicBezTo>
                      <a:pt x="97" y="148"/>
                      <a:pt x="97" y="148"/>
                      <a:pt x="97" y="148"/>
                    </a:cubicBezTo>
                    <a:lnTo>
                      <a:pt x="53" y="148"/>
                    </a:lnTo>
                    <a:close/>
                  </a:path>
                </a:pathLst>
              </a:custGeom>
              <a:solidFill>
                <a:srgbClr val="8A6250"/>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74"/>
              <p:cNvSpPr>
                <a:spLocks/>
              </p:cNvSpPr>
              <p:nvPr/>
            </p:nvSpPr>
            <p:spPr bwMode="auto">
              <a:xfrm>
                <a:off x="6992079" y="3940885"/>
                <a:ext cx="221970" cy="339375"/>
              </a:xfrm>
              <a:custGeom>
                <a:avLst/>
                <a:gdLst>
                  <a:gd name="T0" fmla="*/ 60 w 121"/>
                  <a:gd name="T1" fmla="*/ 185 h 185"/>
                  <a:gd name="T2" fmla="*/ 0 w 121"/>
                  <a:gd name="T3" fmla="*/ 64 h 185"/>
                  <a:gd name="T4" fmla="*/ 26 w 121"/>
                  <a:gd name="T5" fmla="*/ 54 h 185"/>
                  <a:gd name="T6" fmla="*/ 12 w 121"/>
                  <a:gd name="T7" fmla="*/ 0 h 185"/>
                  <a:gd name="T8" fmla="*/ 107 w 121"/>
                  <a:gd name="T9" fmla="*/ 0 h 185"/>
                  <a:gd name="T10" fmla="*/ 97 w 121"/>
                  <a:gd name="T11" fmla="*/ 52 h 185"/>
                  <a:gd name="T12" fmla="*/ 121 w 121"/>
                  <a:gd name="T13" fmla="*/ 61 h 185"/>
                  <a:gd name="T14" fmla="*/ 60 w 121"/>
                  <a:gd name="T15" fmla="*/ 185 h 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85">
                    <a:moveTo>
                      <a:pt x="60" y="185"/>
                    </a:moveTo>
                    <a:lnTo>
                      <a:pt x="0" y="64"/>
                    </a:lnTo>
                    <a:lnTo>
                      <a:pt x="26" y="54"/>
                    </a:lnTo>
                    <a:lnTo>
                      <a:pt x="12" y="0"/>
                    </a:lnTo>
                    <a:lnTo>
                      <a:pt x="107" y="0"/>
                    </a:lnTo>
                    <a:lnTo>
                      <a:pt x="97" y="52"/>
                    </a:lnTo>
                    <a:lnTo>
                      <a:pt x="121" y="61"/>
                    </a:lnTo>
                    <a:lnTo>
                      <a:pt x="60" y="1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75"/>
              <p:cNvSpPr>
                <a:spLocks/>
              </p:cNvSpPr>
              <p:nvPr/>
            </p:nvSpPr>
            <p:spPr bwMode="auto">
              <a:xfrm>
                <a:off x="6992079" y="3935382"/>
                <a:ext cx="225638" cy="183445"/>
              </a:xfrm>
              <a:custGeom>
                <a:avLst/>
                <a:gdLst>
                  <a:gd name="T0" fmla="*/ 0 w 52"/>
                  <a:gd name="T1" fmla="*/ 28 h 42"/>
                  <a:gd name="T2" fmla="*/ 8 w 52"/>
                  <a:gd name="T3" fmla="*/ 22 h 42"/>
                  <a:gd name="T4" fmla="*/ 5 w 52"/>
                  <a:gd name="T5" fmla="*/ 0 h 42"/>
                  <a:gd name="T6" fmla="*/ 47 w 52"/>
                  <a:gd name="T7" fmla="*/ 1 h 42"/>
                  <a:gd name="T8" fmla="*/ 44 w 52"/>
                  <a:gd name="T9" fmla="*/ 22 h 42"/>
                  <a:gd name="T10" fmla="*/ 52 w 52"/>
                  <a:gd name="T11" fmla="*/ 27 h 42"/>
                  <a:gd name="T12" fmla="*/ 26 w 52"/>
                  <a:gd name="T13" fmla="*/ 42 h 42"/>
                  <a:gd name="T14" fmla="*/ 0 w 52"/>
                  <a:gd name="T15" fmla="*/ 28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42">
                    <a:moveTo>
                      <a:pt x="0" y="28"/>
                    </a:moveTo>
                    <a:cubicBezTo>
                      <a:pt x="8" y="22"/>
                      <a:pt x="8" y="22"/>
                      <a:pt x="8" y="22"/>
                    </a:cubicBezTo>
                    <a:cubicBezTo>
                      <a:pt x="5" y="0"/>
                      <a:pt x="5" y="0"/>
                      <a:pt x="5" y="0"/>
                    </a:cubicBezTo>
                    <a:cubicBezTo>
                      <a:pt x="47" y="1"/>
                      <a:pt x="47" y="1"/>
                      <a:pt x="47" y="1"/>
                    </a:cubicBezTo>
                    <a:cubicBezTo>
                      <a:pt x="44" y="22"/>
                      <a:pt x="44" y="22"/>
                      <a:pt x="44" y="22"/>
                    </a:cubicBezTo>
                    <a:cubicBezTo>
                      <a:pt x="52" y="27"/>
                      <a:pt x="52" y="27"/>
                      <a:pt x="52" y="27"/>
                    </a:cubicBezTo>
                    <a:cubicBezTo>
                      <a:pt x="47" y="36"/>
                      <a:pt x="37" y="42"/>
                      <a:pt x="26" y="42"/>
                    </a:cubicBezTo>
                    <a:cubicBezTo>
                      <a:pt x="15" y="42"/>
                      <a:pt x="5" y="36"/>
                      <a:pt x="0" y="28"/>
                    </a:cubicBezTo>
                    <a:close/>
                  </a:path>
                </a:pathLst>
              </a:custGeom>
              <a:solidFill>
                <a:srgbClr val="E0DA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76"/>
              <p:cNvSpPr>
                <a:spLocks/>
              </p:cNvSpPr>
              <p:nvPr/>
            </p:nvSpPr>
            <p:spPr bwMode="auto">
              <a:xfrm>
                <a:off x="6992079" y="3935382"/>
                <a:ext cx="117405" cy="183445"/>
              </a:xfrm>
              <a:custGeom>
                <a:avLst/>
                <a:gdLst>
                  <a:gd name="T0" fmla="*/ 0 w 27"/>
                  <a:gd name="T1" fmla="*/ 28 h 42"/>
                  <a:gd name="T2" fmla="*/ 8 w 27"/>
                  <a:gd name="T3" fmla="*/ 22 h 42"/>
                  <a:gd name="T4" fmla="*/ 5 w 27"/>
                  <a:gd name="T5" fmla="*/ 0 h 42"/>
                  <a:gd name="T6" fmla="*/ 27 w 27"/>
                  <a:gd name="T7" fmla="*/ 1 h 42"/>
                  <a:gd name="T8" fmla="*/ 27 w 27"/>
                  <a:gd name="T9" fmla="*/ 42 h 42"/>
                  <a:gd name="T10" fmla="*/ 26 w 27"/>
                  <a:gd name="T11" fmla="*/ 42 h 42"/>
                  <a:gd name="T12" fmla="*/ 0 w 27"/>
                  <a:gd name="T13" fmla="*/ 28 h 42"/>
                </a:gdLst>
                <a:ahLst/>
                <a:cxnLst>
                  <a:cxn ang="0">
                    <a:pos x="T0" y="T1"/>
                  </a:cxn>
                  <a:cxn ang="0">
                    <a:pos x="T2" y="T3"/>
                  </a:cxn>
                  <a:cxn ang="0">
                    <a:pos x="T4" y="T5"/>
                  </a:cxn>
                  <a:cxn ang="0">
                    <a:pos x="T6" y="T7"/>
                  </a:cxn>
                  <a:cxn ang="0">
                    <a:pos x="T8" y="T9"/>
                  </a:cxn>
                  <a:cxn ang="0">
                    <a:pos x="T10" y="T11"/>
                  </a:cxn>
                  <a:cxn ang="0">
                    <a:pos x="T12" y="T13"/>
                  </a:cxn>
                </a:cxnLst>
                <a:rect l="0" t="0" r="r" b="b"/>
                <a:pathLst>
                  <a:path w="27" h="42">
                    <a:moveTo>
                      <a:pt x="0" y="28"/>
                    </a:moveTo>
                    <a:cubicBezTo>
                      <a:pt x="8" y="22"/>
                      <a:pt x="8" y="22"/>
                      <a:pt x="8" y="22"/>
                    </a:cubicBezTo>
                    <a:cubicBezTo>
                      <a:pt x="5" y="0"/>
                      <a:pt x="5" y="0"/>
                      <a:pt x="5" y="0"/>
                    </a:cubicBezTo>
                    <a:cubicBezTo>
                      <a:pt x="27" y="1"/>
                      <a:pt x="27" y="1"/>
                      <a:pt x="27" y="1"/>
                    </a:cubicBezTo>
                    <a:cubicBezTo>
                      <a:pt x="27" y="42"/>
                      <a:pt x="27" y="42"/>
                      <a:pt x="27" y="42"/>
                    </a:cubicBezTo>
                    <a:cubicBezTo>
                      <a:pt x="27" y="42"/>
                      <a:pt x="26" y="42"/>
                      <a:pt x="26" y="42"/>
                    </a:cubicBezTo>
                    <a:cubicBezTo>
                      <a:pt x="15" y="42"/>
                      <a:pt x="5" y="36"/>
                      <a:pt x="0" y="28"/>
                    </a:cubicBezTo>
                    <a:close/>
                  </a:path>
                </a:pathLst>
              </a:custGeom>
              <a:solidFill>
                <a:srgbClr val="EAE5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77"/>
              <p:cNvSpPr>
                <a:spLocks/>
              </p:cNvSpPr>
              <p:nvPr/>
            </p:nvSpPr>
            <p:spPr bwMode="auto">
              <a:xfrm>
                <a:off x="7014093" y="3935382"/>
                <a:ext cx="183445" cy="117405"/>
              </a:xfrm>
              <a:custGeom>
                <a:avLst/>
                <a:gdLst>
                  <a:gd name="T0" fmla="*/ 3 w 42"/>
                  <a:gd name="T1" fmla="*/ 22 h 27"/>
                  <a:gd name="T2" fmla="*/ 3 w 42"/>
                  <a:gd name="T3" fmla="*/ 22 h 27"/>
                  <a:gd name="T4" fmla="*/ 0 w 42"/>
                  <a:gd name="T5" fmla="*/ 0 h 27"/>
                  <a:gd name="T6" fmla="*/ 42 w 42"/>
                  <a:gd name="T7" fmla="*/ 1 h 27"/>
                  <a:gd name="T8" fmla="*/ 39 w 42"/>
                  <a:gd name="T9" fmla="*/ 22 h 27"/>
                  <a:gd name="T10" fmla="*/ 40 w 42"/>
                  <a:gd name="T11" fmla="*/ 23 h 27"/>
                  <a:gd name="T12" fmla="*/ 3 w 42"/>
                  <a:gd name="T13" fmla="*/ 22 h 27"/>
                </a:gdLst>
                <a:ahLst/>
                <a:cxnLst>
                  <a:cxn ang="0">
                    <a:pos x="T0" y="T1"/>
                  </a:cxn>
                  <a:cxn ang="0">
                    <a:pos x="T2" y="T3"/>
                  </a:cxn>
                  <a:cxn ang="0">
                    <a:pos x="T4" y="T5"/>
                  </a:cxn>
                  <a:cxn ang="0">
                    <a:pos x="T6" y="T7"/>
                  </a:cxn>
                  <a:cxn ang="0">
                    <a:pos x="T8" y="T9"/>
                  </a:cxn>
                  <a:cxn ang="0">
                    <a:pos x="T10" y="T11"/>
                  </a:cxn>
                  <a:cxn ang="0">
                    <a:pos x="T12" y="T13"/>
                  </a:cxn>
                </a:cxnLst>
                <a:rect l="0" t="0" r="r" b="b"/>
                <a:pathLst>
                  <a:path w="42" h="27">
                    <a:moveTo>
                      <a:pt x="3" y="22"/>
                    </a:moveTo>
                    <a:cubicBezTo>
                      <a:pt x="3" y="22"/>
                      <a:pt x="3" y="22"/>
                      <a:pt x="3" y="22"/>
                    </a:cubicBezTo>
                    <a:cubicBezTo>
                      <a:pt x="0" y="0"/>
                      <a:pt x="0" y="0"/>
                      <a:pt x="0" y="0"/>
                    </a:cubicBezTo>
                    <a:cubicBezTo>
                      <a:pt x="42" y="1"/>
                      <a:pt x="42" y="1"/>
                      <a:pt x="42" y="1"/>
                    </a:cubicBezTo>
                    <a:cubicBezTo>
                      <a:pt x="39" y="22"/>
                      <a:pt x="39" y="22"/>
                      <a:pt x="39" y="22"/>
                    </a:cubicBezTo>
                    <a:cubicBezTo>
                      <a:pt x="40" y="23"/>
                      <a:pt x="40" y="23"/>
                      <a:pt x="40" y="23"/>
                    </a:cubicBezTo>
                    <a:cubicBezTo>
                      <a:pt x="28" y="27"/>
                      <a:pt x="15" y="26"/>
                      <a:pt x="3" y="22"/>
                    </a:cubicBezTo>
                    <a:close/>
                  </a:path>
                </a:pathLst>
              </a:custGeom>
              <a:solidFill>
                <a:srgbClr val="CAC5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78"/>
              <p:cNvSpPr>
                <a:spLocks/>
              </p:cNvSpPr>
              <p:nvPr/>
            </p:nvSpPr>
            <p:spPr bwMode="auto">
              <a:xfrm>
                <a:off x="7014093" y="3935382"/>
                <a:ext cx="95392" cy="113736"/>
              </a:xfrm>
              <a:custGeom>
                <a:avLst/>
                <a:gdLst>
                  <a:gd name="T0" fmla="*/ 3 w 22"/>
                  <a:gd name="T1" fmla="*/ 22 h 26"/>
                  <a:gd name="T2" fmla="*/ 3 w 22"/>
                  <a:gd name="T3" fmla="*/ 22 h 26"/>
                  <a:gd name="T4" fmla="*/ 0 w 22"/>
                  <a:gd name="T5" fmla="*/ 0 h 26"/>
                  <a:gd name="T6" fmla="*/ 22 w 22"/>
                  <a:gd name="T7" fmla="*/ 1 h 26"/>
                  <a:gd name="T8" fmla="*/ 22 w 22"/>
                  <a:gd name="T9" fmla="*/ 25 h 26"/>
                  <a:gd name="T10" fmla="*/ 3 w 22"/>
                  <a:gd name="T11" fmla="*/ 22 h 26"/>
                </a:gdLst>
                <a:ahLst/>
                <a:cxnLst>
                  <a:cxn ang="0">
                    <a:pos x="T0" y="T1"/>
                  </a:cxn>
                  <a:cxn ang="0">
                    <a:pos x="T2" y="T3"/>
                  </a:cxn>
                  <a:cxn ang="0">
                    <a:pos x="T4" y="T5"/>
                  </a:cxn>
                  <a:cxn ang="0">
                    <a:pos x="T6" y="T7"/>
                  </a:cxn>
                  <a:cxn ang="0">
                    <a:pos x="T8" y="T9"/>
                  </a:cxn>
                  <a:cxn ang="0">
                    <a:pos x="T10" y="T11"/>
                  </a:cxn>
                </a:cxnLst>
                <a:rect l="0" t="0" r="r" b="b"/>
                <a:pathLst>
                  <a:path w="22" h="26">
                    <a:moveTo>
                      <a:pt x="3" y="22"/>
                    </a:moveTo>
                    <a:cubicBezTo>
                      <a:pt x="3" y="22"/>
                      <a:pt x="3" y="22"/>
                      <a:pt x="3" y="22"/>
                    </a:cubicBezTo>
                    <a:cubicBezTo>
                      <a:pt x="0" y="0"/>
                      <a:pt x="0" y="0"/>
                      <a:pt x="0" y="0"/>
                    </a:cubicBezTo>
                    <a:cubicBezTo>
                      <a:pt x="22" y="1"/>
                      <a:pt x="22" y="1"/>
                      <a:pt x="22" y="1"/>
                    </a:cubicBezTo>
                    <a:cubicBezTo>
                      <a:pt x="22" y="25"/>
                      <a:pt x="22" y="25"/>
                      <a:pt x="22" y="25"/>
                    </a:cubicBezTo>
                    <a:cubicBezTo>
                      <a:pt x="16" y="26"/>
                      <a:pt x="9" y="24"/>
                      <a:pt x="3" y="22"/>
                    </a:cubicBezTo>
                    <a:close/>
                  </a:path>
                </a:pathLst>
              </a:custGeom>
              <a:solidFill>
                <a:srgbClr val="DAD6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80"/>
              <p:cNvSpPr>
                <a:spLocks/>
              </p:cNvSpPr>
              <p:nvPr/>
            </p:nvSpPr>
            <p:spPr bwMode="auto">
              <a:xfrm>
                <a:off x="6797627" y="4232563"/>
                <a:ext cx="425593" cy="491634"/>
              </a:xfrm>
              <a:custGeom>
                <a:avLst/>
                <a:gdLst>
                  <a:gd name="T0" fmla="*/ 80 w 232"/>
                  <a:gd name="T1" fmla="*/ 0 h 268"/>
                  <a:gd name="T2" fmla="*/ 232 w 232"/>
                  <a:gd name="T3" fmla="*/ 49 h 268"/>
                  <a:gd name="T4" fmla="*/ 154 w 232"/>
                  <a:gd name="T5" fmla="*/ 268 h 268"/>
                  <a:gd name="T6" fmla="*/ 0 w 232"/>
                  <a:gd name="T7" fmla="*/ 218 h 268"/>
                  <a:gd name="T8" fmla="*/ 80 w 232"/>
                  <a:gd name="T9" fmla="*/ 0 h 268"/>
                </a:gdLst>
                <a:ahLst/>
                <a:cxnLst>
                  <a:cxn ang="0">
                    <a:pos x="T0" y="T1"/>
                  </a:cxn>
                  <a:cxn ang="0">
                    <a:pos x="T2" y="T3"/>
                  </a:cxn>
                  <a:cxn ang="0">
                    <a:pos x="T4" y="T5"/>
                  </a:cxn>
                  <a:cxn ang="0">
                    <a:pos x="T6" y="T7"/>
                  </a:cxn>
                  <a:cxn ang="0">
                    <a:pos x="T8" y="T9"/>
                  </a:cxn>
                </a:cxnLst>
                <a:rect l="0" t="0" r="r" b="b"/>
                <a:pathLst>
                  <a:path w="232" h="268">
                    <a:moveTo>
                      <a:pt x="80" y="0"/>
                    </a:moveTo>
                    <a:lnTo>
                      <a:pt x="232" y="49"/>
                    </a:lnTo>
                    <a:lnTo>
                      <a:pt x="154" y="268"/>
                    </a:lnTo>
                    <a:lnTo>
                      <a:pt x="0" y="218"/>
                    </a:lnTo>
                    <a:lnTo>
                      <a:pt x="80" y="0"/>
                    </a:lnTo>
                    <a:close/>
                  </a:path>
                </a:pathLst>
              </a:custGeom>
              <a:solidFill>
                <a:srgbClr val="E0DA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Freeform 81"/>
              <p:cNvSpPr>
                <a:spLocks/>
              </p:cNvSpPr>
              <p:nvPr/>
            </p:nvSpPr>
            <p:spPr bwMode="auto">
              <a:xfrm>
                <a:off x="6788456" y="4214219"/>
                <a:ext cx="425593" cy="495303"/>
              </a:xfrm>
              <a:custGeom>
                <a:avLst/>
                <a:gdLst>
                  <a:gd name="T0" fmla="*/ 78 w 232"/>
                  <a:gd name="T1" fmla="*/ 0 h 270"/>
                  <a:gd name="T2" fmla="*/ 232 w 232"/>
                  <a:gd name="T3" fmla="*/ 52 h 270"/>
                  <a:gd name="T4" fmla="*/ 154 w 232"/>
                  <a:gd name="T5" fmla="*/ 270 h 270"/>
                  <a:gd name="T6" fmla="*/ 0 w 232"/>
                  <a:gd name="T7" fmla="*/ 218 h 270"/>
                  <a:gd name="T8" fmla="*/ 78 w 232"/>
                  <a:gd name="T9" fmla="*/ 0 h 270"/>
                </a:gdLst>
                <a:ahLst/>
                <a:cxnLst>
                  <a:cxn ang="0">
                    <a:pos x="T0" y="T1"/>
                  </a:cxn>
                  <a:cxn ang="0">
                    <a:pos x="T2" y="T3"/>
                  </a:cxn>
                  <a:cxn ang="0">
                    <a:pos x="T4" y="T5"/>
                  </a:cxn>
                  <a:cxn ang="0">
                    <a:pos x="T6" y="T7"/>
                  </a:cxn>
                  <a:cxn ang="0">
                    <a:pos x="T8" y="T9"/>
                  </a:cxn>
                </a:cxnLst>
                <a:rect l="0" t="0" r="r" b="b"/>
                <a:pathLst>
                  <a:path w="232" h="270">
                    <a:moveTo>
                      <a:pt x="78" y="0"/>
                    </a:moveTo>
                    <a:lnTo>
                      <a:pt x="232" y="52"/>
                    </a:lnTo>
                    <a:lnTo>
                      <a:pt x="154" y="270"/>
                    </a:lnTo>
                    <a:lnTo>
                      <a:pt x="0" y="218"/>
                    </a:lnTo>
                    <a:lnTo>
                      <a:pt x="78" y="0"/>
                    </a:lnTo>
                    <a:close/>
                  </a:path>
                </a:pathLst>
              </a:custGeom>
              <a:solidFill>
                <a:schemeClr val="accent5">
                  <a:lumMod val="60000"/>
                  <a:lumOff val="4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82"/>
              <p:cNvSpPr>
                <a:spLocks/>
              </p:cNvSpPr>
              <p:nvPr/>
            </p:nvSpPr>
            <p:spPr bwMode="auto">
              <a:xfrm>
                <a:off x="6905861" y="4271086"/>
                <a:ext cx="308188" cy="438435"/>
              </a:xfrm>
              <a:custGeom>
                <a:avLst/>
                <a:gdLst>
                  <a:gd name="T0" fmla="*/ 107 w 168"/>
                  <a:gd name="T1" fmla="*/ 0 h 239"/>
                  <a:gd name="T2" fmla="*/ 168 w 168"/>
                  <a:gd name="T3" fmla="*/ 21 h 239"/>
                  <a:gd name="T4" fmla="*/ 90 w 168"/>
                  <a:gd name="T5" fmla="*/ 239 h 239"/>
                  <a:gd name="T6" fmla="*/ 0 w 168"/>
                  <a:gd name="T7" fmla="*/ 209 h 239"/>
                  <a:gd name="T8" fmla="*/ 107 w 168"/>
                  <a:gd name="T9" fmla="*/ 0 h 239"/>
                </a:gdLst>
                <a:ahLst/>
                <a:cxnLst>
                  <a:cxn ang="0">
                    <a:pos x="T0" y="T1"/>
                  </a:cxn>
                  <a:cxn ang="0">
                    <a:pos x="T2" y="T3"/>
                  </a:cxn>
                  <a:cxn ang="0">
                    <a:pos x="T4" y="T5"/>
                  </a:cxn>
                  <a:cxn ang="0">
                    <a:pos x="T6" y="T7"/>
                  </a:cxn>
                  <a:cxn ang="0">
                    <a:pos x="T8" y="T9"/>
                  </a:cxn>
                </a:cxnLst>
                <a:rect l="0" t="0" r="r" b="b"/>
                <a:pathLst>
                  <a:path w="168" h="239">
                    <a:moveTo>
                      <a:pt x="107" y="0"/>
                    </a:moveTo>
                    <a:lnTo>
                      <a:pt x="168" y="21"/>
                    </a:lnTo>
                    <a:lnTo>
                      <a:pt x="90" y="239"/>
                    </a:lnTo>
                    <a:lnTo>
                      <a:pt x="0" y="209"/>
                    </a:lnTo>
                    <a:lnTo>
                      <a:pt x="107" y="0"/>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83"/>
              <p:cNvSpPr>
                <a:spLocks/>
              </p:cNvSpPr>
              <p:nvPr/>
            </p:nvSpPr>
            <p:spPr bwMode="auto">
              <a:xfrm>
                <a:off x="6828814" y="3465762"/>
                <a:ext cx="554005" cy="665907"/>
              </a:xfrm>
              <a:custGeom>
                <a:avLst/>
                <a:gdLst>
                  <a:gd name="T0" fmla="*/ 64 w 128"/>
                  <a:gd name="T1" fmla="*/ 0 h 153"/>
                  <a:gd name="T2" fmla="*/ 68 w 128"/>
                  <a:gd name="T3" fmla="*/ 0 h 153"/>
                  <a:gd name="T4" fmla="*/ 111 w 128"/>
                  <a:gd name="T5" fmla="*/ 0 h 153"/>
                  <a:gd name="T6" fmla="*/ 114 w 128"/>
                  <a:gd name="T7" fmla="*/ 15 h 153"/>
                  <a:gd name="T8" fmla="*/ 127 w 128"/>
                  <a:gd name="T9" fmla="*/ 30 h 153"/>
                  <a:gd name="T10" fmla="*/ 127 w 128"/>
                  <a:gd name="T11" fmla="*/ 65 h 153"/>
                  <a:gd name="T12" fmla="*/ 1 w 128"/>
                  <a:gd name="T13" fmla="*/ 64 h 153"/>
                  <a:gd name="T14" fmla="*/ 1 w 128"/>
                  <a:gd name="T15" fmla="*/ 14 h 153"/>
                  <a:gd name="T16" fmla="*/ 11 w 128"/>
                  <a:gd name="T17" fmla="*/ 0 h 153"/>
                  <a:gd name="T18" fmla="*/ 60 w 128"/>
                  <a:gd name="T19" fmla="*/ 0 h 153"/>
                  <a:gd name="T20" fmla="*/ 64 w 128"/>
                  <a:gd name="T21"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53">
                    <a:moveTo>
                      <a:pt x="64" y="0"/>
                    </a:moveTo>
                    <a:cubicBezTo>
                      <a:pt x="65" y="0"/>
                      <a:pt x="67" y="0"/>
                      <a:pt x="68" y="0"/>
                    </a:cubicBezTo>
                    <a:cubicBezTo>
                      <a:pt x="111" y="0"/>
                      <a:pt x="111" y="0"/>
                      <a:pt x="111" y="0"/>
                    </a:cubicBezTo>
                    <a:cubicBezTo>
                      <a:pt x="114" y="15"/>
                      <a:pt x="114" y="15"/>
                      <a:pt x="114" y="15"/>
                    </a:cubicBezTo>
                    <a:cubicBezTo>
                      <a:pt x="127" y="30"/>
                      <a:pt x="127" y="30"/>
                      <a:pt x="127" y="30"/>
                    </a:cubicBezTo>
                    <a:cubicBezTo>
                      <a:pt x="127" y="42"/>
                      <a:pt x="128" y="54"/>
                      <a:pt x="127" y="65"/>
                    </a:cubicBezTo>
                    <a:cubicBezTo>
                      <a:pt x="121" y="153"/>
                      <a:pt x="9" y="152"/>
                      <a:pt x="1" y="64"/>
                    </a:cubicBezTo>
                    <a:cubicBezTo>
                      <a:pt x="0" y="48"/>
                      <a:pt x="1" y="31"/>
                      <a:pt x="1" y="14"/>
                    </a:cubicBezTo>
                    <a:cubicBezTo>
                      <a:pt x="11" y="0"/>
                      <a:pt x="11" y="0"/>
                      <a:pt x="11" y="0"/>
                    </a:cubicBezTo>
                    <a:cubicBezTo>
                      <a:pt x="60" y="0"/>
                      <a:pt x="60" y="0"/>
                      <a:pt x="60" y="0"/>
                    </a:cubicBezTo>
                    <a:cubicBezTo>
                      <a:pt x="61" y="0"/>
                      <a:pt x="63" y="0"/>
                      <a:pt x="64" y="0"/>
                    </a:cubicBezTo>
                    <a:close/>
                  </a:path>
                </a:pathLst>
              </a:custGeom>
              <a:solidFill>
                <a:srgbClr val="F7C2AB"/>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84"/>
              <p:cNvSpPr>
                <a:spLocks/>
              </p:cNvSpPr>
              <p:nvPr/>
            </p:nvSpPr>
            <p:spPr bwMode="auto">
              <a:xfrm>
                <a:off x="6828814" y="3465762"/>
                <a:ext cx="280672" cy="570516"/>
              </a:xfrm>
              <a:custGeom>
                <a:avLst/>
                <a:gdLst>
                  <a:gd name="T0" fmla="*/ 64 w 65"/>
                  <a:gd name="T1" fmla="*/ 0 h 131"/>
                  <a:gd name="T2" fmla="*/ 65 w 65"/>
                  <a:gd name="T3" fmla="*/ 0 h 131"/>
                  <a:gd name="T4" fmla="*/ 65 w 65"/>
                  <a:gd name="T5" fmla="*/ 130 h 131"/>
                  <a:gd name="T6" fmla="*/ 1 w 65"/>
                  <a:gd name="T7" fmla="*/ 64 h 131"/>
                  <a:gd name="T8" fmla="*/ 1 w 65"/>
                  <a:gd name="T9" fmla="*/ 14 h 131"/>
                  <a:gd name="T10" fmla="*/ 11 w 65"/>
                  <a:gd name="T11" fmla="*/ 0 h 131"/>
                  <a:gd name="T12" fmla="*/ 60 w 65"/>
                  <a:gd name="T13" fmla="*/ 0 h 131"/>
                  <a:gd name="T14" fmla="*/ 64 w 65"/>
                  <a:gd name="T15" fmla="*/ 0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31">
                    <a:moveTo>
                      <a:pt x="64" y="0"/>
                    </a:moveTo>
                    <a:cubicBezTo>
                      <a:pt x="64" y="0"/>
                      <a:pt x="65" y="0"/>
                      <a:pt x="65" y="0"/>
                    </a:cubicBezTo>
                    <a:cubicBezTo>
                      <a:pt x="65" y="130"/>
                      <a:pt x="65" y="130"/>
                      <a:pt x="65" y="130"/>
                    </a:cubicBezTo>
                    <a:cubicBezTo>
                      <a:pt x="35" y="131"/>
                      <a:pt x="5" y="108"/>
                      <a:pt x="1" y="64"/>
                    </a:cubicBezTo>
                    <a:cubicBezTo>
                      <a:pt x="0" y="48"/>
                      <a:pt x="1" y="31"/>
                      <a:pt x="1" y="14"/>
                    </a:cubicBezTo>
                    <a:cubicBezTo>
                      <a:pt x="11" y="0"/>
                      <a:pt x="11" y="0"/>
                      <a:pt x="11" y="0"/>
                    </a:cubicBezTo>
                    <a:cubicBezTo>
                      <a:pt x="60" y="0"/>
                      <a:pt x="60" y="0"/>
                      <a:pt x="60" y="0"/>
                    </a:cubicBezTo>
                    <a:cubicBezTo>
                      <a:pt x="61" y="0"/>
                      <a:pt x="63" y="0"/>
                      <a:pt x="64" y="0"/>
                    </a:cubicBezTo>
                    <a:close/>
                  </a:path>
                </a:pathLst>
              </a:custGeom>
              <a:solidFill>
                <a:srgbClr val="FAD9CA"/>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Freeform 85"/>
              <p:cNvSpPr>
                <a:spLocks/>
              </p:cNvSpPr>
              <p:nvPr/>
            </p:nvSpPr>
            <p:spPr bwMode="auto">
              <a:xfrm>
                <a:off x="6731587" y="3408893"/>
                <a:ext cx="698928" cy="313692"/>
              </a:xfrm>
              <a:custGeom>
                <a:avLst/>
                <a:gdLst>
                  <a:gd name="T0" fmla="*/ 161 w 161"/>
                  <a:gd name="T1" fmla="*/ 56 h 72"/>
                  <a:gd name="T2" fmla="*/ 87 w 161"/>
                  <a:gd name="T3" fmla="*/ 40 h 72"/>
                  <a:gd name="T4" fmla="*/ 87 w 161"/>
                  <a:gd name="T5" fmla="*/ 40 h 72"/>
                  <a:gd name="T6" fmla="*/ 87 w 161"/>
                  <a:gd name="T7" fmla="*/ 40 h 72"/>
                  <a:gd name="T8" fmla="*/ 87 w 161"/>
                  <a:gd name="T9" fmla="*/ 40 h 72"/>
                  <a:gd name="T10" fmla="*/ 87 w 161"/>
                  <a:gd name="T11" fmla="*/ 40 h 72"/>
                  <a:gd name="T12" fmla="*/ 87 w 161"/>
                  <a:gd name="T13" fmla="*/ 40 h 72"/>
                  <a:gd name="T14" fmla="*/ 87 w 161"/>
                  <a:gd name="T15" fmla="*/ 40 h 72"/>
                  <a:gd name="T16" fmla="*/ 87 w 161"/>
                  <a:gd name="T17" fmla="*/ 40 h 72"/>
                  <a:gd name="T18" fmla="*/ 87 w 161"/>
                  <a:gd name="T19" fmla="*/ 40 h 72"/>
                  <a:gd name="T20" fmla="*/ 87 w 161"/>
                  <a:gd name="T21" fmla="*/ 40 h 72"/>
                  <a:gd name="T22" fmla="*/ 87 w 161"/>
                  <a:gd name="T23" fmla="*/ 40 h 72"/>
                  <a:gd name="T24" fmla="*/ 87 w 161"/>
                  <a:gd name="T25" fmla="*/ 40 h 72"/>
                  <a:gd name="T26" fmla="*/ 87 w 161"/>
                  <a:gd name="T27" fmla="*/ 40 h 72"/>
                  <a:gd name="T28" fmla="*/ 87 w 161"/>
                  <a:gd name="T29" fmla="*/ 39 h 72"/>
                  <a:gd name="T30" fmla="*/ 87 w 161"/>
                  <a:gd name="T31" fmla="*/ 39 h 72"/>
                  <a:gd name="T32" fmla="*/ 87 w 161"/>
                  <a:gd name="T33" fmla="*/ 39 h 72"/>
                  <a:gd name="T34" fmla="*/ 87 w 161"/>
                  <a:gd name="T35" fmla="*/ 39 h 72"/>
                  <a:gd name="T36" fmla="*/ 87 w 161"/>
                  <a:gd name="T37" fmla="*/ 39 h 72"/>
                  <a:gd name="T38" fmla="*/ 87 w 161"/>
                  <a:gd name="T39" fmla="*/ 40 h 72"/>
                  <a:gd name="T40" fmla="*/ 87 w 161"/>
                  <a:gd name="T41" fmla="*/ 40 h 72"/>
                  <a:gd name="T42" fmla="*/ 86 w 161"/>
                  <a:gd name="T43" fmla="*/ 41 h 72"/>
                  <a:gd name="T44" fmla="*/ 86 w 161"/>
                  <a:gd name="T45" fmla="*/ 41 h 72"/>
                  <a:gd name="T46" fmla="*/ 86 w 161"/>
                  <a:gd name="T47" fmla="*/ 42 h 72"/>
                  <a:gd name="T48" fmla="*/ 86 w 161"/>
                  <a:gd name="T49" fmla="*/ 42 h 72"/>
                  <a:gd name="T50" fmla="*/ 86 w 161"/>
                  <a:gd name="T51" fmla="*/ 42 h 72"/>
                  <a:gd name="T52" fmla="*/ 20 w 161"/>
                  <a:gd name="T53" fmla="*/ 69 h 72"/>
                  <a:gd name="T54" fmla="*/ 19 w 161"/>
                  <a:gd name="T55" fmla="*/ 19 h 72"/>
                  <a:gd name="T56" fmla="*/ 87 w 161"/>
                  <a:gd name="T57" fmla="*/ 0 h 72"/>
                  <a:gd name="T58" fmla="*/ 88 w 161"/>
                  <a:gd name="T59" fmla="*/ 0 h 72"/>
                  <a:gd name="T60" fmla="*/ 112 w 161"/>
                  <a:gd name="T61" fmla="*/ 0 h 72"/>
                  <a:gd name="T62" fmla="*/ 158 w 161"/>
                  <a:gd name="T63" fmla="*/ 3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72">
                    <a:moveTo>
                      <a:pt x="158" y="40"/>
                    </a:moveTo>
                    <a:cubicBezTo>
                      <a:pt x="161" y="56"/>
                      <a:pt x="161" y="56"/>
                      <a:pt x="161" y="56"/>
                    </a:cubicBezTo>
                    <a:cubicBezTo>
                      <a:pt x="149" y="64"/>
                      <a:pt x="149" y="64"/>
                      <a:pt x="149" y="64"/>
                    </a:cubicBezTo>
                    <a:cubicBezTo>
                      <a:pt x="98" y="72"/>
                      <a:pt x="90" y="51"/>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40"/>
                      <a:pt x="87" y="40"/>
                      <a:pt x="87" y="40"/>
                    </a:cubicBezTo>
                    <a:cubicBezTo>
                      <a:pt x="87" y="39"/>
                      <a:pt x="87" y="39"/>
                      <a:pt x="87" y="39"/>
                    </a:cubicBezTo>
                    <a:cubicBezTo>
                      <a:pt x="87" y="39"/>
                      <a:pt x="87" y="39"/>
                      <a:pt x="87" y="39"/>
                    </a:cubicBezTo>
                    <a:cubicBezTo>
                      <a:pt x="87" y="39"/>
                      <a:pt x="87" y="39"/>
                      <a:pt x="87" y="39"/>
                    </a:cubicBezTo>
                    <a:cubicBezTo>
                      <a:pt x="87" y="39"/>
                      <a:pt x="87" y="39"/>
                      <a:pt x="87" y="39"/>
                    </a:cubicBezTo>
                    <a:cubicBezTo>
                      <a:pt x="87" y="39"/>
                      <a:pt x="87" y="39"/>
                      <a:pt x="87" y="39"/>
                    </a:cubicBezTo>
                    <a:cubicBezTo>
                      <a:pt x="87" y="39"/>
                      <a:pt x="87" y="39"/>
                      <a:pt x="87" y="39"/>
                    </a:cubicBezTo>
                    <a:cubicBezTo>
                      <a:pt x="87" y="39"/>
                      <a:pt x="87" y="39"/>
                      <a:pt x="87" y="39"/>
                    </a:cubicBezTo>
                    <a:cubicBezTo>
                      <a:pt x="87" y="39"/>
                      <a:pt x="87" y="39"/>
                      <a:pt x="87" y="39"/>
                    </a:cubicBezTo>
                    <a:cubicBezTo>
                      <a:pt x="87" y="39"/>
                      <a:pt x="87" y="39"/>
                      <a:pt x="87" y="39"/>
                    </a:cubicBezTo>
                    <a:cubicBezTo>
                      <a:pt x="87" y="39"/>
                      <a:pt x="87" y="39"/>
                      <a:pt x="87" y="39"/>
                    </a:cubicBezTo>
                    <a:cubicBezTo>
                      <a:pt x="87" y="39"/>
                      <a:pt x="87" y="39"/>
                      <a:pt x="87" y="40"/>
                    </a:cubicBezTo>
                    <a:cubicBezTo>
                      <a:pt x="87" y="40"/>
                      <a:pt x="87" y="40"/>
                      <a:pt x="87" y="40"/>
                    </a:cubicBezTo>
                    <a:cubicBezTo>
                      <a:pt x="87" y="40"/>
                      <a:pt x="87" y="40"/>
                      <a:pt x="87" y="40"/>
                    </a:cubicBezTo>
                    <a:cubicBezTo>
                      <a:pt x="87" y="40"/>
                      <a:pt x="87" y="41"/>
                      <a:pt x="87" y="41"/>
                    </a:cubicBezTo>
                    <a:cubicBezTo>
                      <a:pt x="86" y="41"/>
                      <a:pt x="86" y="41"/>
                      <a:pt x="86" y="41"/>
                    </a:cubicBezTo>
                    <a:cubicBezTo>
                      <a:pt x="86" y="41"/>
                      <a:pt x="86" y="41"/>
                      <a:pt x="86" y="41"/>
                    </a:cubicBezTo>
                    <a:cubicBezTo>
                      <a:pt x="86" y="41"/>
                      <a:pt x="86" y="41"/>
                      <a:pt x="86" y="41"/>
                    </a:cubicBezTo>
                    <a:cubicBezTo>
                      <a:pt x="86" y="41"/>
                      <a:pt x="86" y="41"/>
                      <a:pt x="86" y="41"/>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79" y="66"/>
                      <a:pt x="47" y="71"/>
                      <a:pt x="20" y="69"/>
                    </a:cubicBezTo>
                    <a:cubicBezTo>
                      <a:pt x="25" y="55"/>
                      <a:pt x="0" y="50"/>
                      <a:pt x="6" y="40"/>
                    </a:cubicBezTo>
                    <a:cubicBezTo>
                      <a:pt x="19" y="19"/>
                      <a:pt x="19" y="19"/>
                      <a:pt x="19" y="19"/>
                    </a:cubicBezTo>
                    <a:cubicBezTo>
                      <a:pt x="26" y="32"/>
                      <a:pt x="24" y="0"/>
                      <a:pt x="40" y="0"/>
                    </a:cubicBezTo>
                    <a:cubicBezTo>
                      <a:pt x="87" y="0"/>
                      <a:pt x="87" y="0"/>
                      <a:pt x="87" y="0"/>
                    </a:cubicBezTo>
                    <a:cubicBezTo>
                      <a:pt x="88" y="0"/>
                      <a:pt x="88" y="0"/>
                      <a:pt x="88" y="0"/>
                    </a:cubicBezTo>
                    <a:cubicBezTo>
                      <a:pt x="88" y="0"/>
                      <a:pt x="88" y="0"/>
                      <a:pt x="88" y="0"/>
                    </a:cubicBezTo>
                    <a:cubicBezTo>
                      <a:pt x="112" y="0"/>
                      <a:pt x="112" y="0"/>
                      <a:pt x="112" y="0"/>
                    </a:cubicBezTo>
                    <a:cubicBezTo>
                      <a:pt x="112" y="0"/>
                      <a:pt x="112" y="0"/>
                      <a:pt x="112" y="0"/>
                    </a:cubicBezTo>
                    <a:cubicBezTo>
                      <a:pt x="119" y="0"/>
                      <a:pt x="119" y="0"/>
                      <a:pt x="119" y="0"/>
                    </a:cubicBezTo>
                    <a:cubicBezTo>
                      <a:pt x="140" y="0"/>
                      <a:pt x="158" y="17"/>
                      <a:pt x="158" y="39"/>
                    </a:cubicBezTo>
                    <a:cubicBezTo>
                      <a:pt x="158" y="40"/>
                      <a:pt x="158" y="40"/>
                      <a:pt x="158" y="40"/>
                    </a:cubicBezTo>
                    <a:close/>
                  </a:path>
                </a:pathLst>
              </a:custGeom>
              <a:solidFill>
                <a:srgbClr val="75524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86"/>
              <p:cNvSpPr>
                <a:spLocks/>
              </p:cNvSpPr>
              <p:nvPr/>
            </p:nvSpPr>
            <p:spPr bwMode="auto">
              <a:xfrm>
                <a:off x="6731587" y="3408893"/>
                <a:ext cx="377898" cy="310023"/>
              </a:xfrm>
              <a:custGeom>
                <a:avLst/>
                <a:gdLst>
                  <a:gd name="T0" fmla="*/ 87 w 87"/>
                  <a:gd name="T1" fmla="*/ 39 h 71"/>
                  <a:gd name="T2" fmla="*/ 87 w 87"/>
                  <a:gd name="T3" fmla="*/ 40 h 71"/>
                  <a:gd name="T4" fmla="*/ 87 w 87"/>
                  <a:gd name="T5" fmla="*/ 40 h 71"/>
                  <a:gd name="T6" fmla="*/ 87 w 87"/>
                  <a:gd name="T7" fmla="*/ 40 h 71"/>
                  <a:gd name="T8" fmla="*/ 87 w 87"/>
                  <a:gd name="T9" fmla="*/ 41 h 71"/>
                  <a:gd name="T10" fmla="*/ 86 w 87"/>
                  <a:gd name="T11" fmla="*/ 41 h 71"/>
                  <a:gd name="T12" fmla="*/ 86 w 87"/>
                  <a:gd name="T13" fmla="*/ 41 h 71"/>
                  <a:gd name="T14" fmla="*/ 86 w 87"/>
                  <a:gd name="T15" fmla="*/ 41 h 71"/>
                  <a:gd name="T16" fmla="*/ 86 w 87"/>
                  <a:gd name="T17" fmla="*/ 41 h 71"/>
                  <a:gd name="T18" fmla="*/ 86 w 87"/>
                  <a:gd name="T19" fmla="*/ 42 h 71"/>
                  <a:gd name="T20" fmla="*/ 86 w 87"/>
                  <a:gd name="T21" fmla="*/ 42 h 71"/>
                  <a:gd name="T22" fmla="*/ 86 w 87"/>
                  <a:gd name="T23" fmla="*/ 42 h 71"/>
                  <a:gd name="T24" fmla="*/ 86 w 87"/>
                  <a:gd name="T25" fmla="*/ 42 h 71"/>
                  <a:gd name="T26" fmla="*/ 86 w 87"/>
                  <a:gd name="T27" fmla="*/ 42 h 71"/>
                  <a:gd name="T28" fmla="*/ 86 w 87"/>
                  <a:gd name="T29" fmla="*/ 42 h 71"/>
                  <a:gd name="T30" fmla="*/ 20 w 87"/>
                  <a:gd name="T31" fmla="*/ 69 h 71"/>
                  <a:gd name="T32" fmla="*/ 6 w 87"/>
                  <a:gd name="T33" fmla="*/ 40 h 71"/>
                  <a:gd name="T34" fmla="*/ 19 w 87"/>
                  <a:gd name="T35" fmla="*/ 19 h 71"/>
                  <a:gd name="T36" fmla="*/ 40 w 87"/>
                  <a:gd name="T37" fmla="*/ 0 h 71"/>
                  <a:gd name="T38" fmla="*/ 87 w 87"/>
                  <a:gd name="T39" fmla="*/ 0 h 71"/>
                  <a:gd name="T40" fmla="*/ 87 w 87"/>
                  <a:gd name="T41" fmla="*/ 3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71">
                    <a:moveTo>
                      <a:pt x="87" y="39"/>
                    </a:moveTo>
                    <a:cubicBezTo>
                      <a:pt x="87" y="40"/>
                      <a:pt x="87" y="40"/>
                      <a:pt x="87" y="40"/>
                    </a:cubicBezTo>
                    <a:cubicBezTo>
                      <a:pt x="87" y="40"/>
                      <a:pt x="87" y="40"/>
                      <a:pt x="87" y="40"/>
                    </a:cubicBezTo>
                    <a:cubicBezTo>
                      <a:pt x="87" y="40"/>
                      <a:pt x="87" y="40"/>
                      <a:pt x="87" y="40"/>
                    </a:cubicBezTo>
                    <a:cubicBezTo>
                      <a:pt x="87" y="40"/>
                      <a:pt x="87" y="41"/>
                      <a:pt x="87" y="41"/>
                    </a:cubicBezTo>
                    <a:cubicBezTo>
                      <a:pt x="86" y="41"/>
                      <a:pt x="86" y="41"/>
                      <a:pt x="86" y="41"/>
                    </a:cubicBezTo>
                    <a:cubicBezTo>
                      <a:pt x="86" y="41"/>
                      <a:pt x="86" y="41"/>
                      <a:pt x="86" y="41"/>
                    </a:cubicBezTo>
                    <a:cubicBezTo>
                      <a:pt x="86" y="41"/>
                      <a:pt x="86" y="41"/>
                      <a:pt x="86" y="41"/>
                    </a:cubicBezTo>
                    <a:cubicBezTo>
                      <a:pt x="86" y="41"/>
                      <a:pt x="86" y="41"/>
                      <a:pt x="86" y="41"/>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79" y="66"/>
                      <a:pt x="47" y="71"/>
                      <a:pt x="20" y="69"/>
                    </a:cubicBezTo>
                    <a:cubicBezTo>
                      <a:pt x="25" y="55"/>
                      <a:pt x="0" y="50"/>
                      <a:pt x="6" y="40"/>
                    </a:cubicBezTo>
                    <a:cubicBezTo>
                      <a:pt x="19" y="19"/>
                      <a:pt x="19" y="19"/>
                      <a:pt x="19" y="19"/>
                    </a:cubicBezTo>
                    <a:cubicBezTo>
                      <a:pt x="26" y="32"/>
                      <a:pt x="24" y="0"/>
                      <a:pt x="40" y="0"/>
                    </a:cubicBezTo>
                    <a:cubicBezTo>
                      <a:pt x="87" y="0"/>
                      <a:pt x="87" y="0"/>
                      <a:pt x="87" y="0"/>
                    </a:cubicBezTo>
                    <a:lnTo>
                      <a:pt x="87" y="39"/>
                    </a:lnTo>
                    <a:close/>
                  </a:path>
                </a:pathLst>
              </a:custGeom>
              <a:solidFill>
                <a:srgbClr val="8A6250"/>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87"/>
              <p:cNvSpPr>
                <a:spLocks/>
              </p:cNvSpPr>
              <p:nvPr/>
            </p:nvSpPr>
            <p:spPr bwMode="auto">
              <a:xfrm>
                <a:off x="7258076" y="4122496"/>
                <a:ext cx="260492" cy="427428"/>
              </a:xfrm>
              <a:custGeom>
                <a:avLst/>
                <a:gdLst>
                  <a:gd name="T0" fmla="*/ 2 w 60"/>
                  <a:gd name="T1" fmla="*/ 5 h 98"/>
                  <a:gd name="T2" fmla="*/ 3 w 60"/>
                  <a:gd name="T3" fmla="*/ 5 h 98"/>
                  <a:gd name="T4" fmla="*/ 5 w 60"/>
                  <a:gd name="T5" fmla="*/ 4 h 98"/>
                  <a:gd name="T6" fmla="*/ 5 w 60"/>
                  <a:gd name="T7" fmla="*/ 4 h 98"/>
                  <a:gd name="T8" fmla="*/ 19 w 60"/>
                  <a:gd name="T9" fmla="*/ 1 h 98"/>
                  <a:gd name="T10" fmla="*/ 30 w 60"/>
                  <a:gd name="T11" fmla="*/ 2 h 98"/>
                  <a:gd name="T12" fmla="*/ 37 w 60"/>
                  <a:gd name="T13" fmla="*/ 10 h 98"/>
                  <a:gd name="T14" fmla="*/ 42 w 60"/>
                  <a:gd name="T15" fmla="*/ 27 h 98"/>
                  <a:gd name="T16" fmla="*/ 42 w 60"/>
                  <a:gd name="T17" fmla="*/ 27 h 98"/>
                  <a:gd name="T18" fmla="*/ 57 w 60"/>
                  <a:gd name="T19" fmla="*/ 76 h 98"/>
                  <a:gd name="T20" fmla="*/ 46 w 60"/>
                  <a:gd name="T21" fmla="*/ 96 h 98"/>
                  <a:gd name="T22" fmla="*/ 46 w 60"/>
                  <a:gd name="T23" fmla="*/ 96 h 98"/>
                  <a:gd name="T24" fmla="*/ 25 w 60"/>
                  <a:gd name="T25" fmla="*/ 85 h 98"/>
                  <a:gd name="T26" fmla="*/ 0 w 60"/>
                  <a:gd name="T27" fmla="*/ 6 h 98"/>
                  <a:gd name="T28" fmla="*/ 2 w 60"/>
                  <a:gd name="T29" fmla="*/ 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98">
                    <a:moveTo>
                      <a:pt x="2" y="5"/>
                    </a:moveTo>
                    <a:cubicBezTo>
                      <a:pt x="3" y="5"/>
                      <a:pt x="3" y="5"/>
                      <a:pt x="3" y="5"/>
                    </a:cubicBezTo>
                    <a:cubicBezTo>
                      <a:pt x="5" y="4"/>
                      <a:pt x="5" y="4"/>
                      <a:pt x="5" y="4"/>
                    </a:cubicBezTo>
                    <a:cubicBezTo>
                      <a:pt x="5" y="4"/>
                      <a:pt x="5" y="4"/>
                      <a:pt x="5" y="4"/>
                    </a:cubicBezTo>
                    <a:cubicBezTo>
                      <a:pt x="19" y="1"/>
                      <a:pt x="19" y="1"/>
                      <a:pt x="19" y="1"/>
                    </a:cubicBezTo>
                    <a:cubicBezTo>
                      <a:pt x="23" y="0"/>
                      <a:pt x="26" y="0"/>
                      <a:pt x="30" y="2"/>
                    </a:cubicBezTo>
                    <a:cubicBezTo>
                      <a:pt x="33" y="4"/>
                      <a:pt x="36" y="6"/>
                      <a:pt x="37" y="10"/>
                    </a:cubicBezTo>
                    <a:cubicBezTo>
                      <a:pt x="42" y="27"/>
                      <a:pt x="42" y="27"/>
                      <a:pt x="42" y="27"/>
                    </a:cubicBezTo>
                    <a:cubicBezTo>
                      <a:pt x="42" y="27"/>
                      <a:pt x="42" y="27"/>
                      <a:pt x="42" y="27"/>
                    </a:cubicBezTo>
                    <a:cubicBezTo>
                      <a:pt x="57" y="76"/>
                      <a:pt x="57" y="76"/>
                      <a:pt x="57" y="76"/>
                    </a:cubicBezTo>
                    <a:cubicBezTo>
                      <a:pt x="60" y="84"/>
                      <a:pt x="54" y="93"/>
                      <a:pt x="46" y="96"/>
                    </a:cubicBezTo>
                    <a:cubicBezTo>
                      <a:pt x="46" y="96"/>
                      <a:pt x="46" y="96"/>
                      <a:pt x="46" y="96"/>
                    </a:cubicBezTo>
                    <a:cubicBezTo>
                      <a:pt x="37" y="98"/>
                      <a:pt x="27" y="93"/>
                      <a:pt x="25" y="85"/>
                    </a:cubicBezTo>
                    <a:cubicBezTo>
                      <a:pt x="0" y="6"/>
                      <a:pt x="0" y="6"/>
                      <a:pt x="0" y="6"/>
                    </a:cubicBezTo>
                    <a:cubicBezTo>
                      <a:pt x="2" y="5"/>
                      <a:pt x="2" y="5"/>
                      <a:pt x="2" y="5"/>
                    </a:cubicBezTo>
                    <a:close/>
                  </a:path>
                </a:pathLst>
              </a:custGeom>
              <a:solidFill>
                <a:srgbClr val="24242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88"/>
              <p:cNvSpPr>
                <a:spLocks/>
              </p:cNvSpPr>
              <p:nvPr/>
            </p:nvSpPr>
            <p:spPr bwMode="auto">
              <a:xfrm>
                <a:off x="7360805" y="4419678"/>
                <a:ext cx="165101" cy="324699"/>
              </a:xfrm>
              <a:custGeom>
                <a:avLst/>
                <a:gdLst>
                  <a:gd name="T0" fmla="*/ 1 w 38"/>
                  <a:gd name="T1" fmla="*/ 1 h 75"/>
                  <a:gd name="T2" fmla="*/ 3 w 38"/>
                  <a:gd name="T3" fmla="*/ 1 h 75"/>
                  <a:gd name="T4" fmla="*/ 4 w 38"/>
                  <a:gd name="T5" fmla="*/ 1 h 75"/>
                  <a:gd name="T6" fmla="*/ 4 w 38"/>
                  <a:gd name="T7" fmla="*/ 1 h 75"/>
                  <a:gd name="T8" fmla="*/ 19 w 38"/>
                  <a:gd name="T9" fmla="*/ 0 h 75"/>
                  <a:gd name="T10" fmla="*/ 29 w 38"/>
                  <a:gd name="T11" fmla="*/ 4 h 75"/>
                  <a:gd name="T12" fmla="*/ 34 w 38"/>
                  <a:gd name="T13" fmla="*/ 13 h 75"/>
                  <a:gd name="T14" fmla="*/ 35 w 38"/>
                  <a:gd name="T15" fmla="*/ 31 h 75"/>
                  <a:gd name="T16" fmla="*/ 35 w 38"/>
                  <a:gd name="T17" fmla="*/ 32 h 75"/>
                  <a:gd name="T18" fmla="*/ 38 w 38"/>
                  <a:gd name="T19" fmla="*/ 74 h 75"/>
                  <a:gd name="T20" fmla="*/ 4 w 38"/>
                  <a:gd name="T21" fmla="*/ 75 h 75"/>
                  <a:gd name="T22" fmla="*/ 0 w 38"/>
                  <a:gd name="T23" fmla="*/ 1 h 75"/>
                  <a:gd name="T24" fmla="*/ 1 w 38"/>
                  <a:gd name="T25" fmla="*/ 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75">
                    <a:moveTo>
                      <a:pt x="1" y="1"/>
                    </a:moveTo>
                    <a:cubicBezTo>
                      <a:pt x="3" y="1"/>
                      <a:pt x="3" y="1"/>
                      <a:pt x="3" y="1"/>
                    </a:cubicBezTo>
                    <a:cubicBezTo>
                      <a:pt x="4" y="1"/>
                      <a:pt x="4" y="1"/>
                      <a:pt x="4" y="1"/>
                    </a:cubicBezTo>
                    <a:cubicBezTo>
                      <a:pt x="4" y="1"/>
                      <a:pt x="4" y="1"/>
                      <a:pt x="4" y="1"/>
                    </a:cubicBezTo>
                    <a:cubicBezTo>
                      <a:pt x="19" y="0"/>
                      <a:pt x="19" y="0"/>
                      <a:pt x="19" y="0"/>
                    </a:cubicBezTo>
                    <a:cubicBezTo>
                      <a:pt x="23" y="0"/>
                      <a:pt x="26" y="2"/>
                      <a:pt x="29" y="4"/>
                    </a:cubicBezTo>
                    <a:cubicBezTo>
                      <a:pt x="32" y="7"/>
                      <a:pt x="34" y="9"/>
                      <a:pt x="34" y="13"/>
                    </a:cubicBezTo>
                    <a:cubicBezTo>
                      <a:pt x="35" y="31"/>
                      <a:pt x="35" y="31"/>
                      <a:pt x="35" y="31"/>
                    </a:cubicBezTo>
                    <a:cubicBezTo>
                      <a:pt x="35" y="32"/>
                      <a:pt x="35" y="32"/>
                      <a:pt x="35" y="32"/>
                    </a:cubicBezTo>
                    <a:cubicBezTo>
                      <a:pt x="38" y="74"/>
                      <a:pt x="38" y="74"/>
                      <a:pt x="38" y="74"/>
                    </a:cubicBezTo>
                    <a:cubicBezTo>
                      <a:pt x="4" y="75"/>
                      <a:pt x="4" y="75"/>
                      <a:pt x="4" y="75"/>
                    </a:cubicBezTo>
                    <a:cubicBezTo>
                      <a:pt x="0" y="1"/>
                      <a:pt x="0" y="1"/>
                      <a:pt x="0" y="1"/>
                    </a:cubicBezTo>
                    <a:cubicBezTo>
                      <a:pt x="1" y="1"/>
                      <a:pt x="1" y="1"/>
                      <a:pt x="1" y="1"/>
                    </a:cubicBezTo>
                    <a:close/>
                  </a:path>
                </a:pathLst>
              </a:custGeom>
              <a:solidFill>
                <a:srgbClr val="24242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89"/>
              <p:cNvSpPr>
                <a:spLocks/>
              </p:cNvSpPr>
              <p:nvPr/>
            </p:nvSpPr>
            <p:spPr bwMode="auto">
              <a:xfrm>
                <a:off x="6705905" y="4375651"/>
                <a:ext cx="339375" cy="282506"/>
              </a:xfrm>
              <a:custGeom>
                <a:avLst/>
                <a:gdLst>
                  <a:gd name="T0" fmla="*/ 11 w 78"/>
                  <a:gd name="T1" fmla="*/ 2 h 65"/>
                  <a:gd name="T2" fmla="*/ 10 w 78"/>
                  <a:gd name="T3" fmla="*/ 3 h 65"/>
                  <a:gd name="T4" fmla="*/ 9 w 78"/>
                  <a:gd name="T5" fmla="*/ 4 h 65"/>
                  <a:gd name="T6" fmla="*/ 9 w 78"/>
                  <a:gd name="T7" fmla="*/ 4 h 65"/>
                  <a:gd name="T8" fmla="*/ 2 w 78"/>
                  <a:gd name="T9" fmla="*/ 16 h 65"/>
                  <a:gd name="T10" fmla="*/ 1 w 78"/>
                  <a:gd name="T11" fmla="*/ 26 h 65"/>
                  <a:gd name="T12" fmla="*/ 7 w 78"/>
                  <a:gd name="T13" fmla="*/ 35 h 65"/>
                  <a:gd name="T14" fmla="*/ 24 w 78"/>
                  <a:gd name="T15" fmla="*/ 44 h 65"/>
                  <a:gd name="T16" fmla="*/ 24 w 78"/>
                  <a:gd name="T17" fmla="*/ 44 h 65"/>
                  <a:gd name="T18" fmla="*/ 62 w 78"/>
                  <a:gd name="T19" fmla="*/ 65 h 65"/>
                  <a:gd name="T20" fmla="*/ 78 w 78"/>
                  <a:gd name="T21" fmla="*/ 37 h 65"/>
                  <a:gd name="T22" fmla="*/ 11 w 78"/>
                  <a:gd name="T23" fmla="*/ 0 h 65"/>
                  <a:gd name="T24" fmla="*/ 11 w 78"/>
                  <a:gd name="T25" fmla="*/ 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65">
                    <a:moveTo>
                      <a:pt x="11" y="2"/>
                    </a:moveTo>
                    <a:cubicBezTo>
                      <a:pt x="10" y="3"/>
                      <a:pt x="10" y="3"/>
                      <a:pt x="10" y="3"/>
                    </a:cubicBezTo>
                    <a:cubicBezTo>
                      <a:pt x="9" y="4"/>
                      <a:pt x="9" y="4"/>
                      <a:pt x="9" y="4"/>
                    </a:cubicBezTo>
                    <a:cubicBezTo>
                      <a:pt x="9" y="4"/>
                      <a:pt x="9" y="4"/>
                      <a:pt x="9" y="4"/>
                    </a:cubicBezTo>
                    <a:cubicBezTo>
                      <a:pt x="2" y="16"/>
                      <a:pt x="2" y="16"/>
                      <a:pt x="2" y="16"/>
                    </a:cubicBezTo>
                    <a:cubicBezTo>
                      <a:pt x="0" y="20"/>
                      <a:pt x="0" y="23"/>
                      <a:pt x="1" y="26"/>
                    </a:cubicBezTo>
                    <a:cubicBezTo>
                      <a:pt x="2" y="30"/>
                      <a:pt x="3" y="33"/>
                      <a:pt x="7" y="35"/>
                    </a:cubicBezTo>
                    <a:cubicBezTo>
                      <a:pt x="24" y="44"/>
                      <a:pt x="24" y="44"/>
                      <a:pt x="24" y="44"/>
                    </a:cubicBezTo>
                    <a:cubicBezTo>
                      <a:pt x="24" y="44"/>
                      <a:pt x="24" y="44"/>
                      <a:pt x="24" y="44"/>
                    </a:cubicBezTo>
                    <a:cubicBezTo>
                      <a:pt x="62" y="65"/>
                      <a:pt x="62" y="65"/>
                      <a:pt x="62" y="65"/>
                    </a:cubicBezTo>
                    <a:cubicBezTo>
                      <a:pt x="78" y="37"/>
                      <a:pt x="78" y="37"/>
                      <a:pt x="78" y="37"/>
                    </a:cubicBezTo>
                    <a:cubicBezTo>
                      <a:pt x="11" y="0"/>
                      <a:pt x="11" y="0"/>
                      <a:pt x="11" y="0"/>
                    </a:cubicBezTo>
                    <a:cubicBezTo>
                      <a:pt x="11" y="2"/>
                      <a:pt x="11" y="2"/>
                      <a:pt x="11" y="2"/>
                    </a:cubicBezTo>
                    <a:close/>
                  </a:path>
                </a:pathLst>
              </a:custGeom>
              <a:solidFill>
                <a:srgbClr val="484848"/>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90"/>
              <p:cNvSpPr>
                <a:spLocks/>
              </p:cNvSpPr>
              <p:nvPr/>
            </p:nvSpPr>
            <p:spPr bwMode="auto">
              <a:xfrm>
                <a:off x="6975570" y="4531579"/>
                <a:ext cx="152260" cy="161432"/>
              </a:xfrm>
              <a:custGeom>
                <a:avLst/>
                <a:gdLst>
                  <a:gd name="T0" fmla="*/ 0 w 35"/>
                  <a:gd name="T1" fmla="*/ 29 h 37"/>
                  <a:gd name="T2" fmla="*/ 8 w 35"/>
                  <a:gd name="T3" fmla="*/ 33 h 37"/>
                  <a:gd name="T4" fmla="*/ 31 w 35"/>
                  <a:gd name="T5" fmla="*/ 27 h 37"/>
                  <a:gd name="T6" fmla="*/ 31 w 35"/>
                  <a:gd name="T7" fmla="*/ 27 h 37"/>
                  <a:gd name="T8" fmla="*/ 25 w 35"/>
                  <a:gd name="T9" fmla="*/ 5 h 37"/>
                  <a:gd name="T10" fmla="*/ 16 w 35"/>
                  <a:gd name="T11" fmla="*/ 0 h 37"/>
                  <a:gd name="T12" fmla="*/ 0 w 35"/>
                  <a:gd name="T13" fmla="*/ 29 h 37"/>
                </a:gdLst>
                <a:ahLst/>
                <a:cxnLst>
                  <a:cxn ang="0">
                    <a:pos x="T0" y="T1"/>
                  </a:cxn>
                  <a:cxn ang="0">
                    <a:pos x="T2" y="T3"/>
                  </a:cxn>
                  <a:cxn ang="0">
                    <a:pos x="T4" y="T5"/>
                  </a:cxn>
                  <a:cxn ang="0">
                    <a:pos x="T6" y="T7"/>
                  </a:cxn>
                  <a:cxn ang="0">
                    <a:pos x="T8" y="T9"/>
                  </a:cxn>
                  <a:cxn ang="0">
                    <a:pos x="T10" y="T11"/>
                  </a:cxn>
                  <a:cxn ang="0">
                    <a:pos x="T12" y="T13"/>
                  </a:cxn>
                </a:cxnLst>
                <a:rect l="0" t="0" r="r" b="b"/>
                <a:pathLst>
                  <a:path w="35" h="37">
                    <a:moveTo>
                      <a:pt x="0" y="29"/>
                    </a:moveTo>
                    <a:cubicBezTo>
                      <a:pt x="8" y="33"/>
                      <a:pt x="8" y="33"/>
                      <a:pt x="8" y="33"/>
                    </a:cubicBezTo>
                    <a:cubicBezTo>
                      <a:pt x="16" y="37"/>
                      <a:pt x="26" y="35"/>
                      <a:pt x="31" y="27"/>
                    </a:cubicBezTo>
                    <a:cubicBezTo>
                      <a:pt x="31" y="27"/>
                      <a:pt x="31" y="27"/>
                      <a:pt x="31" y="27"/>
                    </a:cubicBezTo>
                    <a:cubicBezTo>
                      <a:pt x="35" y="19"/>
                      <a:pt x="33" y="10"/>
                      <a:pt x="25" y="5"/>
                    </a:cubicBezTo>
                    <a:cubicBezTo>
                      <a:pt x="16" y="0"/>
                      <a:pt x="16" y="0"/>
                      <a:pt x="16" y="0"/>
                    </a:cubicBezTo>
                    <a:lnTo>
                      <a:pt x="0" y="29"/>
                    </a:lnTo>
                    <a:close/>
                  </a:path>
                </a:pathLst>
              </a:custGeom>
              <a:solidFill>
                <a:srgbClr val="F7C2AB"/>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91"/>
              <p:cNvSpPr>
                <a:spLocks/>
              </p:cNvSpPr>
              <p:nvPr/>
            </p:nvSpPr>
            <p:spPr bwMode="auto">
              <a:xfrm>
                <a:off x="7379150" y="4737038"/>
                <a:ext cx="152260" cy="111902"/>
              </a:xfrm>
              <a:custGeom>
                <a:avLst/>
                <a:gdLst>
                  <a:gd name="T0" fmla="*/ 34 w 35"/>
                  <a:gd name="T1" fmla="*/ 0 h 26"/>
                  <a:gd name="T2" fmla="*/ 34 w 35"/>
                  <a:gd name="T3" fmla="*/ 9 h 26"/>
                  <a:gd name="T4" fmla="*/ 18 w 35"/>
                  <a:gd name="T5" fmla="*/ 26 h 26"/>
                  <a:gd name="T6" fmla="*/ 18 w 35"/>
                  <a:gd name="T7" fmla="*/ 26 h 26"/>
                  <a:gd name="T8" fmla="*/ 1 w 35"/>
                  <a:gd name="T9" fmla="*/ 11 h 26"/>
                  <a:gd name="T10" fmla="*/ 0 w 35"/>
                  <a:gd name="T11" fmla="*/ 1 h 26"/>
                  <a:gd name="T12" fmla="*/ 34 w 35"/>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5" h="26">
                    <a:moveTo>
                      <a:pt x="34" y="0"/>
                    </a:moveTo>
                    <a:cubicBezTo>
                      <a:pt x="34" y="9"/>
                      <a:pt x="34" y="9"/>
                      <a:pt x="34" y="9"/>
                    </a:cubicBezTo>
                    <a:cubicBezTo>
                      <a:pt x="35" y="18"/>
                      <a:pt x="27" y="25"/>
                      <a:pt x="18" y="26"/>
                    </a:cubicBezTo>
                    <a:cubicBezTo>
                      <a:pt x="18" y="26"/>
                      <a:pt x="18" y="26"/>
                      <a:pt x="18" y="26"/>
                    </a:cubicBezTo>
                    <a:cubicBezTo>
                      <a:pt x="9" y="26"/>
                      <a:pt x="1" y="20"/>
                      <a:pt x="1" y="11"/>
                    </a:cubicBezTo>
                    <a:cubicBezTo>
                      <a:pt x="0" y="1"/>
                      <a:pt x="0" y="1"/>
                      <a:pt x="0" y="1"/>
                    </a:cubicBezTo>
                    <a:lnTo>
                      <a:pt x="34" y="0"/>
                    </a:lnTo>
                    <a:close/>
                  </a:path>
                </a:pathLst>
              </a:custGeom>
              <a:solidFill>
                <a:srgbClr val="F7C2AB"/>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11" name="Group 110"/>
            <p:cNvGrpSpPr/>
            <p:nvPr/>
          </p:nvGrpSpPr>
          <p:grpSpPr>
            <a:xfrm>
              <a:off x="1830102" y="5265485"/>
              <a:ext cx="2196356" cy="805680"/>
              <a:chOff x="6524844" y="3239581"/>
              <a:chExt cx="1647267" cy="604260"/>
            </a:xfrm>
          </p:grpSpPr>
          <p:sp>
            <p:nvSpPr>
              <p:cNvPr id="112" name="Subtitle 2"/>
              <p:cNvSpPr txBox="1">
                <a:spLocks/>
              </p:cNvSpPr>
              <p:nvPr/>
            </p:nvSpPr>
            <p:spPr>
              <a:xfrm>
                <a:off x="6536862" y="3605437"/>
                <a:ext cx="1635249" cy="23840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609443" rtl="0" eaLnBrk="1" fontAlgn="auto" latinLnBrk="0" hangingPunct="1">
                  <a:lnSpc>
                    <a:spcPct val="90000"/>
                  </a:lnSpc>
                  <a:spcBef>
                    <a:spcPct val="20000"/>
                  </a:spcBef>
                  <a:spcAft>
                    <a:spcPts val="0"/>
                  </a:spcAft>
                  <a:buClrTx/>
                  <a:buSzTx/>
                  <a:buFont typeface="Arial" pitchFamily="34" charset="0"/>
                  <a:buNone/>
                  <a:tabLst/>
                  <a:defRPr/>
                </a:pPr>
                <a:r>
                  <a:rPr kumimoji="0" lang="en-US" sz="12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Women Share</a:t>
                </a:r>
              </a:p>
            </p:txBody>
          </p:sp>
          <p:sp>
            <p:nvSpPr>
              <p:cNvPr id="113" name="Content Placeholder 2"/>
              <p:cNvSpPr txBox="1">
                <a:spLocks/>
              </p:cNvSpPr>
              <p:nvPr/>
            </p:nvSpPr>
            <p:spPr>
              <a:xfrm>
                <a:off x="6524844" y="3239581"/>
                <a:ext cx="822499"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3200" b="1" i="0" u="none" strike="noStrike" kern="1200" cap="none" spc="0" normalizeH="0" baseline="0" noProof="0" dirty="0">
                    <a:ln>
                      <a:noFill/>
                    </a:ln>
                    <a:solidFill>
                      <a:prstClr val="black">
                        <a:lumMod val="75000"/>
                        <a:lumOff val="25000"/>
                      </a:prstClr>
                    </a:solidFill>
                    <a:effectLst/>
                    <a:uLnTx/>
                    <a:uFillTx/>
                    <a:latin typeface="Montserrat Black" panose="00000A00000000000000" pitchFamily="50" charset="0"/>
                    <a:ea typeface="宋体" panose="02010600030101010101" pitchFamily="2" charset="-122"/>
                    <a:cs typeface="+mn-cs"/>
                  </a:rPr>
                  <a:t>70</a:t>
                </a:r>
                <a:r>
                  <a:rPr kumimoji="0" lang="en-US" altLang="zh-CN" sz="2000" b="1" i="0" u="none" strike="noStrike" kern="1200" cap="none" spc="0" normalizeH="0" baseline="0" noProof="0" dirty="0">
                    <a:ln>
                      <a:noFill/>
                    </a:ln>
                    <a:solidFill>
                      <a:prstClr val="black">
                        <a:lumMod val="75000"/>
                        <a:lumOff val="25000"/>
                      </a:prstClr>
                    </a:solidFill>
                    <a:effectLst/>
                    <a:uLnTx/>
                    <a:uFillTx/>
                    <a:latin typeface="Montserrat Black" panose="00000A00000000000000" pitchFamily="50" charset="0"/>
                    <a:ea typeface="宋体" panose="02010600030101010101" pitchFamily="2" charset="-122"/>
                    <a:cs typeface="+mn-cs"/>
                  </a:rPr>
                  <a:t>%</a:t>
                </a:r>
              </a:p>
            </p:txBody>
          </p:sp>
        </p:grpSp>
      </p:grpSp>
      <p:sp>
        <p:nvSpPr>
          <p:cNvPr id="187" name="TextBox 186"/>
          <p:cNvSpPr txBox="1"/>
          <p:nvPr/>
        </p:nvSpPr>
        <p:spPr>
          <a:xfrm>
            <a:off x="1067651" y="1832617"/>
            <a:ext cx="3542114" cy="597062"/>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mn-cs"/>
              </a:rPr>
              <a:t>Deu loremar denim ipsur bonanz begin </a:t>
            </a:r>
            <a:r>
              <a:rPr kumimoji="0" lang="id-ID" sz="1600" b="1" i="0" u="none" strike="noStrike" kern="1200" cap="none" spc="0" normalizeH="0" baseline="0" noProof="0" dirty="0">
                <a:ln>
                  <a:noFill/>
                </a:ln>
                <a:solidFill>
                  <a:srgbClr val="B2D235"/>
                </a:solidFill>
                <a:effectLst/>
                <a:uLnTx/>
                <a:uFillTx/>
                <a:latin typeface="Lato Black" panose="020F0A02020204030203" pitchFamily="34" charset="0"/>
                <a:ea typeface="+mn-ea"/>
                <a:cs typeface="+mn-cs"/>
              </a:rPr>
              <a:t>have idea’s.</a:t>
            </a:r>
          </a:p>
        </p:txBody>
      </p:sp>
      <p:sp>
        <p:nvSpPr>
          <p:cNvPr id="188" name="TextBox 187"/>
          <p:cNvSpPr txBox="1"/>
          <p:nvPr/>
        </p:nvSpPr>
        <p:spPr>
          <a:xfrm>
            <a:off x="1067650" y="2484654"/>
            <a:ext cx="3868711"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We are placing great text in this text frames. Lorem ipsum will be replaced soon. The dummy sentences does not contain any meanings att all so are the other </a:t>
            </a:r>
            <a:r>
              <a:rPr kumimoji="0" lang="id-ID" sz="1400" b="0" i="0" u="none" strike="noStrike" kern="1200" cap="none" spc="0" normalizeH="0" baseline="0" noProof="0" dirty="0">
                <a:ln>
                  <a:noFill/>
                </a:ln>
                <a:solidFill>
                  <a:prstClr val="black">
                    <a:lumMod val="85000"/>
                    <a:lumOff val="15000"/>
                  </a:prstClr>
                </a:solidFill>
                <a:effectLst/>
                <a:uLnTx/>
                <a:uFillTx/>
                <a:latin typeface="Lato Light" panose="020F0302020204030203" pitchFamily="34" charset="0"/>
                <a:ea typeface="+mn-ea"/>
                <a:cs typeface="+mn-cs"/>
              </a:rPr>
              <a:t>made up sentences</a:t>
            </a: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 </a:t>
            </a:r>
            <a:endParaRPr kumimoji="0" lang="en-AU"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p:txBody>
      </p:sp>
      <p:grpSp>
        <p:nvGrpSpPr>
          <p:cNvPr id="5" name="Group 4"/>
          <p:cNvGrpSpPr/>
          <p:nvPr/>
        </p:nvGrpSpPr>
        <p:grpSpPr>
          <a:xfrm>
            <a:off x="0" y="3765573"/>
            <a:ext cx="12200378" cy="2782896"/>
            <a:chOff x="0" y="3765573"/>
            <a:chExt cx="12200378" cy="2782896"/>
          </a:xfrm>
        </p:grpSpPr>
        <p:grpSp>
          <p:nvGrpSpPr>
            <p:cNvPr id="2" name="Group 1"/>
            <p:cNvGrpSpPr/>
            <p:nvPr/>
          </p:nvGrpSpPr>
          <p:grpSpPr>
            <a:xfrm>
              <a:off x="0" y="4021169"/>
              <a:ext cx="12200378" cy="2527300"/>
              <a:chOff x="0" y="4021169"/>
              <a:chExt cx="12200378" cy="2527300"/>
            </a:xfrm>
          </p:grpSpPr>
          <p:sp>
            <p:nvSpPr>
              <p:cNvPr id="94" name="Rectangle 93"/>
              <p:cNvSpPr/>
              <p:nvPr/>
            </p:nvSpPr>
            <p:spPr>
              <a:xfrm>
                <a:off x="0" y="4021169"/>
                <a:ext cx="12200378" cy="25273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9" name="Group 18"/>
              <p:cNvGrpSpPr/>
              <p:nvPr/>
            </p:nvGrpSpPr>
            <p:grpSpPr>
              <a:xfrm>
                <a:off x="2632870" y="4363636"/>
                <a:ext cx="6930185" cy="1528461"/>
                <a:chOff x="4837112" y="8424007"/>
                <a:chExt cx="13935076" cy="3073400"/>
              </a:xfrm>
            </p:grpSpPr>
            <p:sp>
              <p:nvSpPr>
                <p:cNvPr id="20" name="Freeform 15"/>
                <p:cNvSpPr>
                  <a:spLocks/>
                </p:cNvSpPr>
                <p:nvPr/>
              </p:nvSpPr>
              <p:spPr bwMode="auto">
                <a:xfrm>
                  <a:off x="10348912" y="9576532"/>
                  <a:ext cx="6350" cy="152400"/>
                </a:xfrm>
                <a:custGeom>
                  <a:avLst/>
                  <a:gdLst>
                    <a:gd name="T0" fmla="*/ 0 w 4"/>
                    <a:gd name="T1" fmla="*/ 0 h 96"/>
                    <a:gd name="T2" fmla="*/ 0 w 4"/>
                    <a:gd name="T3" fmla="*/ 46 h 96"/>
                    <a:gd name="T4" fmla="*/ 4 w 4"/>
                    <a:gd name="T5" fmla="*/ 90 h 96"/>
                    <a:gd name="T6" fmla="*/ 4 w 4"/>
                    <a:gd name="T7" fmla="*/ 96 h 96"/>
                  </a:gdLst>
                  <a:ahLst/>
                  <a:cxnLst>
                    <a:cxn ang="0">
                      <a:pos x="T0" y="T1"/>
                    </a:cxn>
                    <a:cxn ang="0">
                      <a:pos x="T2" y="T3"/>
                    </a:cxn>
                    <a:cxn ang="0">
                      <a:pos x="T4" y="T5"/>
                    </a:cxn>
                    <a:cxn ang="0">
                      <a:pos x="T6" y="T7"/>
                    </a:cxn>
                  </a:cxnLst>
                  <a:rect l="0" t="0" r="r" b="b"/>
                  <a:pathLst>
                    <a:path w="4" h="96">
                      <a:moveTo>
                        <a:pt x="0" y="0"/>
                      </a:moveTo>
                      <a:lnTo>
                        <a:pt x="0" y="46"/>
                      </a:lnTo>
                      <a:lnTo>
                        <a:pt x="4" y="90"/>
                      </a:lnTo>
                      <a:lnTo>
                        <a:pt x="4" y="96"/>
                      </a:lnTo>
                    </a:path>
                  </a:pathLst>
                </a:custGeom>
                <a:noFill/>
                <a:ln w="381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16"/>
                <p:cNvSpPr>
                  <a:spLocks/>
                </p:cNvSpPr>
                <p:nvPr/>
              </p:nvSpPr>
              <p:spPr bwMode="auto">
                <a:xfrm>
                  <a:off x="10380662" y="9881332"/>
                  <a:ext cx="41275" cy="146050"/>
                </a:xfrm>
                <a:custGeom>
                  <a:avLst/>
                  <a:gdLst>
                    <a:gd name="T0" fmla="*/ 0 w 26"/>
                    <a:gd name="T1" fmla="*/ 0 h 92"/>
                    <a:gd name="T2" fmla="*/ 6 w 26"/>
                    <a:gd name="T3" fmla="*/ 26 h 92"/>
                    <a:gd name="T4" fmla="*/ 18 w 26"/>
                    <a:gd name="T5" fmla="*/ 66 h 92"/>
                    <a:gd name="T6" fmla="*/ 26 w 26"/>
                    <a:gd name="T7" fmla="*/ 92 h 92"/>
                  </a:gdLst>
                  <a:ahLst/>
                  <a:cxnLst>
                    <a:cxn ang="0">
                      <a:pos x="T0" y="T1"/>
                    </a:cxn>
                    <a:cxn ang="0">
                      <a:pos x="T2" y="T3"/>
                    </a:cxn>
                    <a:cxn ang="0">
                      <a:pos x="T4" y="T5"/>
                    </a:cxn>
                    <a:cxn ang="0">
                      <a:pos x="T6" y="T7"/>
                    </a:cxn>
                  </a:cxnLst>
                  <a:rect l="0" t="0" r="r" b="b"/>
                  <a:pathLst>
                    <a:path w="26" h="92">
                      <a:moveTo>
                        <a:pt x="0" y="0"/>
                      </a:moveTo>
                      <a:lnTo>
                        <a:pt x="6" y="26"/>
                      </a:lnTo>
                      <a:lnTo>
                        <a:pt x="18" y="66"/>
                      </a:lnTo>
                      <a:lnTo>
                        <a:pt x="26" y="92"/>
                      </a:lnTo>
                    </a:path>
                  </a:pathLst>
                </a:custGeom>
                <a:noFill/>
                <a:ln w="381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17"/>
                <p:cNvSpPr>
                  <a:spLocks/>
                </p:cNvSpPr>
                <p:nvPr/>
              </p:nvSpPr>
              <p:spPr bwMode="auto">
                <a:xfrm>
                  <a:off x="10479087" y="10167082"/>
                  <a:ext cx="73025" cy="133350"/>
                </a:xfrm>
                <a:custGeom>
                  <a:avLst/>
                  <a:gdLst>
                    <a:gd name="T0" fmla="*/ 0 w 46"/>
                    <a:gd name="T1" fmla="*/ 0 h 84"/>
                    <a:gd name="T2" fmla="*/ 2 w 46"/>
                    <a:gd name="T3" fmla="*/ 4 h 84"/>
                    <a:gd name="T4" fmla="*/ 22 w 46"/>
                    <a:gd name="T5" fmla="*/ 42 h 84"/>
                    <a:gd name="T6" fmla="*/ 42 w 46"/>
                    <a:gd name="T7" fmla="*/ 78 h 84"/>
                    <a:gd name="T8" fmla="*/ 46 w 46"/>
                    <a:gd name="T9" fmla="*/ 84 h 84"/>
                  </a:gdLst>
                  <a:ahLst/>
                  <a:cxnLst>
                    <a:cxn ang="0">
                      <a:pos x="T0" y="T1"/>
                    </a:cxn>
                    <a:cxn ang="0">
                      <a:pos x="T2" y="T3"/>
                    </a:cxn>
                    <a:cxn ang="0">
                      <a:pos x="T4" y="T5"/>
                    </a:cxn>
                    <a:cxn ang="0">
                      <a:pos x="T6" y="T7"/>
                    </a:cxn>
                    <a:cxn ang="0">
                      <a:pos x="T8" y="T9"/>
                    </a:cxn>
                  </a:cxnLst>
                  <a:rect l="0" t="0" r="r" b="b"/>
                  <a:pathLst>
                    <a:path w="46" h="84">
                      <a:moveTo>
                        <a:pt x="0" y="0"/>
                      </a:moveTo>
                      <a:lnTo>
                        <a:pt x="2" y="4"/>
                      </a:lnTo>
                      <a:lnTo>
                        <a:pt x="22" y="42"/>
                      </a:lnTo>
                      <a:lnTo>
                        <a:pt x="42" y="78"/>
                      </a:lnTo>
                      <a:lnTo>
                        <a:pt x="46" y="84"/>
                      </a:lnTo>
                    </a:path>
                  </a:pathLst>
                </a:custGeom>
                <a:noFill/>
                <a:ln w="381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18"/>
                <p:cNvSpPr>
                  <a:spLocks/>
                </p:cNvSpPr>
                <p:nvPr/>
              </p:nvSpPr>
              <p:spPr bwMode="auto">
                <a:xfrm>
                  <a:off x="10641012" y="10427432"/>
                  <a:ext cx="98425" cy="114300"/>
                </a:xfrm>
                <a:custGeom>
                  <a:avLst/>
                  <a:gdLst>
                    <a:gd name="T0" fmla="*/ 0 w 62"/>
                    <a:gd name="T1" fmla="*/ 0 h 72"/>
                    <a:gd name="T2" fmla="*/ 14 w 62"/>
                    <a:gd name="T3" fmla="*/ 16 h 72"/>
                    <a:gd name="T4" fmla="*/ 40 w 62"/>
                    <a:gd name="T5" fmla="*/ 48 h 72"/>
                    <a:gd name="T6" fmla="*/ 62 w 62"/>
                    <a:gd name="T7" fmla="*/ 72 h 72"/>
                  </a:gdLst>
                  <a:ahLst/>
                  <a:cxnLst>
                    <a:cxn ang="0">
                      <a:pos x="T0" y="T1"/>
                    </a:cxn>
                    <a:cxn ang="0">
                      <a:pos x="T2" y="T3"/>
                    </a:cxn>
                    <a:cxn ang="0">
                      <a:pos x="T4" y="T5"/>
                    </a:cxn>
                    <a:cxn ang="0">
                      <a:pos x="T6" y="T7"/>
                    </a:cxn>
                  </a:cxnLst>
                  <a:rect l="0" t="0" r="r" b="b"/>
                  <a:pathLst>
                    <a:path w="62" h="72">
                      <a:moveTo>
                        <a:pt x="0" y="0"/>
                      </a:moveTo>
                      <a:lnTo>
                        <a:pt x="14" y="16"/>
                      </a:lnTo>
                      <a:lnTo>
                        <a:pt x="40" y="48"/>
                      </a:lnTo>
                      <a:lnTo>
                        <a:pt x="62" y="72"/>
                      </a:lnTo>
                    </a:path>
                  </a:pathLst>
                </a:custGeom>
                <a:noFill/>
                <a:ln w="381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19"/>
                <p:cNvSpPr>
                  <a:spLocks/>
                </p:cNvSpPr>
                <p:nvPr/>
              </p:nvSpPr>
              <p:spPr bwMode="auto">
                <a:xfrm>
                  <a:off x="10853737" y="10643332"/>
                  <a:ext cx="123825" cy="88900"/>
                </a:xfrm>
                <a:custGeom>
                  <a:avLst/>
                  <a:gdLst>
                    <a:gd name="T0" fmla="*/ 0 w 78"/>
                    <a:gd name="T1" fmla="*/ 0 h 56"/>
                    <a:gd name="T2" fmla="*/ 30 w 78"/>
                    <a:gd name="T3" fmla="*/ 24 h 56"/>
                    <a:gd name="T4" fmla="*/ 64 w 78"/>
                    <a:gd name="T5" fmla="*/ 48 h 56"/>
                    <a:gd name="T6" fmla="*/ 78 w 78"/>
                    <a:gd name="T7" fmla="*/ 56 h 56"/>
                  </a:gdLst>
                  <a:ahLst/>
                  <a:cxnLst>
                    <a:cxn ang="0">
                      <a:pos x="T0" y="T1"/>
                    </a:cxn>
                    <a:cxn ang="0">
                      <a:pos x="T2" y="T3"/>
                    </a:cxn>
                    <a:cxn ang="0">
                      <a:pos x="T4" y="T5"/>
                    </a:cxn>
                    <a:cxn ang="0">
                      <a:pos x="T6" y="T7"/>
                    </a:cxn>
                  </a:cxnLst>
                  <a:rect l="0" t="0" r="r" b="b"/>
                  <a:pathLst>
                    <a:path w="78" h="56">
                      <a:moveTo>
                        <a:pt x="0" y="0"/>
                      </a:moveTo>
                      <a:lnTo>
                        <a:pt x="30" y="24"/>
                      </a:lnTo>
                      <a:lnTo>
                        <a:pt x="64" y="48"/>
                      </a:lnTo>
                      <a:lnTo>
                        <a:pt x="78" y="56"/>
                      </a:lnTo>
                    </a:path>
                  </a:pathLst>
                </a:custGeom>
                <a:noFill/>
                <a:ln w="381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20"/>
                <p:cNvSpPr>
                  <a:spLocks/>
                </p:cNvSpPr>
                <p:nvPr/>
              </p:nvSpPr>
              <p:spPr bwMode="auto">
                <a:xfrm>
                  <a:off x="11107737" y="10808432"/>
                  <a:ext cx="139700" cy="60325"/>
                </a:xfrm>
                <a:custGeom>
                  <a:avLst/>
                  <a:gdLst>
                    <a:gd name="T0" fmla="*/ 0 w 88"/>
                    <a:gd name="T1" fmla="*/ 0 h 38"/>
                    <a:gd name="T2" fmla="*/ 12 w 88"/>
                    <a:gd name="T3" fmla="*/ 6 h 38"/>
                    <a:gd name="T4" fmla="*/ 52 w 88"/>
                    <a:gd name="T5" fmla="*/ 24 h 38"/>
                    <a:gd name="T6" fmla="*/ 88 w 88"/>
                    <a:gd name="T7" fmla="*/ 38 h 38"/>
                  </a:gdLst>
                  <a:ahLst/>
                  <a:cxnLst>
                    <a:cxn ang="0">
                      <a:pos x="T0" y="T1"/>
                    </a:cxn>
                    <a:cxn ang="0">
                      <a:pos x="T2" y="T3"/>
                    </a:cxn>
                    <a:cxn ang="0">
                      <a:pos x="T4" y="T5"/>
                    </a:cxn>
                    <a:cxn ang="0">
                      <a:pos x="T6" y="T7"/>
                    </a:cxn>
                  </a:cxnLst>
                  <a:rect l="0" t="0" r="r" b="b"/>
                  <a:pathLst>
                    <a:path w="88" h="38">
                      <a:moveTo>
                        <a:pt x="0" y="0"/>
                      </a:moveTo>
                      <a:lnTo>
                        <a:pt x="12" y="6"/>
                      </a:lnTo>
                      <a:lnTo>
                        <a:pt x="52" y="24"/>
                      </a:lnTo>
                      <a:lnTo>
                        <a:pt x="88" y="38"/>
                      </a:lnTo>
                    </a:path>
                  </a:pathLst>
                </a:custGeom>
                <a:noFill/>
                <a:ln w="381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21"/>
                <p:cNvSpPr>
                  <a:spLocks/>
                </p:cNvSpPr>
                <p:nvPr/>
              </p:nvSpPr>
              <p:spPr bwMode="auto">
                <a:xfrm>
                  <a:off x="11393487" y="10913207"/>
                  <a:ext cx="149225" cy="28575"/>
                </a:xfrm>
                <a:custGeom>
                  <a:avLst/>
                  <a:gdLst>
                    <a:gd name="T0" fmla="*/ 0 w 94"/>
                    <a:gd name="T1" fmla="*/ 0 h 18"/>
                    <a:gd name="T2" fmla="*/ 34 w 94"/>
                    <a:gd name="T3" fmla="*/ 8 h 18"/>
                    <a:gd name="T4" fmla="*/ 76 w 94"/>
                    <a:gd name="T5" fmla="*/ 16 h 18"/>
                    <a:gd name="T6" fmla="*/ 94 w 94"/>
                    <a:gd name="T7" fmla="*/ 18 h 18"/>
                  </a:gdLst>
                  <a:ahLst/>
                  <a:cxnLst>
                    <a:cxn ang="0">
                      <a:pos x="T0" y="T1"/>
                    </a:cxn>
                    <a:cxn ang="0">
                      <a:pos x="T2" y="T3"/>
                    </a:cxn>
                    <a:cxn ang="0">
                      <a:pos x="T4" y="T5"/>
                    </a:cxn>
                    <a:cxn ang="0">
                      <a:pos x="T6" y="T7"/>
                    </a:cxn>
                  </a:cxnLst>
                  <a:rect l="0" t="0" r="r" b="b"/>
                  <a:pathLst>
                    <a:path w="94" h="18">
                      <a:moveTo>
                        <a:pt x="0" y="0"/>
                      </a:moveTo>
                      <a:lnTo>
                        <a:pt x="34" y="8"/>
                      </a:lnTo>
                      <a:lnTo>
                        <a:pt x="76" y="16"/>
                      </a:lnTo>
                      <a:lnTo>
                        <a:pt x="94" y="18"/>
                      </a:lnTo>
                    </a:path>
                  </a:pathLst>
                </a:custGeom>
                <a:noFill/>
                <a:ln w="381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22"/>
                <p:cNvSpPr>
                  <a:spLocks/>
                </p:cNvSpPr>
                <p:nvPr/>
              </p:nvSpPr>
              <p:spPr bwMode="auto">
                <a:xfrm>
                  <a:off x="11695112" y="10948132"/>
                  <a:ext cx="152400" cy="6350"/>
                </a:xfrm>
                <a:custGeom>
                  <a:avLst/>
                  <a:gdLst>
                    <a:gd name="T0" fmla="*/ 0 w 96"/>
                    <a:gd name="T1" fmla="*/ 4 h 4"/>
                    <a:gd name="T2" fmla="*/ 20 w 96"/>
                    <a:gd name="T3" fmla="*/ 4 h 4"/>
                    <a:gd name="T4" fmla="*/ 64 w 96"/>
                    <a:gd name="T5" fmla="*/ 4 h 4"/>
                    <a:gd name="T6" fmla="*/ 96 w 96"/>
                    <a:gd name="T7" fmla="*/ 0 h 4"/>
                  </a:gdLst>
                  <a:ahLst/>
                  <a:cxnLst>
                    <a:cxn ang="0">
                      <a:pos x="T0" y="T1"/>
                    </a:cxn>
                    <a:cxn ang="0">
                      <a:pos x="T2" y="T3"/>
                    </a:cxn>
                    <a:cxn ang="0">
                      <a:pos x="T4" y="T5"/>
                    </a:cxn>
                    <a:cxn ang="0">
                      <a:pos x="T6" y="T7"/>
                    </a:cxn>
                  </a:cxnLst>
                  <a:rect l="0" t="0" r="r" b="b"/>
                  <a:pathLst>
                    <a:path w="96" h="4">
                      <a:moveTo>
                        <a:pt x="0" y="4"/>
                      </a:moveTo>
                      <a:lnTo>
                        <a:pt x="20" y="4"/>
                      </a:lnTo>
                      <a:lnTo>
                        <a:pt x="64" y="4"/>
                      </a:lnTo>
                      <a:lnTo>
                        <a:pt x="96" y="0"/>
                      </a:lnTo>
                    </a:path>
                  </a:pathLst>
                </a:custGeom>
                <a:noFill/>
                <a:ln w="381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23"/>
                <p:cNvSpPr>
                  <a:spLocks/>
                </p:cNvSpPr>
                <p:nvPr/>
              </p:nvSpPr>
              <p:spPr bwMode="auto">
                <a:xfrm>
                  <a:off x="11996737" y="10890982"/>
                  <a:ext cx="149225" cy="38100"/>
                </a:xfrm>
                <a:custGeom>
                  <a:avLst/>
                  <a:gdLst>
                    <a:gd name="T0" fmla="*/ 0 w 94"/>
                    <a:gd name="T1" fmla="*/ 24 h 24"/>
                    <a:gd name="T2" fmla="*/ 4 w 94"/>
                    <a:gd name="T3" fmla="*/ 22 h 24"/>
                    <a:gd name="T4" fmla="*/ 46 w 94"/>
                    <a:gd name="T5" fmla="*/ 14 h 24"/>
                    <a:gd name="T6" fmla="*/ 88 w 94"/>
                    <a:gd name="T7" fmla="*/ 2 h 24"/>
                    <a:gd name="T8" fmla="*/ 94 w 94"/>
                    <a:gd name="T9" fmla="*/ 0 h 24"/>
                  </a:gdLst>
                  <a:ahLst/>
                  <a:cxnLst>
                    <a:cxn ang="0">
                      <a:pos x="T0" y="T1"/>
                    </a:cxn>
                    <a:cxn ang="0">
                      <a:pos x="T2" y="T3"/>
                    </a:cxn>
                    <a:cxn ang="0">
                      <a:pos x="T4" y="T5"/>
                    </a:cxn>
                    <a:cxn ang="0">
                      <a:pos x="T6" y="T7"/>
                    </a:cxn>
                    <a:cxn ang="0">
                      <a:pos x="T8" y="T9"/>
                    </a:cxn>
                  </a:cxnLst>
                  <a:rect l="0" t="0" r="r" b="b"/>
                  <a:pathLst>
                    <a:path w="94" h="24">
                      <a:moveTo>
                        <a:pt x="0" y="24"/>
                      </a:moveTo>
                      <a:lnTo>
                        <a:pt x="4" y="22"/>
                      </a:lnTo>
                      <a:lnTo>
                        <a:pt x="46" y="14"/>
                      </a:lnTo>
                      <a:lnTo>
                        <a:pt x="88" y="2"/>
                      </a:lnTo>
                      <a:lnTo>
                        <a:pt x="94" y="0"/>
                      </a:lnTo>
                    </a:path>
                  </a:pathLst>
                </a:custGeom>
                <a:noFill/>
                <a:ln w="381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24"/>
                <p:cNvSpPr>
                  <a:spLocks/>
                </p:cNvSpPr>
                <p:nvPr/>
              </p:nvSpPr>
              <p:spPr bwMode="auto">
                <a:xfrm>
                  <a:off x="12288838" y="10763982"/>
                  <a:ext cx="133350" cy="69850"/>
                </a:xfrm>
                <a:custGeom>
                  <a:avLst/>
                  <a:gdLst>
                    <a:gd name="T0" fmla="*/ 0 w 84"/>
                    <a:gd name="T1" fmla="*/ 44 h 44"/>
                    <a:gd name="T2" fmla="*/ 22 w 84"/>
                    <a:gd name="T3" fmla="*/ 34 h 44"/>
                    <a:gd name="T4" fmla="*/ 58 w 84"/>
                    <a:gd name="T5" fmla="*/ 16 h 44"/>
                    <a:gd name="T6" fmla="*/ 84 w 84"/>
                    <a:gd name="T7" fmla="*/ 0 h 44"/>
                  </a:gdLst>
                  <a:ahLst/>
                  <a:cxnLst>
                    <a:cxn ang="0">
                      <a:pos x="T0" y="T1"/>
                    </a:cxn>
                    <a:cxn ang="0">
                      <a:pos x="T2" y="T3"/>
                    </a:cxn>
                    <a:cxn ang="0">
                      <a:pos x="T4" y="T5"/>
                    </a:cxn>
                    <a:cxn ang="0">
                      <a:pos x="T6" y="T7"/>
                    </a:cxn>
                  </a:cxnLst>
                  <a:rect l="0" t="0" r="r" b="b"/>
                  <a:pathLst>
                    <a:path w="84" h="44">
                      <a:moveTo>
                        <a:pt x="0" y="44"/>
                      </a:moveTo>
                      <a:lnTo>
                        <a:pt x="22" y="34"/>
                      </a:lnTo>
                      <a:lnTo>
                        <a:pt x="58" y="16"/>
                      </a:lnTo>
                      <a:lnTo>
                        <a:pt x="84" y="0"/>
                      </a:lnTo>
                    </a:path>
                  </a:pathLst>
                </a:custGeom>
                <a:noFill/>
                <a:ln w="381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25"/>
                <p:cNvSpPr>
                  <a:spLocks/>
                </p:cNvSpPr>
                <p:nvPr/>
              </p:nvSpPr>
              <p:spPr bwMode="auto">
                <a:xfrm>
                  <a:off x="12549188" y="10583007"/>
                  <a:ext cx="117475" cy="98425"/>
                </a:xfrm>
                <a:custGeom>
                  <a:avLst/>
                  <a:gdLst>
                    <a:gd name="T0" fmla="*/ 0 w 74"/>
                    <a:gd name="T1" fmla="*/ 62 h 62"/>
                    <a:gd name="T2" fmla="*/ 34 w 74"/>
                    <a:gd name="T3" fmla="*/ 36 h 62"/>
                    <a:gd name="T4" fmla="*/ 64 w 74"/>
                    <a:gd name="T5" fmla="*/ 8 h 62"/>
                    <a:gd name="T6" fmla="*/ 74 w 74"/>
                    <a:gd name="T7" fmla="*/ 0 h 62"/>
                  </a:gdLst>
                  <a:ahLst/>
                  <a:cxnLst>
                    <a:cxn ang="0">
                      <a:pos x="T0" y="T1"/>
                    </a:cxn>
                    <a:cxn ang="0">
                      <a:pos x="T2" y="T3"/>
                    </a:cxn>
                    <a:cxn ang="0">
                      <a:pos x="T4" y="T5"/>
                    </a:cxn>
                    <a:cxn ang="0">
                      <a:pos x="T6" y="T7"/>
                    </a:cxn>
                  </a:cxnLst>
                  <a:rect l="0" t="0" r="r" b="b"/>
                  <a:pathLst>
                    <a:path w="74" h="62">
                      <a:moveTo>
                        <a:pt x="0" y="62"/>
                      </a:moveTo>
                      <a:lnTo>
                        <a:pt x="34" y="36"/>
                      </a:lnTo>
                      <a:lnTo>
                        <a:pt x="64" y="8"/>
                      </a:lnTo>
                      <a:lnTo>
                        <a:pt x="74" y="0"/>
                      </a:lnTo>
                    </a:path>
                  </a:pathLst>
                </a:custGeom>
                <a:noFill/>
                <a:ln w="381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26"/>
                <p:cNvSpPr>
                  <a:spLocks/>
                </p:cNvSpPr>
                <p:nvPr/>
              </p:nvSpPr>
              <p:spPr bwMode="auto">
                <a:xfrm>
                  <a:off x="12771438" y="10351232"/>
                  <a:ext cx="92075" cy="120650"/>
                </a:xfrm>
                <a:custGeom>
                  <a:avLst/>
                  <a:gdLst>
                    <a:gd name="T0" fmla="*/ 0 w 58"/>
                    <a:gd name="T1" fmla="*/ 76 h 76"/>
                    <a:gd name="T2" fmla="*/ 10 w 58"/>
                    <a:gd name="T3" fmla="*/ 64 h 76"/>
                    <a:gd name="T4" fmla="*/ 36 w 58"/>
                    <a:gd name="T5" fmla="*/ 32 h 76"/>
                    <a:gd name="T6" fmla="*/ 58 w 58"/>
                    <a:gd name="T7" fmla="*/ 0 h 76"/>
                  </a:gdLst>
                  <a:ahLst/>
                  <a:cxnLst>
                    <a:cxn ang="0">
                      <a:pos x="T0" y="T1"/>
                    </a:cxn>
                    <a:cxn ang="0">
                      <a:pos x="T2" y="T3"/>
                    </a:cxn>
                    <a:cxn ang="0">
                      <a:pos x="T4" y="T5"/>
                    </a:cxn>
                    <a:cxn ang="0">
                      <a:pos x="T6" y="T7"/>
                    </a:cxn>
                  </a:cxnLst>
                  <a:rect l="0" t="0" r="r" b="b"/>
                  <a:pathLst>
                    <a:path w="58" h="76">
                      <a:moveTo>
                        <a:pt x="0" y="76"/>
                      </a:moveTo>
                      <a:lnTo>
                        <a:pt x="10" y="64"/>
                      </a:lnTo>
                      <a:lnTo>
                        <a:pt x="36" y="32"/>
                      </a:lnTo>
                      <a:lnTo>
                        <a:pt x="58" y="0"/>
                      </a:lnTo>
                    </a:path>
                  </a:pathLst>
                </a:custGeom>
                <a:noFill/>
                <a:ln w="381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27"/>
                <p:cNvSpPr>
                  <a:spLocks/>
                </p:cNvSpPr>
                <p:nvPr/>
              </p:nvSpPr>
              <p:spPr bwMode="auto">
                <a:xfrm>
                  <a:off x="12942888" y="10084532"/>
                  <a:ext cx="63500" cy="136525"/>
                </a:xfrm>
                <a:custGeom>
                  <a:avLst/>
                  <a:gdLst>
                    <a:gd name="T0" fmla="*/ 0 w 40"/>
                    <a:gd name="T1" fmla="*/ 86 h 86"/>
                    <a:gd name="T2" fmla="*/ 16 w 40"/>
                    <a:gd name="T3" fmla="*/ 56 h 86"/>
                    <a:gd name="T4" fmla="*/ 32 w 40"/>
                    <a:gd name="T5" fmla="*/ 18 h 86"/>
                    <a:gd name="T6" fmla="*/ 40 w 40"/>
                    <a:gd name="T7" fmla="*/ 0 h 86"/>
                  </a:gdLst>
                  <a:ahLst/>
                  <a:cxnLst>
                    <a:cxn ang="0">
                      <a:pos x="T0" y="T1"/>
                    </a:cxn>
                    <a:cxn ang="0">
                      <a:pos x="T2" y="T3"/>
                    </a:cxn>
                    <a:cxn ang="0">
                      <a:pos x="T4" y="T5"/>
                    </a:cxn>
                    <a:cxn ang="0">
                      <a:pos x="T6" y="T7"/>
                    </a:cxn>
                  </a:cxnLst>
                  <a:rect l="0" t="0" r="r" b="b"/>
                  <a:pathLst>
                    <a:path w="40" h="86">
                      <a:moveTo>
                        <a:pt x="0" y="86"/>
                      </a:moveTo>
                      <a:lnTo>
                        <a:pt x="16" y="56"/>
                      </a:lnTo>
                      <a:lnTo>
                        <a:pt x="32" y="18"/>
                      </a:lnTo>
                      <a:lnTo>
                        <a:pt x="40" y="0"/>
                      </a:lnTo>
                    </a:path>
                  </a:pathLst>
                </a:custGeom>
                <a:noFill/>
                <a:ln w="381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28"/>
                <p:cNvSpPr>
                  <a:spLocks/>
                </p:cNvSpPr>
                <p:nvPr/>
              </p:nvSpPr>
              <p:spPr bwMode="auto">
                <a:xfrm>
                  <a:off x="13054013" y="9789257"/>
                  <a:ext cx="31750" cy="149225"/>
                </a:xfrm>
                <a:custGeom>
                  <a:avLst/>
                  <a:gdLst>
                    <a:gd name="T0" fmla="*/ 0 w 20"/>
                    <a:gd name="T1" fmla="*/ 94 h 94"/>
                    <a:gd name="T2" fmla="*/ 4 w 20"/>
                    <a:gd name="T3" fmla="*/ 84 h 94"/>
                    <a:gd name="T4" fmla="*/ 14 w 20"/>
                    <a:gd name="T5" fmla="*/ 42 h 94"/>
                    <a:gd name="T6" fmla="*/ 20 w 20"/>
                    <a:gd name="T7" fmla="*/ 0 h 94"/>
                  </a:gdLst>
                  <a:ahLst/>
                  <a:cxnLst>
                    <a:cxn ang="0">
                      <a:pos x="T0" y="T1"/>
                    </a:cxn>
                    <a:cxn ang="0">
                      <a:pos x="T2" y="T3"/>
                    </a:cxn>
                    <a:cxn ang="0">
                      <a:pos x="T4" y="T5"/>
                    </a:cxn>
                    <a:cxn ang="0">
                      <a:pos x="T6" y="T7"/>
                    </a:cxn>
                  </a:cxnLst>
                  <a:rect l="0" t="0" r="r" b="b"/>
                  <a:pathLst>
                    <a:path w="20" h="94">
                      <a:moveTo>
                        <a:pt x="0" y="94"/>
                      </a:moveTo>
                      <a:lnTo>
                        <a:pt x="4" y="84"/>
                      </a:lnTo>
                      <a:lnTo>
                        <a:pt x="14" y="42"/>
                      </a:lnTo>
                      <a:lnTo>
                        <a:pt x="20" y="0"/>
                      </a:lnTo>
                    </a:path>
                  </a:pathLst>
                </a:custGeom>
                <a:noFill/>
                <a:ln w="381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Line 29"/>
                <p:cNvSpPr>
                  <a:spLocks noChangeShapeType="1"/>
                </p:cNvSpPr>
                <p:nvPr/>
              </p:nvSpPr>
              <p:spPr bwMode="auto">
                <a:xfrm flipV="1">
                  <a:off x="13101638" y="9576532"/>
                  <a:ext cx="0" cy="60325"/>
                </a:xfrm>
                <a:prstGeom prst="line">
                  <a:avLst/>
                </a:prstGeom>
                <a:noFill/>
                <a:ln w="38100">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34"/>
                <p:cNvSpPr>
                  <a:spLocks/>
                </p:cNvSpPr>
                <p:nvPr/>
              </p:nvSpPr>
              <p:spPr bwMode="auto">
                <a:xfrm>
                  <a:off x="8710612" y="8522432"/>
                  <a:ext cx="895350" cy="609600"/>
                </a:xfrm>
                <a:custGeom>
                  <a:avLst/>
                  <a:gdLst>
                    <a:gd name="T0" fmla="*/ 294 w 564"/>
                    <a:gd name="T1" fmla="*/ 0 h 384"/>
                    <a:gd name="T2" fmla="*/ 264 w 564"/>
                    <a:gd name="T3" fmla="*/ 12 h 384"/>
                    <a:gd name="T4" fmla="*/ 242 w 564"/>
                    <a:gd name="T5" fmla="*/ 32 h 384"/>
                    <a:gd name="T6" fmla="*/ 224 w 564"/>
                    <a:gd name="T7" fmla="*/ 30 h 384"/>
                    <a:gd name="T8" fmla="*/ 178 w 564"/>
                    <a:gd name="T9" fmla="*/ 16 h 384"/>
                    <a:gd name="T10" fmla="*/ 150 w 564"/>
                    <a:gd name="T11" fmla="*/ 20 h 384"/>
                    <a:gd name="T12" fmla="*/ 116 w 564"/>
                    <a:gd name="T13" fmla="*/ 44 h 384"/>
                    <a:gd name="T14" fmla="*/ 100 w 564"/>
                    <a:gd name="T15" fmla="*/ 82 h 384"/>
                    <a:gd name="T16" fmla="*/ 80 w 564"/>
                    <a:gd name="T17" fmla="*/ 78 h 384"/>
                    <a:gd name="T18" fmla="*/ 48 w 564"/>
                    <a:gd name="T19" fmla="*/ 84 h 384"/>
                    <a:gd name="T20" fmla="*/ 14 w 564"/>
                    <a:gd name="T21" fmla="*/ 114 h 384"/>
                    <a:gd name="T22" fmla="*/ 0 w 564"/>
                    <a:gd name="T23" fmla="*/ 158 h 384"/>
                    <a:gd name="T24" fmla="*/ 4 w 564"/>
                    <a:gd name="T25" fmla="*/ 184 h 384"/>
                    <a:gd name="T26" fmla="*/ 24 w 564"/>
                    <a:gd name="T27" fmla="*/ 214 h 384"/>
                    <a:gd name="T28" fmla="*/ 56 w 564"/>
                    <a:gd name="T29" fmla="*/ 234 h 384"/>
                    <a:gd name="T30" fmla="*/ 46 w 564"/>
                    <a:gd name="T31" fmla="*/ 254 h 384"/>
                    <a:gd name="T32" fmla="*/ 42 w 564"/>
                    <a:gd name="T33" fmla="*/ 278 h 384"/>
                    <a:gd name="T34" fmla="*/ 56 w 564"/>
                    <a:gd name="T35" fmla="*/ 322 h 384"/>
                    <a:gd name="T36" fmla="*/ 90 w 564"/>
                    <a:gd name="T37" fmla="*/ 352 h 384"/>
                    <a:gd name="T38" fmla="*/ 122 w 564"/>
                    <a:gd name="T39" fmla="*/ 358 h 384"/>
                    <a:gd name="T40" fmla="*/ 158 w 564"/>
                    <a:gd name="T41" fmla="*/ 348 h 384"/>
                    <a:gd name="T42" fmla="*/ 174 w 564"/>
                    <a:gd name="T43" fmla="*/ 352 h 384"/>
                    <a:gd name="T44" fmla="*/ 196 w 564"/>
                    <a:gd name="T45" fmla="*/ 372 h 384"/>
                    <a:gd name="T46" fmla="*/ 226 w 564"/>
                    <a:gd name="T47" fmla="*/ 384 h 384"/>
                    <a:gd name="T48" fmla="*/ 248 w 564"/>
                    <a:gd name="T49" fmla="*/ 384 h 384"/>
                    <a:gd name="T50" fmla="*/ 276 w 564"/>
                    <a:gd name="T51" fmla="*/ 374 h 384"/>
                    <a:gd name="T52" fmla="*/ 300 w 564"/>
                    <a:gd name="T53" fmla="*/ 356 h 384"/>
                    <a:gd name="T54" fmla="*/ 310 w 564"/>
                    <a:gd name="T55" fmla="*/ 356 h 384"/>
                    <a:gd name="T56" fmla="*/ 334 w 564"/>
                    <a:gd name="T57" fmla="*/ 374 h 384"/>
                    <a:gd name="T58" fmla="*/ 362 w 564"/>
                    <a:gd name="T59" fmla="*/ 384 h 384"/>
                    <a:gd name="T60" fmla="*/ 388 w 564"/>
                    <a:gd name="T61" fmla="*/ 382 h 384"/>
                    <a:gd name="T62" fmla="*/ 428 w 564"/>
                    <a:gd name="T63" fmla="*/ 362 h 384"/>
                    <a:gd name="T64" fmla="*/ 450 w 564"/>
                    <a:gd name="T65" fmla="*/ 322 h 384"/>
                    <a:gd name="T66" fmla="*/ 450 w 564"/>
                    <a:gd name="T67" fmla="*/ 298 h 384"/>
                    <a:gd name="T68" fmla="*/ 484 w 564"/>
                    <a:gd name="T69" fmla="*/ 306 h 384"/>
                    <a:gd name="T70" fmla="*/ 516 w 564"/>
                    <a:gd name="T71" fmla="*/ 300 h 384"/>
                    <a:gd name="T72" fmla="*/ 550 w 564"/>
                    <a:gd name="T73" fmla="*/ 270 h 384"/>
                    <a:gd name="T74" fmla="*/ 564 w 564"/>
                    <a:gd name="T75" fmla="*/ 226 h 384"/>
                    <a:gd name="T76" fmla="*/ 560 w 564"/>
                    <a:gd name="T77" fmla="*/ 200 h 384"/>
                    <a:gd name="T78" fmla="*/ 538 w 564"/>
                    <a:gd name="T79" fmla="*/ 168 h 384"/>
                    <a:gd name="T80" fmla="*/ 504 w 564"/>
                    <a:gd name="T81" fmla="*/ 150 h 384"/>
                    <a:gd name="T82" fmla="*/ 512 w 564"/>
                    <a:gd name="T83" fmla="*/ 130 h 384"/>
                    <a:gd name="T84" fmla="*/ 516 w 564"/>
                    <a:gd name="T85" fmla="*/ 108 h 384"/>
                    <a:gd name="T86" fmla="*/ 502 w 564"/>
                    <a:gd name="T87" fmla="*/ 64 h 384"/>
                    <a:gd name="T88" fmla="*/ 468 w 564"/>
                    <a:gd name="T89" fmla="*/ 36 h 384"/>
                    <a:gd name="T90" fmla="*/ 436 w 564"/>
                    <a:gd name="T91" fmla="*/ 30 h 384"/>
                    <a:gd name="T92" fmla="*/ 392 w 564"/>
                    <a:gd name="T93" fmla="*/ 44 h 384"/>
                    <a:gd name="T94" fmla="*/ 376 w 564"/>
                    <a:gd name="T95" fmla="*/ 42 h 384"/>
                    <a:gd name="T96" fmla="*/ 352 w 564"/>
                    <a:gd name="T97" fmla="*/ 14 h 384"/>
                    <a:gd name="T98" fmla="*/ 318 w 564"/>
                    <a:gd name="T99"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4" h="384">
                      <a:moveTo>
                        <a:pt x="306" y="0"/>
                      </a:moveTo>
                      <a:lnTo>
                        <a:pt x="306" y="0"/>
                      </a:lnTo>
                      <a:lnTo>
                        <a:pt x="294" y="0"/>
                      </a:lnTo>
                      <a:lnTo>
                        <a:pt x="284" y="2"/>
                      </a:lnTo>
                      <a:lnTo>
                        <a:pt x="274" y="6"/>
                      </a:lnTo>
                      <a:lnTo>
                        <a:pt x="264" y="12"/>
                      </a:lnTo>
                      <a:lnTo>
                        <a:pt x="256" y="18"/>
                      </a:lnTo>
                      <a:lnTo>
                        <a:pt x="248" y="24"/>
                      </a:lnTo>
                      <a:lnTo>
                        <a:pt x="242" y="32"/>
                      </a:lnTo>
                      <a:lnTo>
                        <a:pt x="236" y="42"/>
                      </a:lnTo>
                      <a:lnTo>
                        <a:pt x="236" y="42"/>
                      </a:lnTo>
                      <a:lnTo>
                        <a:pt x="224" y="30"/>
                      </a:lnTo>
                      <a:lnTo>
                        <a:pt x="210" y="22"/>
                      </a:lnTo>
                      <a:lnTo>
                        <a:pt x="194" y="18"/>
                      </a:lnTo>
                      <a:lnTo>
                        <a:pt x="178" y="16"/>
                      </a:lnTo>
                      <a:lnTo>
                        <a:pt x="178" y="16"/>
                      </a:lnTo>
                      <a:lnTo>
                        <a:pt x="164" y="16"/>
                      </a:lnTo>
                      <a:lnTo>
                        <a:pt x="150" y="20"/>
                      </a:lnTo>
                      <a:lnTo>
                        <a:pt x="138" y="26"/>
                      </a:lnTo>
                      <a:lnTo>
                        <a:pt x="126" y="34"/>
                      </a:lnTo>
                      <a:lnTo>
                        <a:pt x="116" y="44"/>
                      </a:lnTo>
                      <a:lnTo>
                        <a:pt x="108" y="56"/>
                      </a:lnTo>
                      <a:lnTo>
                        <a:pt x="104" y="68"/>
                      </a:lnTo>
                      <a:lnTo>
                        <a:pt x="100" y="82"/>
                      </a:lnTo>
                      <a:lnTo>
                        <a:pt x="100" y="82"/>
                      </a:lnTo>
                      <a:lnTo>
                        <a:pt x="90" y="80"/>
                      </a:lnTo>
                      <a:lnTo>
                        <a:pt x="80" y="78"/>
                      </a:lnTo>
                      <a:lnTo>
                        <a:pt x="80" y="78"/>
                      </a:lnTo>
                      <a:lnTo>
                        <a:pt x="64" y="80"/>
                      </a:lnTo>
                      <a:lnTo>
                        <a:pt x="48" y="84"/>
                      </a:lnTo>
                      <a:lnTo>
                        <a:pt x="36" y="92"/>
                      </a:lnTo>
                      <a:lnTo>
                        <a:pt x="24" y="102"/>
                      </a:lnTo>
                      <a:lnTo>
                        <a:pt x="14" y="114"/>
                      </a:lnTo>
                      <a:lnTo>
                        <a:pt x="6" y="126"/>
                      </a:lnTo>
                      <a:lnTo>
                        <a:pt x="2" y="142"/>
                      </a:lnTo>
                      <a:lnTo>
                        <a:pt x="0" y="158"/>
                      </a:lnTo>
                      <a:lnTo>
                        <a:pt x="0" y="158"/>
                      </a:lnTo>
                      <a:lnTo>
                        <a:pt x="2" y="170"/>
                      </a:lnTo>
                      <a:lnTo>
                        <a:pt x="4" y="184"/>
                      </a:lnTo>
                      <a:lnTo>
                        <a:pt x="10" y="194"/>
                      </a:lnTo>
                      <a:lnTo>
                        <a:pt x="16" y="206"/>
                      </a:lnTo>
                      <a:lnTo>
                        <a:pt x="24" y="214"/>
                      </a:lnTo>
                      <a:lnTo>
                        <a:pt x="34" y="222"/>
                      </a:lnTo>
                      <a:lnTo>
                        <a:pt x="44" y="228"/>
                      </a:lnTo>
                      <a:lnTo>
                        <a:pt x="56" y="234"/>
                      </a:lnTo>
                      <a:lnTo>
                        <a:pt x="56" y="234"/>
                      </a:lnTo>
                      <a:lnTo>
                        <a:pt x="50" y="244"/>
                      </a:lnTo>
                      <a:lnTo>
                        <a:pt x="46" y="254"/>
                      </a:lnTo>
                      <a:lnTo>
                        <a:pt x="44" y="266"/>
                      </a:lnTo>
                      <a:lnTo>
                        <a:pt x="42" y="278"/>
                      </a:lnTo>
                      <a:lnTo>
                        <a:pt x="42" y="278"/>
                      </a:lnTo>
                      <a:lnTo>
                        <a:pt x="44" y="294"/>
                      </a:lnTo>
                      <a:lnTo>
                        <a:pt x="48" y="308"/>
                      </a:lnTo>
                      <a:lnTo>
                        <a:pt x="56" y="322"/>
                      </a:lnTo>
                      <a:lnTo>
                        <a:pt x="66" y="334"/>
                      </a:lnTo>
                      <a:lnTo>
                        <a:pt x="78" y="344"/>
                      </a:lnTo>
                      <a:lnTo>
                        <a:pt x="90" y="352"/>
                      </a:lnTo>
                      <a:lnTo>
                        <a:pt x="106" y="356"/>
                      </a:lnTo>
                      <a:lnTo>
                        <a:pt x="122" y="358"/>
                      </a:lnTo>
                      <a:lnTo>
                        <a:pt x="122" y="358"/>
                      </a:lnTo>
                      <a:lnTo>
                        <a:pt x="134" y="356"/>
                      </a:lnTo>
                      <a:lnTo>
                        <a:pt x="146" y="354"/>
                      </a:lnTo>
                      <a:lnTo>
                        <a:pt x="158" y="348"/>
                      </a:lnTo>
                      <a:lnTo>
                        <a:pt x="168" y="342"/>
                      </a:lnTo>
                      <a:lnTo>
                        <a:pt x="168" y="342"/>
                      </a:lnTo>
                      <a:lnTo>
                        <a:pt x="174" y="352"/>
                      </a:lnTo>
                      <a:lnTo>
                        <a:pt x="180" y="360"/>
                      </a:lnTo>
                      <a:lnTo>
                        <a:pt x="188" y="366"/>
                      </a:lnTo>
                      <a:lnTo>
                        <a:pt x="196" y="372"/>
                      </a:lnTo>
                      <a:lnTo>
                        <a:pt x="206" y="378"/>
                      </a:lnTo>
                      <a:lnTo>
                        <a:pt x="216" y="382"/>
                      </a:lnTo>
                      <a:lnTo>
                        <a:pt x="226" y="384"/>
                      </a:lnTo>
                      <a:lnTo>
                        <a:pt x="238" y="384"/>
                      </a:lnTo>
                      <a:lnTo>
                        <a:pt x="238" y="384"/>
                      </a:lnTo>
                      <a:lnTo>
                        <a:pt x="248" y="384"/>
                      </a:lnTo>
                      <a:lnTo>
                        <a:pt x="258" y="382"/>
                      </a:lnTo>
                      <a:lnTo>
                        <a:pt x="268" y="378"/>
                      </a:lnTo>
                      <a:lnTo>
                        <a:pt x="276" y="374"/>
                      </a:lnTo>
                      <a:lnTo>
                        <a:pt x="284" y="368"/>
                      </a:lnTo>
                      <a:lnTo>
                        <a:pt x="292" y="362"/>
                      </a:lnTo>
                      <a:lnTo>
                        <a:pt x="300" y="356"/>
                      </a:lnTo>
                      <a:lnTo>
                        <a:pt x="304" y="348"/>
                      </a:lnTo>
                      <a:lnTo>
                        <a:pt x="304" y="348"/>
                      </a:lnTo>
                      <a:lnTo>
                        <a:pt x="310" y="356"/>
                      </a:lnTo>
                      <a:lnTo>
                        <a:pt x="318" y="362"/>
                      </a:lnTo>
                      <a:lnTo>
                        <a:pt x="324" y="368"/>
                      </a:lnTo>
                      <a:lnTo>
                        <a:pt x="334" y="374"/>
                      </a:lnTo>
                      <a:lnTo>
                        <a:pt x="342" y="378"/>
                      </a:lnTo>
                      <a:lnTo>
                        <a:pt x="352" y="382"/>
                      </a:lnTo>
                      <a:lnTo>
                        <a:pt x="362" y="384"/>
                      </a:lnTo>
                      <a:lnTo>
                        <a:pt x="372" y="384"/>
                      </a:lnTo>
                      <a:lnTo>
                        <a:pt x="372" y="384"/>
                      </a:lnTo>
                      <a:lnTo>
                        <a:pt x="388" y="382"/>
                      </a:lnTo>
                      <a:lnTo>
                        <a:pt x="402" y="378"/>
                      </a:lnTo>
                      <a:lnTo>
                        <a:pt x="416" y="372"/>
                      </a:lnTo>
                      <a:lnTo>
                        <a:pt x="428" y="362"/>
                      </a:lnTo>
                      <a:lnTo>
                        <a:pt x="438" y="350"/>
                      </a:lnTo>
                      <a:lnTo>
                        <a:pt x="444" y="336"/>
                      </a:lnTo>
                      <a:lnTo>
                        <a:pt x="450" y="322"/>
                      </a:lnTo>
                      <a:lnTo>
                        <a:pt x="452" y="306"/>
                      </a:lnTo>
                      <a:lnTo>
                        <a:pt x="452" y="306"/>
                      </a:lnTo>
                      <a:lnTo>
                        <a:pt x="450" y="298"/>
                      </a:lnTo>
                      <a:lnTo>
                        <a:pt x="450" y="298"/>
                      </a:lnTo>
                      <a:lnTo>
                        <a:pt x="466" y="304"/>
                      </a:lnTo>
                      <a:lnTo>
                        <a:pt x="484" y="306"/>
                      </a:lnTo>
                      <a:lnTo>
                        <a:pt x="484" y="306"/>
                      </a:lnTo>
                      <a:lnTo>
                        <a:pt x="500" y="304"/>
                      </a:lnTo>
                      <a:lnTo>
                        <a:pt x="516" y="300"/>
                      </a:lnTo>
                      <a:lnTo>
                        <a:pt x="528" y="292"/>
                      </a:lnTo>
                      <a:lnTo>
                        <a:pt x="540" y="282"/>
                      </a:lnTo>
                      <a:lnTo>
                        <a:pt x="550" y="270"/>
                      </a:lnTo>
                      <a:lnTo>
                        <a:pt x="558" y="258"/>
                      </a:lnTo>
                      <a:lnTo>
                        <a:pt x="562" y="242"/>
                      </a:lnTo>
                      <a:lnTo>
                        <a:pt x="564" y="226"/>
                      </a:lnTo>
                      <a:lnTo>
                        <a:pt x="564" y="226"/>
                      </a:lnTo>
                      <a:lnTo>
                        <a:pt x="562" y="212"/>
                      </a:lnTo>
                      <a:lnTo>
                        <a:pt x="560" y="200"/>
                      </a:lnTo>
                      <a:lnTo>
                        <a:pt x="554" y="188"/>
                      </a:lnTo>
                      <a:lnTo>
                        <a:pt x="546" y="178"/>
                      </a:lnTo>
                      <a:lnTo>
                        <a:pt x="538" y="168"/>
                      </a:lnTo>
                      <a:lnTo>
                        <a:pt x="528" y="160"/>
                      </a:lnTo>
                      <a:lnTo>
                        <a:pt x="516" y="154"/>
                      </a:lnTo>
                      <a:lnTo>
                        <a:pt x="504" y="150"/>
                      </a:lnTo>
                      <a:lnTo>
                        <a:pt x="504" y="150"/>
                      </a:lnTo>
                      <a:lnTo>
                        <a:pt x="510" y="140"/>
                      </a:lnTo>
                      <a:lnTo>
                        <a:pt x="512" y="130"/>
                      </a:lnTo>
                      <a:lnTo>
                        <a:pt x="514" y="120"/>
                      </a:lnTo>
                      <a:lnTo>
                        <a:pt x="516" y="108"/>
                      </a:lnTo>
                      <a:lnTo>
                        <a:pt x="516" y="108"/>
                      </a:lnTo>
                      <a:lnTo>
                        <a:pt x="514" y="94"/>
                      </a:lnTo>
                      <a:lnTo>
                        <a:pt x="510" y="78"/>
                      </a:lnTo>
                      <a:lnTo>
                        <a:pt x="502" y="64"/>
                      </a:lnTo>
                      <a:lnTo>
                        <a:pt x="492" y="54"/>
                      </a:lnTo>
                      <a:lnTo>
                        <a:pt x="480" y="44"/>
                      </a:lnTo>
                      <a:lnTo>
                        <a:pt x="468" y="36"/>
                      </a:lnTo>
                      <a:lnTo>
                        <a:pt x="452" y="32"/>
                      </a:lnTo>
                      <a:lnTo>
                        <a:pt x="436" y="30"/>
                      </a:lnTo>
                      <a:lnTo>
                        <a:pt x="436" y="30"/>
                      </a:lnTo>
                      <a:lnTo>
                        <a:pt x="420" y="32"/>
                      </a:lnTo>
                      <a:lnTo>
                        <a:pt x="406" y="36"/>
                      </a:lnTo>
                      <a:lnTo>
                        <a:pt x="392" y="44"/>
                      </a:lnTo>
                      <a:lnTo>
                        <a:pt x="380" y="52"/>
                      </a:lnTo>
                      <a:lnTo>
                        <a:pt x="380" y="52"/>
                      </a:lnTo>
                      <a:lnTo>
                        <a:pt x="376" y="42"/>
                      </a:lnTo>
                      <a:lnTo>
                        <a:pt x="370" y="32"/>
                      </a:lnTo>
                      <a:lnTo>
                        <a:pt x="362" y="22"/>
                      </a:lnTo>
                      <a:lnTo>
                        <a:pt x="352" y="14"/>
                      </a:lnTo>
                      <a:lnTo>
                        <a:pt x="342" y="8"/>
                      </a:lnTo>
                      <a:lnTo>
                        <a:pt x="330" y="4"/>
                      </a:lnTo>
                      <a:lnTo>
                        <a:pt x="318" y="0"/>
                      </a:lnTo>
                      <a:lnTo>
                        <a:pt x="306" y="0"/>
                      </a:ln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35"/>
                <p:cNvSpPr>
                  <a:spLocks/>
                </p:cNvSpPr>
                <p:nvPr/>
              </p:nvSpPr>
              <p:spPr bwMode="auto">
                <a:xfrm>
                  <a:off x="8710612" y="8522432"/>
                  <a:ext cx="895350" cy="609600"/>
                </a:xfrm>
                <a:custGeom>
                  <a:avLst/>
                  <a:gdLst>
                    <a:gd name="T0" fmla="*/ 294 w 564"/>
                    <a:gd name="T1" fmla="*/ 0 h 384"/>
                    <a:gd name="T2" fmla="*/ 264 w 564"/>
                    <a:gd name="T3" fmla="*/ 12 h 384"/>
                    <a:gd name="T4" fmla="*/ 242 w 564"/>
                    <a:gd name="T5" fmla="*/ 32 h 384"/>
                    <a:gd name="T6" fmla="*/ 224 w 564"/>
                    <a:gd name="T7" fmla="*/ 30 h 384"/>
                    <a:gd name="T8" fmla="*/ 178 w 564"/>
                    <a:gd name="T9" fmla="*/ 16 h 384"/>
                    <a:gd name="T10" fmla="*/ 150 w 564"/>
                    <a:gd name="T11" fmla="*/ 20 h 384"/>
                    <a:gd name="T12" fmla="*/ 116 w 564"/>
                    <a:gd name="T13" fmla="*/ 44 h 384"/>
                    <a:gd name="T14" fmla="*/ 100 w 564"/>
                    <a:gd name="T15" fmla="*/ 82 h 384"/>
                    <a:gd name="T16" fmla="*/ 80 w 564"/>
                    <a:gd name="T17" fmla="*/ 78 h 384"/>
                    <a:gd name="T18" fmla="*/ 48 w 564"/>
                    <a:gd name="T19" fmla="*/ 84 h 384"/>
                    <a:gd name="T20" fmla="*/ 14 w 564"/>
                    <a:gd name="T21" fmla="*/ 114 h 384"/>
                    <a:gd name="T22" fmla="*/ 0 w 564"/>
                    <a:gd name="T23" fmla="*/ 158 h 384"/>
                    <a:gd name="T24" fmla="*/ 4 w 564"/>
                    <a:gd name="T25" fmla="*/ 184 h 384"/>
                    <a:gd name="T26" fmla="*/ 24 w 564"/>
                    <a:gd name="T27" fmla="*/ 214 h 384"/>
                    <a:gd name="T28" fmla="*/ 56 w 564"/>
                    <a:gd name="T29" fmla="*/ 234 h 384"/>
                    <a:gd name="T30" fmla="*/ 46 w 564"/>
                    <a:gd name="T31" fmla="*/ 254 h 384"/>
                    <a:gd name="T32" fmla="*/ 42 w 564"/>
                    <a:gd name="T33" fmla="*/ 278 h 384"/>
                    <a:gd name="T34" fmla="*/ 56 w 564"/>
                    <a:gd name="T35" fmla="*/ 322 h 384"/>
                    <a:gd name="T36" fmla="*/ 90 w 564"/>
                    <a:gd name="T37" fmla="*/ 352 h 384"/>
                    <a:gd name="T38" fmla="*/ 122 w 564"/>
                    <a:gd name="T39" fmla="*/ 358 h 384"/>
                    <a:gd name="T40" fmla="*/ 158 w 564"/>
                    <a:gd name="T41" fmla="*/ 348 h 384"/>
                    <a:gd name="T42" fmla="*/ 174 w 564"/>
                    <a:gd name="T43" fmla="*/ 352 h 384"/>
                    <a:gd name="T44" fmla="*/ 196 w 564"/>
                    <a:gd name="T45" fmla="*/ 372 h 384"/>
                    <a:gd name="T46" fmla="*/ 226 w 564"/>
                    <a:gd name="T47" fmla="*/ 384 h 384"/>
                    <a:gd name="T48" fmla="*/ 248 w 564"/>
                    <a:gd name="T49" fmla="*/ 384 h 384"/>
                    <a:gd name="T50" fmla="*/ 276 w 564"/>
                    <a:gd name="T51" fmla="*/ 374 h 384"/>
                    <a:gd name="T52" fmla="*/ 300 w 564"/>
                    <a:gd name="T53" fmla="*/ 356 h 384"/>
                    <a:gd name="T54" fmla="*/ 310 w 564"/>
                    <a:gd name="T55" fmla="*/ 356 h 384"/>
                    <a:gd name="T56" fmla="*/ 334 w 564"/>
                    <a:gd name="T57" fmla="*/ 374 h 384"/>
                    <a:gd name="T58" fmla="*/ 362 w 564"/>
                    <a:gd name="T59" fmla="*/ 384 h 384"/>
                    <a:gd name="T60" fmla="*/ 388 w 564"/>
                    <a:gd name="T61" fmla="*/ 382 h 384"/>
                    <a:gd name="T62" fmla="*/ 428 w 564"/>
                    <a:gd name="T63" fmla="*/ 362 h 384"/>
                    <a:gd name="T64" fmla="*/ 450 w 564"/>
                    <a:gd name="T65" fmla="*/ 322 h 384"/>
                    <a:gd name="T66" fmla="*/ 450 w 564"/>
                    <a:gd name="T67" fmla="*/ 298 h 384"/>
                    <a:gd name="T68" fmla="*/ 484 w 564"/>
                    <a:gd name="T69" fmla="*/ 306 h 384"/>
                    <a:gd name="T70" fmla="*/ 516 w 564"/>
                    <a:gd name="T71" fmla="*/ 300 h 384"/>
                    <a:gd name="T72" fmla="*/ 550 w 564"/>
                    <a:gd name="T73" fmla="*/ 270 h 384"/>
                    <a:gd name="T74" fmla="*/ 564 w 564"/>
                    <a:gd name="T75" fmla="*/ 226 h 384"/>
                    <a:gd name="T76" fmla="*/ 560 w 564"/>
                    <a:gd name="T77" fmla="*/ 200 h 384"/>
                    <a:gd name="T78" fmla="*/ 538 w 564"/>
                    <a:gd name="T79" fmla="*/ 168 h 384"/>
                    <a:gd name="T80" fmla="*/ 504 w 564"/>
                    <a:gd name="T81" fmla="*/ 150 h 384"/>
                    <a:gd name="T82" fmla="*/ 512 w 564"/>
                    <a:gd name="T83" fmla="*/ 130 h 384"/>
                    <a:gd name="T84" fmla="*/ 516 w 564"/>
                    <a:gd name="T85" fmla="*/ 108 h 384"/>
                    <a:gd name="T86" fmla="*/ 502 w 564"/>
                    <a:gd name="T87" fmla="*/ 64 h 384"/>
                    <a:gd name="T88" fmla="*/ 468 w 564"/>
                    <a:gd name="T89" fmla="*/ 36 h 384"/>
                    <a:gd name="T90" fmla="*/ 436 w 564"/>
                    <a:gd name="T91" fmla="*/ 30 h 384"/>
                    <a:gd name="T92" fmla="*/ 392 w 564"/>
                    <a:gd name="T93" fmla="*/ 44 h 384"/>
                    <a:gd name="T94" fmla="*/ 376 w 564"/>
                    <a:gd name="T95" fmla="*/ 42 h 384"/>
                    <a:gd name="T96" fmla="*/ 352 w 564"/>
                    <a:gd name="T97" fmla="*/ 14 h 384"/>
                    <a:gd name="T98" fmla="*/ 318 w 564"/>
                    <a:gd name="T99"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4" h="384">
                      <a:moveTo>
                        <a:pt x="306" y="0"/>
                      </a:moveTo>
                      <a:lnTo>
                        <a:pt x="306" y="0"/>
                      </a:lnTo>
                      <a:lnTo>
                        <a:pt x="294" y="0"/>
                      </a:lnTo>
                      <a:lnTo>
                        <a:pt x="284" y="2"/>
                      </a:lnTo>
                      <a:lnTo>
                        <a:pt x="274" y="6"/>
                      </a:lnTo>
                      <a:lnTo>
                        <a:pt x="264" y="12"/>
                      </a:lnTo>
                      <a:lnTo>
                        <a:pt x="256" y="18"/>
                      </a:lnTo>
                      <a:lnTo>
                        <a:pt x="248" y="24"/>
                      </a:lnTo>
                      <a:lnTo>
                        <a:pt x="242" y="32"/>
                      </a:lnTo>
                      <a:lnTo>
                        <a:pt x="236" y="42"/>
                      </a:lnTo>
                      <a:lnTo>
                        <a:pt x="236" y="42"/>
                      </a:lnTo>
                      <a:lnTo>
                        <a:pt x="224" y="30"/>
                      </a:lnTo>
                      <a:lnTo>
                        <a:pt x="210" y="22"/>
                      </a:lnTo>
                      <a:lnTo>
                        <a:pt x="194" y="18"/>
                      </a:lnTo>
                      <a:lnTo>
                        <a:pt x="178" y="16"/>
                      </a:lnTo>
                      <a:lnTo>
                        <a:pt x="178" y="16"/>
                      </a:lnTo>
                      <a:lnTo>
                        <a:pt x="164" y="16"/>
                      </a:lnTo>
                      <a:lnTo>
                        <a:pt x="150" y="20"/>
                      </a:lnTo>
                      <a:lnTo>
                        <a:pt x="138" y="26"/>
                      </a:lnTo>
                      <a:lnTo>
                        <a:pt x="126" y="34"/>
                      </a:lnTo>
                      <a:lnTo>
                        <a:pt x="116" y="44"/>
                      </a:lnTo>
                      <a:lnTo>
                        <a:pt x="108" y="56"/>
                      </a:lnTo>
                      <a:lnTo>
                        <a:pt x="104" y="68"/>
                      </a:lnTo>
                      <a:lnTo>
                        <a:pt x="100" y="82"/>
                      </a:lnTo>
                      <a:lnTo>
                        <a:pt x="100" y="82"/>
                      </a:lnTo>
                      <a:lnTo>
                        <a:pt x="90" y="80"/>
                      </a:lnTo>
                      <a:lnTo>
                        <a:pt x="80" y="78"/>
                      </a:lnTo>
                      <a:lnTo>
                        <a:pt x="80" y="78"/>
                      </a:lnTo>
                      <a:lnTo>
                        <a:pt x="64" y="80"/>
                      </a:lnTo>
                      <a:lnTo>
                        <a:pt x="48" y="84"/>
                      </a:lnTo>
                      <a:lnTo>
                        <a:pt x="36" y="92"/>
                      </a:lnTo>
                      <a:lnTo>
                        <a:pt x="24" y="102"/>
                      </a:lnTo>
                      <a:lnTo>
                        <a:pt x="14" y="114"/>
                      </a:lnTo>
                      <a:lnTo>
                        <a:pt x="6" y="126"/>
                      </a:lnTo>
                      <a:lnTo>
                        <a:pt x="2" y="142"/>
                      </a:lnTo>
                      <a:lnTo>
                        <a:pt x="0" y="158"/>
                      </a:lnTo>
                      <a:lnTo>
                        <a:pt x="0" y="158"/>
                      </a:lnTo>
                      <a:lnTo>
                        <a:pt x="2" y="170"/>
                      </a:lnTo>
                      <a:lnTo>
                        <a:pt x="4" y="184"/>
                      </a:lnTo>
                      <a:lnTo>
                        <a:pt x="10" y="194"/>
                      </a:lnTo>
                      <a:lnTo>
                        <a:pt x="16" y="206"/>
                      </a:lnTo>
                      <a:lnTo>
                        <a:pt x="24" y="214"/>
                      </a:lnTo>
                      <a:lnTo>
                        <a:pt x="34" y="222"/>
                      </a:lnTo>
                      <a:lnTo>
                        <a:pt x="44" y="228"/>
                      </a:lnTo>
                      <a:lnTo>
                        <a:pt x="56" y="234"/>
                      </a:lnTo>
                      <a:lnTo>
                        <a:pt x="56" y="234"/>
                      </a:lnTo>
                      <a:lnTo>
                        <a:pt x="50" y="244"/>
                      </a:lnTo>
                      <a:lnTo>
                        <a:pt x="46" y="254"/>
                      </a:lnTo>
                      <a:lnTo>
                        <a:pt x="44" y="266"/>
                      </a:lnTo>
                      <a:lnTo>
                        <a:pt x="42" y="278"/>
                      </a:lnTo>
                      <a:lnTo>
                        <a:pt x="42" y="278"/>
                      </a:lnTo>
                      <a:lnTo>
                        <a:pt x="44" y="294"/>
                      </a:lnTo>
                      <a:lnTo>
                        <a:pt x="48" y="308"/>
                      </a:lnTo>
                      <a:lnTo>
                        <a:pt x="56" y="322"/>
                      </a:lnTo>
                      <a:lnTo>
                        <a:pt x="66" y="334"/>
                      </a:lnTo>
                      <a:lnTo>
                        <a:pt x="78" y="344"/>
                      </a:lnTo>
                      <a:lnTo>
                        <a:pt x="90" y="352"/>
                      </a:lnTo>
                      <a:lnTo>
                        <a:pt x="106" y="356"/>
                      </a:lnTo>
                      <a:lnTo>
                        <a:pt x="122" y="358"/>
                      </a:lnTo>
                      <a:lnTo>
                        <a:pt x="122" y="358"/>
                      </a:lnTo>
                      <a:lnTo>
                        <a:pt x="134" y="356"/>
                      </a:lnTo>
                      <a:lnTo>
                        <a:pt x="146" y="354"/>
                      </a:lnTo>
                      <a:lnTo>
                        <a:pt x="158" y="348"/>
                      </a:lnTo>
                      <a:lnTo>
                        <a:pt x="168" y="342"/>
                      </a:lnTo>
                      <a:lnTo>
                        <a:pt x="168" y="342"/>
                      </a:lnTo>
                      <a:lnTo>
                        <a:pt x="174" y="352"/>
                      </a:lnTo>
                      <a:lnTo>
                        <a:pt x="180" y="360"/>
                      </a:lnTo>
                      <a:lnTo>
                        <a:pt x="188" y="366"/>
                      </a:lnTo>
                      <a:lnTo>
                        <a:pt x="196" y="372"/>
                      </a:lnTo>
                      <a:lnTo>
                        <a:pt x="206" y="378"/>
                      </a:lnTo>
                      <a:lnTo>
                        <a:pt x="216" y="382"/>
                      </a:lnTo>
                      <a:lnTo>
                        <a:pt x="226" y="384"/>
                      </a:lnTo>
                      <a:lnTo>
                        <a:pt x="238" y="384"/>
                      </a:lnTo>
                      <a:lnTo>
                        <a:pt x="238" y="384"/>
                      </a:lnTo>
                      <a:lnTo>
                        <a:pt x="248" y="384"/>
                      </a:lnTo>
                      <a:lnTo>
                        <a:pt x="258" y="382"/>
                      </a:lnTo>
                      <a:lnTo>
                        <a:pt x="268" y="378"/>
                      </a:lnTo>
                      <a:lnTo>
                        <a:pt x="276" y="374"/>
                      </a:lnTo>
                      <a:lnTo>
                        <a:pt x="284" y="368"/>
                      </a:lnTo>
                      <a:lnTo>
                        <a:pt x="292" y="362"/>
                      </a:lnTo>
                      <a:lnTo>
                        <a:pt x="300" y="356"/>
                      </a:lnTo>
                      <a:lnTo>
                        <a:pt x="304" y="348"/>
                      </a:lnTo>
                      <a:lnTo>
                        <a:pt x="304" y="348"/>
                      </a:lnTo>
                      <a:lnTo>
                        <a:pt x="310" y="356"/>
                      </a:lnTo>
                      <a:lnTo>
                        <a:pt x="318" y="362"/>
                      </a:lnTo>
                      <a:lnTo>
                        <a:pt x="324" y="368"/>
                      </a:lnTo>
                      <a:lnTo>
                        <a:pt x="334" y="374"/>
                      </a:lnTo>
                      <a:lnTo>
                        <a:pt x="342" y="378"/>
                      </a:lnTo>
                      <a:lnTo>
                        <a:pt x="352" y="382"/>
                      </a:lnTo>
                      <a:lnTo>
                        <a:pt x="362" y="384"/>
                      </a:lnTo>
                      <a:lnTo>
                        <a:pt x="372" y="384"/>
                      </a:lnTo>
                      <a:lnTo>
                        <a:pt x="372" y="384"/>
                      </a:lnTo>
                      <a:lnTo>
                        <a:pt x="388" y="382"/>
                      </a:lnTo>
                      <a:lnTo>
                        <a:pt x="402" y="378"/>
                      </a:lnTo>
                      <a:lnTo>
                        <a:pt x="416" y="372"/>
                      </a:lnTo>
                      <a:lnTo>
                        <a:pt x="428" y="362"/>
                      </a:lnTo>
                      <a:lnTo>
                        <a:pt x="438" y="350"/>
                      </a:lnTo>
                      <a:lnTo>
                        <a:pt x="444" y="336"/>
                      </a:lnTo>
                      <a:lnTo>
                        <a:pt x="450" y="322"/>
                      </a:lnTo>
                      <a:lnTo>
                        <a:pt x="452" y="306"/>
                      </a:lnTo>
                      <a:lnTo>
                        <a:pt x="452" y="306"/>
                      </a:lnTo>
                      <a:lnTo>
                        <a:pt x="450" y="298"/>
                      </a:lnTo>
                      <a:lnTo>
                        <a:pt x="450" y="298"/>
                      </a:lnTo>
                      <a:lnTo>
                        <a:pt x="466" y="304"/>
                      </a:lnTo>
                      <a:lnTo>
                        <a:pt x="484" y="306"/>
                      </a:lnTo>
                      <a:lnTo>
                        <a:pt x="484" y="306"/>
                      </a:lnTo>
                      <a:lnTo>
                        <a:pt x="500" y="304"/>
                      </a:lnTo>
                      <a:lnTo>
                        <a:pt x="516" y="300"/>
                      </a:lnTo>
                      <a:lnTo>
                        <a:pt x="528" y="292"/>
                      </a:lnTo>
                      <a:lnTo>
                        <a:pt x="540" y="282"/>
                      </a:lnTo>
                      <a:lnTo>
                        <a:pt x="550" y="270"/>
                      </a:lnTo>
                      <a:lnTo>
                        <a:pt x="558" y="258"/>
                      </a:lnTo>
                      <a:lnTo>
                        <a:pt x="562" y="242"/>
                      </a:lnTo>
                      <a:lnTo>
                        <a:pt x="564" y="226"/>
                      </a:lnTo>
                      <a:lnTo>
                        <a:pt x="564" y="226"/>
                      </a:lnTo>
                      <a:lnTo>
                        <a:pt x="562" y="212"/>
                      </a:lnTo>
                      <a:lnTo>
                        <a:pt x="560" y="200"/>
                      </a:lnTo>
                      <a:lnTo>
                        <a:pt x="554" y="188"/>
                      </a:lnTo>
                      <a:lnTo>
                        <a:pt x="546" y="178"/>
                      </a:lnTo>
                      <a:lnTo>
                        <a:pt x="538" y="168"/>
                      </a:lnTo>
                      <a:lnTo>
                        <a:pt x="528" y="160"/>
                      </a:lnTo>
                      <a:lnTo>
                        <a:pt x="516" y="154"/>
                      </a:lnTo>
                      <a:lnTo>
                        <a:pt x="504" y="150"/>
                      </a:lnTo>
                      <a:lnTo>
                        <a:pt x="504" y="150"/>
                      </a:lnTo>
                      <a:lnTo>
                        <a:pt x="510" y="140"/>
                      </a:lnTo>
                      <a:lnTo>
                        <a:pt x="512" y="130"/>
                      </a:lnTo>
                      <a:lnTo>
                        <a:pt x="514" y="120"/>
                      </a:lnTo>
                      <a:lnTo>
                        <a:pt x="516" y="108"/>
                      </a:lnTo>
                      <a:lnTo>
                        <a:pt x="516" y="108"/>
                      </a:lnTo>
                      <a:lnTo>
                        <a:pt x="514" y="94"/>
                      </a:lnTo>
                      <a:lnTo>
                        <a:pt x="510" y="78"/>
                      </a:lnTo>
                      <a:lnTo>
                        <a:pt x="502" y="64"/>
                      </a:lnTo>
                      <a:lnTo>
                        <a:pt x="492" y="54"/>
                      </a:lnTo>
                      <a:lnTo>
                        <a:pt x="480" y="44"/>
                      </a:lnTo>
                      <a:lnTo>
                        <a:pt x="468" y="36"/>
                      </a:lnTo>
                      <a:lnTo>
                        <a:pt x="452" y="32"/>
                      </a:lnTo>
                      <a:lnTo>
                        <a:pt x="436" y="30"/>
                      </a:lnTo>
                      <a:lnTo>
                        <a:pt x="436" y="30"/>
                      </a:lnTo>
                      <a:lnTo>
                        <a:pt x="420" y="32"/>
                      </a:lnTo>
                      <a:lnTo>
                        <a:pt x="406" y="36"/>
                      </a:lnTo>
                      <a:lnTo>
                        <a:pt x="392" y="44"/>
                      </a:lnTo>
                      <a:lnTo>
                        <a:pt x="380" y="52"/>
                      </a:lnTo>
                      <a:lnTo>
                        <a:pt x="380" y="52"/>
                      </a:lnTo>
                      <a:lnTo>
                        <a:pt x="376" y="42"/>
                      </a:lnTo>
                      <a:lnTo>
                        <a:pt x="370" y="32"/>
                      </a:lnTo>
                      <a:lnTo>
                        <a:pt x="362" y="22"/>
                      </a:lnTo>
                      <a:lnTo>
                        <a:pt x="352" y="14"/>
                      </a:lnTo>
                      <a:lnTo>
                        <a:pt x="342" y="8"/>
                      </a:lnTo>
                      <a:lnTo>
                        <a:pt x="330" y="4"/>
                      </a:lnTo>
                      <a:lnTo>
                        <a:pt x="318" y="0"/>
                      </a:lnTo>
                      <a:lnTo>
                        <a:pt x="3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38"/>
                <p:cNvSpPr>
                  <a:spLocks/>
                </p:cNvSpPr>
                <p:nvPr/>
              </p:nvSpPr>
              <p:spPr bwMode="auto">
                <a:xfrm>
                  <a:off x="14895513" y="8624032"/>
                  <a:ext cx="1016000" cy="695325"/>
                </a:xfrm>
                <a:custGeom>
                  <a:avLst/>
                  <a:gdLst>
                    <a:gd name="T0" fmla="*/ 578 w 640"/>
                    <a:gd name="T1" fmla="*/ 160 h 438"/>
                    <a:gd name="T2" fmla="*/ 586 w 640"/>
                    <a:gd name="T3" fmla="*/ 124 h 438"/>
                    <a:gd name="T4" fmla="*/ 580 w 640"/>
                    <a:gd name="T5" fmla="*/ 90 h 438"/>
                    <a:gd name="T6" fmla="*/ 546 w 640"/>
                    <a:gd name="T7" fmla="*/ 50 h 438"/>
                    <a:gd name="T8" fmla="*/ 496 w 640"/>
                    <a:gd name="T9" fmla="*/ 34 h 438"/>
                    <a:gd name="T10" fmla="*/ 462 w 640"/>
                    <a:gd name="T11" fmla="*/ 42 h 438"/>
                    <a:gd name="T12" fmla="*/ 432 w 640"/>
                    <a:gd name="T13" fmla="*/ 60 h 438"/>
                    <a:gd name="T14" fmla="*/ 412 w 640"/>
                    <a:gd name="T15" fmla="*/ 26 h 438"/>
                    <a:gd name="T16" fmla="*/ 376 w 640"/>
                    <a:gd name="T17" fmla="*/ 4 h 438"/>
                    <a:gd name="T18" fmla="*/ 348 w 640"/>
                    <a:gd name="T19" fmla="*/ 0 h 438"/>
                    <a:gd name="T20" fmla="*/ 312 w 640"/>
                    <a:gd name="T21" fmla="*/ 8 h 438"/>
                    <a:gd name="T22" fmla="*/ 282 w 640"/>
                    <a:gd name="T23" fmla="*/ 28 h 438"/>
                    <a:gd name="T24" fmla="*/ 268 w 640"/>
                    <a:gd name="T25" fmla="*/ 48 h 438"/>
                    <a:gd name="T26" fmla="*/ 220 w 640"/>
                    <a:gd name="T27" fmla="*/ 20 h 438"/>
                    <a:gd name="T28" fmla="*/ 186 w 640"/>
                    <a:gd name="T29" fmla="*/ 20 h 438"/>
                    <a:gd name="T30" fmla="*/ 144 w 640"/>
                    <a:gd name="T31" fmla="*/ 40 h 438"/>
                    <a:gd name="T32" fmla="*/ 116 w 640"/>
                    <a:gd name="T33" fmla="*/ 78 h 438"/>
                    <a:gd name="T34" fmla="*/ 102 w 640"/>
                    <a:gd name="T35" fmla="*/ 90 h 438"/>
                    <a:gd name="T36" fmla="*/ 72 w 640"/>
                    <a:gd name="T37" fmla="*/ 92 h 438"/>
                    <a:gd name="T38" fmla="*/ 26 w 640"/>
                    <a:gd name="T39" fmla="*/ 116 h 438"/>
                    <a:gd name="T40" fmla="*/ 2 w 640"/>
                    <a:gd name="T41" fmla="*/ 162 h 438"/>
                    <a:gd name="T42" fmla="*/ 2 w 640"/>
                    <a:gd name="T43" fmla="*/ 194 h 438"/>
                    <a:gd name="T44" fmla="*/ 18 w 640"/>
                    <a:gd name="T45" fmla="*/ 234 h 438"/>
                    <a:gd name="T46" fmla="*/ 50 w 640"/>
                    <a:gd name="T47" fmla="*/ 260 h 438"/>
                    <a:gd name="T48" fmla="*/ 58 w 640"/>
                    <a:gd name="T49" fmla="*/ 278 h 438"/>
                    <a:gd name="T50" fmla="*/ 48 w 640"/>
                    <a:gd name="T51" fmla="*/ 316 h 438"/>
                    <a:gd name="T52" fmla="*/ 56 w 640"/>
                    <a:gd name="T53" fmla="*/ 352 h 438"/>
                    <a:gd name="T54" fmla="*/ 88 w 640"/>
                    <a:gd name="T55" fmla="*/ 392 h 438"/>
                    <a:gd name="T56" fmla="*/ 138 w 640"/>
                    <a:gd name="T57" fmla="*/ 406 h 438"/>
                    <a:gd name="T58" fmla="*/ 166 w 640"/>
                    <a:gd name="T59" fmla="*/ 402 h 438"/>
                    <a:gd name="T60" fmla="*/ 190 w 640"/>
                    <a:gd name="T61" fmla="*/ 390 h 438"/>
                    <a:gd name="T62" fmla="*/ 214 w 640"/>
                    <a:gd name="T63" fmla="*/ 418 h 438"/>
                    <a:gd name="T64" fmla="*/ 246 w 640"/>
                    <a:gd name="T65" fmla="*/ 434 h 438"/>
                    <a:gd name="T66" fmla="*/ 270 w 640"/>
                    <a:gd name="T67" fmla="*/ 438 h 438"/>
                    <a:gd name="T68" fmla="*/ 304 w 640"/>
                    <a:gd name="T69" fmla="*/ 432 h 438"/>
                    <a:gd name="T70" fmla="*/ 332 w 640"/>
                    <a:gd name="T71" fmla="*/ 412 h 438"/>
                    <a:gd name="T72" fmla="*/ 346 w 640"/>
                    <a:gd name="T73" fmla="*/ 396 h 438"/>
                    <a:gd name="T74" fmla="*/ 370 w 640"/>
                    <a:gd name="T75" fmla="*/ 420 h 438"/>
                    <a:gd name="T76" fmla="*/ 400 w 640"/>
                    <a:gd name="T77" fmla="*/ 434 h 438"/>
                    <a:gd name="T78" fmla="*/ 422 w 640"/>
                    <a:gd name="T79" fmla="*/ 438 h 438"/>
                    <a:gd name="T80" fmla="*/ 474 w 640"/>
                    <a:gd name="T81" fmla="*/ 422 h 438"/>
                    <a:gd name="T82" fmla="*/ 506 w 640"/>
                    <a:gd name="T83" fmla="*/ 382 h 438"/>
                    <a:gd name="T84" fmla="*/ 512 w 640"/>
                    <a:gd name="T85" fmla="*/ 348 h 438"/>
                    <a:gd name="T86" fmla="*/ 530 w 640"/>
                    <a:gd name="T87" fmla="*/ 346 h 438"/>
                    <a:gd name="T88" fmla="*/ 568 w 640"/>
                    <a:gd name="T89" fmla="*/ 346 h 438"/>
                    <a:gd name="T90" fmla="*/ 614 w 640"/>
                    <a:gd name="T91" fmla="*/ 322 h 438"/>
                    <a:gd name="T92" fmla="*/ 638 w 640"/>
                    <a:gd name="T93" fmla="*/ 276 h 438"/>
                    <a:gd name="T94" fmla="*/ 640 w 640"/>
                    <a:gd name="T95" fmla="*/ 242 h 438"/>
                    <a:gd name="T96" fmla="*/ 622 w 640"/>
                    <a:gd name="T97" fmla="*/ 202 h 438"/>
                    <a:gd name="T98" fmla="*/ 588 w 640"/>
                    <a:gd name="T99" fmla="*/ 176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40" h="438">
                      <a:moveTo>
                        <a:pt x="574" y="170"/>
                      </a:moveTo>
                      <a:lnTo>
                        <a:pt x="574" y="170"/>
                      </a:lnTo>
                      <a:lnTo>
                        <a:pt x="578" y="160"/>
                      </a:lnTo>
                      <a:lnTo>
                        <a:pt x="582" y="148"/>
                      </a:lnTo>
                      <a:lnTo>
                        <a:pt x="586" y="136"/>
                      </a:lnTo>
                      <a:lnTo>
                        <a:pt x="586" y="124"/>
                      </a:lnTo>
                      <a:lnTo>
                        <a:pt x="586" y="124"/>
                      </a:lnTo>
                      <a:lnTo>
                        <a:pt x="584" y="106"/>
                      </a:lnTo>
                      <a:lnTo>
                        <a:pt x="580" y="90"/>
                      </a:lnTo>
                      <a:lnTo>
                        <a:pt x="570" y="74"/>
                      </a:lnTo>
                      <a:lnTo>
                        <a:pt x="560" y="60"/>
                      </a:lnTo>
                      <a:lnTo>
                        <a:pt x="546" y="50"/>
                      </a:lnTo>
                      <a:lnTo>
                        <a:pt x="532" y="42"/>
                      </a:lnTo>
                      <a:lnTo>
                        <a:pt x="514" y="36"/>
                      </a:lnTo>
                      <a:lnTo>
                        <a:pt x="496" y="34"/>
                      </a:lnTo>
                      <a:lnTo>
                        <a:pt x="496" y="34"/>
                      </a:lnTo>
                      <a:lnTo>
                        <a:pt x="478" y="36"/>
                      </a:lnTo>
                      <a:lnTo>
                        <a:pt x="462" y="42"/>
                      </a:lnTo>
                      <a:lnTo>
                        <a:pt x="446" y="50"/>
                      </a:lnTo>
                      <a:lnTo>
                        <a:pt x="432" y="60"/>
                      </a:lnTo>
                      <a:lnTo>
                        <a:pt x="432" y="60"/>
                      </a:lnTo>
                      <a:lnTo>
                        <a:pt x="428" y="48"/>
                      </a:lnTo>
                      <a:lnTo>
                        <a:pt x="420" y="36"/>
                      </a:lnTo>
                      <a:lnTo>
                        <a:pt x="412" y="26"/>
                      </a:lnTo>
                      <a:lnTo>
                        <a:pt x="400" y="16"/>
                      </a:lnTo>
                      <a:lnTo>
                        <a:pt x="388" y="10"/>
                      </a:lnTo>
                      <a:lnTo>
                        <a:pt x="376" y="4"/>
                      </a:lnTo>
                      <a:lnTo>
                        <a:pt x="362" y="0"/>
                      </a:lnTo>
                      <a:lnTo>
                        <a:pt x="348" y="0"/>
                      </a:lnTo>
                      <a:lnTo>
                        <a:pt x="348" y="0"/>
                      </a:lnTo>
                      <a:lnTo>
                        <a:pt x="336" y="0"/>
                      </a:lnTo>
                      <a:lnTo>
                        <a:pt x="322" y="4"/>
                      </a:lnTo>
                      <a:lnTo>
                        <a:pt x="312" y="8"/>
                      </a:lnTo>
                      <a:lnTo>
                        <a:pt x="300" y="14"/>
                      </a:lnTo>
                      <a:lnTo>
                        <a:pt x="290" y="20"/>
                      </a:lnTo>
                      <a:lnTo>
                        <a:pt x="282" y="28"/>
                      </a:lnTo>
                      <a:lnTo>
                        <a:pt x="274" y="38"/>
                      </a:lnTo>
                      <a:lnTo>
                        <a:pt x="268" y="48"/>
                      </a:lnTo>
                      <a:lnTo>
                        <a:pt x="268" y="48"/>
                      </a:lnTo>
                      <a:lnTo>
                        <a:pt x="254" y="36"/>
                      </a:lnTo>
                      <a:lnTo>
                        <a:pt x="238" y="26"/>
                      </a:lnTo>
                      <a:lnTo>
                        <a:pt x="220" y="20"/>
                      </a:lnTo>
                      <a:lnTo>
                        <a:pt x="202" y="18"/>
                      </a:lnTo>
                      <a:lnTo>
                        <a:pt x="202" y="18"/>
                      </a:lnTo>
                      <a:lnTo>
                        <a:pt x="186" y="20"/>
                      </a:lnTo>
                      <a:lnTo>
                        <a:pt x="170" y="24"/>
                      </a:lnTo>
                      <a:lnTo>
                        <a:pt x="156" y="30"/>
                      </a:lnTo>
                      <a:lnTo>
                        <a:pt x="144" y="40"/>
                      </a:lnTo>
                      <a:lnTo>
                        <a:pt x="132" y="50"/>
                      </a:lnTo>
                      <a:lnTo>
                        <a:pt x="124" y="64"/>
                      </a:lnTo>
                      <a:lnTo>
                        <a:pt x="116" y="78"/>
                      </a:lnTo>
                      <a:lnTo>
                        <a:pt x="112" y="92"/>
                      </a:lnTo>
                      <a:lnTo>
                        <a:pt x="112" y="92"/>
                      </a:lnTo>
                      <a:lnTo>
                        <a:pt x="102" y="90"/>
                      </a:lnTo>
                      <a:lnTo>
                        <a:pt x="90" y="90"/>
                      </a:lnTo>
                      <a:lnTo>
                        <a:pt x="90" y="90"/>
                      </a:lnTo>
                      <a:lnTo>
                        <a:pt x="72" y="92"/>
                      </a:lnTo>
                      <a:lnTo>
                        <a:pt x="56" y="96"/>
                      </a:lnTo>
                      <a:lnTo>
                        <a:pt x="40" y="106"/>
                      </a:lnTo>
                      <a:lnTo>
                        <a:pt x="26" y="116"/>
                      </a:lnTo>
                      <a:lnTo>
                        <a:pt x="16" y="130"/>
                      </a:lnTo>
                      <a:lnTo>
                        <a:pt x="8" y="144"/>
                      </a:lnTo>
                      <a:lnTo>
                        <a:pt x="2" y="162"/>
                      </a:lnTo>
                      <a:lnTo>
                        <a:pt x="0" y="180"/>
                      </a:lnTo>
                      <a:lnTo>
                        <a:pt x="0" y="180"/>
                      </a:lnTo>
                      <a:lnTo>
                        <a:pt x="2" y="194"/>
                      </a:lnTo>
                      <a:lnTo>
                        <a:pt x="4" y="208"/>
                      </a:lnTo>
                      <a:lnTo>
                        <a:pt x="10" y="222"/>
                      </a:lnTo>
                      <a:lnTo>
                        <a:pt x="18" y="234"/>
                      </a:lnTo>
                      <a:lnTo>
                        <a:pt x="28" y="244"/>
                      </a:lnTo>
                      <a:lnTo>
                        <a:pt x="38" y="254"/>
                      </a:lnTo>
                      <a:lnTo>
                        <a:pt x="50" y="260"/>
                      </a:lnTo>
                      <a:lnTo>
                        <a:pt x="64" y="266"/>
                      </a:lnTo>
                      <a:lnTo>
                        <a:pt x="64" y="266"/>
                      </a:lnTo>
                      <a:lnTo>
                        <a:pt x="58" y="278"/>
                      </a:lnTo>
                      <a:lnTo>
                        <a:pt x="52" y="290"/>
                      </a:lnTo>
                      <a:lnTo>
                        <a:pt x="50" y="302"/>
                      </a:lnTo>
                      <a:lnTo>
                        <a:pt x="48" y="316"/>
                      </a:lnTo>
                      <a:lnTo>
                        <a:pt x="48" y="316"/>
                      </a:lnTo>
                      <a:lnTo>
                        <a:pt x="50" y="334"/>
                      </a:lnTo>
                      <a:lnTo>
                        <a:pt x="56" y="352"/>
                      </a:lnTo>
                      <a:lnTo>
                        <a:pt x="64" y="368"/>
                      </a:lnTo>
                      <a:lnTo>
                        <a:pt x="74" y="380"/>
                      </a:lnTo>
                      <a:lnTo>
                        <a:pt x="88" y="392"/>
                      </a:lnTo>
                      <a:lnTo>
                        <a:pt x="102" y="400"/>
                      </a:lnTo>
                      <a:lnTo>
                        <a:pt x="120" y="406"/>
                      </a:lnTo>
                      <a:lnTo>
                        <a:pt x="138" y="406"/>
                      </a:lnTo>
                      <a:lnTo>
                        <a:pt x="138" y="406"/>
                      </a:lnTo>
                      <a:lnTo>
                        <a:pt x="152" y="406"/>
                      </a:lnTo>
                      <a:lnTo>
                        <a:pt x="166" y="402"/>
                      </a:lnTo>
                      <a:lnTo>
                        <a:pt x="178" y="398"/>
                      </a:lnTo>
                      <a:lnTo>
                        <a:pt x="190" y="390"/>
                      </a:lnTo>
                      <a:lnTo>
                        <a:pt x="190" y="390"/>
                      </a:lnTo>
                      <a:lnTo>
                        <a:pt x="196" y="400"/>
                      </a:lnTo>
                      <a:lnTo>
                        <a:pt x="204" y="410"/>
                      </a:lnTo>
                      <a:lnTo>
                        <a:pt x="214" y="418"/>
                      </a:lnTo>
                      <a:lnTo>
                        <a:pt x="224" y="424"/>
                      </a:lnTo>
                      <a:lnTo>
                        <a:pt x="234" y="430"/>
                      </a:lnTo>
                      <a:lnTo>
                        <a:pt x="246" y="434"/>
                      </a:lnTo>
                      <a:lnTo>
                        <a:pt x="258" y="438"/>
                      </a:lnTo>
                      <a:lnTo>
                        <a:pt x="270" y="438"/>
                      </a:lnTo>
                      <a:lnTo>
                        <a:pt x="270" y="438"/>
                      </a:lnTo>
                      <a:lnTo>
                        <a:pt x="282" y="438"/>
                      </a:lnTo>
                      <a:lnTo>
                        <a:pt x="294" y="434"/>
                      </a:lnTo>
                      <a:lnTo>
                        <a:pt x="304" y="432"/>
                      </a:lnTo>
                      <a:lnTo>
                        <a:pt x="314" y="426"/>
                      </a:lnTo>
                      <a:lnTo>
                        <a:pt x="324" y="420"/>
                      </a:lnTo>
                      <a:lnTo>
                        <a:pt x="332" y="412"/>
                      </a:lnTo>
                      <a:lnTo>
                        <a:pt x="340" y="404"/>
                      </a:lnTo>
                      <a:lnTo>
                        <a:pt x="346" y="396"/>
                      </a:lnTo>
                      <a:lnTo>
                        <a:pt x="346" y="396"/>
                      </a:lnTo>
                      <a:lnTo>
                        <a:pt x="352" y="404"/>
                      </a:lnTo>
                      <a:lnTo>
                        <a:pt x="360" y="412"/>
                      </a:lnTo>
                      <a:lnTo>
                        <a:pt x="370" y="420"/>
                      </a:lnTo>
                      <a:lnTo>
                        <a:pt x="378" y="426"/>
                      </a:lnTo>
                      <a:lnTo>
                        <a:pt x="388" y="432"/>
                      </a:lnTo>
                      <a:lnTo>
                        <a:pt x="400" y="434"/>
                      </a:lnTo>
                      <a:lnTo>
                        <a:pt x="410" y="438"/>
                      </a:lnTo>
                      <a:lnTo>
                        <a:pt x="422" y="438"/>
                      </a:lnTo>
                      <a:lnTo>
                        <a:pt x="422" y="438"/>
                      </a:lnTo>
                      <a:lnTo>
                        <a:pt x="440" y="436"/>
                      </a:lnTo>
                      <a:lnTo>
                        <a:pt x="458" y="430"/>
                      </a:lnTo>
                      <a:lnTo>
                        <a:pt x="474" y="422"/>
                      </a:lnTo>
                      <a:lnTo>
                        <a:pt x="486" y="412"/>
                      </a:lnTo>
                      <a:lnTo>
                        <a:pt x="498" y="398"/>
                      </a:lnTo>
                      <a:lnTo>
                        <a:pt x="506" y="382"/>
                      </a:lnTo>
                      <a:lnTo>
                        <a:pt x="510" y="366"/>
                      </a:lnTo>
                      <a:lnTo>
                        <a:pt x="512" y="348"/>
                      </a:lnTo>
                      <a:lnTo>
                        <a:pt x="512" y="348"/>
                      </a:lnTo>
                      <a:lnTo>
                        <a:pt x="512" y="340"/>
                      </a:lnTo>
                      <a:lnTo>
                        <a:pt x="512" y="340"/>
                      </a:lnTo>
                      <a:lnTo>
                        <a:pt x="530" y="346"/>
                      </a:lnTo>
                      <a:lnTo>
                        <a:pt x="550" y="348"/>
                      </a:lnTo>
                      <a:lnTo>
                        <a:pt x="550" y="348"/>
                      </a:lnTo>
                      <a:lnTo>
                        <a:pt x="568" y="346"/>
                      </a:lnTo>
                      <a:lnTo>
                        <a:pt x="586" y="340"/>
                      </a:lnTo>
                      <a:lnTo>
                        <a:pt x="602" y="332"/>
                      </a:lnTo>
                      <a:lnTo>
                        <a:pt x="614" y="322"/>
                      </a:lnTo>
                      <a:lnTo>
                        <a:pt x="626" y="308"/>
                      </a:lnTo>
                      <a:lnTo>
                        <a:pt x="634" y="292"/>
                      </a:lnTo>
                      <a:lnTo>
                        <a:pt x="638" y="276"/>
                      </a:lnTo>
                      <a:lnTo>
                        <a:pt x="640" y="258"/>
                      </a:lnTo>
                      <a:lnTo>
                        <a:pt x="640" y="258"/>
                      </a:lnTo>
                      <a:lnTo>
                        <a:pt x="640" y="242"/>
                      </a:lnTo>
                      <a:lnTo>
                        <a:pt x="636" y="228"/>
                      </a:lnTo>
                      <a:lnTo>
                        <a:pt x="630" y="214"/>
                      </a:lnTo>
                      <a:lnTo>
                        <a:pt x="622" y="202"/>
                      </a:lnTo>
                      <a:lnTo>
                        <a:pt x="612" y="192"/>
                      </a:lnTo>
                      <a:lnTo>
                        <a:pt x="600" y="182"/>
                      </a:lnTo>
                      <a:lnTo>
                        <a:pt x="588" y="176"/>
                      </a:lnTo>
                      <a:lnTo>
                        <a:pt x="574" y="170"/>
                      </a:lnTo>
                      <a:lnTo>
                        <a:pt x="574" y="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39"/>
                <p:cNvSpPr>
                  <a:spLocks noEditPoints="1"/>
                </p:cNvSpPr>
                <p:nvPr/>
              </p:nvSpPr>
              <p:spPr bwMode="auto">
                <a:xfrm>
                  <a:off x="4837112" y="10754457"/>
                  <a:ext cx="5600700" cy="644525"/>
                </a:xfrm>
                <a:custGeom>
                  <a:avLst/>
                  <a:gdLst>
                    <a:gd name="T0" fmla="*/ 3214 w 3528"/>
                    <a:gd name="T1" fmla="*/ 306 h 406"/>
                    <a:gd name="T2" fmla="*/ 3256 w 3528"/>
                    <a:gd name="T3" fmla="*/ 274 h 406"/>
                    <a:gd name="T4" fmla="*/ 3038 w 3528"/>
                    <a:gd name="T5" fmla="*/ 294 h 406"/>
                    <a:gd name="T6" fmla="*/ 3088 w 3528"/>
                    <a:gd name="T7" fmla="*/ 266 h 406"/>
                    <a:gd name="T8" fmla="*/ 3184 w 3528"/>
                    <a:gd name="T9" fmla="*/ 202 h 406"/>
                    <a:gd name="T10" fmla="*/ 3038 w 3528"/>
                    <a:gd name="T11" fmla="*/ 370 h 406"/>
                    <a:gd name="T12" fmla="*/ 2870 w 3528"/>
                    <a:gd name="T13" fmla="*/ 188 h 406"/>
                    <a:gd name="T14" fmla="*/ 2984 w 3528"/>
                    <a:gd name="T15" fmla="*/ 368 h 406"/>
                    <a:gd name="T16" fmla="*/ 3022 w 3528"/>
                    <a:gd name="T17" fmla="*/ 218 h 406"/>
                    <a:gd name="T18" fmla="*/ 2702 w 3528"/>
                    <a:gd name="T19" fmla="*/ 280 h 406"/>
                    <a:gd name="T20" fmla="*/ 2718 w 3528"/>
                    <a:gd name="T21" fmla="*/ 332 h 406"/>
                    <a:gd name="T22" fmla="*/ 2866 w 3528"/>
                    <a:gd name="T23" fmla="*/ 152 h 406"/>
                    <a:gd name="T24" fmla="*/ 2544 w 3528"/>
                    <a:gd name="T25" fmla="*/ 382 h 406"/>
                    <a:gd name="T26" fmla="*/ 2568 w 3528"/>
                    <a:gd name="T27" fmla="*/ 198 h 406"/>
                    <a:gd name="T28" fmla="*/ 2642 w 3528"/>
                    <a:gd name="T29" fmla="*/ 194 h 406"/>
                    <a:gd name="T30" fmla="*/ 2468 w 3528"/>
                    <a:gd name="T31" fmla="*/ 404 h 406"/>
                    <a:gd name="T32" fmla="*/ 2346 w 3528"/>
                    <a:gd name="T33" fmla="*/ 152 h 406"/>
                    <a:gd name="T34" fmla="*/ 2502 w 3528"/>
                    <a:gd name="T35" fmla="*/ 336 h 406"/>
                    <a:gd name="T36" fmla="*/ 2506 w 3528"/>
                    <a:gd name="T37" fmla="*/ 256 h 406"/>
                    <a:gd name="T38" fmla="*/ 2190 w 3528"/>
                    <a:gd name="T39" fmla="*/ 240 h 406"/>
                    <a:gd name="T40" fmla="*/ 2242 w 3528"/>
                    <a:gd name="T41" fmla="*/ 364 h 406"/>
                    <a:gd name="T42" fmla="*/ 2346 w 3528"/>
                    <a:gd name="T43" fmla="*/ 188 h 406"/>
                    <a:gd name="T44" fmla="*/ 1998 w 3528"/>
                    <a:gd name="T45" fmla="*/ 370 h 406"/>
                    <a:gd name="T46" fmla="*/ 2052 w 3528"/>
                    <a:gd name="T47" fmla="*/ 242 h 406"/>
                    <a:gd name="T48" fmla="*/ 2134 w 3528"/>
                    <a:gd name="T49" fmla="*/ 170 h 406"/>
                    <a:gd name="T50" fmla="*/ 1928 w 3528"/>
                    <a:gd name="T51" fmla="*/ 406 h 406"/>
                    <a:gd name="T52" fmla="*/ 1852 w 3528"/>
                    <a:gd name="T53" fmla="*/ 160 h 406"/>
                    <a:gd name="T54" fmla="*/ 1958 w 3528"/>
                    <a:gd name="T55" fmla="*/ 288 h 406"/>
                    <a:gd name="T56" fmla="*/ 1998 w 3528"/>
                    <a:gd name="T57" fmla="*/ 294 h 406"/>
                    <a:gd name="T58" fmla="*/ 1668 w 3528"/>
                    <a:gd name="T59" fmla="*/ 206 h 406"/>
                    <a:gd name="T60" fmla="*/ 1754 w 3528"/>
                    <a:gd name="T61" fmla="*/ 370 h 406"/>
                    <a:gd name="T62" fmla="*/ 1812 w 3528"/>
                    <a:gd name="T63" fmla="*/ 196 h 406"/>
                    <a:gd name="T64" fmla="*/ 1482 w 3528"/>
                    <a:gd name="T65" fmla="*/ 298 h 406"/>
                    <a:gd name="T66" fmla="*/ 1522 w 3528"/>
                    <a:gd name="T67" fmla="*/ 292 h 406"/>
                    <a:gd name="T68" fmla="*/ 1634 w 3528"/>
                    <a:gd name="T69" fmla="*/ 154 h 406"/>
                    <a:gd name="T70" fmla="*/ 1366 w 3528"/>
                    <a:gd name="T71" fmla="*/ 400 h 406"/>
                    <a:gd name="T72" fmla="*/ 1348 w 3528"/>
                    <a:gd name="T73" fmla="*/ 178 h 406"/>
                    <a:gd name="T74" fmla="*/ 1426 w 3528"/>
                    <a:gd name="T75" fmla="*/ 240 h 406"/>
                    <a:gd name="T76" fmla="*/ 1306 w 3528"/>
                    <a:gd name="T77" fmla="*/ 370 h 406"/>
                    <a:gd name="T78" fmla="*/ 1138 w 3528"/>
                    <a:gd name="T79" fmla="*/ 188 h 406"/>
                    <a:gd name="T80" fmla="*/ 1250 w 3528"/>
                    <a:gd name="T81" fmla="*/ 368 h 406"/>
                    <a:gd name="T82" fmla="*/ 1288 w 3528"/>
                    <a:gd name="T83" fmla="*/ 218 h 406"/>
                    <a:gd name="T84" fmla="*/ 968 w 3528"/>
                    <a:gd name="T85" fmla="*/ 280 h 406"/>
                    <a:gd name="T86" fmla="*/ 984 w 3528"/>
                    <a:gd name="T87" fmla="*/ 332 h 406"/>
                    <a:gd name="T88" fmla="*/ 1132 w 3528"/>
                    <a:gd name="T89" fmla="*/ 152 h 406"/>
                    <a:gd name="T90" fmla="*/ 812 w 3528"/>
                    <a:gd name="T91" fmla="*/ 382 h 406"/>
                    <a:gd name="T92" fmla="*/ 836 w 3528"/>
                    <a:gd name="T93" fmla="*/ 198 h 406"/>
                    <a:gd name="T94" fmla="*/ 910 w 3528"/>
                    <a:gd name="T95" fmla="*/ 194 h 406"/>
                    <a:gd name="T96" fmla="*/ 734 w 3528"/>
                    <a:gd name="T97" fmla="*/ 404 h 406"/>
                    <a:gd name="T98" fmla="*/ 612 w 3528"/>
                    <a:gd name="T99" fmla="*/ 152 h 406"/>
                    <a:gd name="T100" fmla="*/ 768 w 3528"/>
                    <a:gd name="T101" fmla="*/ 336 h 406"/>
                    <a:gd name="T102" fmla="*/ 772 w 3528"/>
                    <a:gd name="T103" fmla="*/ 256 h 406"/>
                    <a:gd name="T104" fmla="*/ 456 w 3528"/>
                    <a:gd name="T105" fmla="*/ 240 h 406"/>
                    <a:gd name="T106" fmla="*/ 508 w 3528"/>
                    <a:gd name="T107" fmla="*/ 364 h 406"/>
                    <a:gd name="T108" fmla="*/ 612 w 3528"/>
                    <a:gd name="T109" fmla="*/ 188 h 406"/>
                    <a:gd name="T110" fmla="*/ 266 w 3528"/>
                    <a:gd name="T111" fmla="*/ 370 h 406"/>
                    <a:gd name="T112" fmla="*/ 318 w 3528"/>
                    <a:gd name="T113" fmla="*/ 242 h 406"/>
                    <a:gd name="T114" fmla="*/ 400 w 3528"/>
                    <a:gd name="T115" fmla="*/ 170 h 406"/>
                    <a:gd name="T116" fmla="*/ 194 w 3528"/>
                    <a:gd name="T117" fmla="*/ 406 h 406"/>
                    <a:gd name="T118" fmla="*/ 118 w 3528"/>
                    <a:gd name="T119" fmla="*/ 160 h 406"/>
                    <a:gd name="T120" fmla="*/ 226 w 3528"/>
                    <a:gd name="T121" fmla="*/ 288 h 406"/>
                    <a:gd name="T122" fmla="*/ 266 w 3528"/>
                    <a:gd name="T123" fmla="*/ 294 h 406"/>
                    <a:gd name="T124" fmla="*/ 42 w 3528"/>
                    <a:gd name="T125" fmla="*/ 194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28" h="406">
                      <a:moveTo>
                        <a:pt x="3528" y="0"/>
                      </a:moveTo>
                      <a:lnTo>
                        <a:pt x="3528" y="192"/>
                      </a:lnTo>
                      <a:lnTo>
                        <a:pt x="3528" y="192"/>
                      </a:lnTo>
                      <a:lnTo>
                        <a:pt x="3528" y="216"/>
                      </a:lnTo>
                      <a:lnTo>
                        <a:pt x="3526" y="238"/>
                      </a:lnTo>
                      <a:lnTo>
                        <a:pt x="3522" y="258"/>
                      </a:lnTo>
                      <a:lnTo>
                        <a:pt x="3514" y="274"/>
                      </a:lnTo>
                      <a:lnTo>
                        <a:pt x="3514" y="274"/>
                      </a:lnTo>
                      <a:lnTo>
                        <a:pt x="3510" y="282"/>
                      </a:lnTo>
                      <a:lnTo>
                        <a:pt x="3502" y="288"/>
                      </a:lnTo>
                      <a:lnTo>
                        <a:pt x="3496" y="296"/>
                      </a:lnTo>
                      <a:lnTo>
                        <a:pt x="3488" y="300"/>
                      </a:lnTo>
                      <a:lnTo>
                        <a:pt x="3478" y="304"/>
                      </a:lnTo>
                      <a:lnTo>
                        <a:pt x="3468" y="306"/>
                      </a:lnTo>
                      <a:lnTo>
                        <a:pt x="3456" y="308"/>
                      </a:lnTo>
                      <a:lnTo>
                        <a:pt x="3442" y="310"/>
                      </a:lnTo>
                      <a:lnTo>
                        <a:pt x="3250" y="310"/>
                      </a:lnTo>
                      <a:lnTo>
                        <a:pt x="3250" y="310"/>
                      </a:lnTo>
                      <a:lnTo>
                        <a:pt x="3250" y="312"/>
                      </a:lnTo>
                      <a:lnTo>
                        <a:pt x="3250" y="312"/>
                      </a:lnTo>
                      <a:lnTo>
                        <a:pt x="3242" y="334"/>
                      </a:lnTo>
                      <a:lnTo>
                        <a:pt x="3232" y="354"/>
                      </a:lnTo>
                      <a:lnTo>
                        <a:pt x="3218" y="372"/>
                      </a:lnTo>
                      <a:lnTo>
                        <a:pt x="3210" y="380"/>
                      </a:lnTo>
                      <a:lnTo>
                        <a:pt x="3202" y="388"/>
                      </a:lnTo>
                      <a:lnTo>
                        <a:pt x="3202" y="334"/>
                      </a:lnTo>
                      <a:lnTo>
                        <a:pt x="3202" y="334"/>
                      </a:lnTo>
                      <a:lnTo>
                        <a:pt x="3210" y="320"/>
                      </a:lnTo>
                      <a:lnTo>
                        <a:pt x="3214" y="306"/>
                      </a:lnTo>
                      <a:lnTo>
                        <a:pt x="3214" y="306"/>
                      </a:lnTo>
                      <a:lnTo>
                        <a:pt x="3202" y="302"/>
                      </a:lnTo>
                      <a:lnTo>
                        <a:pt x="3202" y="262"/>
                      </a:lnTo>
                      <a:lnTo>
                        <a:pt x="3202" y="262"/>
                      </a:lnTo>
                      <a:lnTo>
                        <a:pt x="3210" y="266"/>
                      </a:lnTo>
                      <a:lnTo>
                        <a:pt x="3220" y="272"/>
                      </a:lnTo>
                      <a:lnTo>
                        <a:pt x="3220" y="272"/>
                      </a:lnTo>
                      <a:lnTo>
                        <a:pt x="3222" y="260"/>
                      </a:lnTo>
                      <a:lnTo>
                        <a:pt x="3222" y="260"/>
                      </a:lnTo>
                      <a:lnTo>
                        <a:pt x="3222" y="240"/>
                      </a:lnTo>
                      <a:lnTo>
                        <a:pt x="3218" y="222"/>
                      </a:lnTo>
                      <a:lnTo>
                        <a:pt x="3218" y="222"/>
                      </a:lnTo>
                      <a:lnTo>
                        <a:pt x="3216" y="208"/>
                      </a:lnTo>
                      <a:lnTo>
                        <a:pt x="3212" y="196"/>
                      </a:lnTo>
                      <a:lnTo>
                        <a:pt x="3206" y="190"/>
                      </a:lnTo>
                      <a:lnTo>
                        <a:pt x="3202" y="186"/>
                      </a:lnTo>
                      <a:lnTo>
                        <a:pt x="3202" y="150"/>
                      </a:lnTo>
                      <a:lnTo>
                        <a:pt x="3202" y="150"/>
                      </a:lnTo>
                      <a:lnTo>
                        <a:pt x="3212" y="152"/>
                      </a:lnTo>
                      <a:lnTo>
                        <a:pt x="3220" y="156"/>
                      </a:lnTo>
                      <a:lnTo>
                        <a:pt x="3228" y="162"/>
                      </a:lnTo>
                      <a:lnTo>
                        <a:pt x="3234" y="170"/>
                      </a:lnTo>
                      <a:lnTo>
                        <a:pt x="3240" y="178"/>
                      </a:lnTo>
                      <a:lnTo>
                        <a:pt x="3246" y="190"/>
                      </a:lnTo>
                      <a:lnTo>
                        <a:pt x="3250" y="202"/>
                      </a:lnTo>
                      <a:lnTo>
                        <a:pt x="3254" y="214"/>
                      </a:lnTo>
                      <a:lnTo>
                        <a:pt x="3254" y="214"/>
                      </a:lnTo>
                      <a:lnTo>
                        <a:pt x="3256" y="238"/>
                      </a:lnTo>
                      <a:lnTo>
                        <a:pt x="3256" y="262"/>
                      </a:lnTo>
                      <a:lnTo>
                        <a:pt x="3256" y="262"/>
                      </a:lnTo>
                      <a:lnTo>
                        <a:pt x="3256" y="274"/>
                      </a:lnTo>
                      <a:lnTo>
                        <a:pt x="3442" y="274"/>
                      </a:lnTo>
                      <a:lnTo>
                        <a:pt x="3442" y="274"/>
                      </a:lnTo>
                      <a:lnTo>
                        <a:pt x="3458" y="272"/>
                      </a:lnTo>
                      <a:lnTo>
                        <a:pt x="3470" y="270"/>
                      </a:lnTo>
                      <a:lnTo>
                        <a:pt x="3478" y="264"/>
                      </a:lnTo>
                      <a:lnTo>
                        <a:pt x="3484" y="256"/>
                      </a:lnTo>
                      <a:lnTo>
                        <a:pt x="3484" y="256"/>
                      </a:lnTo>
                      <a:lnTo>
                        <a:pt x="3488" y="244"/>
                      </a:lnTo>
                      <a:lnTo>
                        <a:pt x="3490" y="230"/>
                      </a:lnTo>
                      <a:lnTo>
                        <a:pt x="3492" y="212"/>
                      </a:lnTo>
                      <a:lnTo>
                        <a:pt x="3492" y="192"/>
                      </a:lnTo>
                      <a:lnTo>
                        <a:pt x="3492" y="0"/>
                      </a:lnTo>
                      <a:lnTo>
                        <a:pt x="3528" y="0"/>
                      </a:lnTo>
                      <a:close/>
                      <a:moveTo>
                        <a:pt x="3202" y="388"/>
                      </a:moveTo>
                      <a:lnTo>
                        <a:pt x="3202" y="388"/>
                      </a:lnTo>
                      <a:lnTo>
                        <a:pt x="3190" y="396"/>
                      </a:lnTo>
                      <a:lnTo>
                        <a:pt x="3174" y="402"/>
                      </a:lnTo>
                      <a:lnTo>
                        <a:pt x="3158" y="406"/>
                      </a:lnTo>
                      <a:lnTo>
                        <a:pt x="3142" y="406"/>
                      </a:lnTo>
                      <a:lnTo>
                        <a:pt x="3142" y="406"/>
                      </a:lnTo>
                      <a:lnTo>
                        <a:pt x="3126" y="406"/>
                      </a:lnTo>
                      <a:lnTo>
                        <a:pt x="3114" y="404"/>
                      </a:lnTo>
                      <a:lnTo>
                        <a:pt x="3100" y="400"/>
                      </a:lnTo>
                      <a:lnTo>
                        <a:pt x="3088" y="394"/>
                      </a:lnTo>
                      <a:lnTo>
                        <a:pt x="3076" y="388"/>
                      </a:lnTo>
                      <a:lnTo>
                        <a:pt x="3064" y="382"/>
                      </a:lnTo>
                      <a:lnTo>
                        <a:pt x="3044" y="364"/>
                      </a:lnTo>
                      <a:lnTo>
                        <a:pt x="3044" y="364"/>
                      </a:lnTo>
                      <a:lnTo>
                        <a:pt x="3038" y="370"/>
                      </a:lnTo>
                      <a:lnTo>
                        <a:pt x="3038" y="294"/>
                      </a:lnTo>
                      <a:lnTo>
                        <a:pt x="3038" y="294"/>
                      </a:lnTo>
                      <a:lnTo>
                        <a:pt x="3042" y="298"/>
                      </a:lnTo>
                      <a:lnTo>
                        <a:pt x="3042" y="298"/>
                      </a:lnTo>
                      <a:lnTo>
                        <a:pt x="3048" y="280"/>
                      </a:lnTo>
                      <a:lnTo>
                        <a:pt x="3048" y="280"/>
                      </a:lnTo>
                      <a:lnTo>
                        <a:pt x="3054" y="260"/>
                      </a:lnTo>
                      <a:lnTo>
                        <a:pt x="3056" y="240"/>
                      </a:lnTo>
                      <a:lnTo>
                        <a:pt x="3056" y="240"/>
                      </a:lnTo>
                      <a:lnTo>
                        <a:pt x="3056" y="222"/>
                      </a:lnTo>
                      <a:lnTo>
                        <a:pt x="3054" y="206"/>
                      </a:lnTo>
                      <a:lnTo>
                        <a:pt x="3054" y="206"/>
                      </a:lnTo>
                      <a:lnTo>
                        <a:pt x="3052" y="198"/>
                      </a:lnTo>
                      <a:lnTo>
                        <a:pt x="3048" y="192"/>
                      </a:lnTo>
                      <a:lnTo>
                        <a:pt x="3044" y="188"/>
                      </a:lnTo>
                      <a:lnTo>
                        <a:pt x="3038" y="188"/>
                      </a:lnTo>
                      <a:lnTo>
                        <a:pt x="3038" y="152"/>
                      </a:lnTo>
                      <a:lnTo>
                        <a:pt x="3038" y="152"/>
                      </a:lnTo>
                      <a:lnTo>
                        <a:pt x="3048" y="152"/>
                      </a:lnTo>
                      <a:lnTo>
                        <a:pt x="3058" y="156"/>
                      </a:lnTo>
                      <a:lnTo>
                        <a:pt x="3066" y="160"/>
                      </a:lnTo>
                      <a:lnTo>
                        <a:pt x="3072" y="164"/>
                      </a:lnTo>
                      <a:lnTo>
                        <a:pt x="3078" y="170"/>
                      </a:lnTo>
                      <a:lnTo>
                        <a:pt x="3082" y="178"/>
                      </a:lnTo>
                      <a:lnTo>
                        <a:pt x="3086" y="188"/>
                      </a:lnTo>
                      <a:lnTo>
                        <a:pt x="3088" y="198"/>
                      </a:lnTo>
                      <a:lnTo>
                        <a:pt x="3088" y="198"/>
                      </a:lnTo>
                      <a:lnTo>
                        <a:pt x="3092" y="218"/>
                      </a:lnTo>
                      <a:lnTo>
                        <a:pt x="3092" y="242"/>
                      </a:lnTo>
                      <a:lnTo>
                        <a:pt x="3092" y="242"/>
                      </a:lnTo>
                      <a:lnTo>
                        <a:pt x="3088" y="266"/>
                      </a:lnTo>
                      <a:lnTo>
                        <a:pt x="3082" y="292"/>
                      </a:lnTo>
                      <a:lnTo>
                        <a:pt x="3082" y="292"/>
                      </a:lnTo>
                      <a:lnTo>
                        <a:pt x="3074" y="312"/>
                      </a:lnTo>
                      <a:lnTo>
                        <a:pt x="3064" y="332"/>
                      </a:lnTo>
                      <a:lnTo>
                        <a:pt x="3064" y="332"/>
                      </a:lnTo>
                      <a:lnTo>
                        <a:pt x="3080" y="348"/>
                      </a:lnTo>
                      <a:lnTo>
                        <a:pt x="3098" y="360"/>
                      </a:lnTo>
                      <a:lnTo>
                        <a:pt x="3108" y="364"/>
                      </a:lnTo>
                      <a:lnTo>
                        <a:pt x="3118" y="368"/>
                      </a:lnTo>
                      <a:lnTo>
                        <a:pt x="3130" y="370"/>
                      </a:lnTo>
                      <a:lnTo>
                        <a:pt x="3142" y="370"/>
                      </a:lnTo>
                      <a:lnTo>
                        <a:pt x="3142" y="370"/>
                      </a:lnTo>
                      <a:lnTo>
                        <a:pt x="3152" y="370"/>
                      </a:lnTo>
                      <a:lnTo>
                        <a:pt x="3160" y="368"/>
                      </a:lnTo>
                      <a:lnTo>
                        <a:pt x="3170" y="364"/>
                      </a:lnTo>
                      <a:lnTo>
                        <a:pt x="3178" y="360"/>
                      </a:lnTo>
                      <a:lnTo>
                        <a:pt x="3192" y="350"/>
                      </a:lnTo>
                      <a:lnTo>
                        <a:pt x="3202" y="334"/>
                      </a:lnTo>
                      <a:lnTo>
                        <a:pt x="3202" y="388"/>
                      </a:lnTo>
                      <a:close/>
                      <a:moveTo>
                        <a:pt x="3202" y="302"/>
                      </a:moveTo>
                      <a:lnTo>
                        <a:pt x="3202" y="262"/>
                      </a:lnTo>
                      <a:lnTo>
                        <a:pt x="3202" y="262"/>
                      </a:lnTo>
                      <a:lnTo>
                        <a:pt x="3194" y="252"/>
                      </a:lnTo>
                      <a:lnTo>
                        <a:pt x="3186" y="240"/>
                      </a:lnTo>
                      <a:lnTo>
                        <a:pt x="3186" y="240"/>
                      </a:lnTo>
                      <a:lnTo>
                        <a:pt x="3184" y="230"/>
                      </a:lnTo>
                      <a:lnTo>
                        <a:pt x="3182" y="220"/>
                      </a:lnTo>
                      <a:lnTo>
                        <a:pt x="3182" y="220"/>
                      </a:lnTo>
                      <a:lnTo>
                        <a:pt x="3182" y="210"/>
                      </a:lnTo>
                      <a:lnTo>
                        <a:pt x="3184" y="202"/>
                      </a:lnTo>
                      <a:lnTo>
                        <a:pt x="3184" y="202"/>
                      </a:lnTo>
                      <a:lnTo>
                        <a:pt x="3188" y="196"/>
                      </a:lnTo>
                      <a:lnTo>
                        <a:pt x="3190" y="190"/>
                      </a:lnTo>
                      <a:lnTo>
                        <a:pt x="3196" y="188"/>
                      </a:lnTo>
                      <a:lnTo>
                        <a:pt x="3202" y="186"/>
                      </a:lnTo>
                      <a:lnTo>
                        <a:pt x="3202" y="186"/>
                      </a:lnTo>
                      <a:lnTo>
                        <a:pt x="3202" y="150"/>
                      </a:lnTo>
                      <a:lnTo>
                        <a:pt x="3202" y="150"/>
                      </a:lnTo>
                      <a:lnTo>
                        <a:pt x="3202" y="150"/>
                      </a:lnTo>
                      <a:lnTo>
                        <a:pt x="3192" y="152"/>
                      </a:lnTo>
                      <a:lnTo>
                        <a:pt x="3184" y="154"/>
                      </a:lnTo>
                      <a:lnTo>
                        <a:pt x="3176" y="158"/>
                      </a:lnTo>
                      <a:lnTo>
                        <a:pt x="3170" y="162"/>
                      </a:lnTo>
                      <a:lnTo>
                        <a:pt x="3164" y="168"/>
                      </a:lnTo>
                      <a:lnTo>
                        <a:pt x="3158" y="174"/>
                      </a:lnTo>
                      <a:lnTo>
                        <a:pt x="3150" y="190"/>
                      </a:lnTo>
                      <a:lnTo>
                        <a:pt x="3150" y="190"/>
                      </a:lnTo>
                      <a:lnTo>
                        <a:pt x="3148" y="206"/>
                      </a:lnTo>
                      <a:lnTo>
                        <a:pt x="3148" y="222"/>
                      </a:lnTo>
                      <a:lnTo>
                        <a:pt x="3148" y="222"/>
                      </a:lnTo>
                      <a:lnTo>
                        <a:pt x="3150" y="236"/>
                      </a:lnTo>
                      <a:lnTo>
                        <a:pt x="3154" y="252"/>
                      </a:lnTo>
                      <a:lnTo>
                        <a:pt x="3154" y="252"/>
                      </a:lnTo>
                      <a:lnTo>
                        <a:pt x="3162" y="268"/>
                      </a:lnTo>
                      <a:lnTo>
                        <a:pt x="3172" y="282"/>
                      </a:lnTo>
                      <a:lnTo>
                        <a:pt x="3186" y="294"/>
                      </a:lnTo>
                      <a:lnTo>
                        <a:pt x="3202" y="302"/>
                      </a:lnTo>
                      <a:lnTo>
                        <a:pt x="3202" y="302"/>
                      </a:lnTo>
                      <a:close/>
                      <a:moveTo>
                        <a:pt x="3038" y="370"/>
                      </a:moveTo>
                      <a:lnTo>
                        <a:pt x="3038" y="370"/>
                      </a:lnTo>
                      <a:lnTo>
                        <a:pt x="3024" y="386"/>
                      </a:lnTo>
                      <a:lnTo>
                        <a:pt x="3006" y="396"/>
                      </a:lnTo>
                      <a:lnTo>
                        <a:pt x="2988" y="404"/>
                      </a:lnTo>
                      <a:lnTo>
                        <a:pt x="2978" y="406"/>
                      </a:lnTo>
                      <a:lnTo>
                        <a:pt x="2968" y="406"/>
                      </a:lnTo>
                      <a:lnTo>
                        <a:pt x="2968" y="406"/>
                      </a:lnTo>
                      <a:lnTo>
                        <a:pt x="2954" y="406"/>
                      </a:lnTo>
                      <a:lnTo>
                        <a:pt x="2940" y="404"/>
                      </a:lnTo>
                      <a:lnTo>
                        <a:pt x="2926" y="400"/>
                      </a:lnTo>
                      <a:lnTo>
                        <a:pt x="2914" y="394"/>
                      </a:lnTo>
                      <a:lnTo>
                        <a:pt x="2902" y="388"/>
                      </a:lnTo>
                      <a:lnTo>
                        <a:pt x="2892" y="382"/>
                      </a:lnTo>
                      <a:lnTo>
                        <a:pt x="2872" y="364"/>
                      </a:lnTo>
                      <a:lnTo>
                        <a:pt x="2872" y="364"/>
                      </a:lnTo>
                      <a:lnTo>
                        <a:pt x="2866" y="370"/>
                      </a:lnTo>
                      <a:lnTo>
                        <a:pt x="2866" y="294"/>
                      </a:lnTo>
                      <a:lnTo>
                        <a:pt x="2866" y="294"/>
                      </a:lnTo>
                      <a:lnTo>
                        <a:pt x="2868" y="298"/>
                      </a:lnTo>
                      <a:lnTo>
                        <a:pt x="2868" y="298"/>
                      </a:lnTo>
                      <a:lnTo>
                        <a:pt x="2874" y="280"/>
                      </a:lnTo>
                      <a:lnTo>
                        <a:pt x="2874" y="280"/>
                      </a:lnTo>
                      <a:lnTo>
                        <a:pt x="2880" y="260"/>
                      </a:lnTo>
                      <a:lnTo>
                        <a:pt x="2882" y="240"/>
                      </a:lnTo>
                      <a:lnTo>
                        <a:pt x="2882" y="240"/>
                      </a:lnTo>
                      <a:lnTo>
                        <a:pt x="2884" y="222"/>
                      </a:lnTo>
                      <a:lnTo>
                        <a:pt x="2882" y="206"/>
                      </a:lnTo>
                      <a:lnTo>
                        <a:pt x="2882" y="206"/>
                      </a:lnTo>
                      <a:lnTo>
                        <a:pt x="2878" y="198"/>
                      </a:lnTo>
                      <a:lnTo>
                        <a:pt x="2876" y="192"/>
                      </a:lnTo>
                      <a:lnTo>
                        <a:pt x="2870" y="188"/>
                      </a:lnTo>
                      <a:lnTo>
                        <a:pt x="2866" y="188"/>
                      </a:lnTo>
                      <a:lnTo>
                        <a:pt x="2866" y="152"/>
                      </a:lnTo>
                      <a:lnTo>
                        <a:pt x="2866" y="152"/>
                      </a:lnTo>
                      <a:lnTo>
                        <a:pt x="2876" y="152"/>
                      </a:lnTo>
                      <a:lnTo>
                        <a:pt x="2884" y="156"/>
                      </a:lnTo>
                      <a:lnTo>
                        <a:pt x="2892" y="160"/>
                      </a:lnTo>
                      <a:lnTo>
                        <a:pt x="2898" y="164"/>
                      </a:lnTo>
                      <a:lnTo>
                        <a:pt x="2904" y="170"/>
                      </a:lnTo>
                      <a:lnTo>
                        <a:pt x="2908" y="178"/>
                      </a:lnTo>
                      <a:lnTo>
                        <a:pt x="2912" y="188"/>
                      </a:lnTo>
                      <a:lnTo>
                        <a:pt x="2916" y="198"/>
                      </a:lnTo>
                      <a:lnTo>
                        <a:pt x="2916" y="198"/>
                      </a:lnTo>
                      <a:lnTo>
                        <a:pt x="2918" y="218"/>
                      </a:lnTo>
                      <a:lnTo>
                        <a:pt x="2918" y="242"/>
                      </a:lnTo>
                      <a:lnTo>
                        <a:pt x="2918" y="242"/>
                      </a:lnTo>
                      <a:lnTo>
                        <a:pt x="2914" y="266"/>
                      </a:lnTo>
                      <a:lnTo>
                        <a:pt x="2908" y="292"/>
                      </a:lnTo>
                      <a:lnTo>
                        <a:pt x="2908" y="292"/>
                      </a:lnTo>
                      <a:lnTo>
                        <a:pt x="2900" y="312"/>
                      </a:lnTo>
                      <a:lnTo>
                        <a:pt x="2892" y="332"/>
                      </a:lnTo>
                      <a:lnTo>
                        <a:pt x="2892" y="332"/>
                      </a:lnTo>
                      <a:lnTo>
                        <a:pt x="2908" y="348"/>
                      </a:lnTo>
                      <a:lnTo>
                        <a:pt x="2926" y="360"/>
                      </a:lnTo>
                      <a:lnTo>
                        <a:pt x="2936" y="364"/>
                      </a:lnTo>
                      <a:lnTo>
                        <a:pt x="2946" y="368"/>
                      </a:lnTo>
                      <a:lnTo>
                        <a:pt x="2956" y="370"/>
                      </a:lnTo>
                      <a:lnTo>
                        <a:pt x="2968" y="370"/>
                      </a:lnTo>
                      <a:lnTo>
                        <a:pt x="2968" y="370"/>
                      </a:lnTo>
                      <a:lnTo>
                        <a:pt x="2976" y="370"/>
                      </a:lnTo>
                      <a:lnTo>
                        <a:pt x="2984" y="368"/>
                      </a:lnTo>
                      <a:lnTo>
                        <a:pt x="2998" y="360"/>
                      </a:lnTo>
                      <a:lnTo>
                        <a:pt x="3010" y="350"/>
                      </a:lnTo>
                      <a:lnTo>
                        <a:pt x="3022" y="336"/>
                      </a:lnTo>
                      <a:lnTo>
                        <a:pt x="3022" y="336"/>
                      </a:lnTo>
                      <a:lnTo>
                        <a:pt x="3008" y="312"/>
                      </a:lnTo>
                      <a:lnTo>
                        <a:pt x="2998" y="288"/>
                      </a:lnTo>
                      <a:lnTo>
                        <a:pt x="2998" y="288"/>
                      </a:lnTo>
                      <a:lnTo>
                        <a:pt x="2990" y="264"/>
                      </a:lnTo>
                      <a:lnTo>
                        <a:pt x="2986" y="240"/>
                      </a:lnTo>
                      <a:lnTo>
                        <a:pt x="2986" y="240"/>
                      </a:lnTo>
                      <a:lnTo>
                        <a:pt x="2986" y="216"/>
                      </a:lnTo>
                      <a:lnTo>
                        <a:pt x="2990" y="194"/>
                      </a:lnTo>
                      <a:lnTo>
                        <a:pt x="2990" y="194"/>
                      </a:lnTo>
                      <a:lnTo>
                        <a:pt x="2996" y="178"/>
                      </a:lnTo>
                      <a:lnTo>
                        <a:pt x="3000" y="170"/>
                      </a:lnTo>
                      <a:lnTo>
                        <a:pt x="3006" y="164"/>
                      </a:lnTo>
                      <a:lnTo>
                        <a:pt x="3012" y="158"/>
                      </a:lnTo>
                      <a:lnTo>
                        <a:pt x="3020" y="154"/>
                      </a:lnTo>
                      <a:lnTo>
                        <a:pt x="3030" y="152"/>
                      </a:lnTo>
                      <a:lnTo>
                        <a:pt x="3038" y="152"/>
                      </a:lnTo>
                      <a:lnTo>
                        <a:pt x="3038" y="152"/>
                      </a:lnTo>
                      <a:lnTo>
                        <a:pt x="3038" y="188"/>
                      </a:lnTo>
                      <a:lnTo>
                        <a:pt x="3038" y="188"/>
                      </a:lnTo>
                      <a:lnTo>
                        <a:pt x="3038" y="188"/>
                      </a:lnTo>
                      <a:lnTo>
                        <a:pt x="3034" y="188"/>
                      </a:lnTo>
                      <a:lnTo>
                        <a:pt x="3030" y="192"/>
                      </a:lnTo>
                      <a:lnTo>
                        <a:pt x="3026" y="196"/>
                      </a:lnTo>
                      <a:lnTo>
                        <a:pt x="3024" y="204"/>
                      </a:lnTo>
                      <a:lnTo>
                        <a:pt x="3024" y="204"/>
                      </a:lnTo>
                      <a:lnTo>
                        <a:pt x="3022" y="218"/>
                      </a:lnTo>
                      <a:lnTo>
                        <a:pt x="3022" y="236"/>
                      </a:lnTo>
                      <a:lnTo>
                        <a:pt x="3022" y="236"/>
                      </a:lnTo>
                      <a:lnTo>
                        <a:pt x="3026" y="256"/>
                      </a:lnTo>
                      <a:lnTo>
                        <a:pt x="3032" y="276"/>
                      </a:lnTo>
                      <a:lnTo>
                        <a:pt x="3032" y="276"/>
                      </a:lnTo>
                      <a:lnTo>
                        <a:pt x="3038" y="294"/>
                      </a:lnTo>
                      <a:lnTo>
                        <a:pt x="3038" y="370"/>
                      </a:lnTo>
                      <a:close/>
                      <a:moveTo>
                        <a:pt x="2866" y="370"/>
                      </a:moveTo>
                      <a:lnTo>
                        <a:pt x="2866" y="370"/>
                      </a:lnTo>
                      <a:lnTo>
                        <a:pt x="2850" y="386"/>
                      </a:lnTo>
                      <a:lnTo>
                        <a:pt x="2834" y="396"/>
                      </a:lnTo>
                      <a:lnTo>
                        <a:pt x="2814" y="404"/>
                      </a:lnTo>
                      <a:lnTo>
                        <a:pt x="2804" y="406"/>
                      </a:lnTo>
                      <a:lnTo>
                        <a:pt x="2794" y="406"/>
                      </a:lnTo>
                      <a:lnTo>
                        <a:pt x="2794" y="406"/>
                      </a:lnTo>
                      <a:lnTo>
                        <a:pt x="2780" y="406"/>
                      </a:lnTo>
                      <a:lnTo>
                        <a:pt x="2766" y="404"/>
                      </a:lnTo>
                      <a:lnTo>
                        <a:pt x="2754" y="400"/>
                      </a:lnTo>
                      <a:lnTo>
                        <a:pt x="2740" y="394"/>
                      </a:lnTo>
                      <a:lnTo>
                        <a:pt x="2730" y="388"/>
                      </a:lnTo>
                      <a:lnTo>
                        <a:pt x="2718" y="382"/>
                      </a:lnTo>
                      <a:lnTo>
                        <a:pt x="2698" y="364"/>
                      </a:lnTo>
                      <a:lnTo>
                        <a:pt x="2698" y="364"/>
                      </a:lnTo>
                      <a:lnTo>
                        <a:pt x="2692" y="370"/>
                      </a:lnTo>
                      <a:lnTo>
                        <a:pt x="2692" y="294"/>
                      </a:lnTo>
                      <a:lnTo>
                        <a:pt x="2692" y="294"/>
                      </a:lnTo>
                      <a:lnTo>
                        <a:pt x="2694" y="298"/>
                      </a:lnTo>
                      <a:lnTo>
                        <a:pt x="2694" y="298"/>
                      </a:lnTo>
                      <a:lnTo>
                        <a:pt x="2702" y="280"/>
                      </a:lnTo>
                      <a:lnTo>
                        <a:pt x="2702" y="280"/>
                      </a:lnTo>
                      <a:lnTo>
                        <a:pt x="2706" y="260"/>
                      </a:lnTo>
                      <a:lnTo>
                        <a:pt x="2710" y="240"/>
                      </a:lnTo>
                      <a:lnTo>
                        <a:pt x="2710" y="240"/>
                      </a:lnTo>
                      <a:lnTo>
                        <a:pt x="2710" y="222"/>
                      </a:lnTo>
                      <a:lnTo>
                        <a:pt x="2708" y="206"/>
                      </a:lnTo>
                      <a:lnTo>
                        <a:pt x="2708" y="206"/>
                      </a:lnTo>
                      <a:lnTo>
                        <a:pt x="2706" y="198"/>
                      </a:lnTo>
                      <a:lnTo>
                        <a:pt x="2702" y="192"/>
                      </a:lnTo>
                      <a:lnTo>
                        <a:pt x="2698" y="188"/>
                      </a:lnTo>
                      <a:lnTo>
                        <a:pt x="2692" y="188"/>
                      </a:lnTo>
                      <a:lnTo>
                        <a:pt x="2692" y="152"/>
                      </a:lnTo>
                      <a:lnTo>
                        <a:pt x="2692" y="152"/>
                      </a:lnTo>
                      <a:lnTo>
                        <a:pt x="2702" y="152"/>
                      </a:lnTo>
                      <a:lnTo>
                        <a:pt x="2710" y="156"/>
                      </a:lnTo>
                      <a:lnTo>
                        <a:pt x="2718" y="160"/>
                      </a:lnTo>
                      <a:lnTo>
                        <a:pt x="2726" y="164"/>
                      </a:lnTo>
                      <a:lnTo>
                        <a:pt x="2730" y="170"/>
                      </a:lnTo>
                      <a:lnTo>
                        <a:pt x="2736" y="178"/>
                      </a:lnTo>
                      <a:lnTo>
                        <a:pt x="2740" y="188"/>
                      </a:lnTo>
                      <a:lnTo>
                        <a:pt x="2742" y="198"/>
                      </a:lnTo>
                      <a:lnTo>
                        <a:pt x="2742" y="198"/>
                      </a:lnTo>
                      <a:lnTo>
                        <a:pt x="2746" y="218"/>
                      </a:lnTo>
                      <a:lnTo>
                        <a:pt x="2744" y="242"/>
                      </a:lnTo>
                      <a:lnTo>
                        <a:pt x="2744" y="242"/>
                      </a:lnTo>
                      <a:lnTo>
                        <a:pt x="2742" y="266"/>
                      </a:lnTo>
                      <a:lnTo>
                        <a:pt x="2734" y="292"/>
                      </a:lnTo>
                      <a:lnTo>
                        <a:pt x="2734" y="292"/>
                      </a:lnTo>
                      <a:lnTo>
                        <a:pt x="2728" y="312"/>
                      </a:lnTo>
                      <a:lnTo>
                        <a:pt x="2718" y="332"/>
                      </a:lnTo>
                      <a:lnTo>
                        <a:pt x="2718" y="332"/>
                      </a:lnTo>
                      <a:lnTo>
                        <a:pt x="2734" y="348"/>
                      </a:lnTo>
                      <a:lnTo>
                        <a:pt x="2752" y="360"/>
                      </a:lnTo>
                      <a:lnTo>
                        <a:pt x="2762" y="364"/>
                      </a:lnTo>
                      <a:lnTo>
                        <a:pt x="2772" y="368"/>
                      </a:lnTo>
                      <a:lnTo>
                        <a:pt x="2784" y="370"/>
                      </a:lnTo>
                      <a:lnTo>
                        <a:pt x="2794" y="370"/>
                      </a:lnTo>
                      <a:lnTo>
                        <a:pt x="2794" y="370"/>
                      </a:lnTo>
                      <a:lnTo>
                        <a:pt x="2802" y="370"/>
                      </a:lnTo>
                      <a:lnTo>
                        <a:pt x="2810" y="368"/>
                      </a:lnTo>
                      <a:lnTo>
                        <a:pt x="2824" y="360"/>
                      </a:lnTo>
                      <a:lnTo>
                        <a:pt x="2836" y="350"/>
                      </a:lnTo>
                      <a:lnTo>
                        <a:pt x="2848" y="336"/>
                      </a:lnTo>
                      <a:lnTo>
                        <a:pt x="2848" y="336"/>
                      </a:lnTo>
                      <a:lnTo>
                        <a:pt x="2836" y="312"/>
                      </a:lnTo>
                      <a:lnTo>
                        <a:pt x="2826" y="288"/>
                      </a:lnTo>
                      <a:lnTo>
                        <a:pt x="2826" y="288"/>
                      </a:lnTo>
                      <a:lnTo>
                        <a:pt x="2818" y="264"/>
                      </a:lnTo>
                      <a:lnTo>
                        <a:pt x="2814" y="240"/>
                      </a:lnTo>
                      <a:lnTo>
                        <a:pt x="2814" y="240"/>
                      </a:lnTo>
                      <a:lnTo>
                        <a:pt x="2812" y="216"/>
                      </a:lnTo>
                      <a:lnTo>
                        <a:pt x="2816" y="194"/>
                      </a:lnTo>
                      <a:lnTo>
                        <a:pt x="2816" y="194"/>
                      </a:lnTo>
                      <a:lnTo>
                        <a:pt x="2822" y="178"/>
                      </a:lnTo>
                      <a:lnTo>
                        <a:pt x="2828" y="170"/>
                      </a:lnTo>
                      <a:lnTo>
                        <a:pt x="2832" y="164"/>
                      </a:lnTo>
                      <a:lnTo>
                        <a:pt x="2840" y="158"/>
                      </a:lnTo>
                      <a:lnTo>
                        <a:pt x="2848" y="154"/>
                      </a:lnTo>
                      <a:lnTo>
                        <a:pt x="2856" y="152"/>
                      </a:lnTo>
                      <a:lnTo>
                        <a:pt x="2866" y="152"/>
                      </a:lnTo>
                      <a:lnTo>
                        <a:pt x="2866" y="152"/>
                      </a:lnTo>
                      <a:lnTo>
                        <a:pt x="2866" y="188"/>
                      </a:lnTo>
                      <a:lnTo>
                        <a:pt x="2866" y="188"/>
                      </a:lnTo>
                      <a:lnTo>
                        <a:pt x="2866" y="188"/>
                      </a:lnTo>
                      <a:lnTo>
                        <a:pt x="2860" y="188"/>
                      </a:lnTo>
                      <a:lnTo>
                        <a:pt x="2856" y="192"/>
                      </a:lnTo>
                      <a:lnTo>
                        <a:pt x="2852" y="196"/>
                      </a:lnTo>
                      <a:lnTo>
                        <a:pt x="2850" y="204"/>
                      </a:lnTo>
                      <a:lnTo>
                        <a:pt x="2850" y="204"/>
                      </a:lnTo>
                      <a:lnTo>
                        <a:pt x="2848" y="218"/>
                      </a:lnTo>
                      <a:lnTo>
                        <a:pt x="2848" y="236"/>
                      </a:lnTo>
                      <a:lnTo>
                        <a:pt x="2848" y="236"/>
                      </a:lnTo>
                      <a:lnTo>
                        <a:pt x="2852" y="256"/>
                      </a:lnTo>
                      <a:lnTo>
                        <a:pt x="2858" y="276"/>
                      </a:lnTo>
                      <a:lnTo>
                        <a:pt x="2858" y="276"/>
                      </a:lnTo>
                      <a:lnTo>
                        <a:pt x="2866" y="294"/>
                      </a:lnTo>
                      <a:lnTo>
                        <a:pt x="2866" y="370"/>
                      </a:lnTo>
                      <a:close/>
                      <a:moveTo>
                        <a:pt x="2692" y="370"/>
                      </a:moveTo>
                      <a:lnTo>
                        <a:pt x="2692" y="370"/>
                      </a:lnTo>
                      <a:lnTo>
                        <a:pt x="2676" y="386"/>
                      </a:lnTo>
                      <a:lnTo>
                        <a:pt x="2660" y="396"/>
                      </a:lnTo>
                      <a:lnTo>
                        <a:pt x="2642" y="404"/>
                      </a:lnTo>
                      <a:lnTo>
                        <a:pt x="2632" y="406"/>
                      </a:lnTo>
                      <a:lnTo>
                        <a:pt x="2622" y="406"/>
                      </a:lnTo>
                      <a:lnTo>
                        <a:pt x="2622" y="406"/>
                      </a:lnTo>
                      <a:lnTo>
                        <a:pt x="2606" y="406"/>
                      </a:lnTo>
                      <a:lnTo>
                        <a:pt x="2594" y="404"/>
                      </a:lnTo>
                      <a:lnTo>
                        <a:pt x="2580" y="400"/>
                      </a:lnTo>
                      <a:lnTo>
                        <a:pt x="2568" y="394"/>
                      </a:lnTo>
                      <a:lnTo>
                        <a:pt x="2556" y="388"/>
                      </a:lnTo>
                      <a:lnTo>
                        <a:pt x="2544" y="382"/>
                      </a:lnTo>
                      <a:lnTo>
                        <a:pt x="2524" y="364"/>
                      </a:lnTo>
                      <a:lnTo>
                        <a:pt x="2524" y="364"/>
                      </a:lnTo>
                      <a:lnTo>
                        <a:pt x="2518" y="370"/>
                      </a:lnTo>
                      <a:lnTo>
                        <a:pt x="2518" y="294"/>
                      </a:lnTo>
                      <a:lnTo>
                        <a:pt x="2518" y="294"/>
                      </a:lnTo>
                      <a:lnTo>
                        <a:pt x="2522" y="298"/>
                      </a:lnTo>
                      <a:lnTo>
                        <a:pt x="2522" y="298"/>
                      </a:lnTo>
                      <a:lnTo>
                        <a:pt x="2528" y="280"/>
                      </a:lnTo>
                      <a:lnTo>
                        <a:pt x="2528" y="280"/>
                      </a:lnTo>
                      <a:lnTo>
                        <a:pt x="2534" y="260"/>
                      </a:lnTo>
                      <a:lnTo>
                        <a:pt x="2536" y="240"/>
                      </a:lnTo>
                      <a:lnTo>
                        <a:pt x="2536" y="240"/>
                      </a:lnTo>
                      <a:lnTo>
                        <a:pt x="2536" y="222"/>
                      </a:lnTo>
                      <a:lnTo>
                        <a:pt x="2534" y="206"/>
                      </a:lnTo>
                      <a:lnTo>
                        <a:pt x="2534" y="206"/>
                      </a:lnTo>
                      <a:lnTo>
                        <a:pt x="2532" y="198"/>
                      </a:lnTo>
                      <a:lnTo>
                        <a:pt x="2528" y="192"/>
                      </a:lnTo>
                      <a:lnTo>
                        <a:pt x="2524" y="188"/>
                      </a:lnTo>
                      <a:lnTo>
                        <a:pt x="2518" y="188"/>
                      </a:lnTo>
                      <a:lnTo>
                        <a:pt x="2518" y="152"/>
                      </a:lnTo>
                      <a:lnTo>
                        <a:pt x="2518" y="152"/>
                      </a:lnTo>
                      <a:lnTo>
                        <a:pt x="2528" y="152"/>
                      </a:lnTo>
                      <a:lnTo>
                        <a:pt x="2538" y="156"/>
                      </a:lnTo>
                      <a:lnTo>
                        <a:pt x="2546" y="160"/>
                      </a:lnTo>
                      <a:lnTo>
                        <a:pt x="2552" y="164"/>
                      </a:lnTo>
                      <a:lnTo>
                        <a:pt x="2558" y="170"/>
                      </a:lnTo>
                      <a:lnTo>
                        <a:pt x="2562" y="178"/>
                      </a:lnTo>
                      <a:lnTo>
                        <a:pt x="2566" y="188"/>
                      </a:lnTo>
                      <a:lnTo>
                        <a:pt x="2568" y="198"/>
                      </a:lnTo>
                      <a:lnTo>
                        <a:pt x="2568" y="198"/>
                      </a:lnTo>
                      <a:lnTo>
                        <a:pt x="2572" y="218"/>
                      </a:lnTo>
                      <a:lnTo>
                        <a:pt x="2572" y="242"/>
                      </a:lnTo>
                      <a:lnTo>
                        <a:pt x="2572" y="242"/>
                      </a:lnTo>
                      <a:lnTo>
                        <a:pt x="2568" y="266"/>
                      </a:lnTo>
                      <a:lnTo>
                        <a:pt x="2562" y="292"/>
                      </a:lnTo>
                      <a:lnTo>
                        <a:pt x="2562" y="292"/>
                      </a:lnTo>
                      <a:lnTo>
                        <a:pt x="2554" y="312"/>
                      </a:lnTo>
                      <a:lnTo>
                        <a:pt x="2544" y="332"/>
                      </a:lnTo>
                      <a:lnTo>
                        <a:pt x="2544" y="332"/>
                      </a:lnTo>
                      <a:lnTo>
                        <a:pt x="2560" y="348"/>
                      </a:lnTo>
                      <a:lnTo>
                        <a:pt x="2578" y="360"/>
                      </a:lnTo>
                      <a:lnTo>
                        <a:pt x="2588" y="364"/>
                      </a:lnTo>
                      <a:lnTo>
                        <a:pt x="2598" y="368"/>
                      </a:lnTo>
                      <a:lnTo>
                        <a:pt x="2610" y="370"/>
                      </a:lnTo>
                      <a:lnTo>
                        <a:pt x="2622" y="370"/>
                      </a:lnTo>
                      <a:lnTo>
                        <a:pt x="2622" y="370"/>
                      </a:lnTo>
                      <a:lnTo>
                        <a:pt x="2630" y="370"/>
                      </a:lnTo>
                      <a:lnTo>
                        <a:pt x="2636" y="368"/>
                      </a:lnTo>
                      <a:lnTo>
                        <a:pt x="2650" y="360"/>
                      </a:lnTo>
                      <a:lnTo>
                        <a:pt x="2664" y="350"/>
                      </a:lnTo>
                      <a:lnTo>
                        <a:pt x="2676" y="336"/>
                      </a:lnTo>
                      <a:lnTo>
                        <a:pt x="2676" y="336"/>
                      </a:lnTo>
                      <a:lnTo>
                        <a:pt x="2662" y="312"/>
                      </a:lnTo>
                      <a:lnTo>
                        <a:pt x="2652" y="288"/>
                      </a:lnTo>
                      <a:lnTo>
                        <a:pt x="2652" y="288"/>
                      </a:lnTo>
                      <a:lnTo>
                        <a:pt x="2644" y="264"/>
                      </a:lnTo>
                      <a:lnTo>
                        <a:pt x="2640" y="240"/>
                      </a:lnTo>
                      <a:lnTo>
                        <a:pt x="2640" y="240"/>
                      </a:lnTo>
                      <a:lnTo>
                        <a:pt x="2640" y="216"/>
                      </a:lnTo>
                      <a:lnTo>
                        <a:pt x="2642" y="194"/>
                      </a:lnTo>
                      <a:lnTo>
                        <a:pt x="2642" y="194"/>
                      </a:lnTo>
                      <a:lnTo>
                        <a:pt x="2650" y="178"/>
                      </a:lnTo>
                      <a:lnTo>
                        <a:pt x="2654" y="170"/>
                      </a:lnTo>
                      <a:lnTo>
                        <a:pt x="2660" y="164"/>
                      </a:lnTo>
                      <a:lnTo>
                        <a:pt x="2666" y="158"/>
                      </a:lnTo>
                      <a:lnTo>
                        <a:pt x="2674" y="154"/>
                      </a:lnTo>
                      <a:lnTo>
                        <a:pt x="2682" y="152"/>
                      </a:lnTo>
                      <a:lnTo>
                        <a:pt x="2692" y="152"/>
                      </a:lnTo>
                      <a:lnTo>
                        <a:pt x="2692" y="152"/>
                      </a:lnTo>
                      <a:lnTo>
                        <a:pt x="2692" y="188"/>
                      </a:lnTo>
                      <a:lnTo>
                        <a:pt x="2692" y="188"/>
                      </a:lnTo>
                      <a:lnTo>
                        <a:pt x="2692" y="188"/>
                      </a:lnTo>
                      <a:lnTo>
                        <a:pt x="2686" y="188"/>
                      </a:lnTo>
                      <a:lnTo>
                        <a:pt x="2682" y="192"/>
                      </a:lnTo>
                      <a:lnTo>
                        <a:pt x="2680" y="196"/>
                      </a:lnTo>
                      <a:lnTo>
                        <a:pt x="2676" y="204"/>
                      </a:lnTo>
                      <a:lnTo>
                        <a:pt x="2676" y="204"/>
                      </a:lnTo>
                      <a:lnTo>
                        <a:pt x="2674" y="218"/>
                      </a:lnTo>
                      <a:lnTo>
                        <a:pt x="2676" y="236"/>
                      </a:lnTo>
                      <a:lnTo>
                        <a:pt x="2676" y="236"/>
                      </a:lnTo>
                      <a:lnTo>
                        <a:pt x="2678" y="256"/>
                      </a:lnTo>
                      <a:lnTo>
                        <a:pt x="2686" y="276"/>
                      </a:lnTo>
                      <a:lnTo>
                        <a:pt x="2686" y="276"/>
                      </a:lnTo>
                      <a:lnTo>
                        <a:pt x="2692" y="294"/>
                      </a:lnTo>
                      <a:lnTo>
                        <a:pt x="2692" y="370"/>
                      </a:lnTo>
                      <a:close/>
                      <a:moveTo>
                        <a:pt x="2518" y="370"/>
                      </a:moveTo>
                      <a:lnTo>
                        <a:pt x="2518" y="370"/>
                      </a:lnTo>
                      <a:lnTo>
                        <a:pt x="2504" y="386"/>
                      </a:lnTo>
                      <a:lnTo>
                        <a:pt x="2486" y="396"/>
                      </a:lnTo>
                      <a:lnTo>
                        <a:pt x="2468" y="404"/>
                      </a:lnTo>
                      <a:lnTo>
                        <a:pt x="2458" y="406"/>
                      </a:lnTo>
                      <a:lnTo>
                        <a:pt x="2448" y="406"/>
                      </a:lnTo>
                      <a:lnTo>
                        <a:pt x="2448" y="406"/>
                      </a:lnTo>
                      <a:lnTo>
                        <a:pt x="2434" y="406"/>
                      </a:lnTo>
                      <a:lnTo>
                        <a:pt x="2420" y="404"/>
                      </a:lnTo>
                      <a:lnTo>
                        <a:pt x="2406" y="400"/>
                      </a:lnTo>
                      <a:lnTo>
                        <a:pt x="2394" y="394"/>
                      </a:lnTo>
                      <a:lnTo>
                        <a:pt x="2382" y="388"/>
                      </a:lnTo>
                      <a:lnTo>
                        <a:pt x="2372" y="382"/>
                      </a:lnTo>
                      <a:lnTo>
                        <a:pt x="2352" y="364"/>
                      </a:lnTo>
                      <a:lnTo>
                        <a:pt x="2352" y="364"/>
                      </a:lnTo>
                      <a:lnTo>
                        <a:pt x="2346" y="370"/>
                      </a:lnTo>
                      <a:lnTo>
                        <a:pt x="2346" y="294"/>
                      </a:lnTo>
                      <a:lnTo>
                        <a:pt x="2346" y="294"/>
                      </a:lnTo>
                      <a:lnTo>
                        <a:pt x="2348" y="298"/>
                      </a:lnTo>
                      <a:lnTo>
                        <a:pt x="2348" y="298"/>
                      </a:lnTo>
                      <a:lnTo>
                        <a:pt x="2354" y="280"/>
                      </a:lnTo>
                      <a:lnTo>
                        <a:pt x="2354" y="280"/>
                      </a:lnTo>
                      <a:lnTo>
                        <a:pt x="2360" y="260"/>
                      </a:lnTo>
                      <a:lnTo>
                        <a:pt x="2362" y="240"/>
                      </a:lnTo>
                      <a:lnTo>
                        <a:pt x="2362" y="240"/>
                      </a:lnTo>
                      <a:lnTo>
                        <a:pt x="2364" y="222"/>
                      </a:lnTo>
                      <a:lnTo>
                        <a:pt x="2362" y="206"/>
                      </a:lnTo>
                      <a:lnTo>
                        <a:pt x="2362" y="206"/>
                      </a:lnTo>
                      <a:lnTo>
                        <a:pt x="2358" y="198"/>
                      </a:lnTo>
                      <a:lnTo>
                        <a:pt x="2356" y="192"/>
                      </a:lnTo>
                      <a:lnTo>
                        <a:pt x="2350" y="188"/>
                      </a:lnTo>
                      <a:lnTo>
                        <a:pt x="2346" y="188"/>
                      </a:lnTo>
                      <a:lnTo>
                        <a:pt x="2346" y="152"/>
                      </a:lnTo>
                      <a:lnTo>
                        <a:pt x="2346" y="152"/>
                      </a:lnTo>
                      <a:lnTo>
                        <a:pt x="2356" y="152"/>
                      </a:lnTo>
                      <a:lnTo>
                        <a:pt x="2364" y="156"/>
                      </a:lnTo>
                      <a:lnTo>
                        <a:pt x="2372" y="160"/>
                      </a:lnTo>
                      <a:lnTo>
                        <a:pt x="2378" y="164"/>
                      </a:lnTo>
                      <a:lnTo>
                        <a:pt x="2384" y="170"/>
                      </a:lnTo>
                      <a:lnTo>
                        <a:pt x="2388" y="178"/>
                      </a:lnTo>
                      <a:lnTo>
                        <a:pt x="2392" y="188"/>
                      </a:lnTo>
                      <a:lnTo>
                        <a:pt x="2396" y="198"/>
                      </a:lnTo>
                      <a:lnTo>
                        <a:pt x="2396" y="198"/>
                      </a:lnTo>
                      <a:lnTo>
                        <a:pt x="2398" y="218"/>
                      </a:lnTo>
                      <a:lnTo>
                        <a:pt x="2398" y="242"/>
                      </a:lnTo>
                      <a:lnTo>
                        <a:pt x="2398" y="242"/>
                      </a:lnTo>
                      <a:lnTo>
                        <a:pt x="2394" y="266"/>
                      </a:lnTo>
                      <a:lnTo>
                        <a:pt x="2388" y="292"/>
                      </a:lnTo>
                      <a:lnTo>
                        <a:pt x="2388" y="292"/>
                      </a:lnTo>
                      <a:lnTo>
                        <a:pt x="2380" y="312"/>
                      </a:lnTo>
                      <a:lnTo>
                        <a:pt x="2372" y="332"/>
                      </a:lnTo>
                      <a:lnTo>
                        <a:pt x="2372" y="332"/>
                      </a:lnTo>
                      <a:lnTo>
                        <a:pt x="2388" y="348"/>
                      </a:lnTo>
                      <a:lnTo>
                        <a:pt x="2406" y="360"/>
                      </a:lnTo>
                      <a:lnTo>
                        <a:pt x="2416" y="364"/>
                      </a:lnTo>
                      <a:lnTo>
                        <a:pt x="2426" y="368"/>
                      </a:lnTo>
                      <a:lnTo>
                        <a:pt x="2436" y="370"/>
                      </a:lnTo>
                      <a:lnTo>
                        <a:pt x="2448" y="370"/>
                      </a:lnTo>
                      <a:lnTo>
                        <a:pt x="2448" y="370"/>
                      </a:lnTo>
                      <a:lnTo>
                        <a:pt x="2456" y="370"/>
                      </a:lnTo>
                      <a:lnTo>
                        <a:pt x="2464" y="368"/>
                      </a:lnTo>
                      <a:lnTo>
                        <a:pt x="2478" y="360"/>
                      </a:lnTo>
                      <a:lnTo>
                        <a:pt x="2490" y="350"/>
                      </a:lnTo>
                      <a:lnTo>
                        <a:pt x="2502" y="336"/>
                      </a:lnTo>
                      <a:lnTo>
                        <a:pt x="2502" y="336"/>
                      </a:lnTo>
                      <a:lnTo>
                        <a:pt x="2488" y="312"/>
                      </a:lnTo>
                      <a:lnTo>
                        <a:pt x="2478" y="288"/>
                      </a:lnTo>
                      <a:lnTo>
                        <a:pt x="2478" y="288"/>
                      </a:lnTo>
                      <a:lnTo>
                        <a:pt x="2470" y="264"/>
                      </a:lnTo>
                      <a:lnTo>
                        <a:pt x="2466" y="240"/>
                      </a:lnTo>
                      <a:lnTo>
                        <a:pt x="2466" y="240"/>
                      </a:lnTo>
                      <a:lnTo>
                        <a:pt x="2466" y="216"/>
                      </a:lnTo>
                      <a:lnTo>
                        <a:pt x="2470" y="194"/>
                      </a:lnTo>
                      <a:lnTo>
                        <a:pt x="2470" y="194"/>
                      </a:lnTo>
                      <a:lnTo>
                        <a:pt x="2476" y="178"/>
                      </a:lnTo>
                      <a:lnTo>
                        <a:pt x="2480" y="170"/>
                      </a:lnTo>
                      <a:lnTo>
                        <a:pt x="2486" y="164"/>
                      </a:lnTo>
                      <a:lnTo>
                        <a:pt x="2492" y="158"/>
                      </a:lnTo>
                      <a:lnTo>
                        <a:pt x="2500" y="154"/>
                      </a:lnTo>
                      <a:lnTo>
                        <a:pt x="2510" y="152"/>
                      </a:lnTo>
                      <a:lnTo>
                        <a:pt x="2518" y="152"/>
                      </a:lnTo>
                      <a:lnTo>
                        <a:pt x="2518" y="152"/>
                      </a:lnTo>
                      <a:lnTo>
                        <a:pt x="2518" y="188"/>
                      </a:lnTo>
                      <a:lnTo>
                        <a:pt x="2518" y="188"/>
                      </a:lnTo>
                      <a:lnTo>
                        <a:pt x="2518" y="188"/>
                      </a:lnTo>
                      <a:lnTo>
                        <a:pt x="2514" y="188"/>
                      </a:lnTo>
                      <a:lnTo>
                        <a:pt x="2510" y="192"/>
                      </a:lnTo>
                      <a:lnTo>
                        <a:pt x="2506" y="196"/>
                      </a:lnTo>
                      <a:lnTo>
                        <a:pt x="2504" y="204"/>
                      </a:lnTo>
                      <a:lnTo>
                        <a:pt x="2504" y="204"/>
                      </a:lnTo>
                      <a:lnTo>
                        <a:pt x="2502" y="218"/>
                      </a:lnTo>
                      <a:lnTo>
                        <a:pt x="2502" y="236"/>
                      </a:lnTo>
                      <a:lnTo>
                        <a:pt x="2502" y="236"/>
                      </a:lnTo>
                      <a:lnTo>
                        <a:pt x="2506" y="256"/>
                      </a:lnTo>
                      <a:lnTo>
                        <a:pt x="2512" y="276"/>
                      </a:lnTo>
                      <a:lnTo>
                        <a:pt x="2512" y="276"/>
                      </a:lnTo>
                      <a:lnTo>
                        <a:pt x="2518" y="294"/>
                      </a:lnTo>
                      <a:lnTo>
                        <a:pt x="2518" y="370"/>
                      </a:lnTo>
                      <a:close/>
                      <a:moveTo>
                        <a:pt x="2346" y="370"/>
                      </a:moveTo>
                      <a:lnTo>
                        <a:pt x="2346" y="370"/>
                      </a:lnTo>
                      <a:lnTo>
                        <a:pt x="2330" y="386"/>
                      </a:lnTo>
                      <a:lnTo>
                        <a:pt x="2314" y="396"/>
                      </a:lnTo>
                      <a:lnTo>
                        <a:pt x="2294" y="404"/>
                      </a:lnTo>
                      <a:lnTo>
                        <a:pt x="2284" y="406"/>
                      </a:lnTo>
                      <a:lnTo>
                        <a:pt x="2274" y="406"/>
                      </a:lnTo>
                      <a:lnTo>
                        <a:pt x="2274" y="406"/>
                      </a:lnTo>
                      <a:lnTo>
                        <a:pt x="2260" y="406"/>
                      </a:lnTo>
                      <a:lnTo>
                        <a:pt x="2246" y="404"/>
                      </a:lnTo>
                      <a:lnTo>
                        <a:pt x="2234" y="400"/>
                      </a:lnTo>
                      <a:lnTo>
                        <a:pt x="2220" y="394"/>
                      </a:lnTo>
                      <a:lnTo>
                        <a:pt x="2210" y="388"/>
                      </a:lnTo>
                      <a:lnTo>
                        <a:pt x="2198" y="382"/>
                      </a:lnTo>
                      <a:lnTo>
                        <a:pt x="2178" y="364"/>
                      </a:lnTo>
                      <a:lnTo>
                        <a:pt x="2178" y="364"/>
                      </a:lnTo>
                      <a:lnTo>
                        <a:pt x="2172" y="370"/>
                      </a:lnTo>
                      <a:lnTo>
                        <a:pt x="2172" y="294"/>
                      </a:lnTo>
                      <a:lnTo>
                        <a:pt x="2172" y="294"/>
                      </a:lnTo>
                      <a:lnTo>
                        <a:pt x="2174" y="298"/>
                      </a:lnTo>
                      <a:lnTo>
                        <a:pt x="2174" y="298"/>
                      </a:lnTo>
                      <a:lnTo>
                        <a:pt x="2182" y="280"/>
                      </a:lnTo>
                      <a:lnTo>
                        <a:pt x="2182" y="280"/>
                      </a:lnTo>
                      <a:lnTo>
                        <a:pt x="2186" y="260"/>
                      </a:lnTo>
                      <a:lnTo>
                        <a:pt x="2190" y="240"/>
                      </a:lnTo>
                      <a:lnTo>
                        <a:pt x="2190" y="240"/>
                      </a:lnTo>
                      <a:lnTo>
                        <a:pt x="2190" y="222"/>
                      </a:lnTo>
                      <a:lnTo>
                        <a:pt x="2188" y="206"/>
                      </a:lnTo>
                      <a:lnTo>
                        <a:pt x="2188" y="206"/>
                      </a:lnTo>
                      <a:lnTo>
                        <a:pt x="2186" y="198"/>
                      </a:lnTo>
                      <a:lnTo>
                        <a:pt x="2182" y="192"/>
                      </a:lnTo>
                      <a:lnTo>
                        <a:pt x="2178" y="188"/>
                      </a:lnTo>
                      <a:lnTo>
                        <a:pt x="2172" y="188"/>
                      </a:lnTo>
                      <a:lnTo>
                        <a:pt x="2172" y="152"/>
                      </a:lnTo>
                      <a:lnTo>
                        <a:pt x="2172" y="152"/>
                      </a:lnTo>
                      <a:lnTo>
                        <a:pt x="2182" y="152"/>
                      </a:lnTo>
                      <a:lnTo>
                        <a:pt x="2190" y="156"/>
                      </a:lnTo>
                      <a:lnTo>
                        <a:pt x="2198" y="160"/>
                      </a:lnTo>
                      <a:lnTo>
                        <a:pt x="2206" y="164"/>
                      </a:lnTo>
                      <a:lnTo>
                        <a:pt x="2210" y="170"/>
                      </a:lnTo>
                      <a:lnTo>
                        <a:pt x="2216" y="178"/>
                      </a:lnTo>
                      <a:lnTo>
                        <a:pt x="2220" y="188"/>
                      </a:lnTo>
                      <a:lnTo>
                        <a:pt x="2222" y="198"/>
                      </a:lnTo>
                      <a:lnTo>
                        <a:pt x="2222" y="198"/>
                      </a:lnTo>
                      <a:lnTo>
                        <a:pt x="2226" y="218"/>
                      </a:lnTo>
                      <a:lnTo>
                        <a:pt x="2224" y="242"/>
                      </a:lnTo>
                      <a:lnTo>
                        <a:pt x="2224" y="242"/>
                      </a:lnTo>
                      <a:lnTo>
                        <a:pt x="2222" y="266"/>
                      </a:lnTo>
                      <a:lnTo>
                        <a:pt x="2214" y="292"/>
                      </a:lnTo>
                      <a:lnTo>
                        <a:pt x="2214" y="292"/>
                      </a:lnTo>
                      <a:lnTo>
                        <a:pt x="2208" y="312"/>
                      </a:lnTo>
                      <a:lnTo>
                        <a:pt x="2198" y="332"/>
                      </a:lnTo>
                      <a:lnTo>
                        <a:pt x="2198" y="332"/>
                      </a:lnTo>
                      <a:lnTo>
                        <a:pt x="2214" y="348"/>
                      </a:lnTo>
                      <a:lnTo>
                        <a:pt x="2232" y="360"/>
                      </a:lnTo>
                      <a:lnTo>
                        <a:pt x="2242" y="364"/>
                      </a:lnTo>
                      <a:lnTo>
                        <a:pt x="2252" y="368"/>
                      </a:lnTo>
                      <a:lnTo>
                        <a:pt x="2264" y="370"/>
                      </a:lnTo>
                      <a:lnTo>
                        <a:pt x="2274" y="370"/>
                      </a:lnTo>
                      <a:lnTo>
                        <a:pt x="2274" y="370"/>
                      </a:lnTo>
                      <a:lnTo>
                        <a:pt x="2282" y="370"/>
                      </a:lnTo>
                      <a:lnTo>
                        <a:pt x="2290" y="368"/>
                      </a:lnTo>
                      <a:lnTo>
                        <a:pt x="2304" y="360"/>
                      </a:lnTo>
                      <a:lnTo>
                        <a:pt x="2316" y="350"/>
                      </a:lnTo>
                      <a:lnTo>
                        <a:pt x="2328" y="336"/>
                      </a:lnTo>
                      <a:lnTo>
                        <a:pt x="2328" y="336"/>
                      </a:lnTo>
                      <a:lnTo>
                        <a:pt x="2316" y="312"/>
                      </a:lnTo>
                      <a:lnTo>
                        <a:pt x="2306" y="288"/>
                      </a:lnTo>
                      <a:lnTo>
                        <a:pt x="2306" y="288"/>
                      </a:lnTo>
                      <a:lnTo>
                        <a:pt x="2298" y="264"/>
                      </a:lnTo>
                      <a:lnTo>
                        <a:pt x="2294" y="240"/>
                      </a:lnTo>
                      <a:lnTo>
                        <a:pt x="2294" y="240"/>
                      </a:lnTo>
                      <a:lnTo>
                        <a:pt x="2292" y="216"/>
                      </a:lnTo>
                      <a:lnTo>
                        <a:pt x="2296" y="194"/>
                      </a:lnTo>
                      <a:lnTo>
                        <a:pt x="2296" y="194"/>
                      </a:lnTo>
                      <a:lnTo>
                        <a:pt x="2302" y="178"/>
                      </a:lnTo>
                      <a:lnTo>
                        <a:pt x="2308" y="170"/>
                      </a:lnTo>
                      <a:lnTo>
                        <a:pt x="2314" y="164"/>
                      </a:lnTo>
                      <a:lnTo>
                        <a:pt x="2320" y="158"/>
                      </a:lnTo>
                      <a:lnTo>
                        <a:pt x="2328" y="154"/>
                      </a:lnTo>
                      <a:lnTo>
                        <a:pt x="2336" y="152"/>
                      </a:lnTo>
                      <a:lnTo>
                        <a:pt x="2346" y="152"/>
                      </a:lnTo>
                      <a:lnTo>
                        <a:pt x="2346" y="152"/>
                      </a:lnTo>
                      <a:lnTo>
                        <a:pt x="2346" y="188"/>
                      </a:lnTo>
                      <a:lnTo>
                        <a:pt x="2346" y="188"/>
                      </a:lnTo>
                      <a:lnTo>
                        <a:pt x="2346" y="188"/>
                      </a:lnTo>
                      <a:lnTo>
                        <a:pt x="2340" y="188"/>
                      </a:lnTo>
                      <a:lnTo>
                        <a:pt x="2336" y="192"/>
                      </a:lnTo>
                      <a:lnTo>
                        <a:pt x="2332" y="196"/>
                      </a:lnTo>
                      <a:lnTo>
                        <a:pt x="2330" y="204"/>
                      </a:lnTo>
                      <a:lnTo>
                        <a:pt x="2330" y="204"/>
                      </a:lnTo>
                      <a:lnTo>
                        <a:pt x="2328" y="218"/>
                      </a:lnTo>
                      <a:lnTo>
                        <a:pt x="2328" y="236"/>
                      </a:lnTo>
                      <a:lnTo>
                        <a:pt x="2328" y="236"/>
                      </a:lnTo>
                      <a:lnTo>
                        <a:pt x="2332" y="256"/>
                      </a:lnTo>
                      <a:lnTo>
                        <a:pt x="2338" y="276"/>
                      </a:lnTo>
                      <a:lnTo>
                        <a:pt x="2338" y="276"/>
                      </a:lnTo>
                      <a:lnTo>
                        <a:pt x="2346" y="294"/>
                      </a:lnTo>
                      <a:lnTo>
                        <a:pt x="2346" y="370"/>
                      </a:lnTo>
                      <a:close/>
                      <a:moveTo>
                        <a:pt x="2172" y="370"/>
                      </a:moveTo>
                      <a:lnTo>
                        <a:pt x="2172" y="370"/>
                      </a:lnTo>
                      <a:lnTo>
                        <a:pt x="2156" y="386"/>
                      </a:lnTo>
                      <a:lnTo>
                        <a:pt x="2140" y="396"/>
                      </a:lnTo>
                      <a:lnTo>
                        <a:pt x="2122" y="404"/>
                      </a:lnTo>
                      <a:lnTo>
                        <a:pt x="2112" y="406"/>
                      </a:lnTo>
                      <a:lnTo>
                        <a:pt x="2102" y="406"/>
                      </a:lnTo>
                      <a:lnTo>
                        <a:pt x="2102" y="406"/>
                      </a:lnTo>
                      <a:lnTo>
                        <a:pt x="2086" y="406"/>
                      </a:lnTo>
                      <a:lnTo>
                        <a:pt x="2074" y="404"/>
                      </a:lnTo>
                      <a:lnTo>
                        <a:pt x="2060" y="400"/>
                      </a:lnTo>
                      <a:lnTo>
                        <a:pt x="2048" y="394"/>
                      </a:lnTo>
                      <a:lnTo>
                        <a:pt x="2036" y="388"/>
                      </a:lnTo>
                      <a:lnTo>
                        <a:pt x="2024" y="382"/>
                      </a:lnTo>
                      <a:lnTo>
                        <a:pt x="2004" y="364"/>
                      </a:lnTo>
                      <a:lnTo>
                        <a:pt x="2004" y="364"/>
                      </a:lnTo>
                      <a:lnTo>
                        <a:pt x="1998" y="370"/>
                      </a:lnTo>
                      <a:lnTo>
                        <a:pt x="1998" y="294"/>
                      </a:lnTo>
                      <a:lnTo>
                        <a:pt x="1998" y="294"/>
                      </a:lnTo>
                      <a:lnTo>
                        <a:pt x="2002" y="298"/>
                      </a:lnTo>
                      <a:lnTo>
                        <a:pt x="2002" y="298"/>
                      </a:lnTo>
                      <a:lnTo>
                        <a:pt x="2008" y="280"/>
                      </a:lnTo>
                      <a:lnTo>
                        <a:pt x="2008" y="280"/>
                      </a:lnTo>
                      <a:lnTo>
                        <a:pt x="2014" y="260"/>
                      </a:lnTo>
                      <a:lnTo>
                        <a:pt x="2016" y="240"/>
                      </a:lnTo>
                      <a:lnTo>
                        <a:pt x="2016" y="240"/>
                      </a:lnTo>
                      <a:lnTo>
                        <a:pt x="2016" y="222"/>
                      </a:lnTo>
                      <a:lnTo>
                        <a:pt x="2014" y="206"/>
                      </a:lnTo>
                      <a:lnTo>
                        <a:pt x="2014" y="206"/>
                      </a:lnTo>
                      <a:lnTo>
                        <a:pt x="2012" y="198"/>
                      </a:lnTo>
                      <a:lnTo>
                        <a:pt x="2008" y="192"/>
                      </a:lnTo>
                      <a:lnTo>
                        <a:pt x="2004" y="188"/>
                      </a:lnTo>
                      <a:lnTo>
                        <a:pt x="1998" y="188"/>
                      </a:lnTo>
                      <a:lnTo>
                        <a:pt x="1998" y="152"/>
                      </a:lnTo>
                      <a:lnTo>
                        <a:pt x="1998" y="152"/>
                      </a:lnTo>
                      <a:lnTo>
                        <a:pt x="2008" y="152"/>
                      </a:lnTo>
                      <a:lnTo>
                        <a:pt x="2018" y="156"/>
                      </a:lnTo>
                      <a:lnTo>
                        <a:pt x="2026" y="160"/>
                      </a:lnTo>
                      <a:lnTo>
                        <a:pt x="2032" y="164"/>
                      </a:lnTo>
                      <a:lnTo>
                        <a:pt x="2038" y="170"/>
                      </a:lnTo>
                      <a:lnTo>
                        <a:pt x="2042" y="178"/>
                      </a:lnTo>
                      <a:lnTo>
                        <a:pt x="2046" y="188"/>
                      </a:lnTo>
                      <a:lnTo>
                        <a:pt x="2048" y="198"/>
                      </a:lnTo>
                      <a:lnTo>
                        <a:pt x="2048" y="198"/>
                      </a:lnTo>
                      <a:lnTo>
                        <a:pt x="2052" y="218"/>
                      </a:lnTo>
                      <a:lnTo>
                        <a:pt x="2052" y="242"/>
                      </a:lnTo>
                      <a:lnTo>
                        <a:pt x="2052" y="242"/>
                      </a:lnTo>
                      <a:lnTo>
                        <a:pt x="2048" y="266"/>
                      </a:lnTo>
                      <a:lnTo>
                        <a:pt x="2042" y="292"/>
                      </a:lnTo>
                      <a:lnTo>
                        <a:pt x="2042" y="292"/>
                      </a:lnTo>
                      <a:lnTo>
                        <a:pt x="2034" y="312"/>
                      </a:lnTo>
                      <a:lnTo>
                        <a:pt x="2024" y="332"/>
                      </a:lnTo>
                      <a:lnTo>
                        <a:pt x="2024" y="332"/>
                      </a:lnTo>
                      <a:lnTo>
                        <a:pt x="2040" y="348"/>
                      </a:lnTo>
                      <a:lnTo>
                        <a:pt x="2058" y="360"/>
                      </a:lnTo>
                      <a:lnTo>
                        <a:pt x="2068" y="364"/>
                      </a:lnTo>
                      <a:lnTo>
                        <a:pt x="2078" y="368"/>
                      </a:lnTo>
                      <a:lnTo>
                        <a:pt x="2090" y="370"/>
                      </a:lnTo>
                      <a:lnTo>
                        <a:pt x="2102" y="370"/>
                      </a:lnTo>
                      <a:lnTo>
                        <a:pt x="2102" y="370"/>
                      </a:lnTo>
                      <a:lnTo>
                        <a:pt x="2110" y="370"/>
                      </a:lnTo>
                      <a:lnTo>
                        <a:pt x="2116" y="368"/>
                      </a:lnTo>
                      <a:lnTo>
                        <a:pt x="2130" y="360"/>
                      </a:lnTo>
                      <a:lnTo>
                        <a:pt x="2144" y="350"/>
                      </a:lnTo>
                      <a:lnTo>
                        <a:pt x="2156" y="336"/>
                      </a:lnTo>
                      <a:lnTo>
                        <a:pt x="2156" y="336"/>
                      </a:lnTo>
                      <a:lnTo>
                        <a:pt x="2142" y="312"/>
                      </a:lnTo>
                      <a:lnTo>
                        <a:pt x="2132" y="288"/>
                      </a:lnTo>
                      <a:lnTo>
                        <a:pt x="2132" y="288"/>
                      </a:lnTo>
                      <a:lnTo>
                        <a:pt x="2124" y="264"/>
                      </a:lnTo>
                      <a:lnTo>
                        <a:pt x="2120" y="240"/>
                      </a:lnTo>
                      <a:lnTo>
                        <a:pt x="2120" y="240"/>
                      </a:lnTo>
                      <a:lnTo>
                        <a:pt x="2120" y="216"/>
                      </a:lnTo>
                      <a:lnTo>
                        <a:pt x="2122" y="194"/>
                      </a:lnTo>
                      <a:lnTo>
                        <a:pt x="2122" y="194"/>
                      </a:lnTo>
                      <a:lnTo>
                        <a:pt x="2130" y="178"/>
                      </a:lnTo>
                      <a:lnTo>
                        <a:pt x="2134" y="170"/>
                      </a:lnTo>
                      <a:lnTo>
                        <a:pt x="2140" y="164"/>
                      </a:lnTo>
                      <a:lnTo>
                        <a:pt x="2146" y="158"/>
                      </a:lnTo>
                      <a:lnTo>
                        <a:pt x="2154" y="154"/>
                      </a:lnTo>
                      <a:lnTo>
                        <a:pt x="2162" y="152"/>
                      </a:lnTo>
                      <a:lnTo>
                        <a:pt x="2172" y="152"/>
                      </a:lnTo>
                      <a:lnTo>
                        <a:pt x="2172" y="152"/>
                      </a:lnTo>
                      <a:lnTo>
                        <a:pt x="2172" y="188"/>
                      </a:lnTo>
                      <a:lnTo>
                        <a:pt x="2172" y="188"/>
                      </a:lnTo>
                      <a:lnTo>
                        <a:pt x="2172" y="188"/>
                      </a:lnTo>
                      <a:lnTo>
                        <a:pt x="2166" y="188"/>
                      </a:lnTo>
                      <a:lnTo>
                        <a:pt x="2162" y="192"/>
                      </a:lnTo>
                      <a:lnTo>
                        <a:pt x="2160" y="196"/>
                      </a:lnTo>
                      <a:lnTo>
                        <a:pt x="2156" y="204"/>
                      </a:lnTo>
                      <a:lnTo>
                        <a:pt x="2156" y="204"/>
                      </a:lnTo>
                      <a:lnTo>
                        <a:pt x="2154" y="218"/>
                      </a:lnTo>
                      <a:lnTo>
                        <a:pt x="2156" y="236"/>
                      </a:lnTo>
                      <a:lnTo>
                        <a:pt x="2156" y="236"/>
                      </a:lnTo>
                      <a:lnTo>
                        <a:pt x="2158" y="256"/>
                      </a:lnTo>
                      <a:lnTo>
                        <a:pt x="2166" y="276"/>
                      </a:lnTo>
                      <a:lnTo>
                        <a:pt x="2166" y="276"/>
                      </a:lnTo>
                      <a:lnTo>
                        <a:pt x="2172" y="294"/>
                      </a:lnTo>
                      <a:lnTo>
                        <a:pt x="2172" y="370"/>
                      </a:lnTo>
                      <a:close/>
                      <a:moveTo>
                        <a:pt x="1998" y="370"/>
                      </a:moveTo>
                      <a:lnTo>
                        <a:pt x="1998" y="370"/>
                      </a:lnTo>
                      <a:lnTo>
                        <a:pt x="1984" y="386"/>
                      </a:lnTo>
                      <a:lnTo>
                        <a:pt x="1966" y="396"/>
                      </a:lnTo>
                      <a:lnTo>
                        <a:pt x="1948" y="404"/>
                      </a:lnTo>
                      <a:lnTo>
                        <a:pt x="1938" y="406"/>
                      </a:lnTo>
                      <a:lnTo>
                        <a:pt x="1928" y="406"/>
                      </a:lnTo>
                      <a:lnTo>
                        <a:pt x="1928" y="406"/>
                      </a:lnTo>
                      <a:lnTo>
                        <a:pt x="1914" y="406"/>
                      </a:lnTo>
                      <a:lnTo>
                        <a:pt x="1900" y="404"/>
                      </a:lnTo>
                      <a:lnTo>
                        <a:pt x="1886" y="400"/>
                      </a:lnTo>
                      <a:lnTo>
                        <a:pt x="1874" y="394"/>
                      </a:lnTo>
                      <a:lnTo>
                        <a:pt x="1862" y="388"/>
                      </a:lnTo>
                      <a:lnTo>
                        <a:pt x="1852" y="382"/>
                      </a:lnTo>
                      <a:lnTo>
                        <a:pt x="1832" y="364"/>
                      </a:lnTo>
                      <a:lnTo>
                        <a:pt x="1832" y="364"/>
                      </a:lnTo>
                      <a:lnTo>
                        <a:pt x="1826" y="370"/>
                      </a:lnTo>
                      <a:lnTo>
                        <a:pt x="1826" y="294"/>
                      </a:lnTo>
                      <a:lnTo>
                        <a:pt x="1826" y="294"/>
                      </a:lnTo>
                      <a:lnTo>
                        <a:pt x="1828" y="298"/>
                      </a:lnTo>
                      <a:lnTo>
                        <a:pt x="1828" y="298"/>
                      </a:lnTo>
                      <a:lnTo>
                        <a:pt x="1834" y="280"/>
                      </a:lnTo>
                      <a:lnTo>
                        <a:pt x="1834" y="280"/>
                      </a:lnTo>
                      <a:lnTo>
                        <a:pt x="1840" y="260"/>
                      </a:lnTo>
                      <a:lnTo>
                        <a:pt x="1842" y="240"/>
                      </a:lnTo>
                      <a:lnTo>
                        <a:pt x="1842" y="240"/>
                      </a:lnTo>
                      <a:lnTo>
                        <a:pt x="1844" y="222"/>
                      </a:lnTo>
                      <a:lnTo>
                        <a:pt x="1842" y="206"/>
                      </a:lnTo>
                      <a:lnTo>
                        <a:pt x="1842" y="206"/>
                      </a:lnTo>
                      <a:lnTo>
                        <a:pt x="1838" y="198"/>
                      </a:lnTo>
                      <a:lnTo>
                        <a:pt x="1836" y="192"/>
                      </a:lnTo>
                      <a:lnTo>
                        <a:pt x="1830" y="188"/>
                      </a:lnTo>
                      <a:lnTo>
                        <a:pt x="1826" y="188"/>
                      </a:lnTo>
                      <a:lnTo>
                        <a:pt x="1826" y="152"/>
                      </a:lnTo>
                      <a:lnTo>
                        <a:pt x="1826" y="152"/>
                      </a:lnTo>
                      <a:lnTo>
                        <a:pt x="1836" y="152"/>
                      </a:lnTo>
                      <a:lnTo>
                        <a:pt x="1844" y="156"/>
                      </a:lnTo>
                      <a:lnTo>
                        <a:pt x="1852" y="160"/>
                      </a:lnTo>
                      <a:lnTo>
                        <a:pt x="1858" y="164"/>
                      </a:lnTo>
                      <a:lnTo>
                        <a:pt x="1864" y="170"/>
                      </a:lnTo>
                      <a:lnTo>
                        <a:pt x="1868" y="178"/>
                      </a:lnTo>
                      <a:lnTo>
                        <a:pt x="1872" y="188"/>
                      </a:lnTo>
                      <a:lnTo>
                        <a:pt x="1876" y="198"/>
                      </a:lnTo>
                      <a:lnTo>
                        <a:pt x="1876" y="198"/>
                      </a:lnTo>
                      <a:lnTo>
                        <a:pt x="1878" y="218"/>
                      </a:lnTo>
                      <a:lnTo>
                        <a:pt x="1878" y="242"/>
                      </a:lnTo>
                      <a:lnTo>
                        <a:pt x="1878" y="242"/>
                      </a:lnTo>
                      <a:lnTo>
                        <a:pt x="1874" y="266"/>
                      </a:lnTo>
                      <a:lnTo>
                        <a:pt x="1868" y="292"/>
                      </a:lnTo>
                      <a:lnTo>
                        <a:pt x="1868" y="292"/>
                      </a:lnTo>
                      <a:lnTo>
                        <a:pt x="1860" y="312"/>
                      </a:lnTo>
                      <a:lnTo>
                        <a:pt x="1852" y="332"/>
                      </a:lnTo>
                      <a:lnTo>
                        <a:pt x="1852" y="332"/>
                      </a:lnTo>
                      <a:lnTo>
                        <a:pt x="1868" y="348"/>
                      </a:lnTo>
                      <a:lnTo>
                        <a:pt x="1886" y="360"/>
                      </a:lnTo>
                      <a:lnTo>
                        <a:pt x="1896" y="364"/>
                      </a:lnTo>
                      <a:lnTo>
                        <a:pt x="1906" y="368"/>
                      </a:lnTo>
                      <a:lnTo>
                        <a:pt x="1916" y="370"/>
                      </a:lnTo>
                      <a:lnTo>
                        <a:pt x="1928" y="370"/>
                      </a:lnTo>
                      <a:lnTo>
                        <a:pt x="1928" y="370"/>
                      </a:lnTo>
                      <a:lnTo>
                        <a:pt x="1936" y="370"/>
                      </a:lnTo>
                      <a:lnTo>
                        <a:pt x="1944" y="368"/>
                      </a:lnTo>
                      <a:lnTo>
                        <a:pt x="1958" y="360"/>
                      </a:lnTo>
                      <a:lnTo>
                        <a:pt x="1970" y="350"/>
                      </a:lnTo>
                      <a:lnTo>
                        <a:pt x="1982" y="336"/>
                      </a:lnTo>
                      <a:lnTo>
                        <a:pt x="1982" y="336"/>
                      </a:lnTo>
                      <a:lnTo>
                        <a:pt x="1968" y="312"/>
                      </a:lnTo>
                      <a:lnTo>
                        <a:pt x="1958" y="288"/>
                      </a:lnTo>
                      <a:lnTo>
                        <a:pt x="1958" y="288"/>
                      </a:lnTo>
                      <a:lnTo>
                        <a:pt x="1950" y="264"/>
                      </a:lnTo>
                      <a:lnTo>
                        <a:pt x="1946" y="240"/>
                      </a:lnTo>
                      <a:lnTo>
                        <a:pt x="1946" y="240"/>
                      </a:lnTo>
                      <a:lnTo>
                        <a:pt x="1946" y="216"/>
                      </a:lnTo>
                      <a:lnTo>
                        <a:pt x="1950" y="194"/>
                      </a:lnTo>
                      <a:lnTo>
                        <a:pt x="1950" y="194"/>
                      </a:lnTo>
                      <a:lnTo>
                        <a:pt x="1956" y="178"/>
                      </a:lnTo>
                      <a:lnTo>
                        <a:pt x="1960" y="170"/>
                      </a:lnTo>
                      <a:lnTo>
                        <a:pt x="1966" y="164"/>
                      </a:lnTo>
                      <a:lnTo>
                        <a:pt x="1972" y="158"/>
                      </a:lnTo>
                      <a:lnTo>
                        <a:pt x="1980" y="154"/>
                      </a:lnTo>
                      <a:lnTo>
                        <a:pt x="1990" y="152"/>
                      </a:lnTo>
                      <a:lnTo>
                        <a:pt x="1998" y="152"/>
                      </a:lnTo>
                      <a:lnTo>
                        <a:pt x="1998" y="152"/>
                      </a:lnTo>
                      <a:lnTo>
                        <a:pt x="1998" y="188"/>
                      </a:lnTo>
                      <a:lnTo>
                        <a:pt x="1998" y="188"/>
                      </a:lnTo>
                      <a:lnTo>
                        <a:pt x="1998" y="188"/>
                      </a:lnTo>
                      <a:lnTo>
                        <a:pt x="1994" y="188"/>
                      </a:lnTo>
                      <a:lnTo>
                        <a:pt x="1990" y="192"/>
                      </a:lnTo>
                      <a:lnTo>
                        <a:pt x="1986" y="196"/>
                      </a:lnTo>
                      <a:lnTo>
                        <a:pt x="1984" y="204"/>
                      </a:lnTo>
                      <a:lnTo>
                        <a:pt x="1984" y="204"/>
                      </a:lnTo>
                      <a:lnTo>
                        <a:pt x="1982" y="218"/>
                      </a:lnTo>
                      <a:lnTo>
                        <a:pt x="1982" y="236"/>
                      </a:lnTo>
                      <a:lnTo>
                        <a:pt x="1982" y="236"/>
                      </a:lnTo>
                      <a:lnTo>
                        <a:pt x="1986" y="256"/>
                      </a:lnTo>
                      <a:lnTo>
                        <a:pt x="1992" y="276"/>
                      </a:lnTo>
                      <a:lnTo>
                        <a:pt x="1992" y="276"/>
                      </a:lnTo>
                      <a:lnTo>
                        <a:pt x="1998" y="294"/>
                      </a:lnTo>
                      <a:lnTo>
                        <a:pt x="1998" y="370"/>
                      </a:lnTo>
                      <a:close/>
                      <a:moveTo>
                        <a:pt x="1826" y="370"/>
                      </a:moveTo>
                      <a:lnTo>
                        <a:pt x="1826" y="370"/>
                      </a:lnTo>
                      <a:lnTo>
                        <a:pt x="1810" y="386"/>
                      </a:lnTo>
                      <a:lnTo>
                        <a:pt x="1794" y="396"/>
                      </a:lnTo>
                      <a:lnTo>
                        <a:pt x="1774" y="404"/>
                      </a:lnTo>
                      <a:lnTo>
                        <a:pt x="1764" y="406"/>
                      </a:lnTo>
                      <a:lnTo>
                        <a:pt x="1754" y="406"/>
                      </a:lnTo>
                      <a:lnTo>
                        <a:pt x="1754" y="406"/>
                      </a:lnTo>
                      <a:lnTo>
                        <a:pt x="1740" y="406"/>
                      </a:lnTo>
                      <a:lnTo>
                        <a:pt x="1726" y="404"/>
                      </a:lnTo>
                      <a:lnTo>
                        <a:pt x="1714" y="400"/>
                      </a:lnTo>
                      <a:lnTo>
                        <a:pt x="1700" y="394"/>
                      </a:lnTo>
                      <a:lnTo>
                        <a:pt x="1690" y="388"/>
                      </a:lnTo>
                      <a:lnTo>
                        <a:pt x="1678" y="382"/>
                      </a:lnTo>
                      <a:lnTo>
                        <a:pt x="1658" y="364"/>
                      </a:lnTo>
                      <a:lnTo>
                        <a:pt x="1658" y="364"/>
                      </a:lnTo>
                      <a:lnTo>
                        <a:pt x="1652" y="370"/>
                      </a:lnTo>
                      <a:lnTo>
                        <a:pt x="1652" y="294"/>
                      </a:lnTo>
                      <a:lnTo>
                        <a:pt x="1652" y="294"/>
                      </a:lnTo>
                      <a:lnTo>
                        <a:pt x="1654" y="298"/>
                      </a:lnTo>
                      <a:lnTo>
                        <a:pt x="1654" y="298"/>
                      </a:lnTo>
                      <a:lnTo>
                        <a:pt x="1662" y="280"/>
                      </a:lnTo>
                      <a:lnTo>
                        <a:pt x="1662" y="280"/>
                      </a:lnTo>
                      <a:lnTo>
                        <a:pt x="1666" y="260"/>
                      </a:lnTo>
                      <a:lnTo>
                        <a:pt x="1670" y="240"/>
                      </a:lnTo>
                      <a:lnTo>
                        <a:pt x="1670" y="240"/>
                      </a:lnTo>
                      <a:lnTo>
                        <a:pt x="1670" y="222"/>
                      </a:lnTo>
                      <a:lnTo>
                        <a:pt x="1668" y="206"/>
                      </a:lnTo>
                      <a:lnTo>
                        <a:pt x="1668" y="206"/>
                      </a:lnTo>
                      <a:lnTo>
                        <a:pt x="1666" y="198"/>
                      </a:lnTo>
                      <a:lnTo>
                        <a:pt x="1662" y="192"/>
                      </a:lnTo>
                      <a:lnTo>
                        <a:pt x="1658" y="188"/>
                      </a:lnTo>
                      <a:lnTo>
                        <a:pt x="1652" y="188"/>
                      </a:lnTo>
                      <a:lnTo>
                        <a:pt x="1652" y="152"/>
                      </a:lnTo>
                      <a:lnTo>
                        <a:pt x="1652" y="152"/>
                      </a:lnTo>
                      <a:lnTo>
                        <a:pt x="1662" y="152"/>
                      </a:lnTo>
                      <a:lnTo>
                        <a:pt x="1670" y="156"/>
                      </a:lnTo>
                      <a:lnTo>
                        <a:pt x="1678" y="160"/>
                      </a:lnTo>
                      <a:lnTo>
                        <a:pt x="1686" y="164"/>
                      </a:lnTo>
                      <a:lnTo>
                        <a:pt x="1690" y="170"/>
                      </a:lnTo>
                      <a:lnTo>
                        <a:pt x="1696" y="178"/>
                      </a:lnTo>
                      <a:lnTo>
                        <a:pt x="1700" y="188"/>
                      </a:lnTo>
                      <a:lnTo>
                        <a:pt x="1702" y="198"/>
                      </a:lnTo>
                      <a:lnTo>
                        <a:pt x="1702" y="198"/>
                      </a:lnTo>
                      <a:lnTo>
                        <a:pt x="1706" y="218"/>
                      </a:lnTo>
                      <a:lnTo>
                        <a:pt x="1704" y="242"/>
                      </a:lnTo>
                      <a:lnTo>
                        <a:pt x="1704" y="242"/>
                      </a:lnTo>
                      <a:lnTo>
                        <a:pt x="1702" y="266"/>
                      </a:lnTo>
                      <a:lnTo>
                        <a:pt x="1694" y="292"/>
                      </a:lnTo>
                      <a:lnTo>
                        <a:pt x="1694" y="292"/>
                      </a:lnTo>
                      <a:lnTo>
                        <a:pt x="1688" y="312"/>
                      </a:lnTo>
                      <a:lnTo>
                        <a:pt x="1678" y="332"/>
                      </a:lnTo>
                      <a:lnTo>
                        <a:pt x="1678" y="332"/>
                      </a:lnTo>
                      <a:lnTo>
                        <a:pt x="1694" y="348"/>
                      </a:lnTo>
                      <a:lnTo>
                        <a:pt x="1712" y="360"/>
                      </a:lnTo>
                      <a:lnTo>
                        <a:pt x="1722" y="364"/>
                      </a:lnTo>
                      <a:lnTo>
                        <a:pt x="1732" y="368"/>
                      </a:lnTo>
                      <a:lnTo>
                        <a:pt x="1744" y="370"/>
                      </a:lnTo>
                      <a:lnTo>
                        <a:pt x="1754" y="370"/>
                      </a:lnTo>
                      <a:lnTo>
                        <a:pt x="1754" y="370"/>
                      </a:lnTo>
                      <a:lnTo>
                        <a:pt x="1762" y="370"/>
                      </a:lnTo>
                      <a:lnTo>
                        <a:pt x="1770" y="368"/>
                      </a:lnTo>
                      <a:lnTo>
                        <a:pt x="1784" y="360"/>
                      </a:lnTo>
                      <a:lnTo>
                        <a:pt x="1796" y="350"/>
                      </a:lnTo>
                      <a:lnTo>
                        <a:pt x="1808" y="336"/>
                      </a:lnTo>
                      <a:lnTo>
                        <a:pt x="1808" y="336"/>
                      </a:lnTo>
                      <a:lnTo>
                        <a:pt x="1796" y="312"/>
                      </a:lnTo>
                      <a:lnTo>
                        <a:pt x="1786" y="288"/>
                      </a:lnTo>
                      <a:lnTo>
                        <a:pt x="1786" y="288"/>
                      </a:lnTo>
                      <a:lnTo>
                        <a:pt x="1778" y="264"/>
                      </a:lnTo>
                      <a:lnTo>
                        <a:pt x="1774" y="240"/>
                      </a:lnTo>
                      <a:lnTo>
                        <a:pt x="1774" y="240"/>
                      </a:lnTo>
                      <a:lnTo>
                        <a:pt x="1772" y="216"/>
                      </a:lnTo>
                      <a:lnTo>
                        <a:pt x="1776" y="194"/>
                      </a:lnTo>
                      <a:lnTo>
                        <a:pt x="1776" y="194"/>
                      </a:lnTo>
                      <a:lnTo>
                        <a:pt x="1782" y="178"/>
                      </a:lnTo>
                      <a:lnTo>
                        <a:pt x="1788" y="170"/>
                      </a:lnTo>
                      <a:lnTo>
                        <a:pt x="1794" y="164"/>
                      </a:lnTo>
                      <a:lnTo>
                        <a:pt x="1800" y="158"/>
                      </a:lnTo>
                      <a:lnTo>
                        <a:pt x="1808" y="154"/>
                      </a:lnTo>
                      <a:lnTo>
                        <a:pt x="1816" y="152"/>
                      </a:lnTo>
                      <a:lnTo>
                        <a:pt x="1826" y="152"/>
                      </a:lnTo>
                      <a:lnTo>
                        <a:pt x="1826" y="152"/>
                      </a:lnTo>
                      <a:lnTo>
                        <a:pt x="1826" y="188"/>
                      </a:lnTo>
                      <a:lnTo>
                        <a:pt x="1826" y="188"/>
                      </a:lnTo>
                      <a:lnTo>
                        <a:pt x="1826" y="188"/>
                      </a:lnTo>
                      <a:lnTo>
                        <a:pt x="1820" y="188"/>
                      </a:lnTo>
                      <a:lnTo>
                        <a:pt x="1816" y="192"/>
                      </a:lnTo>
                      <a:lnTo>
                        <a:pt x="1812" y="196"/>
                      </a:lnTo>
                      <a:lnTo>
                        <a:pt x="1810" y="204"/>
                      </a:lnTo>
                      <a:lnTo>
                        <a:pt x="1810" y="204"/>
                      </a:lnTo>
                      <a:lnTo>
                        <a:pt x="1808" y="218"/>
                      </a:lnTo>
                      <a:lnTo>
                        <a:pt x="1808" y="236"/>
                      </a:lnTo>
                      <a:lnTo>
                        <a:pt x="1808" y="236"/>
                      </a:lnTo>
                      <a:lnTo>
                        <a:pt x="1812" y="256"/>
                      </a:lnTo>
                      <a:lnTo>
                        <a:pt x="1818" y="276"/>
                      </a:lnTo>
                      <a:lnTo>
                        <a:pt x="1818" y="276"/>
                      </a:lnTo>
                      <a:lnTo>
                        <a:pt x="1826" y="294"/>
                      </a:lnTo>
                      <a:lnTo>
                        <a:pt x="1826" y="370"/>
                      </a:lnTo>
                      <a:close/>
                      <a:moveTo>
                        <a:pt x="1652" y="370"/>
                      </a:moveTo>
                      <a:lnTo>
                        <a:pt x="1652" y="370"/>
                      </a:lnTo>
                      <a:lnTo>
                        <a:pt x="1636" y="386"/>
                      </a:lnTo>
                      <a:lnTo>
                        <a:pt x="1620" y="396"/>
                      </a:lnTo>
                      <a:lnTo>
                        <a:pt x="1602" y="404"/>
                      </a:lnTo>
                      <a:lnTo>
                        <a:pt x="1592" y="406"/>
                      </a:lnTo>
                      <a:lnTo>
                        <a:pt x="1582" y="406"/>
                      </a:lnTo>
                      <a:lnTo>
                        <a:pt x="1582" y="406"/>
                      </a:lnTo>
                      <a:lnTo>
                        <a:pt x="1566" y="406"/>
                      </a:lnTo>
                      <a:lnTo>
                        <a:pt x="1554" y="404"/>
                      </a:lnTo>
                      <a:lnTo>
                        <a:pt x="1540" y="400"/>
                      </a:lnTo>
                      <a:lnTo>
                        <a:pt x="1528" y="394"/>
                      </a:lnTo>
                      <a:lnTo>
                        <a:pt x="1516" y="388"/>
                      </a:lnTo>
                      <a:lnTo>
                        <a:pt x="1504" y="382"/>
                      </a:lnTo>
                      <a:lnTo>
                        <a:pt x="1484" y="364"/>
                      </a:lnTo>
                      <a:lnTo>
                        <a:pt x="1484" y="364"/>
                      </a:lnTo>
                      <a:lnTo>
                        <a:pt x="1478" y="370"/>
                      </a:lnTo>
                      <a:lnTo>
                        <a:pt x="1478" y="294"/>
                      </a:lnTo>
                      <a:lnTo>
                        <a:pt x="1478" y="294"/>
                      </a:lnTo>
                      <a:lnTo>
                        <a:pt x="1482" y="298"/>
                      </a:lnTo>
                      <a:lnTo>
                        <a:pt x="1482" y="298"/>
                      </a:lnTo>
                      <a:lnTo>
                        <a:pt x="1488" y="280"/>
                      </a:lnTo>
                      <a:lnTo>
                        <a:pt x="1488" y="280"/>
                      </a:lnTo>
                      <a:lnTo>
                        <a:pt x="1494" y="260"/>
                      </a:lnTo>
                      <a:lnTo>
                        <a:pt x="1496" y="240"/>
                      </a:lnTo>
                      <a:lnTo>
                        <a:pt x="1496" y="240"/>
                      </a:lnTo>
                      <a:lnTo>
                        <a:pt x="1496" y="222"/>
                      </a:lnTo>
                      <a:lnTo>
                        <a:pt x="1494" y="206"/>
                      </a:lnTo>
                      <a:lnTo>
                        <a:pt x="1494" y="206"/>
                      </a:lnTo>
                      <a:lnTo>
                        <a:pt x="1492" y="198"/>
                      </a:lnTo>
                      <a:lnTo>
                        <a:pt x="1488" y="192"/>
                      </a:lnTo>
                      <a:lnTo>
                        <a:pt x="1484" y="188"/>
                      </a:lnTo>
                      <a:lnTo>
                        <a:pt x="1478" y="188"/>
                      </a:lnTo>
                      <a:lnTo>
                        <a:pt x="1478" y="152"/>
                      </a:lnTo>
                      <a:lnTo>
                        <a:pt x="1478" y="152"/>
                      </a:lnTo>
                      <a:lnTo>
                        <a:pt x="1488" y="152"/>
                      </a:lnTo>
                      <a:lnTo>
                        <a:pt x="1498" y="156"/>
                      </a:lnTo>
                      <a:lnTo>
                        <a:pt x="1506" y="160"/>
                      </a:lnTo>
                      <a:lnTo>
                        <a:pt x="1512" y="164"/>
                      </a:lnTo>
                      <a:lnTo>
                        <a:pt x="1518" y="170"/>
                      </a:lnTo>
                      <a:lnTo>
                        <a:pt x="1522" y="178"/>
                      </a:lnTo>
                      <a:lnTo>
                        <a:pt x="1526" y="188"/>
                      </a:lnTo>
                      <a:lnTo>
                        <a:pt x="1528" y="198"/>
                      </a:lnTo>
                      <a:lnTo>
                        <a:pt x="1528" y="198"/>
                      </a:lnTo>
                      <a:lnTo>
                        <a:pt x="1532" y="218"/>
                      </a:lnTo>
                      <a:lnTo>
                        <a:pt x="1532" y="242"/>
                      </a:lnTo>
                      <a:lnTo>
                        <a:pt x="1532" y="242"/>
                      </a:lnTo>
                      <a:lnTo>
                        <a:pt x="1528" y="266"/>
                      </a:lnTo>
                      <a:lnTo>
                        <a:pt x="1522" y="292"/>
                      </a:lnTo>
                      <a:lnTo>
                        <a:pt x="1522" y="292"/>
                      </a:lnTo>
                      <a:lnTo>
                        <a:pt x="1514" y="312"/>
                      </a:lnTo>
                      <a:lnTo>
                        <a:pt x="1504" y="332"/>
                      </a:lnTo>
                      <a:lnTo>
                        <a:pt x="1504" y="332"/>
                      </a:lnTo>
                      <a:lnTo>
                        <a:pt x="1520" y="348"/>
                      </a:lnTo>
                      <a:lnTo>
                        <a:pt x="1538" y="360"/>
                      </a:lnTo>
                      <a:lnTo>
                        <a:pt x="1548" y="364"/>
                      </a:lnTo>
                      <a:lnTo>
                        <a:pt x="1558" y="368"/>
                      </a:lnTo>
                      <a:lnTo>
                        <a:pt x="1570" y="370"/>
                      </a:lnTo>
                      <a:lnTo>
                        <a:pt x="1582" y="370"/>
                      </a:lnTo>
                      <a:lnTo>
                        <a:pt x="1582" y="370"/>
                      </a:lnTo>
                      <a:lnTo>
                        <a:pt x="1590" y="370"/>
                      </a:lnTo>
                      <a:lnTo>
                        <a:pt x="1596" y="368"/>
                      </a:lnTo>
                      <a:lnTo>
                        <a:pt x="1610" y="360"/>
                      </a:lnTo>
                      <a:lnTo>
                        <a:pt x="1624" y="350"/>
                      </a:lnTo>
                      <a:lnTo>
                        <a:pt x="1636" y="336"/>
                      </a:lnTo>
                      <a:lnTo>
                        <a:pt x="1636" y="336"/>
                      </a:lnTo>
                      <a:lnTo>
                        <a:pt x="1622" y="312"/>
                      </a:lnTo>
                      <a:lnTo>
                        <a:pt x="1612" y="288"/>
                      </a:lnTo>
                      <a:lnTo>
                        <a:pt x="1612" y="288"/>
                      </a:lnTo>
                      <a:lnTo>
                        <a:pt x="1604" y="264"/>
                      </a:lnTo>
                      <a:lnTo>
                        <a:pt x="1600" y="240"/>
                      </a:lnTo>
                      <a:lnTo>
                        <a:pt x="1600" y="240"/>
                      </a:lnTo>
                      <a:lnTo>
                        <a:pt x="1600" y="216"/>
                      </a:lnTo>
                      <a:lnTo>
                        <a:pt x="1602" y="194"/>
                      </a:lnTo>
                      <a:lnTo>
                        <a:pt x="1602" y="194"/>
                      </a:lnTo>
                      <a:lnTo>
                        <a:pt x="1610" y="178"/>
                      </a:lnTo>
                      <a:lnTo>
                        <a:pt x="1614" y="170"/>
                      </a:lnTo>
                      <a:lnTo>
                        <a:pt x="1620" y="164"/>
                      </a:lnTo>
                      <a:lnTo>
                        <a:pt x="1626" y="158"/>
                      </a:lnTo>
                      <a:lnTo>
                        <a:pt x="1634" y="154"/>
                      </a:lnTo>
                      <a:lnTo>
                        <a:pt x="1642" y="152"/>
                      </a:lnTo>
                      <a:lnTo>
                        <a:pt x="1652" y="152"/>
                      </a:lnTo>
                      <a:lnTo>
                        <a:pt x="1652" y="152"/>
                      </a:lnTo>
                      <a:lnTo>
                        <a:pt x="1652" y="188"/>
                      </a:lnTo>
                      <a:lnTo>
                        <a:pt x="1652" y="188"/>
                      </a:lnTo>
                      <a:lnTo>
                        <a:pt x="1652" y="188"/>
                      </a:lnTo>
                      <a:lnTo>
                        <a:pt x="1646" y="188"/>
                      </a:lnTo>
                      <a:lnTo>
                        <a:pt x="1642" y="192"/>
                      </a:lnTo>
                      <a:lnTo>
                        <a:pt x="1640" y="196"/>
                      </a:lnTo>
                      <a:lnTo>
                        <a:pt x="1636" y="204"/>
                      </a:lnTo>
                      <a:lnTo>
                        <a:pt x="1636" y="204"/>
                      </a:lnTo>
                      <a:lnTo>
                        <a:pt x="1634" y="218"/>
                      </a:lnTo>
                      <a:lnTo>
                        <a:pt x="1636" y="236"/>
                      </a:lnTo>
                      <a:lnTo>
                        <a:pt x="1636" y="236"/>
                      </a:lnTo>
                      <a:lnTo>
                        <a:pt x="1638" y="256"/>
                      </a:lnTo>
                      <a:lnTo>
                        <a:pt x="1646" y="276"/>
                      </a:lnTo>
                      <a:lnTo>
                        <a:pt x="1646" y="276"/>
                      </a:lnTo>
                      <a:lnTo>
                        <a:pt x="1652" y="294"/>
                      </a:lnTo>
                      <a:lnTo>
                        <a:pt x="1652" y="370"/>
                      </a:lnTo>
                      <a:close/>
                      <a:moveTo>
                        <a:pt x="1478" y="370"/>
                      </a:moveTo>
                      <a:lnTo>
                        <a:pt x="1478" y="370"/>
                      </a:lnTo>
                      <a:lnTo>
                        <a:pt x="1464" y="386"/>
                      </a:lnTo>
                      <a:lnTo>
                        <a:pt x="1446" y="396"/>
                      </a:lnTo>
                      <a:lnTo>
                        <a:pt x="1428" y="404"/>
                      </a:lnTo>
                      <a:lnTo>
                        <a:pt x="1418" y="406"/>
                      </a:lnTo>
                      <a:lnTo>
                        <a:pt x="1408" y="406"/>
                      </a:lnTo>
                      <a:lnTo>
                        <a:pt x="1408" y="406"/>
                      </a:lnTo>
                      <a:lnTo>
                        <a:pt x="1394" y="406"/>
                      </a:lnTo>
                      <a:lnTo>
                        <a:pt x="1380" y="404"/>
                      </a:lnTo>
                      <a:lnTo>
                        <a:pt x="1366" y="400"/>
                      </a:lnTo>
                      <a:lnTo>
                        <a:pt x="1354" y="394"/>
                      </a:lnTo>
                      <a:lnTo>
                        <a:pt x="1342" y="388"/>
                      </a:lnTo>
                      <a:lnTo>
                        <a:pt x="1332" y="382"/>
                      </a:lnTo>
                      <a:lnTo>
                        <a:pt x="1312" y="364"/>
                      </a:lnTo>
                      <a:lnTo>
                        <a:pt x="1312" y="364"/>
                      </a:lnTo>
                      <a:lnTo>
                        <a:pt x="1306" y="370"/>
                      </a:lnTo>
                      <a:lnTo>
                        <a:pt x="1306" y="294"/>
                      </a:lnTo>
                      <a:lnTo>
                        <a:pt x="1306" y="294"/>
                      </a:lnTo>
                      <a:lnTo>
                        <a:pt x="1308" y="298"/>
                      </a:lnTo>
                      <a:lnTo>
                        <a:pt x="1308" y="298"/>
                      </a:lnTo>
                      <a:lnTo>
                        <a:pt x="1314" y="280"/>
                      </a:lnTo>
                      <a:lnTo>
                        <a:pt x="1314" y="280"/>
                      </a:lnTo>
                      <a:lnTo>
                        <a:pt x="1320" y="260"/>
                      </a:lnTo>
                      <a:lnTo>
                        <a:pt x="1322" y="240"/>
                      </a:lnTo>
                      <a:lnTo>
                        <a:pt x="1322" y="240"/>
                      </a:lnTo>
                      <a:lnTo>
                        <a:pt x="1324" y="222"/>
                      </a:lnTo>
                      <a:lnTo>
                        <a:pt x="1322" y="206"/>
                      </a:lnTo>
                      <a:lnTo>
                        <a:pt x="1322" y="206"/>
                      </a:lnTo>
                      <a:lnTo>
                        <a:pt x="1318" y="198"/>
                      </a:lnTo>
                      <a:lnTo>
                        <a:pt x="1316" y="192"/>
                      </a:lnTo>
                      <a:lnTo>
                        <a:pt x="1310" y="188"/>
                      </a:lnTo>
                      <a:lnTo>
                        <a:pt x="1306" y="188"/>
                      </a:lnTo>
                      <a:lnTo>
                        <a:pt x="1306" y="152"/>
                      </a:lnTo>
                      <a:lnTo>
                        <a:pt x="1306" y="152"/>
                      </a:lnTo>
                      <a:lnTo>
                        <a:pt x="1316" y="152"/>
                      </a:lnTo>
                      <a:lnTo>
                        <a:pt x="1324" y="156"/>
                      </a:lnTo>
                      <a:lnTo>
                        <a:pt x="1332" y="160"/>
                      </a:lnTo>
                      <a:lnTo>
                        <a:pt x="1338" y="164"/>
                      </a:lnTo>
                      <a:lnTo>
                        <a:pt x="1344" y="170"/>
                      </a:lnTo>
                      <a:lnTo>
                        <a:pt x="1348" y="178"/>
                      </a:lnTo>
                      <a:lnTo>
                        <a:pt x="1352" y="188"/>
                      </a:lnTo>
                      <a:lnTo>
                        <a:pt x="1356" y="198"/>
                      </a:lnTo>
                      <a:lnTo>
                        <a:pt x="1356" y="198"/>
                      </a:lnTo>
                      <a:lnTo>
                        <a:pt x="1358" y="218"/>
                      </a:lnTo>
                      <a:lnTo>
                        <a:pt x="1358" y="242"/>
                      </a:lnTo>
                      <a:lnTo>
                        <a:pt x="1358" y="242"/>
                      </a:lnTo>
                      <a:lnTo>
                        <a:pt x="1354" y="266"/>
                      </a:lnTo>
                      <a:lnTo>
                        <a:pt x="1348" y="292"/>
                      </a:lnTo>
                      <a:lnTo>
                        <a:pt x="1348" y="292"/>
                      </a:lnTo>
                      <a:lnTo>
                        <a:pt x="1340" y="312"/>
                      </a:lnTo>
                      <a:lnTo>
                        <a:pt x="1332" y="332"/>
                      </a:lnTo>
                      <a:lnTo>
                        <a:pt x="1332" y="332"/>
                      </a:lnTo>
                      <a:lnTo>
                        <a:pt x="1348" y="348"/>
                      </a:lnTo>
                      <a:lnTo>
                        <a:pt x="1366" y="360"/>
                      </a:lnTo>
                      <a:lnTo>
                        <a:pt x="1376" y="364"/>
                      </a:lnTo>
                      <a:lnTo>
                        <a:pt x="1386" y="368"/>
                      </a:lnTo>
                      <a:lnTo>
                        <a:pt x="1396" y="370"/>
                      </a:lnTo>
                      <a:lnTo>
                        <a:pt x="1408" y="370"/>
                      </a:lnTo>
                      <a:lnTo>
                        <a:pt x="1408" y="370"/>
                      </a:lnTo>
                      <a:lnTo>
                        <a:pt x="1416" y="370"/>
                      </a:lnTo>
                      <a:lnTo>
                        <a:pt x="1424" y="368"/>
                      </a:lnTo>
                      <a:lnTo>
                        <a:pt x="1438" y="360"/>
                      </a:lnTo>
                      <a:lnTo>
                        <a:pt x="1450" y="350"/>
                      </a:lnTo>
                      <a:lnTo>
                        <a:pt x="1462" y="336"/>
                      </a:lnTo>
                      <a:lnTo>
                        <a:pt x="1462" y="336"/>
                      </a:lnTo>
                      <a:lnTo>
                        <a:pt x="1448" y="312"/>
                      </a:lnTo>
                      <a:lnTo>
                        <a:pt x="1438" y="288"/>
                      </a:lnTo>
                      <a:lnTo>
                        <a:pt x="1438" y="288"/>
                      </a:lnTo>
                      <a:lnTo>
                        <a:pt x="1430" y="264"/>
                      </a:lnTo>
                      <a:lnTo>
                        <a:pt x="1426" y="240"/>
                      </a:lnTo>
                      <a:lnTo>
                        <a:pt x="1426" y="240"/>
                      </a:lnTo>
                      <a:lnTo>
                        <a:pt x="1426" y="216"/>
                      </a:lnTo>
                      <a:lnTo>
                        <a:pt x="1430" y="194"/>
                      </a:lnTo>
                      <a:lnTo>
                        <a:pt x="1430" y="194"/>
                      </a:lnTo>
                      <a:lnTo>
                        <a:pt x="1436" y="178"/>
                      </a:lnTo>
                      <a:lnTo>
                        <a:pt x="1440" y="170"/>
                      </a:lnTo>
                      <a:lnTo>
                        <a:pt x="1446" y="164"/>
                      </a:lnTo>
                      <a:lnTo>
                        <a:pt x="1452" y="158"/>
                      </a:lnTo>
                      <a:lnTo>
                        <a:pt x="1460" y="154"/>
                      </a:lnTo>
                      <a:lnTo>
                        <a:pt x="1470" y="152"/>
                      </a:lnTo>
                      <a:lnTo>
                        <a:pt x="1478" y="152"/>
                      </a:lnTo>
                      <a:lnTo>
                        <a:pt x="1478" y="152"/>
                      </a:lnTo>
                      <a:lnTo>
                        <a:pt x="1478" y="188"/>
                      </a:lnTo>
                      <a:lnTo>
                        <a:pt x="1478" y="188"/>
                      </a:lnTo>
                      <a:lnTo>
                        <a:pt x="1478" y="188"/>
                      </a:lnTo>
                      <a:lnTo>
                        <a:pt x="1474" y="188"/>
                      </a:lnTo>
                      <a:lnTo>
                        <a:pt x="1470" y="192"/>
                      </a:lnTo>
                      <a:lnTo>
                        <a:pt x="1466" y="196"/>
                      </a:lnTo>
                      <a:lnTo>
                        <a:pt x="1464" y="204"/>
                      </a:lnTo>
                      <a:lnTo>
                        <a:pt x="1464" y="204"/>
                      </a:lnTo>
                      <a:lnTo>
                        <a:pt x="1462" y="218"/>
                      </a:lnTo>
                      <a:lnTo>
                        <a:pt x="1462" y="236"/>
                      </a:lnTo>
                      <a:lnTo>
                        <a:pt x="1462" y="236"/>
                      </a:lnTo>
                      <a:lnTo>
                        <a:pt x="1466" y="256"/>
                      </a:lnTo>
                      <a:lnTo>
                        <a:pt x="1472" y="276"/>
                      </a:lnTo>
                      <a:lnTo>
                        <a:pt x="1472" y="276"/>
                      </a:lnTo>
                      <a:lnTo>
                        <a:pt x="1478" y="294"/>
                      </a:lnTo>
                      <a:lnTo>
                        <a:pt x="1478" y="370"/>
                      </a:lnTo>
                      <a:close/>
                      <a:moveTo>
                        <a:pt x="1306" y="370"/>
                      </a:moveTo>
                      <a:lnTo>
                        <a:pt x="1306" y="370"/>
                      </a:lnTo>
                      <a:lnTo>
                        <a:pt x="1290" y="386"/>
                      </a:lnTo>
                      <a:lnTo>
                        <a:pt x="1274" y="396"/>
                      </a:lnTo>
                      <a:lnTo>
                        <a:pt x="1254" y="404"/>
                      </a:lnTo>
                      <a:lnTo>
                        <a:pt x="1244" y="406"/>
                      </a:lnTo>
                      <a:lnTo>
                        <a:pt x="1234" y="406"/>
                      </a:lnTo>
                      <a:lnTo>
                        <a:pt x="1234" y="406"/>
                      </a:lnTo>
                      <a:lnTo>
                        <a:pt x="1220" y="406"/>
                      </a:lnTo>
                      <a:lnTo>
                        <a:pt x="1206" y="404"/>
                      </a:lnTo>
                      <a:lnTo>
                        <a:pt x="1194" y="400"/>
                      </a:lnTo>
                      <a:lnTo>
                        <a:pt x="1180" y="394"/>
                      </a:lnTo>
                      <a:lnTo>
                        <a:pt x="1170" y="388"/>
                      </a:lnTo>
                      <a:lnTo>
                        <a:pt x="1158" y="382"/>
                      </a:lnTo>
                      <a:lnTo>
                        <a:pt x="1138" y="364"/>
                      </a:lnTo>
                      <a:lnTo>
                        <a:pt x="1138" y="364"/>
                      </a:lnTo>
                      <a:lnTo>
                        <a:pt x="1132" y="370"/>
                      </a:lnTo>
                      <a:lnTo>
                        <a:pt x="1132" y="294"/>
                      </a:lnTo>
                      <a:lnTo>
                        <a:pt x="1132" y="294"/>
                      </a:lnTo>
                      <a:lnTo>
                        <a:pt x="1134" y="298"/>
                      </a:lnTo>
                      <a:lnTo>
                        <a:pt x="1134" y="298"/>
                      </a:lnTo>
                      <a:lnTo>
                        <a:pt x="1142" y="280"/>
                      </a:lnTo>
                      <a:lnTo>
                        <a:pt x="1142" y="280"/>
                      </a:lnTo>
                      <a:lnTo>
                        <a:pt x="1146" y="260"/>
                      </a:lnTo>
                      <a:lnTo>
                        <a:pt x="1150" y="240"/>
                      </a:lnTo>
                      <a:lnTo>
                        <a:pt x="1150" y="240"/>
                      </a:lnTo>
                      <a:lnTo>
                        <a:pt x="1150" y="222"/>
                      </a:lnTo>
                      <a:lnTo>
                        <a:pt x="1148" y="206"/>
                      </a:lnTo>
                      <a:lnTo>
                        <a:pt x="1148" y="206"/>
                      </a:lnTo>
                      <a:lnTo>
                        <a:pt x="1146" y="198"/>
                      </a:lnTo>
                      <a:lnTo>
                        <a:pt x="1142" y="192"/>
                      </a:lnTo>
                      <a:lnTo>
                        <a:pt x="1138" y="188"/>
                      </a:lnTo>
                      <a:lnTo>
                        <a:pt x="1132" y="188"/>
                      </a:lnTo>
                      <a:lnTo>
                        <a:pt x="1132" y="152"/>
                      </a:lnTo>
                      <a:lnTo>
                        <a:pt x="1132" y="152"/>
                      </a:lnTo>
                      <a:lnTo>
                        <a:pt x="1142" y="152"/>
                      </a:lnTo>
                      <a:lnTo>
                        <a:pt x="1150" y="156"/>
                      </a:lnTo>
                      <a:lnTo>
                        <a:pt x="1158" y="160"/>
                      </a:lnTo>
                      <a:lnTo>
                        <a:pt x="1166" y="164"/>
                      </a:lnTo>
                      <a:lnTo>
                        <a:pt x="1170" y="170"/>
                      </a:lnTo>
                      <a:lnTo>
                        <a:pt x="1176" y="178"/>
                      </a:lnTo>
                      <a:lnTo>
                        <a:pt x="1180" y="188"/>
                      </a:lnTo>
                      <a:lnTo>
                        <a:pt x="1182" y="198"/>
                      </a:lnTo>
                      <a:lnTo>
                        <a:pt x="1182" y="198"/>
                      </a:lnTo>
                      <a:lnTo>
                        <a:pt x="1186" y="218"/>
                      </a:lnTo>
                      <a:lnTo>
                        <a:pt x="1184" y="242"/>
                      </a:lnTo>
                      <a:lnTo>
                        <a:pt x="1184" y="242"/>
                      </a:lnTo>
                      <a:lnTo>
                        <a:pt x="1182" y="266"/>
                      </a:lnTo>
                      <a:lnTo>
                        <a:pt x="1174" y="292"/>
                      </a:lnTo>
                      <a:lnTo>
                        <a:pt x="1174" y="292"/>
                      </a:lnTo>
                      <a:lnTo>
                        <a:pt x="1168" y="312"/>
                      </a:lnTo>
                      <a:lnTo>
                        <a:pt x="1158" y="332"/>
                      </a:lnTo>
                      <a:lnTo>
                        <a:pt x="1158" y="332"/>
                      </a:lnTo>
                      <a:lnTo>
                        <a:pt x="1174" y="348"/>
                      </a:lnTo>
                      <a:lnTo>
                        <a:pt x="1192" y="360"/>
                      </a:lnTo>
                      <a:lnTo>
                        <a:pt x="1202" y="364"/>
                      </a:lnTo>
                      <a:lnTo>
                        <a:pt x="1212" y="368"/>
                      </a:lnTo>
                      <a:lnTo>
                        <a:pt x="1224" y="370"/>
                      </a:lnTo>
                      <a:lnTo>
                        <a:pt x="1234" y="370"/>
                      </a:lnTo>
                      <a:lnTo>
                        <a:pt x="1234" y="370"/>
                      </a:lnTo>
                      <a:lnTo>
                        <a:pt x="1242" y="370"/>
                      </a:lnTo>
                      <a:lnTo>
                        <a:pt x="1250" y="368"/>
                      </a:lnTo>
                      <a:lnTo>
                        <a:pt x="1264" y="360"/>
                      </a:lnTo>
                      <a:lnTo>
                        <a:pt x="1276" y="350"/>
                      </a:lnTo>
                      <a:lnTo>
                        <a:pt x="1288" y="336"/>
                      </a:lnTo>
                      <a:lnTo>
                        <a:pt x="1288" y="336"/>
                      </a:lnTo>
                      <a:lnTo>
                        <a:pt x="1276" y="312"/>
                      </a:lnTo>
                      <a:lnTo>
                        <a:pt x="1266" y="288"/>
                      </a:lnTo>
                      <a:lnTo>
                        <a:pt x="1266" y="288"/>
                      </a:lnTo>
                      <a:lnTo>
                        <a:pt x="1258" y="264"/>
                      </a:lnTo>
                      <a:lnTo>
                        <a:pt x="1254" y="240"/>
                      </a:lnTo>
                      <a:lnTo>
                        <a:pt x="1254" y="240"/>
                      </a:lnTo>
                      <a:lnTo>
                        <a:pt x="1252" y="216"/>
                      </a:lnTo>
                      <a:lnTo>
                        <a:pt x="1256" y="194"/>
                      </a:lnTo>
                      <a:lnTo>
                        <a:pt x="1256" y="194"/>
                      </a:lnTo>
                      <a:lnTo>
                        <a:pt x="1262" y="178"/>
                      </a:lnTo>
                      <a:lnTo>
                        <a:pt x="1268" y="170"/>
                      </a:lnTo>
                      <a:lnTo>
                        <a:pt x="1274" y="164"/>
                      </a:lnTo>
                      <a:lnTo>
                        <a:pt x="1280" y="158"/>
                      </a:lnTo>
                      <a:lnTo>
                        <a:pt x="1288" y="154"/>
                      </a:lnTo>
                      <a:lnTo>
                        <a:pt x="1296" y="152"/>
                      </a:lnTo>
                      <a:lnTo>
                        <a:pt x="1306" y="152"/>
                      </a:lnTo>
                      <a:lnTo>
                        <a:pt x="1306" y="152"/>
                      </a:lnTo>
                      <a:lnTo>
                        <a:pt x="1306" y="188"/>
                      </a:lnTo>
                      <a:lnTo>
                        <a:pt x="1306" y="188"/>
                      </a:lnTo>
                      <a:lnTo>
                        <a:pt x="1306" y="188"/>
                      </a:lnTo>
                      <a:lnTo>
                        <a:pt x="1300" y="188"/>
                      </a:lnTo>
                      <a:lnTo>
                        <a:pt x="1296" y="192"/>
                      </a:lnTo>
                      <a:lnTo>
                        <a:pt x="1292" y="196"/>
                      </a:lnTo>
                      <a:lnTo>
                        <a:pt x="1290" y="204"/>
                      </a:lnTo>
                      <a:lnTo>
                        <a:pt x="1290" y="204"/>
                      </a:lnTo>
                      <a:lnTo>
                        <a:pt x="1288" y="218"/>
                      </a:lnTo>
                      <a:lnTo>
                        <a:pt x="1288" y="236"/>
                      </a:lnTo>
                      <a:lnTo>
                        <a:pt x="1288" y="236"/>
                      </a:lnTo>
                      <a:lnTo>
                        <a:pt x="1292" y="256"/>
                      </a:lnTo>
                      <a:lnTo>
                        <a:pt x="1298" y="276"/>
                      </a:lnTo>
                      <a:lnTo>
                        <a:pt x="1298" y="276"/>
                      </a:lnTo>
                      <a:lnTo>
                        <a:pt x="1306" y="294"/>
                      </a:lnTo>
                      <a:lnTo>
                        <a:pt x="1306" y="370"/>
                      </a:lnTo>
                      <a:close/>
                      <a:moveTo>
                        <a:pt x="1132" y="370"/>
                      </a:moveTo>
                      <a:lnTo>
                        <a:pt x="1132" y="370"/>
                      </a:lnTo>
                      <a:lnTo>
                        <a:pt x="1116" y="386"/>
                      </a:lnTo>
                      <a:lnTo>
                        <a:pt x="1100" y="396"/>
                      </a:lnTo>
                      <a:lnTo>
                        <a:pt x="1082" y="404"/>
                      </a:lnTo>
                      <a:lnTo>
                        <a:pt x="1072" y="406"/>
                      </a:lnTo>
                      <a:lnTo>
                        <a:pt x="1062" y="406"/>
                      </a:lnTo>
                      <a:lnTo>
                        <a:pt x="1062" y="406"/>
                      </a:lnTo>
                      <a:lnTo>
                        <a:pt x="1046" y="406"/>
                      </a:lnTo>
                      <a:lnTo>
                        <a:pt x="1034" y="404"/>
                      </a:lnTo>
                      <a:lnTo>
                        <a:pt x="1020" y="400"/>
                      </a:lnTo>
                      <a:lnTo>
                        <a:pt x="1008" y="394"/>
                      </a:lnTo>
                      <a:lnTo>
                        <a:pt x="996" y="388"/>
                      </a:lnTo>
                      <a:lnTo>
                        <a:pt x="984" y="382"/>
                      </a:lnTo>
                      <a:lnTo>
                        <a:pt x="964" y="364"/>
                      </a:lnTo>
                      <a:lnTo>
                        <a:pt x="964" y="364"/>
                      </a:lnTo>
                      <a:lnTo>
                        <a:pt x="958" y="370"/>
                      </a:lnTo>
                      <a:lnTo>
                        <a:pt x="958" y="294"/>
                      </a:lnTo>
                      <a:lnTo>
                        <a:pt x="958" y="294"/>
                      </a:lnTo>
                      <a:lnTo>
                        <a:pt x="962" y="298"/>
                      </a:lnTo>
                      <a:lnTo>
                        <a:pt x="962" y="298"/>
                      </a:lnTo>
                      <a:lnTo>
                        <a:pt x="968" y="280"/>
                      </a:lnTo>
                      <a:lnTo>
                        <a:pt x="968" y="280"/>
                      </a:lnTo>
                      <a:lnTo>
                        <a:pt x="974" y="260"/>
                      </a:lnTo>
                      <a:lnTo>
                        <a:pt x="976" y="240"/>
                      </a:lnTo>
                      <a:lnTo>
                        <a:pt x="976" y="240"/>
                      </a:lnTo>
                      <a:lnTo>
                        <a:pt x="976" y="222"/>
                      </a:lnTo>
                      <a:lnTo>
                        <a:pt x="974" y="206"/>
                      </a:lnTo>
                      <a:lnTo>
                        <a:pt x="974" y="206"/>
                      </a:lnTo>
                      <a:lnTo>
                        <a:pt x="972" y="198"/>
                      </a:lnTo>
                      <a:lnTo>
                        <a:pt x="968" y="192"/>
                      </a:lnTo>
                      <a:lnTo>
                        <a:pt x="964" y="188"/>
                      </a:lnTo>
                      <a:lnTo>
                        <a:pt x="958" y="188"/>
                      </a:lnTo>
                      <a:lnTo>
                        <a:pt x="958" y="152"/>
                      </a:lnTo>
                      <a:lnTo>
                        <a:pt x="958" y="152"/>
                      </a:lnTo>
                      <a:lnTo>
                        <a:pt x="968" y="152"/>
                      </a:lnTo>
                      <a:lnTo>
                        <a:pt x="978" y="156"/>
                      </a:lnTo>
                      <a:lnTo>
                        <a:pt x="986" y="160"/>
                      </a:lnTo>
                      <a:lnTo>
                        <a:pt x="992" y="164"/>
                      </a:lnTo>
                      <a:lnTo>
                        <a:pt x="998" y="170"/>
                      </a:lnTo>
                      <a:lnTo>
                        <a:pt x="1002" y="178"/>
                      </a:lnTo>
                      <a:lnTo>
                        <a:pt x="1006" y="188"/>
                      </a:lnTo>
                      <a:lnTo>
                        <a:pt x="1008" y="198"/>
                      </a:lnTo>
                      <a:lnTo>
                        <a:pt x="1008" y="198"/>
                      </a:lnTo>
                      <a:lnTo>
                        <a:pt x="1012" y="218"/>
                      </a:lnTo>
                      <a:lnTo>
                        <a:pt x="1012" y="242"/>
                      </a:lnTo>
                      <a:lnTo>
                        <a:pt x="1012" y="242"/>
                      </a:lnTo>
                      <a:lnTo>
                        <a:pt x="1008" y="266"/>
                      </a:lnTo>
                      <a:lnTo>
                        <a:pt x="1002" y="292"/>
                      </a:lnTo>
                      <a:lnTo>
                        <a:pt x="1002" y="292"/>
                      </a:lnTo>
                      <a:lnTo>
                        <a:pt x="994" y="312"/>
                      </a:lnTo>
                      <a:lnTo>
                        <a:pt x="984" y="332"/>
                      </a:lnTo>
                      <a:lnTo>
                        <a:pt x="984" y="332"/>
                      </a:lnTo>
                      <a:lnTo>
                        <a:pt x="1000" y="348"/>
                      </a:lnTo>
                      <a:lnTo>
                        <a:pt x="1018" y="360"/>
                      </a:lnTo>
                      <a:lnTo>
                        <a:pt x="1028" y="364"/>
                      </a:lnTo>
                      <a:lnTo>
                        <a:pt x="1038" y="368"/>
                      </a:lnTo>
                      <a:lnTo>
                        <a:pt x="1050" y="370"/>
                      </a:lnTo>
                      <a:lnTo>
                        <a:pt x="1062" y="370"/>
                      </a:lnTo>
                      <a:lnTo>
                        <a:pt x="1062" y="370"/>
                      </a:lnTo>
                      <a:lnTo>
                        <a:pt x="1070" y="370"/>
                      </a:lnTo>
                      <a:lnTo>
                        <a:pt x="1076" y="368"/>
                      </a:lnTo>
                      <a:lnTo>
                        <a:pt x="1090" y="360"/>
                      </a:lnTo>
                      <a:lnTo>
                        <a:pt x="1104" y="350"/>
                      </a:lnTo>
                      <a:lnTo>
                        <a:pt x="1116" y="336"/>
                      </a:lnTo>
                      <a:lnTo>
                        <a:pt x="1116" y="336"/>
                      </a:lnTo>
                      <a:lnTo>
                        <a:pt x="1102" y="312"/>
                      </a:lnTo>
                      <a:lnTo>
                        <a:pt x="1092" y="288"/>
                      </a:lnTo>
                      <a:lnTo>
                        <a:pt x="1092" y="288"/>
                      </a:lnTo>
                      <a:lnTo>
                        <a:pt x="1084" y="264"/>
                      </a:lnTo>
                      <a:lnTo>
                        <a:pt x="1080" y="240"/>
                      </a:lnTo>
                      <a:lnTo>
                        <a:pt x="1080" y="240"/>
                      </a:lnTo>
                      <a:lnTo>
                        <a:pt x="1080" y="216"/>
                      </a:lnTo>
                      <a:lnTo>
                        <a:pt x="1082" y="194"/>
                      </a:lnTo>
                      <a:lnTo>
                        <a:pt x="1082" y="194"/>
                      </a:lnTo>
                      <a:lnTo>
                        <a:pt x="1090" y="178"/>
                      </a:lnTo>
                      <a:lnTo>
                        <a:pt x="1094" y="170"/>
                      </a:lnTo>
                      <a:lnTo>
                        <a:pt x="1100" y="164"/>
                      </a:lnTo>
                      <a:lnTo>
                        <a:pt x="1106" y="158"/>
                      </a:lnTo>
                      <a:lnTo>
                        <a:pt x="1114" y="154"/>
                      </a:lnTo>
                      <a:lnTo>
                        <a:pt x="1122" y="152"/>
                      </a:lnTo>
                      <a:lnTo>
                        <a:pt x="1132" y="152"/>
                      </a:lnTo>
                      <a:lnTo>
                        <a:pt x="1132" y="152"/>
                      </a:lnTo>
                      <a:lnTo>
                        <a:pt x="1132" y="188"/>
                      </a:lnTo>
                      <a:lnTo>
                        <a:pt x="1132" y="188"/>
                      </a:lnTo>
                      <a:lnTo>
                        <a:pt x="1132" y="188"/>
                      </a:lnTo>
                      <a:lnTo>
                        <a:pt x="1126" y="188"/>
                      </a:lnTo>
                      <a:lnTo>
                        <a:pt x="1122" y="192"/>
                      </a:lnTo>
                      <a:lnTo>
                        <a:pt x="1120" y="196"/>
                      </a:lnTo>
                      <a:lnTo>
                        <a:pt x="1116" y="204"/>
                      </a:lnTo>
                      <a:lnTo>
                        <a:pt x="1116" y="204"/>
                      </a:lnTo>
                      <a:lnTo>
                        <a:pt x="1114" y="218"/>
                      </a:lnTo>
                      <a:lnTo>
                        <a:pt x="1116" y="236"/>
                      </a:lnTo>
                      <a:lnTo>
                        <a:pt x="1116" y="236"/>
                      </a:lnTo>
                      <a:lnTo>
                        <a:pt x="1118" y="256"/>
                      </a:lnTo>
                      <a:lnTo>
                        <a:pt x="1126" y="276"/>
                      </a:lnTo>
                      <a:lnTo>
                        <a:pt x="1126" y="276"/>
                      </a:lnTo>
                      <a:lnTo>
                        <a:pt x="1132" y="294"/>
                      </a:lnTo>
                      <a:lnTo>
                        <a:pt x="1132" y="370"/>
                      </a:lnTo>
                      <a:close/>
                      <a:moveTo>
                        <a:pt x="958" y="370"/>
                      </a:moveTo>
                      <a:lnTo>
                        <a:pt x="958" y="370"/>
                      </a:lnTo>
                      <a:lnTo>
                        <a:pt x="944" y="386"/>
                      </a:lnTo>
                      <a:lnTo>
                        <a:pt x="926" y="396"/>
                      </a:lnTo>
                      <a:lnTo>
                        <a:pt x="908" y="404"/>
                      </a:lnTo>
                      <a:lnTo>
                        <a:pt x="898" y="406"/>
                      </a:lnTo>
                      <a:lnTo>
                        <a:pt x="888" y="406"/>
                      </a:lnTo>
                      <a:lnTo>
                        <a:pt x="888" y="406"/>
                      </a:lnTo>
                      <a:lnTo>
                        <a:pt x="874" y="406"/>
                      </a:lnTo>
                      <a:lnTo>
                        <a:pt x="860" y="404"/>
                      </a:lnTo>
                      <a:lnTo>
                        <a:pt x="846" y="400"/>
                      </a:lnTo>
                      <a:lnTo>
                        <a:pt x="834" y="394"/>
                      </a:lnTo>
                      <a:lnTo>
                        <a:pt x="822" y="388"/>
                      </a:lnTo>
                      <a:lnTo>
                        <a:pt x="812" y="382"/>
                      </a:lnTo>
                      <a:lnTo>
                        <a:pt x="792" y="364"/>
                      </a:lnTo>
                      <a:lnTo>
                        <a:pt x="792" y="364"/>
                      </a:lnTo>
                      <a:lnTo>
                        <a:pt x="786" y="370"/>
                      </a:lnTo>
                      <a:lnTo>
                        <a:pt x="786" y="294"/>
                      </a:lnTo>
                      <a:lnTo>
                        <a:pt x="786" y="294"/>
                      </a:lnTo>
                      <a:lnTo>
                        <a:pt x="788" y="298"/>
                      </a:lnTo>
                      <a:lnTo>
                        <a:pt x="788" y="298"/>
                      </a:lnTo>
                      <a:lnTo>
                        <a:pt x="794" y="280"/>
                      </a:lnTo>
                      <a:lnTo>
                        <a:pt x="794" y="280"/>
                      </a:lnTo>
                      <a:lnTo>
                        <a:pt x="800" y="260"/>
                      </a:lnTo>
                      <a:lnTo>
                        <a:pt x="802" y="240"/>
                      </a:lnTo>
                      <a:lnTo>
                        <a:pt x="802" y="240"/>
                      </a:lnTo>
                      <a:lnTo>
                        <a:pt x="804" y="222"/>
                      </a:lnTo>
                      <a:lnTo>
                        <a:pt x="802" y="206"/>
                      </a:lnTo>
                      <a:lnTo>
                        <a:pt x="802" y="206"/>
                      </a:lnTo>
                      <a:lnTo>
                        <a:pt x="798" y="198"/>
                      </a:lnTo>
                      <a:lnTo>
                        <a:pt x="796" y="192"/>
                      </a:lnTo>
                      <a:lnTo>
                        <a:pt x="790" y="188"/>
                      </a:lnTo>
                      <a:lnTo>
                        <a:pt x="786" y="188"/>
                      </a:lnTo>
                      <a:lnTo>
                        <a:pt x="786" y="152"/>
                      </a:lnTo>
                      <a:lnTo>
                        <a:pt x="786" y="152"/>
                      </a:lnTo>
                      <a:lnTo>
                        <a:pt x="796" y="152"/>
                      </a:lnTo>
                      <a:lnTo>
                        <a:pt x="804" y="156"/>
                      </a:lnTo>
                      <a:lnTo>
                        <a:pt x="812" y="160"/>
                      </a:lnTo>
                      <a:lnTo>
                        <a:pt x="818" y="164"/>
                      </a:lnTo>
                      <a:lnTo>
                        <a:pt x="824" y="170"/>
                      </a:lnTo>
                      <a:lnTo>
                        <a:pt x="828" y="178"/>
                      </a:lnTo>
                      <a:lnTo>
                        <a:pt x="832" y="188"/>
                      </a:lnTo>
                      <a:lnTo>
                        <a:pt x="836" y="198"/>
                      </a:lnTo>
                      <a:lnTo>
                        <a:pt x="836" y="198"/>
                      </a:lnTo>
                      <a:lnTo>
                        <a:pt x="838" y="218"/>
                      </a:lnTo>
                      <a:lnTo>
                        <a:pt x="838" y="242"/>
                      </a:lnTo>
                      <a:lnTo>
                        <a:pt x="838" y="242"/>
                      </a:lnTo>
                      <a:lnTo>
                        <a:pt x="834" y="266"/>
                      </a:lnTo>
                      <a:lnTo>
                        <a:pt x="828" y="292"/>
                      </a:lnTo>
                      <a:lnTo>
                        <a:pt x="828" y="292"/>
                      </a:lnTo>
                      <a:lnTo>
                        <a:pt x="820" y="312"/>
                      </a:lnTo>
                      <a:lnTo>
                        <a:pt x="812" y="332"/>
                      </a:lnTo>
                      <a:lnTo>
                        <a:pt x="812" y="332"/>
                      </a:lnTo>
                      <a:lnTo>
                        <a:pt x="828" y="348"/>
                      </a:lnTo>
                      <a:lnTo>
                        <a:pt x="846" y="360"/>
                      </a:lnTo>
                      <a:lnTo>
                        <a:pt x="856" y="364"/>
                      </a:lnTo>
                      <a:lnTo>
                        <a:pt x="866" y="368"/>
                      </a:lnTo>
                      <a:lnTo>
                        <a:pt x="876" y="370"/>
                      </a:lnTo>
                      <a:lnTo>
                        <a:pt x="888" y="370"/>
                      </a:lnTo>
                      <a:lnTo>
                        <a:pt x="888" y="370"/>
                      </a:lnTo>
                      <a:lnTo>
                        <a:pt x="896" y="370"/>
                      </a:lnTo>
                      <a:lnTo>
                        <a:pt x="904" y="368"/>
                      </a:lnTo>
                      <a:lnTo>
                        <a:pt x="918" y="360"/>
                      </a:lnTo>
                      <a:lnTo>
                        <a:pt x="930" y="350"/>
                      </a:lnTo>
                      <a:lnTo>
                        <a:pt x="942" y="336"/>
                      </a:lnTo>
                      <a:lnTo>
                        <a:pt x="942" y="336"/>
                      </a:lnTo>
                      <a:lnTo>
                        <a:pt x="928" y="312"/>
                      </a:lnTo>
                      <a:lnTo>
                        <a:pt x="918" y="288"/>
                      </a:lnTo>
                      <a:lnTo>
                        <a:pt x="918" y="288"/>
                      </a:lnTo>
                      <a:lnTo>
                        <a:pt x="912" y="264"/>
                      </a:lnTo>
                      <a:lnTo>
                        <a:pt x="906" y="240"/>
                      </a:lnTo>
                      <a:lnTo>
                        <a:pt x="906" y="240"/>
                      </a:lnTo>
                      <a:lnTo>
                        <a:pt x="906" y="216"/>
                      </a:lnTo>
                      <a:lnTo>
                        <a:pt x="910" y="194"/>
                      </a:lnTo>
                      <a:lnTo>
                        <a:pt x="910" y="194"/>
                      </a:lnTo>
                      <a:lnTo>
                        <a:pt x="916" y="178"/>
                      </a:lnTo>
                      <a:lnTo>
                        <a:pt x="920" y="170"/>
                      </a:lnTo>
                      <a:lnTo>
                        <a:pt x="926" y="164"/>
                      </a:lnTo>
                      <a:lnTo>
                        <a:pt x="932" y="158"/>
                      </a:lnTo>
                      <a:lnTo>
                        <a:pt x="940" y="154"/>
                      </a:lnTo>
                      <a:lnTo>
                        <a:pt x="950" y="152"/>
                      </a:lnTo>
                      <a:lnTo>
                        <a:pt x="958" y="152"/>
                      </a:lnTo>
                      <a:lnTo>
                        <a:pt x="958" y="152"/>
                      </a:lnTo>
                      <a:lnTo>
                        <a:pt x="958" y="188"/>
                      </a:lnTo>
                      <a:lnTo>
                        <a:pt x="958" y="188"/>
                      </a:lnTo>
                      <a:lnTo>
                        <a:pt x="958" y="188"/>
                      </a:lnTo>
                      <a:lnTo>
                        <a:pt x="954" y="188"/>
                      </a:lnTo>
                      <a:lnTo>
                        <a:pt x="950" y="192"/>
                      </a:lnTo>
                      <a:lnTo>
                        <a:pt x="946" y="196"/>
                      </a:lnTo>
                      <a:lnTo>
                        <a:pt x="944" y="204"/>
                      </a:lnTo>
                      <a:lnTo>
                        <a:pt x="944" y="204"/>
                      </a:lnTo>
                      <a:lnTo>
                        <a:pt x="942" y="218"/>
                      </a:lnTo>
                      <a:lnTo>
                        <a:pt x="942" y="236"/>
                      </a:lnTo>
                      <a:lnTo>
                        <a:pt x="942" y="236"/>
                      </a:lnTo>
                      <a:lnTo>
                        <a:pt x="946" y="256"/>
                      </a:lnTo>
                      <a:lnTo>
                        <a:pt x="952" y="276"/>
                      </a:lnTo>
                      <a:lnTo>
                        <a:pt x="952" y="276"/>
                      </a:lnTo>
                      <a:lnTo>
                        <a:pt x="958" y="294"/>
                      </a:lnTo>
                      <a:lnTo>
                        <a:pt x="958" y="370"/>
                      </a:lnTo>
                      <a:close/>
                      <a:moveTo>
                        <a:pt x="786" y="370"/>
                      </a:moveTo>
                      <a:lnTo>
                        <a:pt x="786" y="370"/>
                      </a:lnTo>
                      <a:lnTo>
                        <a:pt x="770" y="386"/>
                      </a:lnTo>
                      <a:lnTo>
                        <a:pt x="754" y="396"/>
                      </a:lnTo>
                      <a:lnTo>
                        <a:pt x="734" y="404"/>
                      </a:lnTo>
                      <a:lnTo>
                        <a:pt x="724" y="406"/>
                      </a:lnTo>
                      <a:lnTo>
                        <a:pt x="714" y="406"/>
                      </a:lnTo>
                      <a:lnTo>
                        <a:pt x="714" y="406"/>
                      </a:lnTo>
                      <a:lnTo>
                        <a:pt x="700" y="406"/>
                      </a:lnTo>
                      <a:lnTo>
                        <a:pt x="686" y="404"/>
                      </a:lnTo>
                      <a:lnTo>
                        <a:pt x="674" y="400"/>
                      </a:lnTo>
                      <a:lnTo>
                        <a:pt x="660" y="394"/>
                      </a:lnTo>
                      <a:lnTo>
                        <a:pt x="650" y="388"/>
                      </a:lnTo>
                      <a:lnTo>
                        <a:pt x="638" y="382"/>
                      </a:lnTo>
                      <a:lnTo>
                        <a:pt x="618" y="364"/>
                      </a:lnTo>
                      <a:lnTo>
                        <a:pt x="618" y="364"/>
                      </a:lnTo>
                      <a:lnTo>
                        <a:pt x="612" y="370"/>
                      </a:lnTo>
                      <a:lnTo>
                        <a:pt x="612" y="294"/>
                      </a:lnTo>
                      <a:lnTo>
                        <a:pt x="612" y="294"/>
                      </a:lnTo>
                      <a:lnTo>
                        <a:pt x="614" y="298"/>
                      </a:lnTo>
                      <a:lnTo>
                        <a:pt x="614" y="298"/>
                      </a:lnTo>
                      <a:lnTo>
                        <a:pt x="622" y="280"/>
                      </a:lnTo>
                      <a:lnTo>
                        <a:pt x="622" y="280"/>
                      </a:lnTo>
                      <a:lnTo>
                        <a:pt x="626" y="260"/>
                      </a:lnTo>
                      <a:lnTo>
                        <a:pt x="630" y="240"/>
                      </a:lnTo>
                      <a:lnTo>
                        <a:pt x="630" y="240"/>
                      </a:lnTo>
                      <a:lnTo>
                        <a:pt x="630" y="222"/>
                      </a:lnTo>
                      <a:lnTo>
                        <a:pt x="628" y="206"/>
                      </a:lnTo>
                      <a:lnTo>
                        <a:pt x="628" y="206"/>
                      </a:lnTo>
                      <a:lnTo>
                        <a:pt x="626" y="198"/>
                      </a:lnTo>
                      <a:lnTo>
                        <a:pt x="622" y="192"/>
                      </a:lnTo>
                      <a:lnTo>
                        <a:pt x="618" y="188"/>
                      </a:lnTo>
                      <a:lnTo>
                        <a:pt x="612" y="188"/>
                      </a:lnTo>
                      <a:lnTo>
                        <a:pt x="612" y="152"/>
                      </a:lnTo>
                      <a:lnTo>
                        <a:pt x="612" y="152"/>
                      </a:lnTo>
                      <a:lnTo>
                        <a:pt x="622" y="152"/>
                      </a:lnTo>
                      <a:lnTo>
                        <a:pt x="630" y="156"/>
                      </a:lnTo>
                      <a:lnTo>
                        <a:pt x="638" y="160"/>
                      </a:lnTo>
                      <a:lnTo>
                        <a:pt x="646" y="164"/>
                      </a:lnTo>
                      <a:lnTo>
                        <a:pt x="650" y="170"/>
                      </a:lnTo>
                      <a:lnTo>
                        <a:pt x="656" y="178"/>
                      </a:lnTo>
                      <a:lnTo>
                        <a:pt x="660" y="188"/>
                      </a:lnTo>
                      <a:lnTo>
                        <a:pt x="662" y="198"/>
                      </a:lnTo>
                      <a:lnTo>
                        <a:pt x="662" y="198"/>
                      </a:lnTo>
                      <a:lnTo>
                        <a:pt x="666" y="218"/>
                      </a:lnTo>
                      <a:lnTo>
                        <a:pt x="664" y="242"/>
                      </a:lnTo>
                      <a:lnTo>
                        <a:pt x="664" y="242"/>
                      </a:lnTo>
                      <a:lnTo>
                        <a:pt x="662" y="266"/>
                      </a:lnTo>
                      <a:lnTo>
                        <a:pt x="654" y="292"/>
                      </a:lnTo>
                      <a:lnTo>
                        <a:pt x="654" y="292"/>
                      </a:lnTo>
                      <a:lnTo>
                        <a:pt x="648" y="312"/>
                      </a:lnTo>
                      <a:lnTo>
                        <a:pt x="638" y="332"/>
                      </a:lnTo>
                      <a:lnTo>
                        <a:pt x="638" y="332"/>
                      </a:lnTo>
                      <a:lnTo>
                        <a:pt x="654" y="348"/>
                      </a:lnTo>
                      <a:lnTo>
                        <a:pt x="672" y="360"/>
                      </a:lnTo>
                      <a:lnTo>
                        <a:pt x="682" y="364"/>
                      </a:lnTo>
                      <a:lnTo>
                        <a:pt x="692" y="368"/>
                      </a:lnTo>
                      <a:lnTo>
                        <a:pt x="704" y="370"/>
                      </a:lnTo>
                      <a:lnTo>
                        <a:pt x="714" y="370"/>
                      </a:lnTo>
                      <a:lnTo>
                        <a:pt x="714" y="370"/>
                      </a:lnTo>
                      <a:lnTo>
                        <a:pt x="722" y="370"/>
                      </a:lnTo>
                      <a:lnTo>
                        <a:pt x="730" y="368"/>
                      </a:lnTo>
                      <a:lnTo>
                        <a:pt x="744" y="360"/>
                      </a:lnTo>
                      <a:lnTo>
                        <a:pt x="756" y="350"/>
                      </a:lnTo>
                      <a:lnTo>
                        <a:pt x="768" y="336"/>
                      </a:lnTo>
                      <a:lnTo>
                        <a:pt x="768" y="336"/>
                      </a:lnTo>
                      <a:lnTo>
                        <a:pt x="756" y="312"/>
                      </a:lnTo>
                      <a:lnTo>
                        <a:pt x="746" y="288"/>
                      </a:lnTo>
                      <a:lnTo>
                        <a:pt x="746" y="288"/>
                      </a:lnTo>
                      <a:lnTo>
                        <a:pt x="738" y="264"/>
                      </a:lnTo>
                      <a:lnTo>
                        <a:pt x="734" y="240"/>
                      </a:lnTo>
                      <a:lnTo>
                        <a:pt x="734" y="240"/>
                      </a:lnTo>
                      <a:lnTo>
                        <a:pt x="732" y="216"/>
                      </a:lnTo>
                      <a:lnTo>
                        <a:pt x="736" y="194"/>
                      </a:lnTo>
                      <a:lnTo>
                        <a:pt x="736" y="194"/>
                      </a:lnTo>
                      <a:lnTo>
                        <a:pt x="742" y="178"/>
                      </a:lnTo>
                      <a:lnTo>
                        <a:pt x="748" y="170"/>
                      </a:lnTo>
                      <a:lnTo>
                        <a:pt x="754" y="164"/>
                      </a:lnTo>
                      <a:lnTo>
                        <a:pt x="760" y="158"/>
                      </a:lnTo>
                      <a:lnTo>
                        <a:pt x="768" y="154"/>
                      </a:lnTo>
                      <a:lnTo>
                        <a:pt x="776" y="152"/>
                      </a:lnTo>
                      <a:lnTo>
                        <a:pt x="786" y="152"/>
                      </a:lnTo>
                      <a:lnTo>
                        <a:pt x="786" y="152"/>
                      </a:lnTo>
                      <a:lnTo>
                        <a:pt x="786" y="188"/>
                      </a:lnTo>
                      <a:lnTo>
                        <a:pt x="786" y="188"/>
                      </a:lnTo>
                      <a:lnTo>
                        <a:pt x="786" y="188"/>
                      </a:lnTo>
                      <a:lnTo>
                        <a:pt x="780" y="188"/>
                      </a:lnTo>
                      <a:lnTo>
                        <a:pt x="776" y="192"/>
                      </a:lnTo>
                      <a:lnTo>
                        <a:pt x="772" y="196"/>
                      </a:lnTo>
                      <a:lnTo>
                        <a:pt x="770" y="204"/>
                      </a:lnTo>
                      <a:lnTo>
                        <a:pt x="770" y="204"/>
                      </a:lnTo>
                      <a:lnTo>
                        <a:pt x="768" y="218"/>
                      </a:lnTo>
                      <a:lnTo>
                        <a:pt x="768" y="236"/>
                      </a:lnTo>
                      <a:lnTo>
                        <a:pt x="768" y="236"/>
                      </a:lnTo>
                      <a:lnTo>
                        <a:pt x="772" y="256"/>
                      </a:lnTo>
                      <a:lnTo>
                        <a:pt x="778" y="276"/>
                      </a:lnTo>
                      <a:lnTo>
                        <a:pt x="778" y="276"/>
                      </a:lnTo>
                      <a:lnTo>
                        <a:pt x="786" y="294"/>
                      </a:lnTo>
                      <a:lnTo>
                        <a:pt x="786" y="370"/>
                      </a:lnTo>
                      <a:close/>
                      <a:moveTo>
                        <a:pt x="612" y="370"/>
                      </a:moveTo>
                      <a:lnTo>
                        <a:pt x="612" y="370"/>
                      </a:lnTo>
                      <a:lnTo>
                        <a:pt x="596" y="386"/>
                      </a:lnTo>
                      <a:lnTo>
                        <a:pt x="580" y="396"/>
                      </a:lnTo>
                      <a:lnTo>
                        <a:pt x="562" y="404"/>
                      </a:lnTo>
                      <a:lnTo>
                        <a:pt x="552" y="406"/>
                      </a:lnTo>
                      <a:lnTo>
                        <a:pt x="542" y="406"/>
                      </a:lnTo>
                      <a:lnTo>
                        <a:pt x="542" y="406"/>
                      </a:lnTo>
                      <a:lnTo>
                        <a:pt x="526" y="406"/>
                      </a:lnTo>
                      <a:lnTo>
                        <a:pt x="514" y="404"/>
                      </a:lnTo>
                      <a:lnTo>
                        <a:pt x="500" y="400"/>
                      </a:lnTo>
                      <a:lnTo>
                        <a:pt x="488" y="394"/>
                      </a:lnTo>
                      <a:lnTo>
                        <a:pt x="476" y="388"/>
                      </a:lnTo>
                      <a:lnTo>
                        <a:pt x="464" y="382"/>
                      </a:lnTo>
                      <a:lnTo>
                        <a:pt x="444" y="364"/>
                      </a:lnTo>
                      <a:lnTo>
                        <a:pt x="444" y="364"/>
                      </a:lnTo>
                      <a:lnTo>
                        <a:pt x="438" y="370"/>
                      </a:lnTo>
                      <a:lnTo>
                        <a:pt x="438" y="294"/>
                      </a:lnTo>
                      <a:lnTo>
                        <a:pt x="438" y="294"/>
                      </a:lnTo>
                      <a:lnTo>
                        <a:pt x="442" y="298"/>
                      </a:lnTo>
                      <a:lnTo>
                        <a:pt x="442" y="298"/>
                      </a:lnTo>
                      <a:lnTo>
                        <a:pt x="448" y="280"/>
                      </a:lnTo>
                      <a:lnTo>
                        <a:pt x="448" y="280"/>
                      </a:lnTo>
                      <a:lnTo>
                        <a:pt x="454" y="260"/>
                      </a:lnTo>
                      <a:lnTo>
                        <a:pt x="456" y="240"/>
                      </a:lnTo>
                      <a:lnTo>
                        <a:pt x="456" y="240"/>
                      </a:lnTo>
                      <a:lnTo>
                        <a:pt x="456" y="222"/>
                      </a:lnTo>
                      <a:lnTo>
                        <a:pt x="454" y="206"/>
                      </a:lnTo>
                      <a:lnTo>
                        <a:pt x="454" y="206"/>
                      </a:lnTo>
                      <a:lnTo>
                        <a:pt x="452" y="198"/>
                      </a:lnTo>
                      <a:lnTo>
                        <a:pt x="448" y="192"/>
                      </a:lnTo>
                      <a:lnTo>
                        <a:pt x="444" y="188"/>
                      </a:lnTo>
                      <a:lnTo>
                        <a:pt x="438" y="188"/>
                      </a:lnTo>
                      <a:lnTo>
                        <a:pt x="438" y="152"/>
                      </a:lnTo>
                      <a:lnTo>
                        <a:pt x="438" y="152"/>
                      </a:lnTo>
                      <a:lnTo>
                        <a:pt x="448" y="152"/>
                      </a:lnTo>
                      <a:lnTo>
                        <a:pt x="458" y="156"/>
                      </a:lnTo>
                      <a:lnTo>
                        <a:pt x="466" y="160"/>
                      </a:lnTo>
                      <a:lnTo>
                        <a:pt x="472" y="164"/>
                      </a:lnTo>
                      <a:lnTo>
                        <a:pt x="478" y="170"/>
                      </a:lnTo>
                      <a:lnTo>
                        <a:pt x="482" y="178"/>
                      </a:lnTo>
                      <a:lnTo>
                        <a:pt x="486" y="188"/>
                      </a:lnTo>
                      <a:lnTo>
                        <a:pt x="488" y="198"/>
                      </a:lnTo>
                      <a:lnTo>
                        <a:pt x="488" y="198"/>
                      </a:lnTo>
                      <a:lnTo>
                        <a:pt x="492" y="218"/>
                      </a:lnTo>
                      <a:lnTo>
                        <a:pt x="492" y="242"/>
                      </a:lnTo>
                      <a:lnTo>
                        <a:pt x="492" y="242"/>
                      </a:lnTo>
                      <a:lnTo>
                        <a:pt x="488" y="266"/>
                      </a:lnTo>
                      <a:lnTo>
                        <a:pt x="482" y="292"/>
                      </a:lnTo>
                      <a:lnTo>
                        <a:pt x="482" y="292"/>
                      </a:lnTo>
                      <a:lnTo>
                        <a:pt x="474" y="312"/>
                      </a:lnTo>
                      <a:lnTo>
                        <a:pt x="464" y="332"/>
                      </a:lnTo>
                      <a:lnTo>
                        <a:pt x="464" y="332"/>
                      </a:lnTo>
                      <a:lnTo>
                        <a:pt x="480" y="348"/>
                      </a:lnTo>
                      <a:lnTo>
                        <a:pt x="498" y="360"/>
                      </a:lnTo>
                      <a:lnTo>
                        <a:pt x="508" y="364"/>
                      </a:lnTo>
                      <a:lnTo>
                        <a:pt x="518" y="368"/>
                      </a:lnTo>
                      <a:lnTo>
                        <a:pt x="530" y="370"/>
                      </a:lnTo>
                      <a:lnTo>
                        <a:pt x="542" y="370"/>
                      </a:lnTo>
                      <a:lnTo>
                        <a:pt x="542" y="370"/>
                      </a:lnTo>
                      <a:lnTo>
                        <a:pt x="550" y="370"/>
                      </a:lnTo>
                      <a:lnTo>
                        <a:pt x="556" y="368"/>
                      </a:lnTo>
                      <a:lnTo>
                        <a:pt x="570" y="360"/>
                      </a:lnTo>
                      <a:lnTo>
                        <a:pt x="584" y="350"/>
                      </a:lnTo>
                      <a:lnTo>
                        <a:pt x="596" y="336"/>
                      </a:lnTo>
                      <a:lnTo>
                        <a:pt x="596" y="336"/>
                      </a:lnTo>
                      <a:lnTo>
                        <a:pt x="582" y="312"/>
                      </a:lnTo>
                      <a:lnTo>
                        <a:pt x="572" y="288"/>
                      </a:lnTo>
                      <a:lnTo>
                        <a:pt x="572" y="288"/>
                      </a:lnTo>
                      <a:lnTo>
                        <a:pt x="564" y="264"/>
                      </a:lnTo>
                      <a:lnTo>
                        <a:pt x="560" y="240"/>
                      </a:lnTo>
                      <a:lnTo>
                        <a:pt x="560" y="240"/>
                      </a:lnTo>
                      <a:lnTo>
                        <a:pt x="560" y="216"/>
                      </a:lnTo>
                      <a:lnTo>
                        <a:pt x="562" y="194"/>
                      </a:lnTo>
                      <a:lnTo>
                        <a:pt x="562" y="194"/>
                      </a:lnTo>
                      <a:lnTo>
                        <a:pt x="570" y="178"/>
                      </a:lnTo>
                      <a:lnTo>
                        <a:pt x="574" y="170"/>
                      </a:lnTo>
                      <a:lnTo>
                        <a:pt x="580" y="164"/>
                      </a:lnTo>
                      <a:lnTo>
                        <a:pt x="586" y="158"/>
                      </a:lnTo>
                      <a:lnTo>
                        <a:pt x="594" y="154"/>
                      </a:lnTo>
                      <a:lnTo>
                        <a:pt x="602" y="152"/>
                      </a:lnTo>
                      <a:lnTo>
                        <a:pt x="612" y="152"/>
                      </a:lnTo>
                      <a:lnTo>
                        <a:pt x="612" y="152"/>
                      </a:lnTo>
                      <a:lnTo>
                        <a:pt x="612" y="188"/>
                      </a:lnTo>
                      <a:lnTo>
                        <a:pt x="612" y="188"/>
                      </a:lnTo>
                      <a:lnTo>
                        <a:pt x="612" y="188"/>
                      </a:lnTo>
                      <a:lnTo>
                        <a:pt x="606" y="188"/>
                      </a:lnTo>
                      <a:lnTo>
                        <a:pt x="602" y="192"/>
                      </a:lnTo>
                      <a:lnTo>
                        <a:pt x="600" y="196"/>
                      </a:lnTo>
                      <a:lnTo>
                        <a:pt x="596" y="204"/>
                      </a:lnTo>
                      <a:lnTo>
                        <a:pt x="596" y="204"/>
                      </a:lnTo>
                      <a:lnTo>
                        <a:pt x="594" y="218"/>
                      </a:lnTo>
                      <a:lnTo>
                        <a:pt x="596" y="236"/>
                      </a:lnTo>
                      <a:lnTo>
                        <a:pt x="596" y="236"/>
                      </a:lnTo>
                      <a:lnTo>
                        <a:pt x="598" y="256"/>
                      </a:lnTo>
                      <a:lnTo>
                        <a:pt x="606" y="276"/>
                      </a:lnTo>
                      <a:lnTo>
                        <a:pt x="606" y="276"/>
                      </a:lnTo>
                      <a:lnTo>
                        <a:pt x="612" y="294"/>
                      </a:lnTo>
                      <a:lnTo>
                        <a:pt x="612" y="370"/>
                      </a:lnTo>
                      <a:close/>
                      <a:moveTo>
                        <a:pt x="438" y="370"/>
                      </a:moveTo>
                      <a:lnTo>
                        <a:pt x="438" y="370"/>
                      </a:lnTo>
                      <a:lnTo>
                        <a:pt x="424" y="386"/>
                      </a:lnTo>
                      <a:lnTo>
                        <a:pt x="406" y="396"/>
                      </a:lnTo>
                      <a:lnTo>
                        <a:pt x="388" y="404"/>
                      </a:lnTo>
                      <a:lnTo>
                        <a:pt x="378" y="406"/>
                      </a:lnTo>
                      <a:lnTo>
                        <a:pt x="368" y="406"/>
                      </a:lnTo>
                      <a:lnTo>
                        <a:pt x="368" y="406"/>
                      </a:lnTo>
                      <a:lnTo>
                        <a:pt x="354" y="406"/>
                      </a:lnTo>
                      <a:lnTo>
                        <a:pt x="340" y="404"/>
                      </a:lnTo>
                      <a:lnTo>
                        <a:pt x="326" y="400"/>
                      </a:lnTo>
                      <a:lnTo>
                        <a:pt x="314" y="394"/>
                      </a:lnTo>
                      <a:lnTo>
                        <a:pt x="302" y="388"/>
                      </a:lnTo>
                      <a:lnTo>
                        <a:pt x="292" y="382"/>
                      </a:lnTo>
                      <a:lnTo>
                        <a:pt x="272" y="364"/>
                      </a:lnTo>
                      <a:lnTo>
                        <a:pt x="272" y="364"/>
                      </a:lnTo>
                      <a:lnTo>
                        <a:pt x="266" y="370"/>
                      </a:lnTo>
                      <a:lnTo>
                        <a:pt x="266" y="294"/>
                      </a:lnTo>
                      <a:lnTo>
                        <a:pt x="266" y="294"/>
                      </a:lnTo>
                      <a:lnTo>
                        <a:pt x="268" y="298"/>
                      </a:lnTo>
                      <a:lnTo>
                        <a:pt x="268" y="298"/>
                      </a:lnTo>
                      <a:lnTo>
                        <a:pt x="274" y="280"/>
                      </a:lnTo>
                      <a:lnTo>
                        <a:pt x="274" y="280"/>
                      </a:lnTo>
                      <a:lnTo>
                        <a:pt x="280" y="260"/>
                      </a:lnTo>
                      <a:lnTo>
                        <a:pt x="282" y="240"/>
                      </a:lnTo>
                      <a:lnTo>
                        <a:pt x="282" y="240"/>
                      </a:lnTo>
                      <a:lnTo>
                        <a:pt x="284" y="222"/>
                      </a:lnTo>
                      <a:lnTo>
                        <a:pt x="282" y="206"/>
                      </a:lnTo>
                      <a:lnTo>
                        <a:pt x="282" y="206"/>
                      </a:lnTo>
                      <a:lnTo>
                        <a:pt x="278" y="198"/>
                      </a:lnTo>
                      <a:lnTo>
                        <a:pt x="276" y="192"/>
                      </a:lnTo>
                      <a:lnTo>
                        <a:pt x="270" y="188"/>
                      </a:lnTo>
                      <a:lnTo>
                        <a:pt x="266" y="188"/>
                      </a:lnTo>
                      <a:lnTo>
                        <a:pt x="266" y="152"/>
                      </a:lnTo>
                      <a:lnTo>
                        <a:pt x="266" y="152"/>
                      </a:lnTo>
                      <a:lnTo>
                        <a:pt x="276" y="152"/>
                      </a:lnTo>
                      <a:lnTo>
                        <a:pt x="284" y="156"/>
                      </a:lnTo>
                      <a:lnTo>
                        <a:pt x="292" y="160"/>
                      </a:lnTo>
                      <a:lnTo>
                        <a:pt x="298" y="164"/>
                      </a:lnTo>
                      <a:lnTo>
                        <a:pt x="304" y="170"/>
                      </a:lnTo>
                      <a:lnTo>
                        <a:pt x="308" y="178"/>
                      </a:lnTo>
                      <a:lnTo>
                        <a:pt x="312" y="188"/>
                      </a:lnTo>
                      <a:lnTo>
                        <a:pt x="316" y="198"/>
                      </a:lnTo>
                      <a:lnTo>
                        <a:pt x="316" y="198"/>
                      </a:lnTo>
                      <a:lnTo>
                        <a:pt x="318" y="218"/>
                      </a:lnTo>
                      <a:lnTo>
                        <a:pt x="318" y="242"/>
                      </a:lnTo>
                      <a:lnTo>
                        <a:pt x="318" y="242"/>
                      </a:lnTo>
                      <a:lnTo>
                        <a:pt x="314" y="266"/>
                      </a:lnTo>
                      <a:lnTo>
                        <a:pt x="308" y="292"/>
                      </a:lnTo>
                      <a:lnTo>
                        <a:pt x="308" y="292"/>
                      </a:lnTo>
                      <a:lnTo>
                        <a:pt x="300" y="312"/>
                      </a:lnTo>
                      <a:lnTo>
                        <a:pt x="292" y="332"/>
                      </a:lnTo>
                      <a:lnTo>
                        <a:pt x="292" y="332"/>
                      </a:lnTo>
                      <a:lnTo>
                        <a:pt x="308" y="348"/>
                      </a:lnTo>
                      <a:lnTo>
                        <a:pt x="326" y="360"/>
                      </a:lnTo>
                      <a:lnTo>
                        <a:pt x="336" y="364"/>
                      </a:lnTo>
                      <a:lnTo>
                        <a:pt x="346" y="368"/>
                      </a:lnTo>
                      <a:lnTo>
                        <a:pt x="356" y="370"/>
                      </a:lnTo>
                      <a:lnTo>
                        <a:pt x="368" y="370"/>
                      </a:lnTo>
                      <a:lnTo>
                        <a:pt x="368" y="370"/>
                      </a:lnTo>
                      <a:lnTo>
                        <a:pt x="376" y="370"/>
                      </a:lnTo>
                      <a:lnTo>
                        <a:pt x="384" y="368"/>
                      </a:lnTo>
                      <a:lnTo>
                        <a:pt x="398" y="360"/>
                      </a:lnTo>
                      <a:lnTo>
                        <a:pt x="410" y="350"/>
                      </a:lnTo>
                      <a:lnTo>
                        <a:pt x="422" y="336"/>
                      </a:lnTo>
                      <a:lnTo>
                        <a:pt x="422" y="336"/>
                      </a:lnTo>
                      <a:lnTo>
                        <a:pt x="408" y="312"/>
                      </a:lnTo>
                      <a:lnTo>
                        <a:pt x="398" y="288"/>
                      </a:lnTo>
                      <a:lnTo>
                        <a:pt x="398" y="288"/>
                      </a:lnTo>
                      <a:lnTo>
                        <a:pt x="392" y="264"/>
                      </a:lnTo>
                      <a:lnTo>
                        <a:pt x="386" y="240"/>
                      </a:lnTo>
                      <a:lnTo>
                        <a:pt x="386" y="240"/>
                      </a:lnTo>
                      <a:lnTo>
                        <a:pt x="386" y="216"/>
                      </a:lnTo>
                      <a:lnTo>
                        <a:pt x="390" y="194"/>
                      </a:lnTo>
                      <a:lnTo>
                        <a:pt x="390" y="194"/>
                      </a:lnTo>
                      <a:lnTo>
                        <a:pt x="396" y="178"/>
                      </a:lnTo>
                      <a:lnTo>
                        <a:pt x="400" y="170"/>
                      </a:lnTo>
                      <a:lnTo>
                        <a:pt x="406" y="164"/>
                      </a:lnTo>
                      <a:lnTo>
                        <a:pt x="414" y="158"/>
                      </a:lnTo>
                      <a:lnTo>
                        <a:pt x="420" y="154"/>
                      </a:lnTo>
                      <a:lnTo>
                        <a:pt x="430" y="152"/>
                      </a:lnTo>
                      <a:lnTo>
                        <a:pt x="438" y="152"/>
                      </a:lnTo>
                      <a:lnTo>
                        <a:pt x="438" y="152"/>
                      </a:lnTo>
                      <a:lnTo>
                        <a:pt x="438" y="188"/>
                      </a:lnTo>
                      <a:lnTo>
                        <a:pt x="438" y="188"/>
                      </a:lnTo>
                      <a:lnTo>
                        <a:pt x="438" y="188"/>
                      </a:lnTo>
                      <a:lnTo>
                        <a:pt x="434" y="188"/>
                      </a:lnTo>
                      <a:lnTo>
                        <a:pt x="430" y="192"/>
                      </a:lnTo>
                      <a:lnTo>
                        <a:pt x="426" y="196"/>
                      </a:lnTo>
                      <a:lnTo>
                        <a:pt x="424" y="204"/>
                      </a:lnTo>
                      <a:lnTo>
                        <a:pt x="424" y="204"/>
                      </a:lnTo>
                      <a:lnTo>
                        <a:pt x="422" y="218"/>
                      </a:lnTo>
                      <a:lnTo>
                        <a:pt x="422" y="236"/>
                      </a:lnTo>
                      <a:lnTo>
                        <a:pt x="422" y="236"/>
                      </a:lnTo>
                      <a:lnTo>
                        <a:pt x="426" y="256"/>
                      </a:lnTo>
                      <a:lnTo>
                        <a:pt x="432" y="276"/>
                      </a:lnTo>
                      <a:lnTo>
                        <a:pt x="432" y="276"/>
                      </a:lnTo>
                      <a:lnTo>
                        <a:pt x="438" y="294"/>
                      </a:lnTo>
                      <a:lnTo>
                        <a:pt x="438" y="370"/>
                      </a:lnTo>
                      <a:close/>
                      <a:moveTo>
                        <a:pt x="266" y="370"/>
                      </a:moveTo>
                      <a:lnTo>
                        <a:pt x="266" y="370"/>
                      </a:lnTo>
                      <a:lnTo>
                        <a:pt x="250" y="386"/>
                      </a:lnTo>
                      <a:lnTo>
                        <a:pt x="234" y="396"/>
                      </a:lnTo>
                      <a:lnTo>
                        <a:pt x="214" y="404"/>
                      </a:lnTo>
                      <a:lnTo>
                        <a:pt x="204" y="406"/>
                      </a:lnTo>
                      <a:lnTo>
                        <a:pt x="194" y="406"/>
                      </a:lnTo>
                      <a:lnTo>
                        <a:pt x="194" y="406"/>
                      </a:lnTo>
                      <a:lnTo>
                        <a:pt x="180" y="406"/>
                      </a:lnTo>
                      <a:lnTo>
                        <a:pt x="166" y="404"/>
                      </a:lnTo>
                      <a:lnTo>
                        <a:pt x="154" y="400"/>
                      </a:lnTo>
                      <a:lnTo>
                        <a:pt x="140" y="394"/>
                      </a:lnTo>
                      <a:lnTo>
                        <a:pt x="130" y="388"/>
                      </a:lnTo>
                      <a:lnTo>
                        <a:pt x="118" y="382"/>
                      </a:lnTo>
                      <a:lnTo>
                        <a:pt x="98" y="364"/>
                      </a:lnTo>
                      <a:lnTo>
                        <a:pt x="98" y="364"/>
                      </a:lnTo>
                      <a:lnTo>
                        <a:pt x="92" y="370"/>
                      </a:lnTo>
                      <a:lnTo>
                        <a:pt x="92" y="294"/>
                      </a:lnTo>
                      <a:lnTo>
                        <a:pt x="92" y="294"/>
                      </a:lnTo>
                      <a:lnTo>
                        <a:pt x="94" y="298"/>
                      </a:lnTo>
                      <a:lnTo>
                        <a:pt x="94" y="298"/>
                      </a:lnTo>
                      <a:lnTo>
                        <a:pt x="102" y="280"/>
                      </a:lnTo>
                      <a:lnTo>
                        <a:pt x="102" y="280"/>
                      </a:lnTo>
                      <a:lnTo>
                        <a:pt x="106" y="260"/>
                      </a:lnTo>
                      <a:lnTo>
                        <a:pt x="110" y="240"/>
                      </a:lnTo>
                      <a:lnTo>
                        <a:pt x="110" y="240"/>
                      </a:lnTo>
                      <a:lnTo>
                        <a:pt x="110" y="222"/>
                      </a:lnTo>
                      <a:lnTo>
                        <a:pt x="108" y="206"/>
                      </a:lnTo>
                      <a:lnTo>
                        <a:pt x="108" y="206"/>
                      </a:lnTo>
                      <a:lnTo>
                        <a:pt x="106" y="198"/>
                      </a:lnTo>
                      <a:lnTo>
                        <a:pt x="102" y="192"/>
                      </a:lnTo>
                      <a:lnTo>
                        <a:pt x="98" y="188"/>
                      </a:lnTo>
                      <a:lnTo>
                        <a:pt x="92" y="188"/>
                      </a:lnTo>
                      <a:lnTo>
                        <a:pt x="92" y="152"/>
                      </a:lnTo>
                      <a:lnTo>
                        <a:pt x="92" y="152"/>
                      </a:lnTo>
                      <a:lnTo>
                        <a:pt x="102" y="152"/>
                      </a:lnTo>
                      <a:lnTo>
                        <a:pt x="110" y="156"/>
                      </a:lnTo>
                      <a:lnTo>
                        <a:pt x="118" y="160"/>
                      </a:lnTo>
                      <a:lnTo>
                        <a:pt x="126" y="164"/>
                      </a:lnTo>
                      <a:lnTo>
                        <a:pt x="130" y="170"/>
                      </a:lnTo>
                      <a:lnTo>
                        <a:pt x="136" y="178"/>
                      </a:lnTo>
                      <a:lnTo>
                        <a:pt x="140" y="188"/>
                      </a:lnTo>
                      <a:lnTo>
                        <a:pt x="142" y="198"/>
                      </a:lnTo>
                      <a:lnTo>
                        <a:pt x="142" y="198"/>
                      </a:lnTo>
                      <a:lnTo>
                        <a:pt x="146" y="218"/>
                      </a:lnTo>
                      <a:lnTo>
                        <a:pt x="144" y="242"/>
                      </a:lnTo>
                      <a:lnTo>
                        <a:pt x="144" y="242"/>
                      </a:lnTo>
                      <a:lnTo>
                        <a:pt x="142" y="266"/>
                      </a:lnTo>
                      <a:lnTo>
                        <a:pt x="134" y="292"/>
                      </a:lnTo>
                      <a:lnTo>
                        <a:pt x="134" y="292"/>
                      </a:lnTo>
                      <a:lnTo>
                        <a:pt x="128" y="312"/>
                      </a:lnTo>
                      <a:lnTo>
                        <a:pt x="118" y="332"/>
                      </a:lnTo>
                      <a:lnTo>
                        <a:pt x="118" y="332"/>
                      </a:lnTo>
                      <a:lnTo>
                        <a:pt x="134" y="348"/>
                      </a:lnTo>
                      <a:lnTo>
                        <a:pt x="152" y="360"/>
                      </a:lnTo>
                      <a:lnTo>
                        <a:pt x="162" y="364"/>
                      </a:lnTo>
                      <a:lnTo>
                        <a:pt x="172" y="368"/>
                      </a:lnTo>
                      <a:lnTo>
                        <a:pt x="184" y="370"/>
                      </a:lnTo>
                      <a:lnTo>
                        <a:pt x="194" y="370"/>
                      </a:lnTo>
                      <a:lnTo>
                        <a:pt x="194" y="370"/>
                      </a:lnTo>
                      <a:lnTo>
                        <a:pt x="202" y="370"/>
                      </a:lnTo>
                      <a:lnTo>
                        <a:pt x="210" y="368"/>
                      </a:lnTo>
                      <a:lnTo>
                        <a:pt x="224" y="360"/>
                      </a:lnTo>
                      <a:lnTo>
                        <a:pt x="236" y="350"/>
                      </a:lnTo>
                      <a:lnTo>
                        <a:pt x="248" y="336"/>
                      </a:lnTo>
                      <a:lnTo>
                        <a:pt x="248" y="336"/>
                      </a:lnTo>
                      <a:lnTo>
                        <a:pt x="236" y="312"/>
                      </a:lnTo>
                      <a:lnTo>
                        <a:pt x="226" y="288"/>
                      </a:lnTo>
                      <a:lnTo>
                        <a:pt x="226" y="288"/>
                      </a:lnTo>
                      <a:lnTo>
                        <a:pt x="218" y="264"/>
                      </a:lnTo>
                      <a:lnTo>
                        <a:pt x="214" y="240"/>
                      </a:lnTo>
                      <a:lnTo>
                        <a:pt x="214" y="240"/>
                      </a:lnTo>
                      <a:lnTo>
                        <a:pt x="212" y="216"/>
                      </a:lnTo>
                      <a:lnTo>
                        <a:pt x="216" y="194"/>
                      </a:lnTo>
                      <a:lnTo>
                        <a:pt x="216" y="194"/>
                      </a:lnTo>
                      <a:lnTo>
                        <a:pt x="222" y="178"/>
                      </a:lnTo>
                      <a:lnTo>
                        <a:pt x="228" y="170"/>
                      </a:lnTo>
                      <a:lnTo>
                        <a:pt x="234" y="164"/>
                      </a:lnTo>
                      <a:lnTo>
                        <a:pt x="240" y="158"/>
                      </a:lnTo>
                      <a:lnTo>
                        <a:pt x="248" y="154"/>
                      </a:lnTo>
                      <a:lnTo>
                        <a:pt x="256" y="152"/>
                      </a:lnTo>
                      <a:lnTo>
                        <a:pt x="266" y="152"/>
                      </a:lnTo>
                      <a:lnTo>
                        <a:pt x="266" y="152"/>
                      </a:lnTo>
                      <a:lnTo>
                        <a:pt x="266" y="188"/>
                      </a:lnTo>
                      <a:lnTo>
                        <a:pt x="266" y="188"/>
                      </a:lnTo>
                      <a:lnTo>
                        <a:pt x="266" y="188"/>
                      </a:lnTo>
                      <a:lnTo>
                        <a:pt x="260" y="188"/>
                      </a:lnTo>
                      <a:lnTo>
                        <a:pt x="256" y="192"/>
                      </a:lnTo>
                      <a:lnTo>
                        <a:pt x="252" y="196"/>
                      </a:lnTo>
                      <a:lnTo>
                        <a:pt x="250" y="204"/>
                      </a:lnTo>
                      <a:lnTo>
                        <a:pt x="250" y="204"/>
                      </a:lnTo>
                      <a:lnTo>
                        <a:pt x="248" y="218"/>
                      </a:lnTo>
                      <a:lnTo>
                        <a:pt x="248" y="236"/>
                      </a:lnTo>
                      <a:lnTo>
                        <a:pt x="248" y="236"/>
                      </a:lnTo>
                      <a:lnTo>
                        <a:pt x="252" y="256"/>
                      </a:lnTo>
                      <a:lnTo>
                        <a:pt x="258" y="276"/>
                      </a:lnTo>
                      <a:lnTo>
                        <a:pt x="258" y="276"/>
                      </a:lnTo>
                      <a:lnTo>
                        <a:pt x="266" y="294"/>
                      </a:lnTo>
                      <a:lnTo>
                        <a:pt x="266" y="370"/>
                      </a:lnTo>
                      <a:close/>
                      <a:moveTo>
                        <a:pt x="92" y="370"/>
                      </a:moveTo>
                      <a:lnTo>
                        <a:pt x="92" y="370"/>
                      </a:lnTo>
                      <a:lnTo>
                        <a:pt x="76" y="386"/>
                      </a:lnTo>
                      <a:lnTo>
                        <a:pt x="60" y="396"/>
                      </a:lnTo>
                      <a:lnTo>
                        <a:pt x="42" y="404"/>
                      </a:lnTo>
                      <a:lnTo>
                        <a:pt x="32" y="406"/>
                      </a:lnTo>
                      <a:lnTo>
                        <a:pt x="22" y="406"/>
                      </a:lnTo>
                      <a:lnTo>
                        <a:pt x="22" y="406"/>
                      </a:lnTo>
                      <a:lnTo>
                        <a:pt x="0" y="404"/>
                      </a:lnTo>
                      <a:lnTo>
                        <a:pt x="0" y="368"/>
                      </a:lnTo>
                      <a:lnTo>
                        <a:pt x="0" y="368"/>
                      </a:lnTo>
                      <a:lnTo>
                        <a:pt x="10" y="370"/>
                      </a:lnTo>
                      <a:lnTo>
                        <a:pt x="22" y="370"/>
                      </a:lnTo>
                      <a:lnTo>
                        <a:pt x="22" y="370"/>
                      </a:lnTo>
                      <a:lnTo>
                        <a:pt x="30" y="370"/>
                      </a:lnTo>
                      <a:lnTo>
                        <a:pt x="36" y="368"/>
                      </a:lnTo>
                      <a:lnTo>
                        <a:pt x="50" y="360"/>
                      </a:lnTo>
                      <a:lnTo>
                        <a:pt x="64" y="350"/>
                      </a:lnTo>
                      <a:lnTo>
                        <a:pt x="76" y="336"/>
                      </a:lnTo>
                      <a:lnTo>
                        <a:pt x="76" y="336"/>
                      </a:lnTo>
                      <a:lnTo>
                        <a:pt x="62" y="312"/>
                      </a:lnTo>
                      <a:lnTo>
                        <a:pt x="52" y="288"/>
                      </a:lnTo>
                      <a:lnTo>
                        <a:pt x="52" y="288"/>
                      </a:lnTo>
                      <a:lnTo>
                        <a:pt x="44" y="264"/>
                      </a:lnTo>
                      <a:lnTo>
                        <a:pt x="40" y="240"/>
                      </a:lnTo>
                      <a:lnTo>
                        <a:pt x="40" y="240"/>
                      </a:lnTo>
                      <a:lnTo>
                        <a:pt x="40" y="216"/>
                      </a:lnTo>
                      <a:lnTo>
                        <a:pt x="42" y="194"/>
                      </a:lnTo>
                      <a:lnTo>
                        <a:pt x="42" y="194"/>
                      </a:lnTo>
                      <a:lnTo>
                        <a:pt x="50" y="178"/>
                      </a:lnTo>
                      <a:lnTo>
                        <a:pt x="54" y="170"/>
                      </a:lnTo>
                      <a:lnTo>
                        <a:pt x="60" y="164"/>
                      </a:lnTo>
                      <a:lnTo>
                        <a:pt x="66" y="158"/>
                      </a:lnTo>
                      <a:lnTo>
                        <a:pt x="74" y="154"/>
                      </a:lnTo>
                      <a:lnTo>
                        <a:pt x="82" y="152"/>
                      </a:lnTo>
                      <a:lnTo>
                        <a:pt x="92" y="152"/>
                      </a:lnTo>
                      <a:lnTo>
                        <a:pt x="92" y="152"/>
                      </a:lnTo>
                      <a:lnTo>
                        <a:pt x="92" y="188"/>
                      </a:lnTo>
                      <a:lnTo>
                        <a:pt x="92" y="188"/>
                      </a:lnTo>
                      <a:lnTo>
                        <a:pt x="92" y="188"/>
                      </a:lnTo>
                      <a:lnTo>
                        <a:pt x="86" y="188"/>
                      </a:lnTo>
                      <a:lnTo>
                        <a:pt x="82" y="192"/>
                      </a:lnTo>
                      <a:lnTo>
                        <a:pt x="80" y="196"/>
                      </a:lnTo>
                      <a:lnTo>
                        <a:pt x="76" y="204"/>
                      </a:lnTo>
                      <a:lnTo>
                        <a:pt x="76" y="204"/>
                      </a:lnTo>
                      <a:lnTo>
                        <a:pt x="74" y="218"/>
                      </a:lnTo>
                      <a:lnTo>
                        <a:pt x="76" y="236"/>
                      </a:lnTo>
                      <a:lnTo>
                        <a:pt x="76" y="236"/>
                      </a:lnTo>
                      <a:lnTo>
                        <a:pt x="78" y="256"/>
                      </a:lnTo>
                      <a:lnTo>
                        <a:pt x="86" y="276"/>
                      </a:lnTo>
                      <a:lnTo>
                        <a:pt x="86" y="276"/>
                      </a:lnTo>
                      <a:lnTo>
                        <a:pt x="92" y="294"/>
                      </a:lnTo>
                      <a:lnTo>
                        <a:pt x="92" y="370"/>
                      </a:lnTo>
                      <a:close/>
                    </a:path>
                  </a:pathLst>
                </a:custGeom>
                <a:solidFill>
                  <a:srgbClr val="FDC2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40"/>
                <p:cNvSpPr>
                  <a:spLocks/>
                </p:cNvSpPr>
                <p:nvPr/>
              </p:nvSpPr>
              <p:spPr bwMode="auto">
                <a:xfrm>
                  <a:off x="7637462" y="9976582"/>
                  <a:ext cx="1831975" cy="771525"/>
                </a:xfrm>
                <a:custGeom>
                  <a:avLst/>
                  <a:gdLst>
                    <a:gd name="T0" fmla="*/ 1154 w 1154"/>
                    <a:gd name="T1" fmla="*/ 0 h 486"/>
                    <a:gd name="T2" fmla="*/ 318 w 1154"/>
                    <a:gd name="T3" fmla="*/ 0 h 486"/>
                    <a:gd name="T4" fmla="*/ 0 w 1154"/>
                    <a:gd name="T5" fmla="*/ 260 h 486"/>
                    <a:gd name="T6" fmla="*/ 262 w 1154"/>
                    <a:gd name="T7" fmla="*/ 486 h 486"/>
                    <a:gd name="T8" fmla="*/ 1108 w 1154"/>
                    <a:gd name="T9" fmla="*/ 486 h 486"/>
                    <a:gd name="T10" fmla="*/ 1154 w 1154"/>
                    <a:gd name="T11" fmla="*/ 0 h 486"/>
                  </a:gdLst>
                  <a:ahLst/>
                  <a:cxnLst>
                    <a:cxn ang="0">
                      <a:pos x="T0" y="T1"/>
                    </a:cxn>
                    <a:cxn ang="0">
                      <a:pos x="T2" y="T3"/>
                    </a:cxn>
                    <a:cxn ang="0">
                      <a:pos x="T4" y="T5"/>
                    </a:cxn>
                    <a:cxn ang="0">
                      <a:pos x="T6" y="T7"/>
                    </a:cxn>
                    <a:cxn ang="0">
                      <a:pos x="T8" y="T9"/>
                    </a:cxn>
                    <a:cxn ang="0">
                      <a:pos x="T10" y="T11"/>
                    </a:cxn>
                  </a:cxnLst>
                  <a:rect l="0" t="0" r="r" b="b"/>
                  <a:pathLst>
                    <a:path w="1154" h="486">
                      <a:moveTo>
                        <a:pt x="1154" y="0"/>
                      </a:moveTo>
                      <a:lnTo>
                        <a:pt x="318" y="0"/>
                      </a:lnTo>
                      <a:lnTo>
                        <a:pt x="0" y="260"/>
                      </a:lnTo>
                      <a:lnTo>
                        <a:pt x="262" y="486"/>
                      </a:lnTo>
                      <a:lnTo>
                        <a:pt x="1108" y="486"/>
                      </a:lnTo>
                      <a:lnTo>
                        <a:pt x="1154" y="0"/>
                      </a:lnTo>
                      <a:close/>
                    </a:path>
                  </a:pathLst>
                </a:custGeom>
                <a:solidFill>
                  <a:srgbClr val="FFD4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41"/>
                <p:cNvSpPr>
                  <a:spLocks/>
                </p:cNvSpPr>
                <p:nvPr/>
              </p:nvSpPr>
              <p:spPr bwMode="auto">
                <a:xfrm>
                  <a:off x="7637462" y="9906732"/>
                  <a:ext cx="1174750" cy="892175"/>
                </a:xfrm>
                <a:custGeom>
                  <a:avLst/>
                  <a:gdLst>
                    <a:gd name="T0" fmla="*/ 740 w 740"/>
                    <a:gd name="T1" fmla="*/ 0 h 562"/>
                    <a:gd name="T2" fmla="*/ 310 w 740"/>
                    <a:gd name="T3" fmla="*/ 0 h 562"/>
                    <a:gd name="T4" fmla="*/ 0 w 740"/>
                    <a:gd name="T5" fmla="*/ 304 h 562"/>
                    <a:gd name="T6" fmla="*/ 252 w 740"/>
                    <a:gd name="T7" fmla="*/ 562 h 562"/>
                    <a:gd name="T8" fmla="*/ 740 w 740"/>
                    <a:gd name="T9" fmla="*/ 562 h 562"/>
                    <a:gd name="T10" fmla="*/ 740 w 740"/>
                    <a:gd name="T11" fmla="*/ 0 h 562"/>
                  </a:gdLst>
                  <a:ahLst/>
                  <a:cxnLst>
                    <a:cxn ang="0">
                      <a:pos x="T0" y="T1"/>
                    </a:cxn>
                    <a:cxn ang="0">
                      <a:pos x="T2" y="T3"/>
                    </a:cxn>
                    <a:cxn ang="0">
                      <a:pos x="T4" y="T5"/>
                    </a:cxn>
                    <a:cxn ang="0">
                      <a:pos x="T6" y="T7"/>
                    </a:cxn>
                    <a:cxn ang="0">
                      <a:pos x="T8" y="T9"/>
                    </a:cxn>
                    <a:cxn ang="0">
                      <a:pos x="T10" y="T11"/>
                    </a:cxn>
                  </a:cxnLst>
                  <a:rect l="0" t="0" r="r" b="b"/>
                  <a:pathLst>
                    <a:path w="740" h="562">
                      <a:moveTo>
                        <a:pt x="740" y="0"/>
                      </a:moveTo>
                      <a:lnTo>
                        <a:pt x="310" y="0"/>
                      </a:lnTo>
                      <a:lnTo>
                        <a:pt x="0" y="304"/>
                      </a:lnTo>
                      <a:lnTo>
                        <a:pt x="252" y="562"/>
                      </a:lnTo>
                      <a:lnTo>
                        <a:pt x="740" y="562"/>
                      </a:lnTo>
                      <a:lnTo>
                        <a:pt x="74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42"/>
                <p:cNvSpPr>
                  <a:spLocks/>
                </p:cNvSpPr>
                <p:nvPr/>
              </p:nvSpPr>
              <p:spPr bwMode="auto">
                <a:xfrm>
                  <a:off x="8964612" y="9709882"/>
                  <a:ext cx="1587500" cy="1187450"/>
                </a:xfrm>
                <a:custGeom>
                  <a:avLst/>
                  <a:gdLst>
                    <a:gd name="T0" fmla="*/ 656 w 1000"/>
                    <a:gd name="T1" fmla="*/ 114 h 748"/>
                    <a:gd name="T2" fmla="*/ 596 w 1000"/>
                    <a:gd name="T3" fmla="*/ 64 h 748"/>
                    <a:gd name="T4" fmla="*/ 530 w 1000"/>
                    <a:gd name="T5" fmla="*/ 30 h 748"/>
                    <a:gd name="T6" fmla="*/ 460 w 1000"/>
                    <a:gd name="T7" fmla="*/ 8 h 748"/>
                    <a:gd name="T8" fmla="*/ 386 w 1000"/>
                    <a:gd name="T9" fmla="*/ 0 h 748"/>
                    <a:gd name="T10" fmla="*/ 314 w 1000"/>
                    <a:gd name="T11" fmla="*/ 6 h 748"/>
                    <a:gd name="T12" fmla="*/ 242 w 1000"/>
                    <a:gd name="T13" fmla="*/ 26 h 748"/>
                    <a:gd name="T14" fmla="*/ 176 w 1000"/>
                    <a:gd name="T15" fmla="*/ 60 h 748"/>
                    <a:gd name="T16" fmla="*/ 116 w 1000"/>
                    <a:gd name="T17" fmla="*/ 108 h 748"/>
                    <a:gd name="T18" fmla="*/ 88 w 1000"/>
                    <a:gd name="T19" fmla="*/ 136 h 748"/>
                    <a:gd name="T20" fmla="*/ 46 w 1000"/>
                    <a:gd name="T21" fmla="*/ 200 h 748"/>
                    <a:gd name="T22" fmla="*/ 16 w 1000"/>
                    <a:gd name="T23" fmla="*/ 268 h 748"/>
                    <a:gd name="T24" fmla="*/ 2 w 1000"/>
                    <a:gd name="T25" fmla="*/ 340 h 748"/>
                    <a:gd name="T26" fmla="*/ 0 w 1000"/>
                    <a:gd name="T27" fmla="*/ 412 h 748"/>
                    <a:gd name="T28" fmla="*/ 14 w 1000"/>
                    <a:gd name="T29" fmla="*/ 484 h 748"/>
                    <a:gd name="T30" fmla="*/ 42 w 1000"/>
                    <a:gd name="T31" fmla="*/ 554 h 748"/>
                    <a:gd name="T32" fmla="*/ 82 w 1000"/>
                    <a:gd name="T33" fmla="*/ 618 h 748"/>
                    <a:gd name="T34" fmla="*/ 108 w 1000"/>
                    <a:gd name="T35" fmla="*/ 648 h 748"/>
                    <a:gd name="T36" fmla="*/ 142 w 1000"/>
                    <a:gd name="T37" fmla="*/ 674 h 748"/>
                    <a:gd name="T38" fmla="*/ 188 w 1000"/>
                    <a:gd name="T39" fmla="*/ 696 h 748"/>
                    <a:gd name="T40" fmla="*/ 242 w 1000"/>
                    <a:gd name="T41" fmla="*/ 714 h 748"/>
                    <a:gd name="T42" fmla="*/ 304 w 1000"/>
                    <a:gd name="T43" fmla="*/ 728 h 748"/>
                    <a:gd name="T44" fmla="*/ 446 w 1000"/>
                    <a:gd name="T45" fmla="*/ 746 h 748"/>
                    <a:gd name="T46" fmla="*/ 592 w 1000"/>
                    <a:gd name="T47" fmla="*/ 748 h 748"/>
                    <a:gd name="T48" fmla="*/ 732 w 1000"/>
                    <a:gd name="T49" fmla="*/ 736 h 748"/>
                    <a:gd name="T50" fmla="*/ 822 w 1000"/>
                    <a:gd name="T51" fmla="*/ 718 h 748"/>
                    <a:gd name="T52" fmla="*/ 872 w 1000"/>
                    <a:gd name="T53" fmla="*/ 700 h 748"/>
                    <a:gd name="T54" fmla="*/ 912 w 1000"/>
                    <a:gd name="T55" fmla="*/ 680 h 748"/>
                    <a:gd name="T56" fmla="*/ 938 w 1000"/>
                    <a:gd name="T57" fmla="*/ 658 h 748"/>
                    <a:gd name="T58" fmla="*/ 952 w 1000"/>
                    <a:gd name="T59" fmla="*/ 632 h 748"/>
                    <a:gd name="T60" fmla="*/ 952 w 1000"/>
                    <a:gd name="T61" fmla="*/ 616 h 748"/>
                    <a:gd name="T62" fmla="*/ 980 w 1000"/>
                    <a:gd name="T63" fmla="*/ 582 h 748"/>
                    <a:gd name="T64" fmla="*/ 992 w 1000"/>
                    <a:gd name="T65" fmla="*/ 558 h 748"/>
                    <a:gd name="T66" fmla="*/ 1000 w 1000"/>
                    <a:gd name="T67" fmla="*/ 534 h 748"/>
                    <a:gd name="T68" fmla="*/ 1000 w 1000"/>
                    <a:gd name="T69" fmla="*/ 498 h 748"/>
                    <a:gd name="T70" fmla="*/ 988 w 1000"/>
                    <a:gd name="T71" fmla="*/ 448 h 748"/>
                    <a:gd name="T72" fmla="*/ 962 w 1000"/>
                    <a:gd name="T73" fmla="*/ 400 h 748"/>
                    <a:gd name="T74" fmla="*/ 906 w 1000"/>
                    <a:gd name="T75" fmla="*/ 324 h 748"/>
                    <a:gd name="T76" fmla="*/ 818 w 1000"/>
                    <a:gd name="T77" fmla="*/ 218 h 748"/>
                    <a:gd name="T78" fmla="*/ 788 w 1000"/>
                    <a:gd name="T79" fmla="*/ 194 h 748"/>
                    <a:gd name="T80" fmla="*/ 688 w 1000"/>
                    <a:gd name="T81" fmla="*/ 136 h 748"/>
                    <a:gd name="T82" fmla="*/ 656 w 1000"/>
                    <a:gd name="T83" fmla="*/ 114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0" h="748">
                      <a:moveTo>
                        <a:pt x="656" y="114"/>
                      </a:moveTo>
                      <a:lnTo>
                        <a:pt x="656" y="114"/>
                      </a:lnTo>
                      <a:lnTo>
                        <a:pt x="626" y="88"/>
                      </a:lnTo>
                      <a:lnTo>
                        <a:pt x="596" y="64"/>
                      </a:lnTo>
                      <a:lnTo>
                        <a:pt x="564" y="46"/>
                      </a:lnTo>
                      <a:lnTo>
                        <a:pt x="530" y="30"/>
                      </a:lnTo>
                      <a:lnTo>
                        <a:pt x="494" y="16"/>
                      </a:lnTo>
                      <a:lnTo>
                        <a:pt x="460" y="8"/>
                      </a:lnTo>
                      <a:lnTo>
                        <a:pt x="424" y="2"/>
                      </a:lnTo>
                      <a:lnTo>
                        <a:pt x="386" y="0"/>
                      </a:lnTo>
                      <a:lnTo>
                        <a:pt x="350" y="0"/>
                      </a:lnTo>
                      <a:lnTo>
                        <a:pt x="314" y="6"/>
                      </a:lnTo>
                      <a:lnTo>
                        <a:pt x="278" y="14"/>
                      </a:lnTo>
                      <a:lnTo>
                        <a:pt x="242" y="26"/>
                      </a:lnTo>
                      <a:lnTo>
                        <a:pt x="208" y="40"/>
                      </a:lnTo>
                      <a:lnTo>
                        <a:pt x="176" y="60"/>
                      </a:lnTo>
                      <a:lnTo>
                        <a:pt x="144" y="82"/>
                      </a:lnTo>
                      <a:lnTo>
                        <a:pt x="116" y="108"/>
                      </a:lnTo>
                      <a:lnTo>
                        <a:pt x="116" y="108"/>
                      </a:lnTo>
                      <a:lnTo>
                        <a:pt x="88" y="136"/>
                      </a:lnTo>
                      <a:lnTo>
                        <a:pt x="66" y="166"/>
                      </a:lnTo>
                      <a:lnTo>
                        <a:pt x="46" y="200"/>
                      </a:lnTo>
                      <a:lnTo>
                        <a:pt x="30" y="232"/>
                      </a:lnTo>
                      <a:lnTo>
                        <a:pt x="16" y="268"/>
                      </a:lnTo>
                      <a:lnTo>
                        <a:pt x="8" y="304"/>
                      </a:lnTo>
                      <a:lnTo>
                        <a:pt x="2" y="340"/>
                      </a:lnTo>
                      <a:lnTo>
                        <a:pt x="0" y="376"/>
                      </a:lnTo>
                      <a:lnTo>
                        <a:pt x="0" y="412"/>
                      </a:lnTo>
                      <a:lnTo>
                        <a:pt x="6" y="450"/>
                      </a:lnTo>
                      <a:lnTo>
                        <a:pt x="14" y="484"/>
                      </a:lnTo>
                      <a:lnTo>
                        <a:pt x="26" y="520"/>
                      </a:lnTo>
                      <a:lnTo>
                        <a:pt x="42" y="554"/>
                      </a:lnTo>
                      <a:lnTo>
                        <a:pt x="60" y="586"/>
                      </a:lnTo>
                      <a:lnTo>
                        <a:pt x="82" y="618"/>
                      </a:lnTo>
                      <a:lnTo>
                        <a:pt x="108" y="648"/>
                      </a:lnTo>
                      <a:lnTo>
                        <a:pt x="108" y="648"/>
                      </a:lnTo>
                      <a:lnTo>
                        <a:pt x="124" y="662"/>
                      </a:lnTo>
                      <a:lnTo>
                        <a:pt x="142" y="674"/>
                      </a:lnTo>
                      <a:lnTo>
                        <a:pt x="164" y="686"/>
                      </a:lnTo>
                      <a:lnTo>
                        <a:pt x="188" y="696"/>
                      </a:lnTo>
                      <a:lnTo>
                        <a:pt x="214" y="706"/>
                      </a:lnTo>
                      <a:lnTo>
                        <a:pt x="242" y="714"/>
                      </a:lnTo>
                      <a:lnTo>
                        <a:pt x="272" y="722"/>
                      </a:lnTo>
                      <a:lnTo>
                        <a:pt x="304" y="728"/>
                      </a:lnTo>
                      <a:lnTo>
                        <a:pt x="374" y="740"/>
                      </a:lnTo>
                      <a:lnTo>
                        <a:pt x="446" y="746"/>
                      </a:lnTo>
                      <a:lnTo>
                        <a:pt x="518" y="748"/>
                      </a:lnTo>
                      <a:lnTo>
                        <a:pt x="592" y="748"/>
                      </a:lnTo>
                      <a:lnTo>
                        <a:pt x="664" y="744"/>
                      </a:lnTo>
                      <a:lnTo>
                        <a:pt x="732" y="736"/>
                      </a:lnTo>
                      <a:lnTo>
                        <a:pt x="794" y="724"/>
                      </a:lnTo>
                      <a:lnTo>
                        <a:pt x="822" y="718"/>
                      </a:lnTo>
                      <a:lnTo>
                        <a:pt x="850" y="710"/>
                      </a:lnTo>
                      <a:lnTo>
                        <a:pt x="872" y="700"/>
                      </a:lnTo>
                      <a:lnTo>
                        <a:pt x="894" y="692"/>
                      </a:lnTo>
                      <a:lnTo>
                        <a:pt x="912" y="680"/>
                      </a:lnTo>
                      <a:lnTo>
                        <a:pt x="928" y="670"/>
                      </a:lnTo>
                      <a:lnTo>
                        <a:pt x="938" y="658"/>
                      </a:lnTo>
                      <a:lnTo>
                        <a:pt x="946" y="644"/>
                      </a:lnTo>
                      <a:lnTo>
                        <a:pt x="952" y="632"/>
                      </a:lnTo>
                      <a:lnTo>
                        <a:pt x="952" y="616"/>
                      </a:lnTo>
                      <a:lnTo>
                        <a:pt x="952" y="616"/>
                      </a:lnTo>
                      <a:lnTo>
                        <a:pt x="972" y="594"/>
                      </a:lnTo>
                      <a:lnTo>
                        <a:pt x="980" y="582"/>
                      </a:lnTo>
                      <a:lnTo>
                        <a:pt x="988" y="570"/>
                      </a:lnTo>
                      <a:lnTo>
                        <a:pt x="992" y="558"/>
                      </a:lnTo>
                      <a:lnTo>
                        <a:pt x="996" y="546"/>
                      </a:lnTo>
                      <a:lnTo>
                        <a:pt x="1000" y="534"/>
                      </a:lnTo>
                      <a:lnTo>
                        <a:pt x="1000" y="522"/>
                      </a:lnTo>
                      <a:lnTo>
                        <a:pt x="1000" y="498"/>
                      </a:lnTo>
                      <a:lnTo>
                        <a:pt x="996" y="474"/>
                      </a:lnTo>
                      <a:lnTo>
                        <a:pt x="988" y="448"/>
                      </a:lnTo>
                      <a:lnTo>
                        <a:pt x="976" y="424"/>
                      </a:lnTo>
                      <a:lnTo>
                        <a:pt x="962" y="400"/>
                      </a:lnTo>
                      <a:lnTo>
                        <a:pt x="944" y="374"/>
                      </a:lnTo>
                      <a:lnTo>
                        <a:pt x="906" y="324"/>
                      </a:lnTo>
                      <a:lnTo>
                        <a:pt x="818" y="218"/>
                      </a:lnTo>
                      <a:lnTo>
                        <a:pt x="818" y="218"/>
                      </a:lnTo>
                      <a:lnTo>
                        <a:pt x="806" y="208"/>
                      </a:lnTo>
                      <a:lnTo>
                        <a:pt x="788" y="194"/>
                      </a:lnTo>
                      <a:lnTo>
                        <a:pt x="738" y="166"/>
                      </a:lnTo>
                      <a:lnTo>
                        <a:pt x="688" y="136"/>
                      </a:lnTo>
                      <a:lnTo>
                        <a:pt x="668" y="124"/>
                      </a:lnTo>
                      <a:lnTo>
                        <a:pt x="656" y="114"/>
                      </a:lnTo>
                      <a:lnTo>
                        <a:pt x="656" y="114"/>
                      </a:lnTo>
                      <a:close/>
                    </a:path>
                  </a:pathLst>
                </a:custGeom>
                <a:solidFill>
                  <a:srgbClr val="FFD4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43"/>
                <p:cNvSpPr>
                  <a:spLocks/>
                </p:cNvSpPr>
                <p:nvPr/>
              </p:nvSpPr>
              <p:spPr bwMode="auto">
                <a:xfrm>
                  <a:off x="9904412" y="8938357"/>
                  <a:ext cx="1222375" cy="2559050"/>
                </a:xfrm>
                <a:custGeom>
                  <a:avLst/>
                  <a:gdLst>
                    <a:gd name="T0" fmla="*/ 718 w 770"/>
                    <a:gd name="T1" fmla="*/ 54 h 1612"/>
                    <a:gd name="T2" fmla="*/ 762 w 770"/>
                    <a:gd name="T3" fmla="*/ 100 h 1612"/>
                    <a:gd name="T4" fmla="*/ 768 w 770"/>
                    <a:gd name="T5" fmla="*/ 166 h 1612"/>
                    <a:gd name="T6" fmla="*/ 758 w 770"/>
                    <a:gd name="T7" fmla="*/ 208 h 1612"/>
                    <a:gd name="T8" fmla="*/ 718 w 770"/>
                    <a:gd name="T9" fmla="*/ 280 h 1612"/>
                    <a:gd name="T10" fmla="*/ 644 w 770"/>
                    <a:gd name="T11" fmla="*/ 362 h 1612"/>
                    <a:gd name="T12" fmla="*/ 596 w 770"/>
                    <a:gd name="T13" fmla="*/ 396 h 1612"/>
                    <a:gd name="T14" fmla="*/ 574 w 770"/>
                    <a:gd name="T15" fmla="*/ 400 h 1612"/>
                    <a:gd name="T16" fmla="*/ 554 w 770"/>
                    <a:gd name="T17" fmla="*/ 394 h 1612"/>
                    <a:gd name="T18" fmla="*/ 528 w 770"/>
                    <a:gd name="T19" fmla="*/ 360 h 1612"/>
                    <a:gd name="T20" fmla="*/ 506 w 770"/>
                    <a:gd name="T21" fmla="*/ 340 h 1612"/>
                    <a:gd name="T22" fmla="*/ 468 w 770"/>
                    <a:gd name="T23" fmla="*/ 330 h 1612"/>
                    <a:gd name="T24" fmla="*/ 434 w 770"/>
                    <a:gd name="T25" fmla="*/ 338 h 1612"/>
                    <a:gd name="T26" fmla="*/ 374 w 770"/>
                    <a:gd name="T27" fmla="*/ 382 h 1612"/>
                    <a:gd name="T28" fmla="*/ 314 w 770"/>
                    <a:gd name="T29" fmla="*/ 460 h 1612"/>
                    <a:gd name="T30" fmla="*/ 260 w 770"/>
                    <a:gd name="T31" fmla="*/ 570 h 1612"/>
                    <a:gd name="T32" fmla="*/ 226 w 770"/>
                    <a:gd name="T33" fmla="*/ 704 h 1612"/>
                    <a:gd name="T34" fmla="*/ 218 w 770"/>
                    <a:gd name="T35" fmla="*/ 806 h 1612"/>
                    <a:gd name="T36" fmla="*/ 234 w 770"/>
                    <a:gd name="T37" fmla="*/ 956 h 1612"/>
                    <a:gd name="T38" fmla="*/ 276 w 770"/>
                    <a:gd name="T39" fmla="*/ 1082 h 1612"/>
                    <a:gd name="T40" fmla="*/ 334 w 770"/>
                    <a:gd name="T41" fmla="*/ 1182 h 1612"/>
                    <a:gd name="T42" fmla="*/ 396 w 770"/>
                    <a:gd name="T43" fmla="*/ 1250 h 1612"/>
                    <a:gd name="T44" fmla="*/ 452 w 770"/>
                    <a:gd name="T45" fmla="*/ 1280 h 1612"/>
                    <a:gd name="T46" fmla="*/ 484 w 770"/>
                    <a:gd name="T47" fmla="*/ 1280 h 1612"/>
                    <a:gd name="T48" fmla="*/ 514 w 770"/>
                    <a:gd name="T49" fmla="*/ 1266 h 1612"/>
                    <a:gd name="T50" fmla="*/ 538 w 770"/>
                    <a:gd name="T51" fmla="*/ 1236 h 1612"/>
                    <a:gd name="T52" fmla="*/ 560 w 770"/>
                    <a:gd name="T53" fmla="*/ 1214 h 1612"/>
                    <a:gd name="T54" fmla="*/ 584 w 770"/>
                    <a:gd name="T55" fmla="*/ 1212 h 1612"/>
                    <a:gd name="T56" fmla="*/ 606 w 770"/>
                    <a:gd name="T57" fmla="*/ 1222 h 1612"/>
                    <a:gd name="T58" fmla="*/ 668 w 770"/>
                    <a:gd name="T59" fmla="*/ 1274 h 1612"/>
                    <a:gd name="T60" fmla="*/ 738 w 770"/>
                    <a:gd name="T61" fmla="*/ 1362 h 1612"/>
                    <a:gd name="T62" fmla="*/ 762 w 770"/>
                    <a:gd name="T63" fmla="*/ 1418 h 1612"/>
                    <a:gd name="T64" fmla="*/ 770 w 770"/>
                    <a:gd name="T65" fmla="*/ 1470 h 1612"/>
                    <a:gd name="T66" fmla="*/ 750 w 770"/>
                    <a:gd name="T67" fmla="*/ 1530 h 1612"/>
                    <a:gd name="T68" fmla="*/ 694 w 770"/>
                    <a:gd name="T69" fmla="*/ 1570 h 1612"/>
                    <a:gd name="T70" fmla="*/ 622 w 770"/>
                    <a:gd name="T71" fmla="*/ 1600 h 1612"/>
                    <a:gd name="T72" fmla="*/ 540 w 770"/>
                    <a:gd name="T73" fmla="*/ 1612 h 1612"/>
                    <a:gd name="T74" fmla="*/ 492 w 770"/>
                    <a:gd name="T75" fmla="*/ 1606 h 1612"/>
                    <a:gd name="T76" fmla="*/ 420 w 770"/>
                    <a:gd name="T77" fmla="*/ 1580 h 1612"/>
                    <a:gd name="T78" fmla="*/ 298 w 770"/>
                    <a:gd name="T79" fmla="*/ 1496 h 1612"/>
                    <a:gd name="T80" fmla="*/ 190 w 770"/>
                    <a:gd name="T81" fmla="*/ 1378 h 1612"/>
                    <a:gd name="T82" fmla="*/ 104 w 770"/>
                    <a:gd name="T83" fmla="*/ 1232 h 1612"/>
                    <a:gd name="T84" fmla="*/ 40 w 770"/>
                    <a:gd name="T85" fmla="*/ 1060 h 1612"/>
                    <a:gd name="T86" fmla="*/ 6 w 770"/>
                    <a:gd name="T87" fmla="*/ 868 h 1612"/>
                    <a:gd name="T88" fmla="*/ 0 w 770"/>
                    <a:gd name="T89" fmla="*/ 766 h 1612"/>
                    <a:gd name="T90" fmla="*/ 4 w 770"/>
                    <a:gd name="T91" fmla="*/ 666 h 1612"/>
                    <a:gd name="T92" fmla="*/ 28 w 770"/>
                    <a:gd name="T93" fmla="*/ 540 h 1612"/>
                    <a:gd name="T94" fmla="*/ 94 w 770"/>
                    <a:gd name="T95" fmla="*/ 370 h 1612"/>
                    <a:gd name="T96" fmla="*/ 188 w 770"/>
                    <a:gd name="T97" fmla="*/ 226 h 1612"/>
                    <a:gd name="T98" fmla="*/ 300 w 770"/>
                    <a:gd name="T99" fmla="*/ 112 h 1612"/>
                    <a:gd name="T100" fmla="*/ 420 w 770"/>
                    <a:gd name="T101" fmla="*/ 32 h 1612"/>
                    <a:gd name="T102" fmla="*/ 492 w 770"/>
                    <a:gd name="T103" fmla="*/ 6 h 1612"/>
                    <a:gd name="T104" fmla="*/ 540 w 770"/>
                    <a:gd name="T105" fmla="*/ 0 h 1612"/>
                    <a:gd name="T106" fmla="*/ 622 w 770"/>
                    <a:gd name="T107" fmla="*/ 12 h 1612"/>
                    <a:gd name="T108" fmla="*/ 694 w 770"/>
                    <a:gd name="T109" fmla="*/ 42 h 1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0" h="1612">
                      <a:moveTo>
                        <a:pt x="694" y="42"/>
                      </a:moveTo>
                      <a:lnTo>
                        <a:pt x="694" y="42"/>
                      </a:lnTo>
                      <a:lnTo>
                        <a:pt x="718" y="54"/>
                      </a:lnTo>
                      <a:lnTo>
                        <a:pt x="736" y="68"/>
                      </a:lnTo>
                      <a:lnTo>
                        <a:pt x="750" y="82"/>
                      </a:lnTo>
                      <a:lnTo>
                        <a:pt x="762" y="100"/>
                      </a:lnTo>
                      <a:lnTo>
                        <a:pt x="768" y="120"/>
                      </a:lnTo>
                      <a:lnTo>
                        <a:pt x="770" y="142"/>
                      </a:lnTo>
                      <a:lnTo>
                        <a:pt x="768" y="166"/>
                      </a:lnTo>
                      <a:lnTo>
                        <a:pt x="762" y="194"/>
                      </a:lnTo>
                      <a:lnTo>
                        <a:pt x="762" y="194"/>
                      </a:lnTo>
                      <a:lnTo>
                        <a:pt x="758" y="208"/>
                      </a:lnTo>
                      <a:lnTo>
                        <a:pt x="754" y="222"/>
                      </a:lnTo>
                      <a:lnTo>
                        <a:pt x="738" y="250"/>
                      </a:lnTo>
                      <a:lnTo>
                        <a:pt x="718" y="280"/>
                      </a:lnTo>
                      <a:lnTo>
                        <a:pt x="694" y="310"/>
                      </a:lnTo>
                      <a:lnTo>
                        <a:pt x="668" y="338"/>
                      </a:lnTo>
                      <a:lnTo>
                        <a:pt x="644" y="362"/>
                      </a:lnTo>
                      <a:lnTo>
                        <a:pt x="618" y="382"/>
                      </a:lnTo>
                      <a:lnTo>
                        <a:pt x="606" y="390"/>
                      </a:lnTo>
                      <a:lnTo>
                        <a:pt x="596" y="396"/>
                      </a:lnTo>
                      <a:lnTo>
                        <a:pt x="596" y="396"/>
                      </a:lnTo>
                      <a:lnTo>
                        <a:pt x="584" y="400"/>
                      </a:lnTo>
                      <a:lnTo>
                        <a:pt x="574" y="400"/>
                      </a:lnTo>
                      <a:lnTo>
                        <a:pt x="566" y="400"/>
                      </a:lnTo>
                      <a:lnTo>
                        <a:pt x="560" y="398"/>
                      </a:lnTo>
                      <a:lnTo>
                        <a:pt x="554" y="394"/>
                      </a:lnTo>
                      <a:lnTo>
                        <a:pt x="548" y="388"/>
                      </a:lnTo>
                      <a:lnTo>
                        <a:pt x="538" y="376"/>
                      </a:lnTo>
                      <a:lnTo>
                        <a:pt x="528" y="360"/>
                      </a:lnTo>
                      <a:lnTo>
                        <a:pt x="522" y="354"/>
                      </a:lnTo>
                      <a:lnTo>
                        <a:pt x="514" y="346"/>
                      </a:lnTo>
                      <a:lnTo>
                        <a:pt x="506" y="340"/>
                      </a:lnTo>
                      <a:lnTo>
                        <a:pt x="496" y="336"/>
                      </a:lnTo>
                      <a:lnTo>
                        <a:pt x="484" y="332"/>
                      </a:lnTo>
                      <a:lnTo>
                        <a:pt x="468" y="330"/>
                      </a:lnTo>
                      <a:lnTo>
                        <a:pt x="468" y="330"/>
                      </a:lnTo>
                      <a:lnTo>
                        <a:pt x="452" y="332"/>
                      </a:lnTo>
                      <a:lnTo>
                        <a:pt x="434" y="338"/>
                      </a:lnTo>
                      <a:lnTo>
                        <a:pt x="416" y="348"/>
                      </a:lnTo>
                      <a:lnTo>
                        <a:pt x="396" y="362"/>
                      </a:lnTo>
                      <a:lnTo>
                        <a:pt x="374" y="382"/>
                      </a:lnTo>
                      <a:lnTo>
                        <a:pt x="354" y="404"/>
                      </a:lnTo>
                      <a:lnTo>
                        <a:pt x="334" y="430"/>
                      </a:lnTo>
                      <a:lnTo>
                        <a:pt x="314" y="460"/>
                      </a:lnTo>
                      <a:lnTo>
                        <a:pt x="294" y="494"/>
                      </a:lnTo>
                      <a:lnTo>
                        <a:pt x="276" y="530"/>
                      </a:lnTo>
                      <a:lnTo>
                        <a:pt x="260" y="570"/>
                      </a:lnTo>
                      <a:lnTo>
                        <a:pt x="246" y="612"/>
                      </a:lnTo>
                      <a:lnTo>
                        <a:pt x="234" y="656"/>
                      </a:lnTo>
                      <a:lnTo>
                        <a:pt x="226" y="704"/>
                      </a:lnTo>
                      <a:lnTo>
                        <a:pt x="220" y="754"/>
                      </a:lnTo>
                      <a:lnTo>
                        <a:pt x="218" y="806"/>
                      </a:lnTo>
                      <a:lnTo>
                        <a:pt x="218" y="806"/>
                      </a:lnTo>
                      <a:lnTo>
                        <a:pt x="220" y="858"/>
                      </a:lnTo>
                      <a:lnTo>
                        <a:pt x="226" y="908"/>
                      </a:lnTo>
                      <a:lnTo>
                        <a:pt x="234" y="956"/>
                      </a:lnTo>
                      <a:lnTo>
                        <a:pt x="246" y="1000"/>
                      </a:lnTo>
                      <a:lnTo>
                        <a:pt x="260" y="1042"/>
                      </a:lnTo>
                      <a:lnTo>
                        <a:pt x="276" y="1082"/>
                      </a:lnTo>
                      <a:lnTo>
                        <a:pt x="294" y="1118"/>
                      </a:lnTo>
                      <a:lnTo>
                        <a:pt x="314" y="1152"/>
                      </a:lnTo>
                      <a:lnTo>
                        <a:pt x="334" y="1182"/>
                      </a:lnTo>
                      <a:lnTo>
                        <a:pt x="354" y="1208"/>
                      </a:lnTo>
                      <a:lnTo>
                        <a:pt x="374" y="1230"/>
                      </a:lnTo>
                      <a:lnTo>
                        <a:pt x="396" y="1250"/>
                      </a:lnTo>
                      <a:lnTo>
                        <a:pt x="416" y="1264"/>
                      </a:lnTo>
                      <a:lnTo>
                        <a:pt x="434" y="1274"/>
                      </a:lnTo>
                      <a:lnTo>
                        <a:pt x="452" y="1280"/>
                      </a:lnTo>
                      <a:lnTo>
                        <a:pt x="468" y="1282"/>
                      </a:lnTo>
                      <a:lnTo>
                        <a:pt x="468" y="1282"/>
                      </a:lnTo>
                      <a:lnTo>
                        <a:pt x="484" y="1280"/>
                      </a:lnTo>
                      <a:lnTo>
                        <a:pt x="496" y="1276"/>
                      </a:lnTo>
                      <a:lnTo>
                        <a:pt x="506" y="1272"/>
                      </a:lnTo>
                      <a:lnTo>
                        <a:pt x="514" y="1266"/>
                      </a:lnTo>
                      <a:lnTo>
                        <a:pt x="522" y="1258"/>
                      </a:lnTo>
                      <a:lnTo>
                        <a:pt x="528" y="1252"/>
                      </a:lnTo>
                      <a:lnTo>
                        <a:pt x="538" y="1236"/>
                      </a:lnTo>
                      <a:lnTo>
                        <a:pt x="548" y="1224"/>
                      </a:lnTo>
                      <a:lnTo>
                        <a:pt x="554" y="1218"/>
                      </a:lnTo>
                      <a:lnTo>
                        <a:pt x="560" y="1214"/>
                      </a:lnTo>
                      <a:lnTo>
                        <a:pt x="566" y="1212"/>
                      </a:lnTo>
                      <a:lnTo>
                        <a:pt x="574" y="1212"/>
                      </a:lnTo>
                      <a:lnTo>
                        <a:pt x="584" y="1212"/>
                      </a:lnTo>
                      <a:lnTo>
                        <a:pt x="596" y="1216"/>
                      </a:lnTo>
                      <a:lnTo>
                        <a:pt x="596" y="1216"/>
                      </a:lnTo>
                      <a:lnTo>
                        <a:pt x="606" y="1222"/>
                      </a:lnTo>
                      <a:lnTo>
                        <a:pt x="618" y="1230"/>
                      </a:lnTo>
                      <a:lnTo>
                        <a:pt x="644" y="1250"/>
                      </a:lnTo>
                      <a:lnTo>
                        <a:pt x="668" y="1274"/>
                      </a:lnTo>
                      <a:lnTo>
                        <a:pt x="694" y="1302"/>
                      </a:lnTo>
                      <a:lnTo>
                        <a:pt x="718" y="1332"/>
                      </a:lnTo>
                      <a:lnTo>
                        <a:pt x="738" y="1362"/>
                      </a:lnTo>
                      <a:lnTo>
                        <a:pt x="754" y="1390"/>
                      </a:lnTo>
                      <a:lnTo>
                        <a:pt x="758" y="1404"/>
                      </a:lnTo>
                      <a:lnTo>
                        <a:pt x="762" y="1418"/>
                      </a:lnTo>
                      <a:lnTo>
                        <a:pt x="762" y="1418"/>
                      </a:lnTo>
                      <a:lnTo>
                        <a:pt x="768" y="1446"/>
                      </a:lnTo>
                      <a:lnTo>
                        <a:pt x="770" y="1470"/>
                      </a:lnTo>
                      <a:lnTo>
                        <a:pt x="768" y="1492"/>
                      </a:lnTo>
                      <a:lnTo>
                        <a:pt x="762" y="1512"/>
                      </a:lnTo>
                      <a:lnTo>
                        <a:pt x="750" y="1530"/>
                      </a:lnTo>
                      <a:lnTo>
                        <a:pt x="736" y="1544"/>
                      </a:lnTo>
                      <a:lnTo>
                        <a:pt x="718" y="1558"/>
                      </a:lnTo>
                      <a:lnTo>
                        <a:pt x="694" y="1570"/>
                      </a:lnTo>
                      <a:lnTo>
                        <a:pt x="694" y="1570"/>
                      </a:lnTo>
                      <a:lnTo>
                        <a:pt x="658" y="1586"/>
                      </a:lnTo>
                      <a:lnTo>
                        <a:pt x="622" y="1600"/>
                      </a:lnTo>
                      <a:lnTo>
                        <a:pt x="590" y="1608"/>
                      </a:lnTo>
                      <a:lnTo>
                        <a:pt x="556" y="1612"/>
                      </a:lnTo>
                      <a:lnTo>
                        <a:pt x="540" y="1612"/>
                      </a:lnTo>
                      <a:lnTo>
                        <a:pt x="524" y="1612"/>
                      </a:lnTo>
                      <a:lnTo>
                        <a:pt x="508" y="1610"/>
                      </a:lnTo>
                      <a:lnTo>
                        <a:pt x="492" y="1606"/>
                      </a:lnTo>
                      <a:lnTo>
                        <a:pt x="456" y="1596"/>
                      </a:lnTo>
                      <a:lnTo>
                        <a:pt x="420" y="1580"/>
                      </a:lnTo>
                      <a:lnTo>
                        <a:pt x="420" y="1580"/>
                      </a:lnTo>
                      <a:lnTo>
                        <a:pt x="378" y="1556"/>
                      </a:lnTo>
                      <a:lnTo>
                        <a:pt x="336" y="1528"/>
                      </a:lnTo>
                      <a:lnTo>
                        <a:pt x="298" y="1496"/>
                      </a:lnTo>
                      <a:lnTo>
                        <a:pt x="260" y="1460"/>
                      </a:lnTo>
                      <a:lnTo>
                        <a:pt x="224" y="1422"/>
                      </a:lnTo>
                      <a:lnTo>
                        <a:pt x="190" y="1378"/>
                      </a:lnTo>
                      <a:lnTo>
                        <a:pt x="160" y="1332"/>
                      </a:lnTo>
                      <a:lnTo>
                        <a:pt x="130" y="1284"/>
                      </a:lnTo>
                      <a:lnTo>
                        <a:pt x="104" y="1232"/>
                      </a:lnTo>
                      <a:lnTo>
                        <a:pt x="80" y="1176"/>
                      </a:lnTo>
                      <a:lnTo>
                        <a:pt x="58" y="1120"/>
                      </a:lnTo>
                      <a:lnTo>
                        <a:pt x="40" y="1060"/>
                      </a:lnTo>
                      <a:lnTo>
                        <a:pt x="26" y="998"/>
                      </a:lnTo>
                      <a:lnTo>
                        <a:pt x="14" y="934"/>
                      </a:lnTo>
                      <a:lnTo>
                        <a:pt x="6" y="868"/>
                      </a:lnTo>
                      <a:lnTo>
                        <a:pt x="0" y="800"/>
                      </a:lnTo>
                      <a:lnTo>
                        <a:pt x="0" y="800"/>
                      </a:lnTo>
                      <a:lnTo>
                        <a:pt x="0" y="766"/>
                      </a:lnTo>
                      <a:lnTo>
                        <a:pt x="0" y="732"/>
                      </a:lnTo>
                      <a:lnTo>
                        <a:pt x="2" y="698"/>
                      </a:lnTo>
                      <a:lnTo>
                        <a:pt x="4" y="666"/>
                      </a:lnTo>
                      <a:lnTo>
                        <a:pt x="8" y="634"/>
                      </a:lnTo>
                      <a:lnTo>
                        <a:pt x="14" y="602"/>
                      </a:lnTo>
                      <a:lnTo>
                        <a:pt x="28" y="540"/>
                      </a:lnTo>
                      <a:lnTo>
                        <a:pt x="46" y="480"/>
                      </a:lnTo>
                      <a:lnTo>
                        <a:pt x="68" y="424"/>
                      </a:lnTo>
                      <a:lnTo>
                        <a:pt x="94" y="370"/>
                      </a:lnTo>
                      <a:lnTo>
                        <a:pt x="122" y="318"/>
                      </a:lnTo>
                      <a:lnTo>
                        <a:pt x="154" y="270"/>
                      </a:lnTo>
                      <a:lnTo>
                        <a:pt x="188" y="226"/>
                      </a:lnTo>
                      <a:lnTo>
                        <a:pt x="224" y="184"/>
                      </a:lnTo>
                      <a:lnTo>
                        <a:pt x="260" y="146"/>
                      </a:lnTo>
                      <a:lnTo>
                        <a:pt x="300" y="112"/>
                      </a:lnTo>
                      <a:lnTo>
                        <a:pt x="338" y="82"/>
                      </a:lnTo>
                      <a:lnTo>
                        <a:pt x="378" y="54"/>
                      </a:lnTo>
                      <a:lnTo>
                        <a:pt x="420" y="32"/>
                      </a:lnTo>
                      <a:lnTo>
                        <a:pt x="420" y="32"/>
                      </a:lnTo>
                      <a:lnTo>
                        <a:pt x="456" y="16"/>
                      </a:lnTo>
                      <a:lnTo>
                        <a:pt x="492" y="6"/>
                      </a:lnTo>
                      <a:lnTo>
                        <a:pt x="508" y="2"/>
                      </a:lnTo>
                      <a:lnTo>
                        <a:pt x="524" y="0"/>
                      </a:lnTo>
                      <a:lnTo>
                        <a:pt x="540" y="0"/>
                      </a:lnTo>
                      <a:lnTo>
                        <a:pt x="556" y="0"/>
                      </a:lnTo>
                      <a:lnTo>
                        <a:pt x="590" y="4"/>
                      </a:lnTo>
                      <a:lnTo>
                        <a:pt x="622" y="12"/>
                      </a:lnTo>
                      <a:lnTo>
                        <a:pt x="658" y="26"/>
                      </a:lnTo>
                      <a:lnTo>
                        <a:pt x="694" y="42"/>
                      </a:lnTo>
                      <a:lnTo>
                        <a:pt x="694" y="42"/>
                      </a:lnTo>
                      <a:close/>
                    </a:path>
                  </a:pathLst>
                </a:custGeom>
                <a:solidFill>
                  <a:srgbClr val="EDA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44"/>
                <p:cNvSpPr>
                  <a:spLocks/>
                </p:cNvSpPr>
                <p:nvPr/>
              </p:nvSpPr>
              <p:spPr bwMode="auto">
                <a:xfrm>
                  <a:off x="10672762" y="8998682"/>
                  <a:ext cx="454025" cy="574675"/>
                </a:xfrm>
                <a:custGeom>
                  <a:avLst/>
                  <a:gdLst>
                    <a:gd name="T0" fmla="*/ 200 w 286"/>
                    <a:gd name="T1" fmla="*/ 0 h 362"/>
                    <a:gd name="T2" fmla="*/ 0 w 286"/>
                    <a:gd name="T3" fmla="*/ 294 h 362"/>
                    <a:gd name="T4" fmla="*/ 0 w 286"/>
                    <a:gd name="T5" fmla="*/ 294 h 362"/>
                    <a:gd name="T6" fmla="*/ 12 w 286"/>
                    <a:gd name="T7" fmla="*/ 298 h 362"/>
                    <a:gd name="T8" fmla="*/ 22 w 286"/>
                    <a:gd name="T9" fmla="*/ 302 h 362"/>
                    <a:gd name="T10" fmla="*/ 30 w 286"/>
                    <a:gd name="T11" fmla="*/ 308 h 362"/>
                    <a:gd name="T12" fmla="*/ 36 w 286"/>
                    <a:gd name="T13" fmla="*/ 314 h 362"/>
                    <a:gd name="T14" fmla="*/ 48 w 286"/>
                    <a:gd name="T15" fmla="*/ 328 h 362"/>
                    <a:gd name="T16" fmla="*/ 56 w 286"/>
                    <a:gd name="T17" fmla="*/ 342 h 362"/>
                    <a:gd name="T18" fmla="*/ 66 w 286"/>
                    <a:gd name="T19" fmla="*/ 354 h 362"/>
                    <a:gd name="T20" fmla="*/ 72 w 286"/>
                    <a:gd name="T21" fmla="*/ 358 h 362"/>
                    <a:gd name="T22" fmla="*/ 78 w 286"/>
                    <a:gd name="T23" fmla="*/ 360 h 362"/>
                    <a:gd name="T24" fmla="*/ 84 w 286"/>
                    <a:gd name="T25" fmla="*/ 362 h 362"/>
                    <a:gd name="T26" fmla="*/ 92 w 286"/>
                    <a:gd name="T27" fmla="*/ 362 h 362"/>
                    <a:gd name="T28" fmla="*/ 100 w 286"/>
                    <a:gd name="T29" fmla="*/ 362 h 362"/>
                    <a:gd name="T30" fmla="*/ 112 w 286"/>
                    <a:gd name="T31" fmla="*/ 358 h 362"/>
                    <a:gd name="T32" fmla="*/ 112 w 286"/>
                    <a:gd name="T33" fmla="*/ 358 h 362"/>
                    <a:gd name="T34" fmla="*/ 122 w 286"/>
                    <a:gd name="T35" fmla="*/ 352 h 362"/>
                    <a:gd name="T36" fmla="*/ 134 w 286"/>
                    <a:gd name="T37" fmla="*/ 344 h 362"/>
                    <a:gd name="T38" fmla="*/ 160 w 286"/>
                    <a:gd name="T39" fmla="*/ 324 h 362"/>
                    <a:gd name="T40" fmla="*/ 184 w 286"/>
                    <a:gd name="T41" fmla="*/ 300 h 362"/>
                    <a:gd name="T42" fmla="*/ 210 w 286"/>
                    <a:gd name="T43" fmla="*/ 272 h 362"/>
                    <a:gd name="T44" fmla="*/ 234 w 286"/>
                    <a:gd name="T45" fmla="*/ 242 h 362"/>
                    <a:gd name="T46" fmla="*/ 254 w 286"/>
                    <a:gd name="T47" fmla="*/ 212 h 362"/>
                    <a:gd name="T48" fmla="*/ 270 w 286"/>
                    <a:gd name="T49" fmla="*/ 184 h 362"/>
                    <a:gd name="T50" fmla="*/ 274 w 286"/>
                    <a:gd name="T51" fmla="*/ 170 h 362"/>
                    <a:gd name="T52" fmla="*/ 278 w 286"/>
                    <a:gd name="T53" fmla="*/ 156 h 362"/>
                    <a:gd name="T54" fmla="*/ 278 w 286"/>
                    <a:gd name="T55" fmla="*/ 156 h 362"/>
                    <a:gd name="T56" fmla="*/ 284 w 286"/>
                    <a:gd name="T57" fmla="*/ 128 h 362"/>
                    <a:gd name="T58" fmla="*/ 286 w 286"/>
                    <a:gd name="T59" fmla="*/ 104 h 362"/>
                    <a:gd name="T60" fmla="*/ 284 w 286"/>
                    <a:gd name="T61" fmla="*/ 82 h 362"/>
                    <a:gd name="T62" fmla="*/ 278 w 286"/>
                    <a:gd name="T63" fmla="*/ 62 h 362"/>
                    <a:gd name="T64" fmla="*/ 266 w 286"/>
                    <a:gd name="T65" fmla="*/ 44 h 362"/>
                    <a:gd name="T66" fmla="*/ 252 w 286"/>
                    <a:gd name="T67" fmla="*/ 30 h 362"/>
                    <a:gd name="T68" fmla="*/ 234 w 286"/>
                    <a:gd name="T69" fmla="*/ 16 h 362"/>
                    <a:gd name="T70" fmla="*/ 210 w 286"/>
                    <a:gd name="T71" fmla="*/ 4 h 362"/>
                    <a:gd name="T72" fmla="*/ 210 w 286"/>
                    <a:gd name="T73" fmla="*/ 4 h 362"/>
                    <a:gd name="T74" fmla="*/ 200 w 286"/>
                    <a:gd name="T75" fmla="*/ 0 h 362"/>
                    <a:gd name="T76" fmla="*/ 200 w 286"/>
                    <a:gd name="T7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6" h="362">
                      <a:moveTo>
                        <a:pt x="200" y="0"/>
                      </a:moveTo>
                      <a:lnTo>
                        <a:pt x="0" y="294"/>
                      </a:lnTo>
                      <a:lnTo>
                        <a:pt x="0" y="294"/>
                      </a:lnTo>
                      <a:lnTo>
                        <a:pt x="12" y="298"/>
                      </a:lnTo>
                      <a:lnTo>
                        <a:pt x="22" y="302"/>
                      </a:lnTo>
                      <a:lnTo>
                        <a:pt x="30" y="308"/>
                      </a:lnTo>
                      <a:lnTo>
                        <a:pt x="36" y="314"/>
                      </a:lnTo>
                      <a:lnTo>
                        <a:pt x="48" y="328"/>
                      </a:lnTo>
                      <a:lnTo>
                        <a:pt x="56" y="342"/>
                      </a:lnTo>
                      <a:lnTo>
                        <a:pt x="66" y="354"/>
                      </a:lnTo>
                      <a:lnTo>
                        <a:pt x="72" y="358"/>
                      </a:lnTo>
                      <a:lnTo>
                        <a:pt x="78" y="360"/>
                      </a:lnTo>
                      <a:lnTo>
                        <a:pt x="84" y="362"/>
                      </a:lnTo>
                      <a:lnTo>
                        <a:pt x="92" y="362"/>
                      </a:lnTo>
                      <a:lnTo>
                        <a:pt x="100" y="362"/>
                      </a:lnTo>
                      <a:lnTo>
                        <a:pt x="112" y="358"/>
                      </a:lnTo>
                      <a:lnTo>
                        <a:pt x="112" y="358"/>
                      </a:lnTo>
                      <a:lnTo>
                        <a:pt x="122" y="352"/>
                      </a:lnTo>
                      <a:lnTo>
                        <a:pt x="134" y="344"/>
                      </a:lnTo>
                      <a:lnTo>
                        <a:pt x="160" y="324"/>
                      </a:lnTo>
                      <a:lnTo>
                        <a:pt x="184" y="300"/>
                      </a:lnTo>
                      <a:lnTo>
                        <a:pt x="210" y="272"/>
                      </a:lnTo>
                      <a:lnTo>
                        <a:pt x="234" y="242"/>
                      </a:lnTo>
                      <a:lnTo>
                        <a:pt x="254" y="212"/>
                      </a:lnTo>
                      <a:lnTo>
                        <a:pt x="270" y="184"/>
                      </a:lnTo>
                      <a:lnTo>
                        <a:pt x="274" y="170"/>
                      </a:lnTo>
                      <a:lnTo>
                        <a:pt x="278" y="156"/>
                      </a:lnTo>
                      <a:lnTo>
                        <a:pt x="278" y="156"/>
                      </a:lnTo>
                      <a:lnTo>
                        <a:pt x="284" y="128"/>
                      </a:lnTo>
                      <a:lnTo>
                        <a:pt x="286" y="104"/>
                      </a:lnTo>
                      <a:lnTo>
                        <a:pt x="284" y="82"/>
                      </a:lnTo>
                      <a:lnTo>
                        <a:pt x="278" y="62"/>
                      </a:lnTo>
                      <a:lnTo>
                        <a:pt x="266" y="44"/>
                      </a:lnTo>
                      <a:lnTo>
                        <a:pt x="252" y="30"/>
                      </a:lnTo>
                      <a:lnTo>
                        <a:pt x="234" y="16"/>
                      </a:lnTo>
                      <a:lnTo>
                        <a:pt x="210" y="4"/>
                      </a:lnTo>
                      <a:lnTo>
                        <a:pt x="210" y="4"/>
                      </a:lnTo>
                      <a:lnTo>
                        <a:pt x="200" y="0"/>
                      </a:lnTo>
                      <a:lnTo>
                        <a:pt x="200" y="0"/>
                      </a:lnTo>
                      <a:close/>
                    </a:path>
                  </a:pathLst>
                </a:custGeom>
                <a:solidFill>
                  <a:srgbClr val="FDC2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45"/>
                <p:cNvSpPr>
                  <a:spLocks/>
                </p:cNvSpPr>
                <p:nvPr/>
              </p:nvSpPr>
              <p:spPr bwMode="auto">
                <a:xfrm>
                  <a:off x="10672762" y="10862407"/>
                  <a:ext cx="454025" cy="574675"/>
                </a:xfrm>
                <a:custGeom>
                  <a:avLst/>
                  <a:gdLst>
                    <a:gd name="T0" fmla="*/ 200 w 286"/>
                    <a:gd name="T1" fmla="*/ 362 h 362"/>
                    <a:gd name="T2" fmla="*/ 0 w 286"/>
                    <a:gd name="T3" fmla="*/ 68 h 362"/>
                    <a:gd name="T4" fmla="*/ 0 w 286"/>
                    <a:gd name="T5" fmla="*/ 68 h 362"/>
                    <a:gd name="T6" fmla="*/ 12 w 286"/>
                    <a:gd name="T7" fmla="*/ 64 h 362"/>
                    <a:gd name="T8" fmla="*/ 22 w 286"/>
                    <a:gd name="T9" fmla="*/ 60 h 362"/>
                    <a:gd name="T10" fmla="*/ 30 w 286"/>
                    <a:gd name="T11" fmla="*/ 54 h 362"/>
                    <a:gd name="T12" fmla="*/ 36 w 286"/>
                    <a:gd name="T13" fmla="*/ 48 h 362"/>
                    <a:gd name="T14" fmla="*/ 48 w 286"/>
                    <a:gd name="T15" fmla="*/ 34 h 362"/>
                    <a:gd name="T16" fmla="*/ 56 w 286"/>
                    <a:gd name="T17" fmla="*/ 20 h 362"/>
                    <a:gd name="T18" fmla="*/ 66 w 286"/>
                    <a:gd name="T19" fmla="*/ 8 h 362"/>
                    <a:gd name="T20" fmla="*/ 72 w 286"/>
                    <a:gd name="T21" fmla="*/ 4 h 362"/>
                    <a:gd name="T22" fmla="*/ 78 w 286"/>
                    <a:gd name="T23" fmla="*/ 2 h 362"/>
                    <a:gd name="T24" fmla="*/ 84 w 286"/>
                    <a:gd name="T25" fmla="*/ 0 h 362"/>
                    <a:gd name="T26" fmla="*/ 92 w 286"/>
                    <a:gd name="T27" fmla="*/ 0 h 362"/>
                    <a:gd name="T28" fmla="*/ 100 w 286"/>
                    <a:gd name="T29" fmla="*/ 0 h 362"/>
                    <a:gd name="T30" fmla="*/ 112 w 286"/>
                    <a:gd name="T31" fmla="*/ 4 h 362"/>
                    <a:gd name="T32" fmla="*/ 112 w 286"/>
                    <a:gd name="T33" fmla="*/ 4 h 362"/>
                    <a:gd name="T34" fmla="*/ 122 w 286"/>
                    <a:gd name="T35" fmla="*/ 10 h 362"/>
                    <a:gd name="T36" fmla="*/ 134 w 286"/>
                    <a:gd name="T37" fmla="*/ 18 h 362"/>
                    <a:gd name="T38" fmla="*/ 160 w 286"/>
                    <a:gd name="T39" fmla="*/ 38 h 362"/>
                    <a:gd name="T40" fmla="*/ 184 w 286"/>
                    <a:gd name="T41" fmla="*/ 62 h 362"/>
                    <a:gd name="T42" fmla="*/ 210 w 286"/>
                    <a:gd name="T43" fmla="*/ 90 h 362"/>
                    <a:gd name="T44" fmla="*/ 234 w 286"/>
                    <a:gd name="T45" fmla="*/ 120 h 362"/>
                    <a:gd name="T46" fmla="*/ 254 w 286"/>
                    <a:gd name="T47" fmla="*/ 150 h 362"/>
                    <a:gd name="T48" fmla="*/ 270 w 286"/>
                    <a:gd name="T49" fmla="*/ 178 h 362"/>
                    <a:gd name="T50" fmla="*/ 274 w 286"/>
                    <a:gd name="T51" fmla="*/ 192 h 362"/>
                    <a:gd name="T52" fmla="*/ 278 w 286"/>
                    <a:gd name="T53" fmla="*/ 206 h 362"/>
                    <a:gd name="T54" fmla="*/ 278 w 286"/>
                    <a:gd name="T55" fmla="*/ 206 h 362"/>
                    <a:gd name="T56" fmla="*/ 284 w 286"/>
                    <a:gd name="T57" fmla="*/ 234 h 362"/>
                    <a:gd name="T58" fmla="*/ 286 w 286"/>
                    <a:gd name="T59" fmla="*/ 258 h 362"/>
                    <a:gd name="T60" fmla="*/ 284 w 286"/>
                    <a:gd name="T61" fmla="*/ 280 h 362"/>
                    <a:gd name="T62" fmla="*/ 278 w 286"/>
                    <a:gd name="T63" fmla="*/ 300 h 362"/>
                    <a:gd name="T64" fmla="*/ 266 w 286"/>
                    <a:gd name="T65" fmla="*/ 318 h 362"/>
                    <a:gd name="T66" fmla="*/ 252 w 286"/>
                    <a:gd name="T67" fmla="*/ 332 h 362"/>
                    <a:gd name="T68" fmla="*/ 234 w 286"/>
                    <a:gd name="T69" fmla="*/ 346 h 362"/>
                    <a:gd name="T70" fmla="*/ 210 w 286"/>
                    <a:gd name="T71" fmla="*/ 358 h 362"/>
                    <a:gd name="T72" fmla="*/ 210 w 286"/>
                    <a:gd name="T73" fmla="*/ 358 h 362"/>
                    <a:gd name="T74" fmla="*/ 200 w 286"/>
                    <a:gd name="T75" fmla="*/ 362 h 362"/>
                    <a:gd name="T76" fmla="*/ 200 w 286"/>
                    <a:gd name="T77"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6" h="362">
                      <a:moveTo>
                        <a:pt x="200" y="362"/>
                      </a:moveTo>
                      <a:lnTo>
                        <a:pt x="0" y="68"/>
                      </a:lnTo>
                      <a:lnTo>
                        <a:pt x="0" y="68"/>
                      </a:lnTo>
                      <a:lnTo>
                        <a:pt x="12" y="64"/>
                      </a:lnTo>
                      <a:lnTo>
                        <a:pt x="22" y="60"/>
                      </a:lnTo>
                      <a:lnTo>
                        <a:pt x="30" y="54"/>
                      </a:lnTo>
                      <a:lnTo>
                        <a:pt x="36" y="48"/>
                      </a:lnTo>
                      <a:lnTo>
                        <a:pt x="48" y="34"/>
                      </a:lnTo>
                      <a:lnTo>
                        <a:pt x="56" y="20"/>
                      </a:lnTo>
                      <a:lnTo>
                        <a:pt x="66" y="8"/>
                      </a:lnTo>
                      <a:lnTo>
                        <a:pt x="72" y="4"/>
                      </a:lnTo>
                      <a:lnTo>
                        <a:pt x="78" y="2"/>
                      </a:lnTo>
                      <a:lnTo>
                        <a:pt x="84" y="0"/>
                      </a:lnTo>
                      <a:lnTo>
                        <a:pt x="92" y="0"/>
                      </a:lnTo>
                      <a:lnTo>
                        <a:pt x="100" y="0"/>
                      </a:lnTo>
                      <a:lnTo>
                        <a:pt x="112" y="4"/>
                      </a:lnTo>
                      <a:lnTo>
                        <a:pt x="112" y="4"/>
                      </a:lnTo>
                      <a:lnTo>
                        <a:pt x="122" y="10"/>
                      </a:lnTo>
                      <a:lnTo>
                        <a:pt x="134" y="18"/>
                      </a:lnTo>
                      <a:lnTo>
                        <a:pt x="160" y="38"/>
                      </a:lnTo>
                      <a:lnTo>
                        <a:pt x="184" y="62"/>
                      </a:lnTo>
                      <a:lnTo>
                        <a:pt x="210" y="90"/>
                      </a:lnTo>
                      <a:lnTo>
                        <a:pt x="234" y="120"/>
                      </a:lnTo>
                      <a:lnTo>
                        <a:pt x="254" y="150"/>
                      </a:lnTo>
                      <a:lnTo>
                        <a:pt x="270" y="178"/>
                      </a:lnTo>
                      <a:lnTo>
                        <a:pt x="274" y="192"/>
                      </a:lnTo>
                      <a:lnTo>
                        <a:pt x="278" y="206"/>
                      </a:lnTo>
                      <a:lnTo>
                        <a:pt x="278" y="206"/>
                      </a:lnTo>
                      <a:lnTo>
                        <a:pt x="284" y="234"/>
                      </a:lnTo>
                      <a:lnTo>
                        <a:pt x="286" y="258"/>
                      </a:lnTo>
                      <a:lnTo>
                        <a:pt x="284" y="280"/>
                      </a:lnTo>
                      <a:lnTo>
                        <a:pt x="278" y="300"/>
                      </a:lnTo>
                      <a:lnTo>
                        <a:pt x="266" y="318"/>
                      </a:lnTo>
                      <a:lnTo>
                        <a:pt x="252" y="332"/>
                      </a:lnTo>
                      <a:lnTo>
                        <a:pt x="234" y="346"/>
                      </a:lnTo>
                      <a:lnTo>
                        <a:pt x="210" y="358"/>
                      </a:lnTo>
                      <a:lnTo>
                        <a:pt x="210" y="358"/>
                      </a:lnTo>
                      <a:lnTo>
                        <a:pt x="200" y="362"/>
                      </a:lnTo>
                      <a:lnTo>
                        <a:pt x="200" y="362"/>
                      </a:lnTo>
                      <a:close/>
                    </a:path>
                  </a:pathLst>
                </a:custGeom>
                <a:solidFill>
                  <a:srgbClr val="FDC2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46"/>
                <p:cNvSpPr>
                  <a:spLocks/>
                </p:cNvSpPr>
                <p:nvPr/>
              </p:nvSpPr>
              <p:spPr bwMode="auto">
                <a:xfrm>
                  <a:off x="9148762" y="9906732"/>
                  <a:ext cx="552450" cy="641350"/>
                </a:xfrm>
                <a:custGeom>
                  <a:avLst/>
                  <a:gdLst>
                    <a:gd name="T0" fmla="*/ 252 w 348"/>
                    <a:gd name="T1" fmla="*/ 18 h 404"/>
                    <a:gd name="T2" fmla="*/ 220 w 348"/>
                    <a:gd name="T3" fmla="*/ 4 h 404"/>
                    <a:gd name="T4" fmla="*/ 186 w 348"/>
                    <a:gd name="T5" fmla="*/ 0 h 404"/>
                    <a:gd name="T6" fmla="*/ 152 w 348"/>
                    <a:gd name="T7" fmla="*/ 4 h 404"/>
                    <a:gd name="T8" fmla="*/ 120 w 348"/>
                    <a:gd name="T9" fmla="*/ 14 h 404"/>
                    <a:gd name="T10" fmla="*/ 88 w 348"/>
                    <a:gd name="T11" fmla="*/ 32 h 404"/>
                    <a:gd name="T12" fmla="*/ 62 w 348"/>
                    <a:gd name="T13" fmla="*/ 56 h 404"/>
                    <a:gd name="T14" fmla="*/ 38 w 348"/>
                    <a:gd name="T15" fmla="*/ 86 h 404"/>
                    <a:gd name="T16" fmla="*/ 18 w 348"/>
                    <a:gd name="T17" fmla="*/ 120 h 404"/>
                    <a:gd name="T18" fmla="*/ 12 w 348"/>
                    <a:gd name="T19" fmla="*/ 140 h 404"/>
                    <a:gd name="T20" fmla="*/ 2 w 348"/>
                    <a:gd name="T21" fmla="*/ 180 h 404"/>
                    <a:gd name="T22" fmla="*/ 0 w 348"/>
                    <a:gd name="T23" fmla="*/ 218 h 404"/>
                    <a:gd name="T24" fmla="*/ 4 w 348"/>
                    <a:gd name="T25" fmla="*/ 256 h 404"/>
                    <a:gd name="T26" fmla="*/ 14 w 348"/>
                    <a:gd name="T27" fmla="*/ 292 h 404"/>
                    <a:gd name="T28" fmla="*/ 30 w 348"/>
                    <a:gd name="T29" fmla="*/ 326 h 404"/>
                    <a:gd name="T30" fmla="*/ 52 w 348"/>
                    <a:gd name="T31" fmla="*/ 354 h 404"/>
                    <a:gd name="T32" fmla="*/ 80 w 348"/>
                    <a:gd name="T33" fmla="*/ 376 h 404"/>
                    <a:gd name="T34" fmla="*/ 94 w 348"/>
                    <a:gd name="T35" fmla="*/ 386 h 404"/>
                    <a:gd name="T36" fmla="*/ 128 w 348"/>
                    <a:gd name="T37" fmla="*/ 398 h 404"/>
                    <a:gd name="T38" fmla="*/ 162 w 348"/>
                    <a:gd name="T39" fmla="*/ 404 h 404"/>
                    <a:gd name="T40" fmla="*/ 194 w 348"/>
                    <a:gd name="T41" fmla="*/ 400 h 404"/>
                    <a:gd name="T42" fmla="*/ 228 w 348"/>
                    <a:gd name="T43" fmla="*/ 390 h 404"/>
                    <a:gd name="T44" fmla="*/ 258 w 348"/>
                    <a:gd name="T45" fmla="*/ 372 h 404"/>
                    <a:gd name="T46" fmla="*/ 286 w 348"/>
                    <a:gd name="T47" fmla="*/ 348 h 404"/>
                    <a:gd name="T48" fmla="*/ 310 w 348"/>
                    <a:gd name="T49" fmla="*/ 318 h 404"/>
                    <a:gd name="T50" fmla="*/ 328 w 348"/>
                    <a:gd name="T51" fmla="*/ 282 h 404"/>
                    <a:gd name="T52" fmla="*/ 336 w 348"/>
                    <a:gd name="T53" fmla="*/ 264 h 404"/>
                    <a:gd name="T54" fmla="*/ 344 w 348"/>
                    <a:gd name="T55" fmla="*/ 224 h 404"/>
                    <a:gd name="T56" fmla="*/ 348 w 348"/>
                    <a:gd name="T57" fmla="*/ 186 h 404"/>
                    <a:gd name="T58" fmla="*/ 342 w 348"/>
                    <a:gd name="T59" fmla="*/ 148 h 404"/>
                    <a:gd name="T60" fmla="*/ 332 w 348"/>
                    <a:gd name="T61" fmla="*/ 112 h 404"/>
                    <a:gd name="T62" fmla="*/ 316 w 348"/>
                    <a:gd name="T63" fmla="*/ 78 h 404"/>
                    <a:gd name="T64" fmla="*/ 294 w 348"/>
                    <a:gd name="T65" fmla="*/ 50 h 404"/>
                    <a:gd name="T66" fmla="*/ 268 w 348"/>
                    <a:gd name="T67" fmla="*/ 26 h 404"/>
                    <a:gd name="T68" fmla="*/ 252 w 348"/>
                    <a:gd name="T69" fmla="*/ 18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8" h="404">
                      <a:moveTo>
                        <a:pt x="252" y="18"/>
                      </a:moveTo>
                      <a:lnTo>
                        <a:pt x="252" y="18"/>
                      </a:lnTo>
                      <a:lnTo>
                        <a:pt x="236" y="10"/>
                      </a:lnTo>
                      <a:lnTo>
                        <a:pt x="220" y="4"/>
                      </a:lnTo>
                      <a:lnTo>
                        <a:pt x="202" y="2"/>
                      </a:lnTo>
                      <a:lnTo>
                        <a:pt x="186" y="0"/>
                      </a:lnTo>
                      <a:lnTo>
                        <a:pt x="168" y="2"/>
                      </a:lnTo>
                      <a:lnTo>
                        <a:pt x="152" y="4"/>
                      </a:lnTo>
                      <a:lnTo>
                        <a:pt x="136" y="8"/>
                      </a:lnTo>
                      <a:lnTo>
                        <a:pt x="120" y="14"/>
                      </a:lnTo>
                      <a:lnTo>
                        <a:pt x="104" y="22"/>
                      </a:lnTo>
                      <a:lnTo>
                        <a:pt x="88" y="32"/>
                      </a:lnTo>
                      <a:lnTo>
                        <a:pt x="74" y="42"/>
                      </a:lnTo>
                      <a:lnTo>
                        <a:pt x="62" y="56"/>
                      </a:lnTo>
                      <a:lnTo>
                        <a:pt x="48" y="70"/>
                      </a:lnTo>
                      <a:lnTo>
                        <a:pt x="38" y="86"/>
                      </a:lnTo>
                      <a:lnTo>
                        <a:pt x="28" y="102"/>
                      </a:lnTo>
                      <a:lnTo>
                        <a:pt x="18" y="120"/>
                      </a:lnTo>
                      <a:lnTo>
                        <a:pt x="18" y="120"/>
                      </a:lnTo>
                      <a:lnTo>
                        <a:pt x="12" y="140"/>
                      </a:lnTo>
                      <a:lnTo>
                        <a:pt x="6" y="160"/>
                      </a:lnTo>
                      <a:lnTo>
                        <a:pt x="2" y="180"/>
                      </a:lnTo>
                      <a:lnTo>
                        <a:pt x="0" y="198"/>
                      </a:lnTo>
                      <a:lnTo>
                        <a:pt x="0" y="218"/>
                      </a:lnTo>
                      <a:lnTo>
                        <a:pt x="0" y="238"/>
                      </a:lnTo>
                      <a:lnTo>
                        <a:pt x="4" y="256"/>
                      </a:lnTo>
                      <a:lnTo>
                        <a:pt x="8" y="274"/>
                      </a:lnTo>
                      <a:lnTo>
                        <a:pt x="14" y="292"/>
                      </a:lnTo>
                      <a:lnTo>
                        <a:pt x="22" y="310"/>
                      </a:lnTo>
                      <a:lnTo>
                        <a:pt x="30" y="326"/>
                      </a:lnTo>
                      <a:lnTo>
                        <a:pt x="40" y="340"/>
                      </a:lnTo>
                      <a:lnTo>
                        <a:pt x="52" y="354"/>
                      </a:lnTo>
                      <a:lnTo>
                        <a:pt x="64" y="366"/>
                      </a:lnTo>
                      <a:lnTo>
                        <a:pt x="80" y="376"/>
                      </a:lnTo>
                      <a:lnTo>
                        <a:pt x="94" y="386"/>
                      </a:lnTo>
                      <a:lnTo>
                        <a:pt x="94" y="386"/>
                      </a:lnTo>
                      <a:lnTo>
                        <a:pt x="110" y="394"/>
                      </a:lnTo>
                      <a:lnTo>
                        <a:pt x="128" y="398"/>
                      </a:lnTo>
                      <a:lnTo>
                        <a:pt x="144" y="402"/>
                      </a:lnTo>
                      <a:lnTo>
                        <a:pt x="162" y="404"/>
                      </a:lnTo>
                      <a:lnTo>
                        <a:pt x="178" y="402"/>
                      </a:lnTo>
                      <a:lnTo>
                        <a:pt x="194" y="400"/>
                      </a:lnTo>
                      <a:lnTo>
                        <a:pt x="212" y="396"/>
                      </a:lnTo>
                      <a:lnTo>
                        <a:pt x="228" y="390"/>
                      </a:lnTo>
                      <a:lnTo>
                        <a:pt x="242" y="382"/>
                      </a:lnTo>
                      <a:lnTo>
                        <a:pt x="258" y="372"/>
                      </a:lnTo>
                      <a:lnTo>
                        <a:pt x="272" y="362"/>
                      </a:lnTo>
                      <a:lnTo>
                        <a:pt x="286" y="348"/>
                      </a:lnTo>
                      <a:lnTo>
                        <a:pt x="298" y="334"/>
                      </a:lnTo>
                      <a:lnTo>
                        <a:pt x="310" y="318"/>
                      </a:lnTo>
                      <a:lnTo>
                        <a:pt x="320" y="302"/>
                      </a:lnTo>
                      <a:lnTo>
                        <a:pt x="328" y="282"/>
                      </a:lnTo>
                      <a:lnTo>
                        <a:pt x="328" y="282"/>
                      </a:lnTo>
                      <a:lnTo>
                        <a:pt x="336" y="264"/>
                      </a:lnTo>
                      <a:lnTo>
                        <a:pt x="340" y="244"/>
                      </a:lnTo>
                      <a:lnTo>
                        <a:pt x="344" y="224"/>
                      </a:lnTo>
                      <a:lnTo>
                        <a:pt x="346" y="204"/>
                      </a:lnTo>
                      <a:lnTo>
                        <a:pt x="348" y="186"/>
                      </a:lnTo>
                      <a:lnTo>
                        <a:pt x="346" y="166"/>
                      </a:lnTo>
                      <a:lnTo>
                        <a:pt x="342" y="148"/>
                      </a:lnTo>
                      <a:lnTo>
                        <a:pt x="338" y="128"/>
                      </a:lnTo>
                      <a:lnTo>
                        <a:pt x="332" y="112"/>
                      </a:lnTo>
                      <a:lnTo>
                        <a:pt x="326" y="94"/>
                      </a:lnTo>
                      <a:lnTo>
                        <a:pt x="316" y="78"/>
                      </a:lnTo>
                      <a:lnTo>
                        <a:pt x="306" y="64"/>
                      </a:lnTo>
                      <a:lnTo>
                        <a:pt x="294" y="50"/>
                      </a:lnTo>
                      <a:lnTo>
                        <a:pt x="282" y="38"/>
                      </a:lnTo>
                      <a:lnTo>
                        <a:pt x="268" y="26"/>
                      </a:lnTo>
                      <a:lnTo>
                        <a:pt x="252" y="18"/>
                      </a:lnTo>
                      <a:lnTo>
                        <a:pt x="252" y="18"/>
                      </a:lnTo>
                      <a:close/>
                    </a:path>
                  </a:pathLst>
                </a:custGeom>
                <a:solidFill>
                  <a:srgbClr val="E4A2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47"/>
                <p:cNvSpPr>
                  <a:spLocks/>
                </p:cNvSpPr>
                <p:nvPr/>
              </p:nvSpPr>
              <p:spPr bwMode="auto">
                <a:xfrm>
                  <a:off x="9317037" y="9709882"/>
                  <a:ext cx="1238250" cy="346075"/>
                </a:xfrm>
                <a:custGeom>
                  <a:avLst/>
                  <a:gdLst>
                    <a:gd name="T0" fmla="*/ 774 w 780"/>
                    <a:gd name="T1" fmla="*/ 0 h 218"/>
                    <a:gd name="T2" fmla="*/ 134 w 780"/>
                    <a:gd name="T3" fmla="*/ 24 h 218"/>
                    <a:gd name="T4" fmla="*/ 134 w 780"/>
                    <a:gd name="T5" fmla="*/ 24 h 218"/>
                    <a:gd name="T6" fmla="*/ 114 w 780"/>
                    <a:gd name="T7" fmla="*/ 26 h 218"/>
                    <a:gd name="T8" fmla="*/ 92 w 780"/>
                    <a:gd name="T9" fmla="*/ 32 h 218"/>
                    <a:gd name="T10" fmla="*/ 68 w 780"/>
                    <a:gd name="T11" fmla="*/ 40 h 218"/>
                    <a:gd name="T12" fmla="*/ 48 w 780"/>
                    <a:gd name="T13" fmla="*/ 52 h 218"/>
                    <a:gd name="T14" fmla="*/ 28 w 780"/>
                    <a:gd name="T15" fmla="*/ 66 h 218"/>
                    <a:gd name="T16" fmla="*/ 14 w 780"/>
                    <a:gd name="T17" fmla="*/ 82 h 218"/>
                    <a:gd name="T18" fmla="*/ 8 w 780"/>
                    <a:gd name="T19" fmla="*/ 92 h 218"/>
                    <a:gd name="T20" fmla="*/ 4 w 780"/>
                    <a:gd name="T21" fmla="*/ 102 h 218"/>
                    <a:gd name="T22" fmla="*/ 2 w 780"/>
                    <a:gd name="T23" fmla="*/ 110 h 218"/>
                    <a:gd name="T24" fmla="*/ 0 w 780"/>
                    <a:gd name="T25" fmla="*/ 120 h 218"/>
                    <a:gd name="T26" fmla="*/ 0 w 780"/>
                    <a:gd name="T27" fmla="*/ 120 h 218"/>
                    <a:gd name="T28" fmla="*/ 2 w 780"/>
                    <a:gd name="T29" fmla="*/ 140 h 218"/>
                    <a:gd name="T30" fmla="*/ 8 w 780"/>
                    <a:gd name="T31" fmla="*/ 158 h 218"/>
                    <a:gd name="T32" fmla="*/ 18 w 780"/>
                    <a:gd name="T33" fmla="*/ 176 h 218"/>
                    <a:gd name="T34" fmla="*/ 30 w 780"/>
                    <a:gd name="T35" fmla="*/ 190 h 218"/>
                    <a:gd name="T36" fmla="*/ 44 w 780"/>
                    <a:gd name="T37" fmla="*/ 202 h 218"/>
                    <a:gd name="T38" fmla="*/ 60 w 780"/>
                    <a:gd name="T39" fmla="*/ 210 h 218"/>
                    <a:gd name="T40" fmla="*/ 78 w 780"/>
                    <a:gd name="T41" fmla="*/ 216 h 218"/>
                    <a:gd name="T42" fmla="*/ 98 w 780"/>
                    <a:gd name="T43" fmla="*/ 218 h 218"/>
                    <a:gd name="T44" fmla="*/ 618 w 780"/>
                    <a:gd name="T45" fmla="*/ 218 h 218"/>
                    <a:gd name="T46" fmla="*/ 618 w 780"/>
                    <a:gd name="T47" fmla="*/ 218 h 218"/>
                    <a:gd name="T48" fmla="*/ 642 w 780"/>
                    <a:gd name="T49" fmla="*/ 218 h 218"/>
                    <a:gd name="T50" fmla="*/ 664 w 780"/>
                    <a:gd name="T51" fmla="*/ 214 h 218"/>
                    <a:gd name="T52" fmla="*/ 684 w 780"/>
                    <a:gd name="T53" fmla="*/ 206 h 218"/>
                    <a:gd name="T54" fmla="*/ 702 w 780"/>
                    <a:gd name="T55" fmla="*/ 198 h 218"/>
                    <a:gd name="T56" fmla="*/ 718 w 780"/>
                    <a:gd name="T57" fmla="*/ 188 h 218"/>
                    <a:gd name="T58" fmla="*/ 732 w 780"/>
                    <a:gd name="T59" fmla="*/ 176 h 218"/>
                    <a:gd name="T60" fmla="*/ 744 w 780"/>
                    <a:gd name="T61" fmla="*/ 162 h 218"/>
                    <a:gd name="T62" fmla="*/ 756 w 780"/>
                    <a:gd name="T63" fmla="*/ 146 h 218"/>
                    <a:gd name="T64" fmla="*/ 764 w 780"/>
                    <a:gd name="T65" fmla="*/ 130 h 218"/>
                    <a:gd name="T66" fmla="*/ 770 w 780"/>
                    <a:gd name="T67" fmla="*/ 112 h 218"/>
                    <a:gd name="T68" fmla="*/ 776 w 780"/>
                    <a:gd name="T69" fmla="*/ 94 h 218"/>
                    <a:gd name="T70" fmla="*/ 778 w 780"/>
                    <a:gd name="T71" fmla="*/ 76 h 218"/>
                    <a:gd name="T72" fmla="*/ 780 w 780"/>
                    <a:gd name="T73" fmla="*/ 58 h 218"/>
                    <a:gd name="T74" fmla="*/ 780 w 780"/>
                    <a:gd name="T75" fmla="*/ 38 h 218"/>
                    <a:gd name="T76" fmla="*/ 778 w 780"/>
                    <a:gd name="T77" fmla="*/ 20 h 218"/>
                    <a:gd name="T78" fmla="*/ 774 w 780"/>
                    <a:gd name="T79" fmla="*/ 0 h 218"/>
                    <a:gd name="T80" fmla="*/ 774 w 780"/>
                    <a:gd name="T81"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0" h="218">
                      <a:moveTo>
                        <a:pt x="774" y="0"/>
                      </a:moveTo>
                      <a:lnTo>
                        <a:pt x="134" y="24"/>
                      </a:lnTo>
                      <a:lnTo>
                        <a:pt x="134" y="24"/>
                      </a:lnTo>
                      <a:lnTo>
                        <a:pt x="114" y="26"/>
                      </a:lnTo>
                      <a:lnTo>
                        <a:pt x="92" y="32"/>
                      </a:lnTo>
                      <a:lnTo>
                        <a:pt x="68" y="40"/>
                      </a:lnTo>
                      <a:lnTo>
                        <a:pt x="48" y="52"/>
                      </a:lnTo>
                      <a:lnTo>
                        <a:pt x="28" y="66"/>
                      </a:lnTo>
                      <a:lnTo>
                        <a:pt x="14" y="82"/>
                      </a:lnTo>
                      <a:lnTo>
                        <a:pt x="8" y="92"/>
                      </a:lnTo>
                      <a:lnTo>
                        <a:pt x="4" y="102"/>
                      </a:lnTo>
                      <a:lnTo>
                        <a:pt x="2" y="110"/>
                      </a:lnTo>
                      <a:lnTo>
                        <a:pt x="0" y="120"/>
                      </a:lnTo>
                      <a:lnTo>
                        <a:pt x="0" y="120"/>
                      </a:lnTo>
                      <a:lnTo>
                        <a:pt x="2" y="140"/>
                      </a:lnTo>
                      <a:lnTo>
                        <a:pt x="8" y="158"/>
                      </a:lnTo>
                      <a:lnTo>
                        <a:pt x="18" y="176"/>
                      </a:lnTo>
                      <a:lnTo>
                        <a:pt x="30" y="190"/>
                      </a:lnTo>
                      <a:lnTo>
                        <a:pt x="44" y="202"/>
                      </a:lnTo>
                      <a:lnTo>
                        <a:pt x="60" y="210"/>
                      </a:lnTo>
                      <a:lnTo>
                        <a:pt x="78" y="216"/>
                      </a:lnTo>
                      <a:lnTo>
                        <a:pt x="98" y="218"/>
                      </a:lnTo>
                      <a:lnTo>
                        <a:pt x="618" y="218"/>
                      </a:lnTo>
                      <a:lnTo>
                        <a:pt x="618" y="218"/>
                      </a:lnTo>
                      <a:lnTo>
                        <a:pt x="642" y="218"/>
                      </a:lnTo>
                      <a:lnTo>
                        <a:pt x="664" y="214"/>
                      </a:lnTo>
                      <a:lnTo>
                        <a:pt x="684" y="206"/>
                      </a:lnTo>
                      <a:lnTo>
                        <a:pt x="702" y="198"/>
                      </a:lnTo>
                      <a:lnTo>
                        <a:pt x="718" y="188"/>
                      </a:lnTo>
                      <a:lnTo>
                        <a:pt x="732" y="176"/>
                      </a:lnTo>
                      <a:lnTo>
                        <a:pt x="744" y="162"/>
                      </a:lnTo>
                      <a:lnTo>
                        <a:pt x="756" y="146"/>
                      </a:lnTo>
                      <a:lnTo>
                        <a:pt x="764" y="130"/>
                      </a:lnTo>
                      <a:lnTo>
                        <a:pt x="770" y="112"/>
                      </a:lnTo>
                      <a:lnTo>
                        <a:pt x="776" y="94"/>
                      </a:lnTo>
                      <a:lnTo>
                        <a:pt x="778" y="76"/>
                      </a:lnTo>
                      <a:lnTo>
                        <a:pt x="780" y="58"/>
                      </a:lnTo>
                      <a:lnTo>
                        <a:pt x="780" y="38"/>
                      </a:lnTo>
                      <a:lnTo>
                        <a:pt x="778" y="20"/>
                      </a:lnTo>
                      <a:lnTo>
                        <a:pt x="774" y="0"/>
                      </a:lnTo>
                      <a:lnTo>
                        <a:pt x="774" y="0"/>
                      </a:lnTo>
                      <a:close/>
                    </a:path>
                  </a:pathLst>
                </a:custGeom>
                <a:solidFill>
                  <a:srgbClr val="E4A2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48"/>
                <p:cNvSpPr>
                  <a:spLocks/>
                </p:cNvSpPr>
                <p:nvPr/>
              </p:nvSpPr>
              <p:spPr bwMode="auto">
                <a:xfrm>
                  <a:off x="9320212" y="9709882"/>
                  <a:ext cx="1225550" cy="311150"/>
                </a:xfrm>
                <a:custGeom>
                  <a:avLst/>
                  <a:gdLst>
                    <a:gd name="T0" fmla="*/ 772 w 772"/>
                    <a:gd name="T1" fmla="*/ 0 h 196"/>
                    <a:gd name="T2" fmla="*/ 134 w 772"/>
                    <a:gd name="T3" fmla="*/ 0 h 196"/>
                    <a:gd name="T4" fmla="*/ 134 w 772"/>
                    <a:gd name="T5" fmla="*/ 0 h 196"/>
                    <a:gd name="T6" fmla="*/ 114 w 772"/>
                    <a:gd name="T7" fmla="*/ 2 h 196"/>
                    <a:gd name="T8" fmla="*/ 90 w 772"/>
                    <a:gd name="T9" fmla="*/ 8 h 196"/>
                    <a:gd name="T10" fmla="*/ 68 w 772"/>
                    <a:gd name="T11" fmla="*/ 16 h 196"/>
                    <a:gd name="T12" fmla="*/ 48 w 772"/>
                    <a:gd name="T13" fmla="*/ 28 h 196"/>
                    <a:gd name="T14" fmla="*/ 28 w 772"/>
                    <a:gd name="T15" fmla="*/ 42 h 196"/>
                    <a:gd name="T16" fmla="*/ 14 w 772"/>
                    <a:gd name="T17" fmla="*/ 60 h 196"/>
                    <a:gd name="T18" fmla="*/ 8 w 772"/>
                    <a:gd name="T19" fmla="*/ 68 h 196"/>
                    <a:gd name="T20" fmla="*/ 4 w 772"/>
                    <a:gd name="T21" fmla="*/ 78 h 196"/>
                    <a:gd name="T22" fmla="*/ 2 w 772"/>
                    <a:gd name="T23" fmla="*/ 88 h 196"/>
                    <a:gd name="T24" fmla="*/ 0 w 772"/>
                    <a:gd name="T25" fmla="*/ 98 h 196"/>
                    <a:gd name="T26" fmla="*/ 0 w 772"/>
                    <a:gd name="T27" fmla="*/ 98 h 196"/>
                    <a:gd name="T28" fmla="*/ 2 w 772"/>
                    <a:gd name="T29" fmla="*/ 116 h 196"/>
                    <a:gd name="T30" fmla="*/ 8 w 772"/>
                    <a:gd name="T31" fmla="*/ 136 h 196"/>
                    <a:gd name="T32" fmla="*/ 18 w 772"/>
                    <a:gd name="T33" fmla="*/ 152 h 196"/>
                    <a:gd name="T34" fmla="*/ 28 w 772"/>
                    <a:gd name="T35" fmla="*/ 166 h 196"/>
                    <a:gd name="T36" fmla="*/ 44 w 772"/>
                    <a:gd name="T37" fmla="*/ 178 h 196"/>
                    <a:gd name="T38" fmla="*/ 60 w 772"/>
                    <a:gd name="T39" fmla="*/ 188 h 196"/>
                    <a:gd name="T40" fmla="*/ 78 w 772"/>
                    <a:gd name="T41" fmla="*/ 194 h 196"/>
                    <a:gd name="T42" fmla="*/ 98 w 772"/>
                    <a:gd name="T43" fmla="*/ 196 h 196"/>
                    <a:gd name="T44" fmla="*/ 598 w 772"/>
                    <a:gd name="T45" fmla="*/ 194 h 196"/>
                    <a:gd name="T46" fmla="*/ 598 w 772"/>
                    <a:gd name="T47" fmla="*/ 194 h 196"/>
                    <a:gd name="T48" fmla="*/ 624 w 772"/>
                    <a:gd name="T49" fmla="*/ 194 h 196"/>
                    <a:gd name="T50" fmla="*/ 648 w 772"/>
                    <a:gd name="T51" fmla="*/ 188 h 196"/>
                    <a:gd name="T52" fmla="*/ 668 w 772"/>
                    <a:gd name="T53" fmla="*/ 180 h 196"/>
                    <a:gd name="T54" fmla="*/ 686 w 772"/>
                    <a:gd name="T55" fmla="*/ 170 h 196"/>
                    <a:gd name="T56" fmla="*/ 704 w 772"/>
                    <a:gd name="T57" fmla="*/ 158 h 196"/>
                    <a:gd name="T58" fmla="*/ 718 w 772"/>
                    <a:gd name="T59" fmla="*/ 144 h 196"/>
                    <a:gd name="T60" fmla="*/ 730 w 772"/>
                    <a:gd name="T61" fmla="*/ 130 h 196"/>
                    <a:gd name="T62" fmla="*/ 740 w 772"/>
                    <a:gd name="T63" fmla="*/ 114 h 196"/>
                    <a:gd name="T64" fmla="*/ 750 w 772"/>
                    <a:gd name="T65" fmla="*/ 98 h 196"/>
                    <a:gd name="T66" fmla="*/ 756 w 772"/>
                    <a:gd name="T67" fmla="*/ 80 h 196"/>
                    <a:gd name="T68" fmla="*/ 762 w 772"/>
                    <a:gd name="T69" fmla="*/ 64 h 196"/>
                    <a:gd name="T70" fmla="*/ 766 w 772"/>
                    <a:gd name="T71" fmla="*/ 48 h 196"/>
                    <a:gd name="T72" fmla="*/ 772 w 772"/>
                    <a:gd name="T73" fmla="*/ 20 h 196"/>
                    <a:gd name="T74" fmla="*/ 772 w 772"/>
                    <a:gd name="T75" fmla="*/ 0 h 196"/>
                    <a:gd name="T76" fmla="*/ 772 w 772"/>
                    <a:gd name="T77"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2" h="196">
                      <a:moveTo>
                        <a:pt x="772" y="0"/>
                      </a:moveTo>
                      <a:lnTo>
                        <a:pt x="134" y="0"/>
                      </a:lnTo>
                      <a:lnTo>
                        <a:pt x="134" y="0"/>
                      </a:lnTo>
                      <a:lnTo>
                        <a:pt x="114" y="2"/>
                      </a:lnTo>
                      <a:lnTo>
                        <a:pt x="90" y="8"/>
                      </a:lnTo>
                      <a:lnTo>
                        <a:pt x="68" y="16"/>
                      </a:lnTo>
                      <a:lnTo>
                        <a:pt x="48" y="28"/>
                      </a:lnTo>
                      <a:lnTo>
                        <a:pt x="28" y="42"/>
                      </a:lnTo>
                      <a:lnTo>
                        <a:pt x="14" y="60"/>
                      </a:lnTo>
                      <a:lnTo>
                        <a:pt x="8" y="68"/>
                      </a:lnTo>
                      <a:lnTo>
                        <a:pt x="4" y="78"/>
                      </a:lnTo>
                      <a:lnTo>
                        <a:pt x="2" y="88"/>
                      </a:lnTo>
                      <a:lnTo>
                        <a:pt x="0" y="98"/>
                      </a:lnTo>
                      <a:lnTo>
                        <a:pt x="0" y="98"/>
                      </a:lnTo>
                      <a:lnTo>
                        <a:pt x="2" y="116"/>
                      </a:lnTo>
                      <a:lnTo>
                        <a:pt x="8" y="136"/>
                      </a:lnTo>
                      <a:lnTo>
                        <a:pt x="18" y="152"/>
                      </a:lnTo>
                      <a:lnTo>
                        <a:pt x="28" y="166"/>
                      </a:lnTo>
                      <a:lnTo>
                        <a:pt x="44" y="178"/>
                      </a:lnTo>
                      <a:lnTo>
                        <a:pt x="60" y="188"/>
                      </a:lnTo>
                      <a:lnTo>
                        <a:pt x="78" y="194"/>
                      </a:lnTo>
                      <a:lnTo>
                        <a:pt x="98" y="196"/>
                      </a:lnTo>
                      <a:lnTo>
                        <a:pt x="598" y="194"/>
                      </a:lnTo>
                      <a:lnTo>
                        <a:pt x="598" y="194"/>
                      </a:lnTo>
                      <a:lnTo>
                        <a:pt x="624" y="194"/>
                      </a:lnTo>
                      <a:lnTo>
                        <a:pt x="648" y="188"/>
                      </a:lnTo>
                      <a:lnTo>
                        <a:pt x="668" y="180"/>
                      </a:lnTo>
                      <a:lnTo>
                        <a:pt x="686" y="170"/>
                      </a:lnTo>
                      <a:lnTo>
                        <a:pt x="704" y="158"/>
                      </a:lnTo>
                      <a:lnTo>
                        <a:pt x="718" y="144"/>
                      </a:lnTo>
                      <a:lnTo>
                        <a:pt x="730" y="130"/>
                      </a:lnTo>
                      <a:lnTo>
                        <a:pt x="740" y="114"/>
                      </a:lnTo>
                      <a:lnTo>
                        <a:pt x="750" y="98"/>
                      </a:lnTo>
                      <a:lnTo>
                        <a:pt x="756" y="80"/>
                      </a:lnTo>
                      <a:lnTo>
                        <a:pt x="762" y="64"/>
                      </a:lnTo>
                      <a:lnTo>
                        <a:pt x="766" y="48"/>
                      </a:lnTo>
                      <a:lnTo>
                        <a:pt x="772" y="20"/>
                      </a:lnTo>
                      <a:lnTo>
                        <a:pt x="772" y="0"/>
                      </a:lnTo>
                      <a:lnTo>
                        <a:pt x="772" y="0"/>
                      </a:lnTo>
                      <a:close/>
                    </a:path>
                  </a:pathLst>
                </a:custGeom>
                <a:solidFill>
                  <a:srgbClr val="FFD4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49"/>
                <p:cNvSpPr>
                  <a:spLocks/>
                </p:cNvSpPr>
                <p:nvPr/>
              </p:nvSpPr>
              <p:spPr bwMode="auto">
                <a:xfrm>
                  <a:off x="9107487" y="9833707"/>
                  <a:ext cx="558800" cy="695325"/>
                </a:xfrm>
                <a:custGeom>
                  <a:avLst/>
                  <a:gdLst>
                    <a:gd name="T0" fmla="*/ 258 w 352"/>
                    <a:gd name="T1" fmla="*/ 14 h 438"/>
                    <a:gd name="T2" fmla="*/ 224 w 352"/>
                    <a:gd name="T3" fmla="*/ 2 h 438"/>
                    <a:gd name="T4" fmla="*/ 190 w 352"/>
                    <a:gd name="T5" fmla="*/ 0 h 438"/>
                    <a:gd name="T6" fmla="*/ 156 w 352"/>
                    <a:gd name="T7" fmla="*/ 6 h 438"/>
                    <a:gd name="T8" fmla="*/ 124 w 352"/>
                    <a:gd name="T9" fmla="*/ 20 h 438"/>
                    <a:gd name="T10" fmla="*/ 92 w 352"/>
                    <a:gd name="T11" fmla="*/ 42 h 438"/>
                    <a:gd name="T12" fmla="*/ 64 w 352"/>
                    <a:gd name="T13" fmla="*/ 70 h 438"/>
                    <a:gd name="T14" fmla="*/ 40 w 352"/>
                    <a:gd name="T15" fmla="*/ 104 h 438"/>
                    <a:gd name="T16" fmla="*/ 20 w 352"/>
                    <a:gd name="T17" fmla="*/ 144 h 438"/>
                    <a:gd name="T18" fmla="*/ 12 w 352"/>
                    <a:gd name="T19" fmla="*/ 166 h 438"/>
                    <a:gd name="T20" fmla="*/ 2 w 352"/>
                    <a:gd name="T21" fmla="*/ 208 h 438"/>
                    <a:gd name="T22" fmla="*/ 0 w 352"/>
                    <a:gd name="T23" fmla="*/ 252 h 438"/>
                    <a:gd name="T24" fmla="*/ 4 w 352"/>
                    <a:gd name="T25" fmla="*/ 292 h 438"/>
                    <a:gd name="T26" fmla="*/ 14 w 352"/>
                    <a:gd name="T27" fmla="*/ 330 h 438"/>
                    <a:gd name="T28" fmla="*/ 30 w 352"/>
                    <a:gd name="T29" fmla="*/ 364 h 438"/>
                    <a:gd name="T30" fmla="*/ 52 w 352"/>
                    <a:gd name="T31" fmla="*/ 394 h 438"/>
                    <a:gd name="T32" fmla="*/ 78 w 352"/>
                    <a:gd name="T33" fmla="*/ 416 h 438"/>
                    <a:gd name="T34" fmla="*/ 94 w 352"/>
                    <a:gd name="T35" fmla="*/ 424 h 438"/>
                    <a:gd name="T36" fmla="*/ 126 w 352"/>
                    <a:gd name="T37" fmla="*/ 436 h 438"/>
                    <a:gd name="T38" fmla="*/ 160 w 352"/>
                    <a:gd name="T39" fmla="*/ 438 h 438"/>
                    <a:gd name="T40" fmla="*/ 196 w 352"/>
                    <a:gd name="T41" fmla="*/ 432 h 438"/>
                    <a:gd name="T42" fmla="*/ 228 w 352"/>
                    <a:gd name="T43" fmla="*/ 418 h 438"/>
                    <a:gd name="T44" fmla="*/ 260 w 352"/>
                    <a:gd name="T45" fmla="*/ 396 h 438"/>
                    <a:gd name="T46" fmla="*/ 288 w 352"/>
                    <a:gd name="T47" fmla="*/ 368 h 438"/>
                    <a:gd name="T48" fmla="*/ 312 w 352"/>
                    <a:gd name="T49" fmla="*/ 334 h 438"/>
                    <a:gd name="T50" fmla="*/ 332 w 352"/>
                    <a:gd name="T51" fmla="*/ 294 h 438"/>
                    <a:gd name="T52" fmla="*/ 340 w 352"/>
                    <a:gd name="T53" fmla="*/ 272 h 438"/>
                    <a:gd name="T54" fmla="*/ 350 w 352"/>
                    <a:gd name="T55" fmla="*/ 230 h 438"/>
                    <a:gd name="T56" fmla="*/ 352 w 352"/>
                    <a:gd name="T57" fmla="*/ 188 h 438"/>
                    <a:gd name="T58" fmla="*/ 348 w 352"/>
                    <a:gd name="T59" fmla="*/ 146 h 438"/>
                    <a:gd name="T60" fmla="*/ 338 w 352"/>
                    <a:gd name="T61" fmla="*/ 108 h 438"/>
                    <a:gd name="T62" fmla="*/ 322 w 352"/>
                    <a:gd name="T63" fmla="*/ 74 h 438"/>
                    <a:gd name="T64" fmla="*/ 300 w 352"/>
                    <a:gd name="T65" fmla="*/ 46 h 438"/>
                    <a:gd name="T66" fmla="*/ 274 w 352"/>
                    <a:gd name="T67" fmla="*/ 22 h 438"/>
                    <a:gd name="T68" fmla="*/ 258 w 352"/>
                    <a:gd name="T69" fmla="*/ 14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2" h="438">
                      <a:moveTo>
                        <a:pt x="258" y="14"/>
                      </a:moveTo>
                      <a:lnTo>
                        <a:pt x="258" y="14"/>
                      </a:lnTo>
                      <a:lnTo>
                        <a:pt x="242" y="8"/>
                      </a:lnTo>
                      <a:lnTo>
                        <a:pt x="224" y="2"/>
                      </a:lnTo>
                      <a:lnTo>
                        <a:pt x="208" y="0"/>
                      </a:lnTo>
                      <a:lnTo>
                        <a:pt x="190" y="0"/>
                      </a:lnTo>
                      <a:lnTo>
                        <a:pt x="174" y="2"/>
                      </a:lnTo>
                      <a:lnTo>
                        <a:pt x="156" y="6"/>
                      </a:lnTo>
                      <a:lnTo>
                        <a:pt x="140" y="14"/>
                      </a:lnTo>
                      <a:lnTo>
                        <a:pt x="124" y="20"/>
                      </a:lnTo>
                      <a:lnTo>
                        <a:pt x="108" y="30"/>
                      </a:lnTo>
                      <a:lnTo>
                        <a:pt x="92" y="42"/>
                      </a:lnTo>
                      <a:lnTo>
                        <a:pt x="78" y="56"/>
                      </a:lnTo>
                      <a:lnTo>
                        <a:pt x="64" y="70"/>
                      </a:lnTo>
                      <a:lnTo>
                        <a:pt x="52" y="86"/>
                      </a:lnTo>
                      <a:lnTo>
                        <a:pt x="40" y="104"/>
                      </a:lnTo>
                      <a:lnTo>
                        <a:pt x="30" y="124"/>
                      </a:lnTo>
                      <a:lnTo>
                        <a:pt x="20" y="144"/>
                      </a:lnTo>
                      <a:lnTo>
                        <a:pt x="20" y="144"/>
                      </a:lnTo>
                      <a:lnTo>
                        <a:pt x="12" y="166"/>
                      </a:lnTo>
                      <a:lnTo>
                        <a:pt x="6" y="188"/>
                      </a:lnTo>
                      <a:lnTo>
                        <a:pt x="2" y="208"/>
                      </a:lnTo>
                      <a:lnTo>
                        <a:pt x="0" y="230"/>
                      </a:lnTo>
                      <a:lnTo>
                        <a:pt x="0" y="252"/>
                      </a:lnTo>
                      <a:lnTo>
                        <a:pt x="0" y="272"/>
                      </a:lnTo>
                      <a:lnTo>
                        <a:pt x="4" y="292"/>
                      </a:lnTo>
                      <a:lnTo>
                        <a:pt x="8" y="312"/>
                      </a:lnTo>
                      <a:lnTo>
                        <a:pt x="14" y="330"/>
                      </a:lnTo>
                      <a:lnTo>
                        <a:pt x="20" y="348"/>
                      </a:lnTo>
                      <a:lnTo>
                        <a:pt x="30" y="364"/>
                      </a:lnTo>
                      <a:lnTo>
                        <a:pt x="40" y="380"/>
                      </a:lnTo>
                      <a:lnTo>
                        <a:pt x="52" y="394"/>
                      </a:lnTo>
                      <a:lnTo>
                        <a:pt x="64" y="406"/>
                      </a:lnTo>
                      <a:lnTo>
                        <a:pt x="78" y="416"/>
                      </a:lnTo>
                      <a:lnTo>
                        <a:pt x="94" y="424"/>
                      </a:lnTo>
                      <a:lnTo>
                        <a:pt x="94" y="424"/>
                      </a:lnTo>
                      <a:lnTo>
                        <a:pt x="110" y="432"/>
                      </a:lnTo>
                      <a:lnTo>
                        <a:pt x="126" y="436"/>
                      </a:lnTo>
                      <a:lnTo>
                        <a:pt x="144" y="438"/>
                      </a:lnTo>
                      <a:lnTo>
                        <a:pt x="160" y="438"/>
                      </a:lnTo>
                      <a:lnTo>
                        <a:pt x="178" y="436"/>
                      </a:lnTo>
                      <a:lnTo>
                        <a:pt x="196" y="432"/>
                      </a:lnTo>
                      <a:lnTo>
                        <a:pt x="212" y="426"/>
                      </a:lnTo>
                      <a:lnTo>
                        <a:pt x="228" y="418"/>
                      </a:lnTo>
                      <a:lnTo>
                        <a:pt x="244" y="408"/>
                      </a:lnTo>
                      <a:lnTo>
                        <a:pt x="260" y="396"/>
                      </a:lnTo>
                      <a:lnTo>
                        <a:pt x="274" y="384"/>
                      </a:lnTo>
                      <a:lnTo>
                        <a:pt x="288" y="368"/>
                      </a:lnTo>
                      <a:lnTo>
                        <a:pt x="300" y="352"/>
                      </a:lnTo>
                      <a:lnTo>
                        <a:pt x="312" y="334"/>
                      </a:lnTo>
                      <a:lnTo>
                        <a:pt x="322" y="314"/>
                      </a:lnTo>
                      <a:lnTo>
                        <a:pt x="332" y="294"/>
                      </a:lnTo>
                      <a:lnTo>
                        <a:pt x="332" y="294"/>
                      </a:lnTo>
                      <a:lnTo>
                        <a:pt x="340" y="272"/>
                      </a:lnTo>
                      <a:lnTo>
                        <a:pt x="344" y="252"/>
                      </a:lnTo>
                      <a:lnTo>
                        <a:pt x="350" y="230"/>
                      </a:lnTo>
                      <a:lnTo>
                        <a:pt x="352" y="208"/>
                      </a:lnTo>
                      <a:lnTo>
                        <a:pt x="352" y="188"/>
                      </a:lnTo>
                      <a:lnTo>
                        <a:pt x="350" y="166"/>
                      </a:lnTo>
                      <a:lnTo>
                        <a:pt x="348" y="146"/>
                      </a:lnTo>
                      <a:lnTo>
                        <a:pt x="344" y="126"/>
                      </a:lnTo>
                      <a:lnTo>
                        <a:pt x="338" y="108"/>
                      </a:lnTo>
                      <a:lnTo>
                        <a:pt x="330" y="90"/>
                      </a:lnTo>
                      <a:lnTo>
                        <a:pt x="322" y="74"/>
                      </a:lnTo>
                      <a:lnTo>
                        <a:pt x="312" y="60"/>
                      </a:lnTo>
                      <a:lnTo>
                        <a:pt x="300" y="46"/>
                      </a:lnTo>
                      <a:lnTo>
                        <a:pt x="288" y="32"/>
                      </a:lnTo>
                      <a:lnTo>
                        <a:pt x="274" y="22"/>
                      </a:lnTo>
                      <a:lnTo>
                        <a:pt x="258" y="14"/>
                      </a:lnTo>
                      <a:lnTo>
                        <a:pt x="258" y="14"/>
                      </a:lnTo>
                      <a:close/>
                    </a:path>
                  </a:pathLst>
                </a:custGeom>
                <a:solidFill>
                  <a:srgbClr val="FFD4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Rectangle 50"/>
                <p:cNvSpPr>
                  <a:spLocks noChangeArrowheads="1"/>
                </p:cNvSpPr>
                <p:nvPr/>
              </p:nvSpPr>
              <p:spPr bwMode="auto">
                <a:xfrm>
                  <a:off x="5202237" y="9878157"/>
                  <a:ext cx="3330575" cy="962025"/>
                </a:xfrm>
                <a:prstGeom prst="rect">
                  <a:avLst/>
                </a:prstGeom>
                <a:solidFill>
                  <a:srgbClr val="FF7C5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51"/>
                <p:cNvSpPr>
                  <a:spLocks/>
                </p:cNvSpPr>
                <p:nvPr/>
              </p:nvSpPr>
              <p:spPr bwMode="auto">
                <a:xfrm>
                  <a:off x="5202237" y="10360757"/>
                  <a:ext cx="3330575" cy="479425"/>
                </a:xfrm>
                <a:custGeom>
                  <a:avLst/>
                  <a:gdLst>
                    <a:gd name="T0" fmla="*/ 2098 w 2098"/>
                    <a:gd name="T1" fmla="*/ 0 h 302"/>
                    <a:gd name="T2" fmla="*/ 0 w 2098"/>
                    <a:gd name="T3" fmla="*/ 2 h 302"/>
                    <a:gd name="T4" fmla="*/ 0 w 2098"/>
                    <a:gd name="T5" fmla="*/ 302 h 302"/>
                    <a:gd name="T6" fmla="*/ 2098 w 2098"/>
                    <a:gd name="T7" fmla="*/ 302 h 302"/>
                    <a:gd name="T8" fmla="*/ 2098 w 2098"/>
                    <a:gd name="T9" fmla="*/ 0 h 302"/>
                  </a:gdLst>
                  <a:ahLst/>
                  <a:cxnLst>
                    <a:cxn ang="0">
                      <a:pos x="T0" y="T1"/>
                    </a:cxn>
                    <a:cxn ang="0">
                      <a:pos x="T2" y="T3"/>
                    </a:cxn>
                    <a:cxn ang="0">
                      <a:pos x="T4" y="T5"/>
                    </a:cxn>
                    <a:cxn ang="0">
                      <a:pos x="T6" y="T7"/>
                    </a:cxn>
                    <a:cxn ang="0">
                      <a:pos x="T8" y="T9"/>
                    </a:cxn>
                  </a:cxnLst>
                  <a:rect l="0" t="0" r="r" b="b"/>
                  <a:pathLst>
                    <a:path w="2098" h="302">
                      <a:moveTo>
                        <a:pt x="2098" y="0"/>
                      </a:moveTo>
                      <a:lnTo>
                        <a:pt x="0" y="2"/>
                      </a:lnTo>
                      <a:lnTo>
                        <a:pt x="0" y="302"/>
                      </a:lnTo>
                      <a:lnTo>
                        <a:pt x="2098" y="302"/>
                      </a:lnTo>
                      <a:lnTo>
                        <a:pt x="2098" y="0"/>
                      </a:lnTo>
                      <a:close/>
                    </a:path>
                  </a:pathLst>
                </a:custGeom>
                <a:solidFill>
                  <a:srgbClr val="DB60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52"/>
                <p:cNvSpPr>
                  <a:spLocks/>
                </p:cNvSpPr>
                <p:nvPr/>
              </p:nvSpPr>
              <p:spPr bwMode="auto">
                <a:xfrm>
                  <a:off x="10110787" y="10055957"/>
                  <a:ext cx="533400" cy="212725"/>
                </a:xfrm>
                <a:custGeom>
                  <a:avLst/>
                  <a:gdLst>
                    <a:gd name="T0" fmla="*/ 270 w 336"/>
                    <a:gd name="T1" fmla="*/ 0 h 134"/>
                    <a:gd name="T2" fmla="*/ 66 w 336"/>
                    <a:gd name="T3" fmla="*/ 0 h 134"/>
                    <a:gd name="T4" fmla="*/ 66 w 336"/>
                    <a:gd name="T5" fmla="*/ 0 h 134"/>
                    <a:gd name="T6" fmla="*/ 52 w 336"/>
                    <a:gd name="T7" fmla="*/ 2 h 134"/>
                    <a:gd name="T8" fmla="*/ 40 w 336"/>
                    <a:gd name="T9" fmla="*/ 6 h 134"/>
                    <a:gd name="T10" fmla="*/ 30 w 336"/>
                    <a:gd name="T11" fmla="*/ 12 h 134"/>
                    <a:gd name="T12" fmla="*/ 20 w 336"/>
                    <a:gd name="T13" fmla="*/ 20 h 134"/>
                    <a:gd name="T14" fmla="*/ 12 w 336"/>
                    <a:gd name="T15" fmla="*/ 30 h 134"/>
                    <a:gd name="T16" fmla="*/ 4 w 336"/>
                    <a:gd name="T17" fmla="*/ 42 h 134"/>
                    <a:gd name="T18" fmla="*/ 2 w 336"/>
                    <a:gd name="T19" fmla="*/ 54 h 134"/>
                    <a:gd name="T20" fmla="*/ 0 w 336"/>
                    <a:gd name="T21" fmla="*/ 68 h 134"/>
                    <a:gd name="T22" fmla="*/ 0 w 336"/>
                    <a:gd name="T23" fmla="*/ 68 h 134"/>
                    <a:gd name="T24" fmla="*/ 2 w 336"/>
                    <a:gd name="T25" fmla="*/ 80 h 134"/>
                    <a:gd name="T26" fmla="*/ 4 w 336"/>
                    <a:gd name="T27" fmla="*/ 92 h 134"/>
                    <a:gd name="T28" fmla="*/ 12 w 336"/>
                    <a:gd name="T29" fmla="*/ 104 h 134"/>
                    <a:gd name="T30" fmla="*/ 20 w 336"/>
                    <a:gd name="T31" fmla="*/ 114 h 134"/>
                    <a:gd name="T32" fmla="*/ 30 w 336"/>
                    <a:gd name="T33" fmla="*/ 122 h 134"/>
                    <a:gd name="T34" fmla="*/ 40 w 336"/>
                    <a:gd name="T35" fmla="*/ 128 h 134"/>
                    <a:gd name="T36" fmla="*/ 52 w 336"/>
                    <a:gd name="T37" fmla="*/ 132 h 134"/>
                    <a:gd name="T38" fmla="*/ 66 w 336"/>
                    <a:gd name="T39" fmla="*/ 134 h 134"/>
                    <a:gd name="T40" fmla="*/ 270 w 336"/>
                    <a:gd name="T41" fmla="*/ 134 h 134"/>
                    <a:gd name="T42" fmla="*/ 270 w 336"/>
                    <a:gd name="T43" fmla="*/ 134 h 134"/>
                    <a:gd name="T44" fmla="*/ 282 w 336"/>
                    <a:gd name="T45" fmla="*/ 132 h 134"/>
                    <a:gd name="T46" fmla="*/ 294 w 336"/>
                    <a:gd name="T47" fmla="*/ 128 h 134"/>
                    <a:gd name="T48" fmla="*/ 306 w 336"/>
                    <a:gd name="T49" fmla="*/ 122 h 134"/>
                    <a:gd name="T50" fmla="*/ 316 w 336"/>
                    <a:gd name="T51" fmla="*/ 114 h 134"/>
                    <a:gd name="T52" fmla="*/ 324 w 336"/>
                    <a:gd name="T53" fmla="*/ 104 h 134"/>
                    <a:gd name="T54" fmla="*/ 330 w 336"/>
                    <a:gd name="T55" fmla="*/ 92 h 134"/>
                    <a:gd name="T56" fmla="*/ 334 w 336"/>
                    <a:gd name="T57" fmla="*/ 80 h 134"/>
                    <a:gd name="T58" fmla="*/ 336 w 336"/>
                    <a:gd name="T59" fmla="*/ 68 h 134"/>
                    <a:gd name="T60" fmla="*/ 336 w 336"/>
                    <a:gd name="T61" fmla="*/ 68 h 134"/>
                    <a:gd name="T62" fmla="*/ 334 w 336"/>
                    <a:gd name="T63" fmla="*/ 54 h 134"/>
                    <a:gd name="T64" fmla="*/ 330 w 336"/>
                    <a:gd name="T65" fmla="*/ 42 h 134"/>
                    <a:gd name="T66" fmla="*/ 324 w 336"/>
                    <a:gd name="T67" fmla="*/ 30 h 134"/>
                    <a:gd name="T68" fmla="*/ 316 w 336"/>
                    <a:gd name="T69" fmla="*/ 20 h 134"/>
                    <a:gd name="T70" fmla="*/ 306 w 336"/>
                    <a:gd name="T71" fmla="*/ 12 h 134"/>
                    <a:gd name="T72" fmla="*/ 294 w 336"/>
                    <a:gd name="T73" fmla="*/ 6 h 134"/>
                    <a:gd name="T74" fmla="*/ 282 w 336"/>
                    <a:gd name="T75" fmla="*/ 2 h 134"/>
                    <a:gd name="T76" fmla="*/ 270 w 336"/>
                    <a:gd name="T77" fmla="*/ 0 h 134"/>
                    <a:gd name="T78" fmla="*/ 270 w 336"/>
                    <a:gd name="T79"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6" h="134">
                      <a:moveTo>
                        <a:pt x="270" y="0"/>
                      </a:moveTo>
                      <a:lnTo>
                        <a:pt x="66" y="0"/>
                      </a:lnTo>
                      <a:lnTo>
                        <a:pt x="66" y="0"/>
                      </a:lnTo>
                      <a:lnTo>
                        <a:pt x="52" y="2"/>
                      </a:lnTo>
                      <a:lnTo>
                        <a:pt x="40" y="6"/>
                      </a:lnTo>
                      <a:lnTo>
                        <a:pt x="30" y="12"/>
                      </a:lnTo>
                      <a:lnTo>
                        <a:pt x="20" y="20"/>
                      </a:lnTo>
                      <a:lnTo>
                        <a:pt x="12" y="30"/>
                      </a:lnTo>
                      <a:lnTo>
                        <a:pt x="4" y="42"/>
                      </a:lnTo>
                      <a:lnTo>
                        <a:pt x="2" y="54"/>
                      </a:lnTo>
                      <a:lnTo>
                        <a:pt x="0" y="68"/>
                      </a:lnTo>
                      <a:lnTo>
                        <a:pt x="0" y="68"/>
                      </a:lnTo>
                      <a:lnTo>
                        <a:pt x="2" y="80"/>
                      </a:lnTo>
                      <a:lnTo>
                        <a:pt x="4" y="92"/>
                      </a:lnTo>
                      <a:lnTo>
                        <a:pt x="12" y="104"/>
                      </a:lnTo>
                      <a:lnTo>
                        <a:pt x="20" y="114"/>
                      </a:lnTo>
                      <a:lnTo>
                        <a:pt x="30" y="122"/>
                      </a:lnTo>
                      <a:lnTo>
                        <a:pt x="40" y="128"/>
                      </a:lnTo>
                      <a:lnTo>
                        <a:pt x="52" y="132"/>
                      </a:lnTo>
                      <a:lnTo>
                        <a:pt x="66" y="134"/>
                      </a:lnTo>
                      <a:lnTo>
                        <a:pt x="270" y="134"/>
                      </a:lnTo>
                      <a:lnTo>
                        <a:pt x="270" y="134"/>
                      </a:lnTo>
                      <a:lnTo>
                        <a:pt x="282" y="132"/>
                      </a:lnTo>
                      <a:lnTo>
                        <a:pt x="294" y="128"/>
                      </a:lnTo>
                      <a:lnTo>
                        <a:pt x="306" y="122"/>
                      </a:lnTo>
                      <a:lnTo>
                        <a:pt x="316" y="114"/>
                      </a:lnTo>
                      <a:lnTo>
                        <a:pt x="324" y="104"/>
                      </a:lnTo>
                      <a:lnTo>
                        <a:pt x="330" y="92"/>
                      </a:lnTo>
                      <a:lnTo>
                        <a:pt x="334" y="80"/>
                      </a:lnTo>
                      <a:lnTo>
                        <a:pt x="336" y="68"/>
                      </a:lnTo>
                      <a:lnTo>
                        <a:pt x="336" y="68"/>
                      </a:lnTo>
                      <a:lnTo>
                        <a:pt x="334" y="54"/>
                      </a:lnTo>
                      <a:lnTo>
                        <a:pt x="330" y="42"/>
                      </a:lnTo>
                      <a:lnTo>
                        <a:pt x="324" y="30"/>
                      </a:lnTo>
                      <a:lnTo>
                        <a:pt x="316" y="20"/>
                      </a:lnTo>
                      <a:lnTo>
                        <a:pt x="306" y="12"/>
                      </a:lnTo>
                      <a:lnTo>
                        <a:pt x="294" y="6"/>
                      </a:lnTo>
                      <a:lnTo>
                        <a:pt x="282" y="2"/>
                      </a:lnTo>
                      <a:lnTo>
                        <a:pt x="270" y="0"/>
                      </a:lnTo>
                      <a:lnTo>
                        <a:pt x="270" y="0"/>
                      </a:lnTo>
                      <a:close/>
                    </a:path>
                  </a:pathLst>
                </a:custGeom>
                <a:solidFill>
                  <a:srgbClr val="FFD4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53"/>
                <p:cNvSpPr>
                  <a:spLocks/>
                </p:cNvSpPr>
                <p:nvPr/>
              </p:nvSpPr>
              <p:spPr bwMode="auto">
                <a:xfrm>
                  <a:off x="10110787" y="10265507"/>
                  <a:ext cx="565150" cy="212725"/>
                </a:xfrm>
                <a:custGeom>
                  <a:avLst/>
                  <a:gdLst>
                    <a:gd name="T0" fmla="*/ 288 w 356"/>
                    <a:gd name="T1" fmla="*/ 0 h 134"/>
                    <a:gd name="T2" fmla="*/ 66 w 356"/>
                    <a:gd name="T3" fmla="*/ 0 h 134"/>
                    <a:gd name="T4" fmla="*/ 66 w 356"/>
                    <a:gd name="T5" fmla="*/ 0 h 134"/>
                    <a:gd name="T6" fmla="*/ 52 w 356"/>
                    <a:gd name="T7" fmla="*/ 2 h 134"/>
                    <a:gd name="T8" fmla="*/ 40 w 356"/>
                    <a:gd name="T9" fmla="*/ 6 h 134"/>
                    <a:gd name="T10" fmla="*/ 30 w 356"/>
                    <a:gd name="T11" fmla="*/ 12 h 134"/>
                    <a:gd name="T12" fmla="*/ 20 w 356"/>
                    <a:gd name="T13" fmla="*/ 20 h 134"/>
                    <a:gd name="T14" fmla="*/ 12 w 356"/>
                    <a:gd name="T15" fmla="*/ 30 h 134"/>
                    <a:gd name="T16" fmla="*/ 4 w 356"/>
                    <a:gd name="T17" fmla="*/ 42 h 134"/>
                    <a:gd name="T18" fmla="*/ 2 w 356"/>
                    <a:gd name="T19" fmla="*/ 54 h 134"/>
                    <a:gd name="T20" fmla="*/ 0 w 356"/>
                    <a:gd name="T21" fmla="*/ 68 h 134"/>
                    <a:gd name="T22" fmla="*/ 0 w 356"/>
                    <a:gd name="T23" fmla="*/ 68 h 134"/>
                    <a:gd name="T24" fmla="*/ 2 w 356"/>
                    <a:gd name="T25" fmla="*/ 80 h 134"/>
                    <a:gd name="T26" fmla="*/ 4 w 356"/>
                    <a:gd name="T27" fmla="*/ 92 h 134"/>
                    <a:gd name="T28" fmla="*/ 12 w 356"/>
                    <a:gd name="T29" fmla="*/ 104 h 134"/>
                    <a:gd name="T30" fmla="*/ 20 w 356"/>
                    <a:gd name="T31" fmla="*/ 114 h 134"/>
                    <a:gd name="T32" fmla="*/ 30 w 356"/>
                    <a:gd name="T33" fmla="*/ 122 h 134"/>
                    <a:gd name="T34" fmla="*/ 40 w 356"/>
                    <a:gd name="T35" fmla="*/ 128 h 134"/>
                    <a:gd name="T36" fmla="*/ 52 w 356"/>
                    <a:gd name="T37" fmla="*/ 132 h 134"/>
                    <a:gd name="T38" fmla="*/ 66 w 356"/>
                    <a:gd name="T39" fmla="*/ 134 h 134"/>
                    <a:gd name="T40" fmla="*/ 288 w 356"/>
                    <a:gd name="T41" fmla="*/ 134 h 134"/>
                    <a:gd name="T42" fmla="*/ 288 w 356"/>
                    <a:gd name="T43" fmla="*/ 134 h 134"/>
                    <a:gd name="T44" fmla="*/ 302 w 356"/>
                    <a:gd name="T45" fmla="*/ 132 h 134"/>
                    <a:gd name="T46" fmla="*/ 314 w 356"/>
                    <a:gd name="T47" fmla="*/ 128 h 134"/>
                    <a:gd name="T48" fmla="*/ 326 w 356"/>
                    <a:gd name="T49" fmla="*/ 122 h 134"/>
                    <a:gd name="T50" fmla="*/ 336 w 356"/>
                    <a:gd name="T51" fmla="*/ 114 h 134"/>
                    <a:gd name="T52" fmla="*/ 344 w 356"/>
                    <a:gd name="T53" fmla="*/ 104 h 134"/>
                    <a:gd name="T54" fmla="*/ 350 w 356"/>
                    <a:gd name="T55" fmla="*/ 92 h 134"/>
                    <a:gd name="T56" fmla="*/ 354 w 356"/>
                    <a:gd name="T57" fmla="*/ 80 h 134"/>
                    <a:gd name="T58" fmla="*/ 356 w 356"/>
                    <a:gd name="T59" fmla="*/ 68 h 134"/>
                    <a:gd name="T60" fmla="*/ 356 w 356"/>
                    <a:gd name="T61" fmla="*/ 68 h 134"/>
                    <a:gd name="T62" fmla="*/ 354 w 356"/>
                    <a:gd name="T63" fmla="*/ 54 h 134"/>
                    <a:gd name="T64" fmla="*/ 350 w 356"/>
                    <a:gd name="T65" fmla="*/ 42 h 134"/>
                    <a:gd name="T66" fmla="*/ 344 w 356"/>
                    <a:gd name="T67" fmla="*/ 30 h 134"/>
                    <a:gd name="T68" fmla="*/ 336 w 356"/>
                    <a:gd name="T69" fmla="*/ 20 h 134"/>
                    <a:gd name="T70" fmla="*/ 326 w 356"/>
                    <a:gd name="T71" fmla="*/ 12 h 134"/>
                    <a:gd name="T72" fmla="*/ 314 w 356"/>
                    <a:gd name="T73" fmla="*/ 6 h 134"/>
                    <a:gd name="T74" fmla="*/ 302 w 356"/>
                    <a:gd name="T75" fmla="*/ 2 h 134"/>
                    <a:gd name="T76" fmla="*/ 288 w 356"/>
                    <a:gd name="T77" fmla="*/ 0 h 134"/>
                    <a:gd name="T78" fmla="*/ 288 w 356"/>
                    <a:gd name="T79"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6" h="134">
                      <a:moveTo>
                        <a:pt x="288" y="0"/>
                      </a:moveTo>
                      <a:lnTo>
                        <a:pt x="66" y="0"/>
                      </a:lnTo>
                      <a:lnTo>
                        <a:pt x="66" y="0"/>
                      </a:lnTo>
                      <a:lnTo>
                        <a:pt x="52" y="2"/>
                      </a:lnTo>
                      <a:lnTo>
                        <a:pt x="40" y="6"/>
                      </a:lnTo>
                      <a:lnTo>
                        <a:pt x="30" y="12"/>
                      </a:lnTo>
                      <a:lnTo>
                        <a:pt x="20" y="20"/>
                      </a:lnTo>
                      <a:lnTo>
                        <a:pt x="12" y="30"/>
                      </a:lnTo>
                      <a:lnTo>
                        <a:pt x="4" y="42"/>
                      </a:lnTo>
                      <a:lnTo>
                        <a:pt x="2" y="54"/>
                      </a:lnTo>
                      <a:lnTo>
                        <a:pt x="0" y="68"/>
                      </a:lnTo>
                      <a:lnTo>
                        <a:pt x="0" y="68"/>
                      </a:lnTo>
                      <a:lnTo>
                        <a:pt x="2" y="80"/>
                      </a:lnTo>
                      <a:lnTo>
                        <a:pt x="4" y="92"/>
                      </a:lnTo>
                      <a:lnTo>
                        <a:pt x="12" y="104"/>
                      </a:lnTo>
                      <a:lnTo>
                        <a:pt x="20" y="114"/>
                      </a:lnTo>
                      <a:lnTo>
                        <a:pt x="30" y="122"/>
                      </a:lnTo>
                      <a:lnTo>
                        <a:pt x="40" y="128"/>
                      </a:lnTo>
                      <a:lnTo>
                        <a:pt x="52" y="132"/>
                      </a:lnTo>
                      <a:lnTo>
                        <a:pt x="66" y="134"/>
                      </a:lnTo>
                      <a:lnTo>
                        <a:pt x="288" y="134"/>
                      </a:lnTo>
                      <a:lnTo>
                        <a:pt x="288" y="134"/>
                      </a:lnTo>
                      <a:lnTo>
                        <a:pt x="302" y="132"/>
                      </a:lnTo>
                      <a:lnTo>
                        <a:pt x="314" y="128"/>
                      </a:lnTo>
                      <a:lnTo>
                        <a:pt x="326" y="122"/>
                      </a:lnTo>
                      <a:lnTo>
                        <a:pt x="336" y="114"/>
                      </a:lnTo>
                      <a:lnTo>
                        <a:pt x="344" y="104"/>
                      </a:lnTo>
                      <a:lnTo>
                        <a:pt x="350" y="92"/>
                      </a:lnTo>
                      <a:lnTo>
                        <a:pt x="354" y="80"/>
                      </a:lnTo>
                      <a:lnTo>
                        <a:pt x="356" y="68"/>
                      </a:lnTo>
                      <a:lnTo>
                        <a:pt x="356" y="68"/>
                      </a:lnTo>
                      <a:lnTo>
                        <a:pt x="354" y="54"/>
                      </a:lnTo>
                      <a:lnTo>
                        <a:pt x="350" y="42"/>
                      </a:lnTo>
                      <a:lnTo>
                        <a:pt x="344" y="30"/>
                      </a:lnTo>
                      <a:lnTo>
                        <a:pt x="336" y="20"/>
                      </a:lnTo>
                      <a:lnTo>
                        <a:pt x="326" y="12"/>
                      </a:lnTo>
                      <a:lnTo>
                        <a:pt x="314" y="6"/>
                      </a:lnTo>
                      <a:lnTo>
                        <a:pt x="302" y="2"/>
                      </a:lnTo>
                      <a:lnTo>
                        <a:pt x="288" y="0"/>
                      </a:lnTo>
                      <a:lnTo>
                        <a:pt x="288" y="0"/>
                      </a:lnTo>
                      <a:close/>
                    </a:path>
                  </a:pathLst>
                </a:custGeom>
                <a:solidFill>
                  <a:srgbClr val="FFD4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54"/>
                <p:cNvSpPr>
                  <a:spLocks/>
                </p:cNvSpPr>
                <p:nvPr/>
              </p:nvSpPr>
              <p:spPr bwMode="auto">
                <a:xfrm>
                  <a:off x="10110787" y="10478232"/>
                  <a:ext cx="565150" cy="209550"/>
                </a:xfrm>
                <a:custGeom>
                  <a:avLst/>
                  <a:gdLst>
                    <a:gd name="T0" fmla="*/ 288 w 356"/>
                    <a:gd name="T1" fmla="*/ 0 h 132"/>
                    <a:gd name="T2" fmla="*/ 66 w 356"/>
                    <a:gd name="T3" fmla="*/ 0 h 132"/>
                    <a:gd name="T4" fmla="*/ 66 w 356"/>
                    <a:gd name="T5" fmla="*/ 0 h 132"/>
                    <a:gd name="T6" fmla="*/ 52 w 356"/>
                    <a:gd name="T7" fmla="*/ 2 h 132"/>
                    <a:gd name="T8" fmla="*/ 40 w 356"/>
                    <a:gd name="T9" fmla="*/ 4 h 132"/>
                    <a:gd name="T10" fmla="*/ 30 w 356"/>
                    <a:gd name="T11" fmla="*/ 12 h 132"/>
                    <a:gd name="T12" fmla="*/ 20 w 356"/>
                    <a:gd name="T13" fmla="*/ 20 h 132"/>
                    <a:gd name="T14" fmla="*/ 12 w 356"/>
                    <a:gd name="T15" fmla="*/ 30 h 132"/>
                    <a:gd name="T16" fmla="*/ 4 w 356"/>
                    <a:gd name="T17" fmla="*/ 40 h 132"/>
                    <a:gd name="T18" fmla="*/ 2 w 356"/>
                    <a:gd name="T19" fmla="*/ 52 h 132"/>
                    <a:gd name="T20" fmla="*/ 0 w 356"/>
                    <a:gd name="T21" fmla="*/ 66 h 132"/>
                    <a:gd name="T22" fmla="*/ 0 w 356"/>
                    <a:gd name="T23" fmla="*/ 66 h 132"/>
                    <a:gd name="T24" fmla="*/ 2 w 356"/>
                    <a:gd name="T25" fmla="*/ 80 h 132"/>
                    <a:gd name="T26" fmla="*/ 4 w 356"/>
                    <a:gd name="T27" fmla="*/ 92 h 132"/>
                    <a:gd name="T28" fmla="*/ 12 w 356"/>
                    <a:gd name="T29" fmla="*/ 104 h 132"/>
                    <a:gd name="T30" fmla="*/ 20 w 356"/>
                    <a:gd name="T31" fmla="*/ 114 h 132"/>
                    <a:gd name="T32" fmla="*/ 30 w 356"/>
                    <a:gd name="T33" fmla="*/ 122 h 132"/>
                    <a:gd name="T34" fmla="*/ 40 w 356"/>
                    <a:gd name="T35" fmla="*/ 128 h 132"/>
                    <a:gd name="T36" fmla="*/ 52 w 356"/>
                    <a:gd name="T37" fmla="*/ 132 h 132"/>
                    <a:gd name="T38" fmla="*/ 66 w 356"/>
                    <a:gd name="T39" fmla="*/ 132 h 132"/>
                    <a:gd name="T40" fmla="*/ 288 w 356"/>
                    <a:gd name="T41" fmla="*/ 132 h 132"/>
                    <a:gd name="T42" fmla="*/ 288 w 356"/>
                    <a:gd name="T43" fmla="*/ 132 h 132"/>
                    <a:gd name="T44" fmla="*/ 302 w 356"/>
                    <a:gd name="T45" fmla="*/ 132 h 132"/>
                    <a:gd name="T46" fmla="*/ 314 w 356"/>
                    <a:gd name="T47" fmla="*/ 128 h 132"/>
                    <a:gd name="T48" fmla="*/ 326 w 356"/>
                    <a:gd name="T49" fmla="*/ 122 h 132"/>
                    <a:gd name="T50" fmla="*/ 336 w 356"/>
                    <a:gd name="T51" fmla="*/ 114 h 132"/>
                    <a:gd name="T52" fmla="*/ 344 w 356"/>
                    <a:gd name="T53" fmla="*/ 104 h 132"/>
                    <a:gd name="T54" fmla="*/ 350 w 356"/>
                    <a:gd name="T55" fmla="*/ 92 h 132"/>
                    <a:gd name="T56" fmla="*/ 354 w 356"/>
                    <a:gd name="T57" fmla="*/ 80 h 132"/>
                    <a:gd name="T58" fmla="*/ 356 w 356"/>
                    <a:gd name="T59" fmla="*/ 66 h 132"/>
                    <a:gd name="T60" fmla="*/ 356 w 356"/>
                    <a:gd name="T61" fmla="*/ 66 h 132"/>
                    <a:gd name="T62" fmla="*/ 354 w 356"/>
                    <a:gd name="T63" fmla="*/ 52 h 132"/>
                    <a:gd name="T64" fmla="*/ 350 w 356"/>
                    <a:gd name="T65" fmla="*/ 40 h 132"/>
                    <a:gd name="T66" fmla="*/ 344 w 356"/>
                    <a:gd name="T67" fmla="*/ 30 h 132"/>
                    <a:gd name="T68" fmla="*/ 336 w 356"/>
                    <a:gd name="T69" fmla="*/ 20 h 132"/>
                    <a:gd name="T70" fmla="*/ 326 w 356"/>
                    <a:gd name="T71" fmla="*/ 12 h 132"/>
                    <a:gd name="T72" fmla="*/ 314 w 356"/>
                    <a:gd name="T73" fmla="*/ 4 h 132"/>
                    <a:gd name="T74" fmla="*/ 302 w 356"/>
                    <a:gd name="T75" fmla="*/ 2 h 132"/>
                    <a:gd name="T76" fmla="*/ 288 w 356"/>
                    <a:gd name="T77" fmla="*/ 0 h 132"/>
                    <a:gd name="T78" fmla="*/ 288 w 356"/>
                    <a:gd name="T7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6" h="132">
                      <a:moveTo>
                        <a:pt x="288" y="0"/>
                      </a:moveTo>
                      <a:lnTo>
                        <a:pt x="66" y="0"/>
                      </a:lnTo>
                      <a:lnTo>
                        <a:pt x="66" y="0"/>
                      </a:lnTo>
                      <a:lnTo>
                        <a:pt x="52" y="2"/>
                      </a:lnTo>
                      <a:lnTo>
                        <a:pt x="40" y="4"/>
                      </a:lnTo>
                      <a:lnTo>
                        <a:pt x="30" y="12"/>
                      </a:lnTo>
                      <a:lnTo>
                        <a:pt x="20" y="20"/>
                      </a:lnTo>
                      <a:lnTo>
                        <a:pt x="12" y="30"/>
                      </a:lnTo>
                      <a:lnTo>
                        <a:pt x="4" y="40"/>
                      </a:lnTo>
                      <a:lnTo>
                        <a:pt x="2" y="52"/>
                      </a:lnTo>
                      <a:lnTo>
                        <a:pt x="0" y="66"/>
                      </a:lnTo>
                      <a:lnTo>
                        <a:pt x="0" y="66"/>
                      </a:lnTo>
                      <a:lnTo>
                        <a:pt x="2" y="80"/>
                      </a:lnTo>
                      <a:lnTo>
                        <a:pt x="4" y="92"/>
                      </a:lnTo>
                      <a:lnTo>
                        <a:pt x="12" y="104"/>
                      </a:lnTo>
                      <a:lnTo>
                        <a:pt x="20" y="114"/>
                      </a:lnTo>
                      <a:lnTo>
                        <a:pt x="30" y="122"/>
                      </a:lnTo>
                      <a:lnTo>
                        <a:pt x="40" y="128"/>
                      </a:lnTo>
                      <a:lnTo>
                        <a:pt x="52" y="132"/>
                      </a:lnTo>
                      <a:lnTo>
                        <a:pt x="66" y="132"/>
                      </a:lnTo>
                      <a:lnTo>
                        <a:pt x="288" y="132"/>
                      </a:lnTo>
                      <a:lnTo>
                        <a:pt x="288" y="132"/>
                      </a:lnTo>
                      <a:lnTo>
                        <a:pt x="302" y="132"/>
                      </a:lnTo>
                      <a:lnTo>
                        <a:pt x="314" y="128"/>
                      </a:lnTo>
                      <a:lnTo>
                        <a:pt x="326" y="122"/>
                      </a:lnTo>
                      <a:lnTo>
                        <a:pt x="336" y="114"/>
                      </a:lnTo>
                      <a:lnTo>
                        <a:pt x="344" y="104"/>
                      </a:lnTo>
                      <a:lnTo>
                        <a:pt x="350" y="92"/>
                      </a:lnTo>
                      <a:lnTo>
                        <a:pt x="354" y="80"/>
                      </a:lnTo>
                      <a:lnTo>
                        <a:pt x="356" y="66"/>
                      </a:lnTo>
                      <a:lnTo>
                        <a:pt x="356" y="66"/>
                      </a:lnTo>
                      <a:lnTo>
                        <a:pt x="354" y="52"/>
                      </a:lnTo>
                      <a:lnTo>
                        <a:pt x="350" y="40"/>
                      </a:lnTo>
                      <a:lnTo>
                        <a:pt x="344" y="30"/>
                      </a:lnTo>
                      <a:lnTo>
                        <a:pt x="336" y="20"/>
                      </a:lnTo>
                      <a:lnTo>
                        <a:pt x="326" y="12"/>
                      </a:lnTo>
                      <a:lnTo>
                        <a:pt x="314" y="4"/>
                      </a:lnTo>
                      <a:lnTo>
                        <a:pt x="302" y="2"/>
                      </a:lnTo>
                      <a:lnTo>
                        <a:pt x="288" y="0"/>
                      </a:lnTo>
                      <a:lnTo>
                        <a:pt x="288" y="0"/>
                      </a:lnTo>
                      <a:close/>
                    </a:path>
                  </a:pathLst>
                </a:custGeom>
                <a:solidFill>
                  <a:srgbClr val="FFD4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55"/>
                <p:cNvSpPr>
                  <a:spLocks/>
                </p:cNvSpPr>
                <p:nvPr/>
              </p:nvSpPr>
              <p:spPr bwMode="auto">
                <a:xfrm>
                  <a:off x="10110787" y="10687782"/>
                  <a:ext cx="482600" cy="212725"/>
                </a:xfrm>
                <a:custGeom>
                  <a:avLst/>
                  <a:gdLst>
                    <a:gd name="T0" fmla="*/ 238 w 304"/>
                    <a:gd name="T1" fmla="*/ 0 h 134"/>
                    <a:gd name="T2" fmla="*/ 66 w 304"/>
                    <a:gd name="T3" fmla="*/ 0 h 134"/>
                    <a:gd name="T4" fmla="*/ 66 w 304"/>
                    <a:gd name="T5" fmla="*/ 0 h 134"/>
                    <a:gd name="T6" fmla="*/ 52 w 304"/>
                    <a:gd name="T7" fmla="*/ 2 h 134"/>
                    <a:gd name="T8" fmla="*/ 40 w 304"/>
                    <a:gd name="T9" fmla="*/ 6 h 134"/>
                    <a:gd name="T10" fmla="*/ 30 w 304"/>
                    <a:gd name="T11" fmla="*/ 12 h 134"/>
                    <a:gd name="T12" fmla="*/ 20 w 304"/>
                    <a:gd name="T13" fmla="*/ 20 h 134"/>
                    <a:gd name="T14" fmla="*/ 12 w 304"/>
                    <a:gd name="T15" fmla="*/ 30 h 134"/>
                    <a:gd name="T16" fmla="*/ 4 w 304"/>
                    <a:gd name="T17" fmla="*/ 42 h 134"/>
                    <a:gd name="T18" fmla="*/ 2 w 304"/>
                    <a:gd name="T19" fmla="*/ 54 h 134"/>
                    <a:gd name="T20" fmla="*/ 0 w 304"/>
                    <a:gd name="T21" fmla="*/ 68 h 134"/>
                    <a:gd name="T22" fmla="*/ 0 w 304"/>
                    <a:gd name="T23" fmla="*/ 68 h 134"/>
                    <a:gd name="T24" fmla="*/ 0 w 304"/>
                    <a:gd name="T25" fmla="*/ 68 h 134"/>
                    <a:gd name="T26" fmla="*/ 2 w 304"/>
                    <a:gd name="T27" fmla="*/ 80 h 134"/>
                    <a:gd name="T28" fmla="*/ 4 w 304"/>
                    <a:gd name="T29" fmla="*/ 94 h 134"/>
                    <a:gd name="T30" fmla="*/ 12 w 304"/>
                    <a:gd name="T31" fmla="*/ 104 h 134"/>
                    <a:gd name="T32" fmla="*/ 20 w 304"/>
                    <a:gd name="T33" fmla="*/ 114 h 134"/>
                    <a:gd name="T34" fmla="*/ 30 w 304"/>
                    <a:gd name="T35" fmla="*/ 122 h 134"/>
                    <a:gd name="T36" fmla="*/ 40 w 304"/>
                    <a:gd name="T37" fmla="*/ 128 h 134"/>
                    <a:gd name="T38" fmla="*/ 52 w 304"/>
                    <a:gd name="T39" fmla="*/ 132 h 134"/>
                    <a:gd name="T40" fmla="*/ 66 w 304"/>
                    <a:gd name="T41" fmla="*/ 134 h 134"/>
                    <a:gd name="T42" fmla="*/ 238 w 304"/>
                    <a:gd name="T43" fmla="*/ 134 h 134"/>
                    <a:gd name="T44" fmla="*/ 238 w 304"/>
                    <a:gd name="T45" fmla="*/ 134 h 134"/>
                    <a:gd name="T46" fmla="*/ 252 w 304"/>
                    <a:gd name="T47" fmla="*/ 132 h 134"/>
                    <a:gd name="T48" fmla="*/ 264 w 304"/>
                    <a:gd name="T49" fmla="*/ 128 h 134"/>
                    <a:gd name="T50" fmla="*/ 276 w 304"/>
                    <a:gd name="T51" fmla="*/ 122 h 134"/>
                    <a:gd name="T52" fmla="*/ 286 w 304"/>
                    <a:gd name="T53" fmla="*/ 114 h 134"/>
                    <a:gd name="T54" fmla="*/ 294 w 304"/>
                    <a:gd name="T55" fmla="*/ 104 h 134"/>
                    <a:gd name="T56" fmla="*/ 300 w 304"/>
                    <a:gd name="T57" fmla="*/ 94 h 134"/>
                    <a:gd name="T58" fmla="*/ 304 w 304"/>
                    <a:gd name="T59" fmla="*/ 80 h 134"/>
                    <a:gd name="T60" fmla="*/ 304 w 304"/>
                    <a:gd name="T61" fmla="*/ 68 h 134"/>
                    <a:gd name="T62" fmla="*/ 304 w 304"/>
                    <a:gd name="T63" fmla="*/ 68 h 134"/>
                    <a:gd name="T64" fmla="*/ 304 w 304"/>
                    <a:gd name="T65" fmla="*/ 68 h 134"/>
                    <a:gd name="T66" fmla="*/ 304 w 304"/>
                    <a:gd name="T67" fmla="*/ 54 h 134"/>
                    <a:gd name="T68" fmla="*/ 300 w 304"/>
                    <a:gd name="T69" fmla="*/ 42 h 134"/>
                    <a:gd name="T70" fmla="*/ 294 w 304"/>
                    <a:gd name="T71" fmla="*/ 30 h 134"/>
                    <a:gd name="T72" fmla="*/ 286 w 304"/>
                    <a:gd name="T73" fmla="*/ 20 h 134"/>
                    <a:gd name="T74" fmla="*/ 276 w 304"/>
                    <a:gd name="T75" fmla="*/ 12 h 134"/>
                    <a:gd name="T76" fmla="*/ 264 w 304"/>
                    <a:gd name="T77" fmla="*/ 6 h 134"/>
                    <a:gd name="T78" fmla="*/ 252 w 304"/>
                    <a:gd name="T79" fmla="*/ 2 h 134"/>
                    <a:gd name="T80" fmla="*/ 238 w 304"/>
                    <a:gd name="T81" fmla="*/ 0 h 134"/>
                    <a:gd name="T82" fmla="*/ 238 w 304"/>
                    <a:gd name="T83"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4" h="134">
                      <a:moveTo>
                        <a:pt x="238" y="0"/>
                      </a:moveTo>
                      <a:lnTo>
                        <a:pt x="66" y="0"/>
                      </a:lnTo>
                      <a:lnTo>
                        <a:pt x="66" y="0"/>
                      </a:lnTo>
                      <a:lnTo>
                        <a:pt x="52" y="2"/>
                      </a:lnTo>
                      <a:lnTo>
                        <a:pt x="40" y="6"/>
                      </a:lnTo>
                      <a:lnTo>
                        <a:pt x="30" y="12"/>
                      </a:lnTo>
                      <a:lnTo>
                        <a:pt x="20" y="20"/>
                      </a:lnTo>
                      <a:lnTo>
                        <a:pt x="12" y="30"/>
                      </a:lnTo>
                      <a:lnTo>
                        <a:pt x="4" y="42"/>
                      </a:lnTo>
                      <a:lnTo>
                        <a:pt x="2" y="54"/>
                      </a:lnTo>
                      <a:lnTo>
                        <a:pt x="0" y="68"/>
                      </a:lnTo>
                      <a:lnTo>
                        <a:pt x="0" y="68"/>
                      </a:lnTo>
                      <a:lnTo>
                        <a:pt x="0" y="68"/>
                      </a:lnTo>
                      <a:lnTo>
                        <a:pt x="2" y="80"/>
                      </a:lnTo>
                      <a:lnTo>
                        <a:pt x="4" y="94"/>
                      </a:lnTo>
                      <a:lnTo>
                        <a:pt x="12" y="104"/>
                      </a:lnTo>
                      <a:lnTo>
                        <a:pt x="20" y="114"/>
                      </a:lnTo>
                      <a:lnTo>
                        <a:pt x="30" y="122"/>
                      </a:lnTo>
                      <a:lnTo>
                        <a:pt x="40" y="128"/>
                      </a:lnTo>
                      <a:lnTo>
                        <a:pt x="52" y="132"/>
                      </a:lnTo>
                      <a:lnTo>
                        <a:pt x="66" y="134"/>
                      </a:lnTo>
                      <a:lnTo>
                        <a:pt x="238" y="134"/>
                      </a:lnTo>
                      <a:lnTo>
                        <a:pt x="238" y="134"/>
                      </a:lnTo>
                      <a:lnTo>
                        <a:pt x="252" y="132"/>
                      </a:lnTo>
                      <a:lnTo>
                        <a:pt x="264" y="128"/>
                      </a:lnTo>
                      <a:lnTo>
                        <a:pt x="276" y="122"/>
                      </a:lnTo>
                      <a:lnTo>
                        <a:pt x="286" y="114"/>
                      </a:lnTo>
                      <a:lnTo>
                        <a:pt x="294" y="104"/>
                      </a:lnTo>
                      <a:lnTo>
                        <a:pt x="300" y="94"/>
                      </a:lnTo>
                      <a:lnTo>
                        <a:pt x="304" y="80"/>
                      </a:lnTo>
                      <a:lnTo>
                        <a:pt x="304" y="68"/>
                      </a:lnTo>
                      <a:lnTo>
                        <a:pt x="304" y="68"/>
                      </a:lnTo>
                      <a:lnTo>
                        <a:pt x="304" y="68"/>
                      </a:lnTo>
                      <a:lnTo>
                        <a:pt x="304" y="54"/>
                      </a:lnTo>
                      <a:lnTo>
                        <a:pt x="300" y="42"/>
                      </a:lnTo>
                      <a:lnTo>
                        <a:pt x="294" y="30"/>
                      </a:lnTo>
                      <a:lnTo>
                        <a:pt x="286" y="20"/>
                      </a:lnTo>
                      <a:lnTo>
                        <a:pt x="276" y="12"/>
                      </a:lnTo>
                      <a:lnTo>
                        <a:pt x="264" y="6"/>
                      </a:lnTo>
                      <a:lnTo>
                        <a:pt x="252" y="2"/>
                      </a:lnTo>
                      <a:lnTo>
                        <a:pt x="238" y="0"/>
                      </a:lnTo>
                      <a:lnTo>
                        <a:pt x="238" y="0"/>
                      </a:lnTo>
                      <a:close/>
                    </a:path>
                  </a:pathLst>
                </a:custGeom>
                <a:solidFill>
                  <a:srgbClr val="FFD4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56"/>
                <p:cNvSpPr>
                  <a:spLocks/>
                </p:cNvSpPr>
                <p:nvPr/>
              </p:nvSpPr>
              <p:spPr bwMode="auto">
                <a:xfrm>
                  <a:off x="10971212" y="9059007"/>
                  <a:ext cx="498475" cy="736600"/>
                </a:xfrm>
                <a:custGeom>
                  <a:avLst/>
                  <a:gdLst>
                    <a:gd name="T0" fmla="*/ 298 w 314"/>
                    <a:gd name="T1" fmla="*/ 0 h 464"/>
                    <a:gd name="T2" fmla="*/ 298 w 314"/>
                    <a:gd name="T3" fmla="*/ 0 h 464"/>
                    <a:gd name="T4" fmla="*/ 304 w 314"/>
                    <a:gd name="T5" fmla="*/ 26 h 464"/>
                    <a:gd name="T6" fmla="*/ 310 w 314"/>
                    <a:gd name="T7" fmla="*/ 54 h 464"/>
                    <a:gd name="T8" fmla="*/ 312 w 314"/>
                    <a:gd name="T9" fmla="*/ 80 h 464"/>
                    <a:gd name="T10" fmla="*/ 314 w 314"/>
                    <a:gd name="T11" fmla="*/ 108 h 464"/>
                    <a:gd name="T12" fmla="*/ 314 w 314"/>
                    <a:gd name="T13" fmla="*/ 108 h 464"/>
                    <a:gd name="T14" fmla="*/ 312 w 314"/>
                    <a:gd name="T15" fmla="*/ 142 h 464"/>
                    <a:gd name="T16" fmla="*/ 308 w 314"/>
                    <a:gd name="T17" fmla="*/ 176 h 464"/>
                    <a:gd name="T18" fmla="*/ 300 w 314"/>
                    <a:gd name="T19" fmla="*/ 208 h 464"/>
                    <a:gd name="T20" fmla="*/ 290 w 314"/>
                    <a:gd name="T21" fmla="*/ 238 h 464"/>
                    <a:gd name="T22" fmla="*/ 276 w 314"/>
                    <a:gd name="T23" fmla="*/ 268 h 464"/>
                    <a:gd name="T24" fmla="*/ 262 w 314"/>
                    <a:gd name="T25" fmla="*/ 296 h 464"/>
                    <a:gd name="T26" fmla="*/ 244 w 314"/>
                    <a:gd name="T27" fmla="*/ 322 h 464"/>
                    <a:gd name="T28" fmla="*/ 224 w 314"/>
                    <a:gd name="T29" fmla="*/ 346 h 464"/>
                    <a:gd name="T30" fmla="*/ 200 w 314"/>
                    <a:gd name="T31" fmla="*/ 370 h 464"/>
                    <a:gd name="T32" fmla="*/ 176 w 314"/>
                    <a:gd name="T33" fmla="*/ 390 h 464"/>
                    <a:gd name="T34" fmla="*/ 150 w 314"/>
                    <a:gd name="T35" fmla="*/ 408 h 464"/>
                    <a:gd name="T36" fmla="*/ 124 w 314"/>
                    <a:gd name="T37" fmla="*/ 426 h 464"/>
                    <a:gd name="T38" fmla="*/ 94 w 314"/>
                    <a:gd name="T39" fmla="*/ 438 h 464"/>
                    <a:gd name="T40" fmla="*/ 64 w 314"/>
                    <a:gd name="T41" fmla="*/ 450 h 464"/>
                    <a:gd name="T42" fmla="*/ 32 w 314"/>
                    <a:gd name="T43" fmla="*/ 458 h 464"/>
                    <a:gd name="T44" fmla="*/ 0 w 314"/>
                    <a:gd name="T45"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4" h="464">
                      <a:moveTo>
                        <a:pt x="298" y="0"/>
                      </a:moveTo>
                      <a:lnTo>
                        <a:pt x="298" y="0"/>
                      </a:lnTo>
                      <a:lnTo>
                        <a:pt x="304" y="26"/>
                      </a:lnTo>
                      <a:lnTo>
                        <a:pt x="310" y="54"/>
                      </a:lnTo>
                      <a:lnTo>
                        <a:pt x="312" y="80"/>
                      </a:lnTo>
                      <a:lnTo>
                        <a:pt x="314" y="108"/>
                      </a:lnTo>
                      <a:lnTo>
                        <a:pt x="314" y="108"/>
                      </a:lnTo>
                      <a:lnTo>
                        <a:pt x="312" y="142"/>
                      </a:lnTo>
                      <a:lnTo>
                        <a:pt x="308" y="176"/>
                      </a:lnTo>
                      <a:lnTo>
                        <a:pt x="300" y="208"/>
                      </a:lnTo>
                      <a:lnTo>
                        <a:pt x="290" y="238"/>
                      </a:lnTo>
                      <a:lnTo>
                        <a:pt x="276" y="268"/>
                      </a:lnTo>
                      <a:lnTo>
                        <a:pt x="262" y="296"/>
                      </a:lnTo>
                      <a:lnTo>
                        <a:pt x="244" y="322"/>
                      </a:lnTo>
                      <a:lnTo>
                        <a:pt x="224" y="346"/>
                      </a:lnTo>
                      <a:lnTo>
                        <a:pt x="200" y="370"/>
                      </a:lnTo>
                      <a:lnTo>
                        <a:pt x="176" y="390"/>
                      </a:lnTo>
                      <a:lnTo>
                        <a:pt x="150" y="408"/>
                      </a:lnTo>
                      <a:lnTo>
                        <a:pt x="124" y="426"/>
                      </a:lnTo>
                      <a:lnTo>
                        <a:pt x="94" y="438"/>
                      </a:lnTo>
                      <a:lnTo>
                        <a:pt x="64" y="450"/>
                      </a:lnTo>
                      <a:lnTo>
                        <a:pt x="32" y="458"/>
                      </a:lnTo>
                      <a:lnTo>
                        <a:pt x="0" y="464"/>
                      </a:lnTo>
                    </a:path>
                  </a:pathLst>
                </a:custGeom>
                <a:noFill/>
                <a:ln w="635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57"/>
                <p:cNvSpPr>
                  <a:spLocks/>
                </p:cNvSpPr>
                <p:nvPr/>
              </p:nvSpPr>
              <p:spPr bwMode="auto">
                <a:xfrm>
                  <a:off x="10993437" y="8982807"/>
                  <a:ext cx="847725" cy="1184275"/>
                </a:xfrm>
                <a:custGeom>
                  <a:avLst/>
                  <a:gdLst>
                    <a:gd name="T0" fmla="*/ 512 w 534"/>
                    <a:gd name="T1" fmla="*/ 0 h 746"/>
                    <a:gd name="T2" fmla="*/ 512 w 534"/>
                    <a:gd name="T3" fmla="*/ 0 h 746"/>
                    <a:gd name="T4" fmla="*/ 522 w 534"/>
                    <a:gd name="T5" fmla="*/ 38 h 746"/>
                    <a:gd name="T6" fmla="*/ 528 w 534"/>
                    <a:gd name="T7" fmla="*/ 76 h 746"/>
                    <a:gd name="T8" fmla="*/ 532 w 534"/>
                    <a:gd name="T9" fmla="*/ 116 h 746"/>
                    <a:gd name="T10" fmla="*/ 534 w 534"/>
                    <a:gd name="T11" fmla="*/ 156 h 746"/>
                    <a:gd name="T12" fmla="*/ 534 w 534"/>
                    <a:gd name="T13" fmla="*/ 156 h 746"/>
                    <a:gd name="T14" fmla="*/ 532 w 534"/>
                    <a:gd name="T15" fmla="*/ 184 h 746"/>
                    <a:gd name="T16" fmla="*/ 530 w 534"/>
                    <a:gd name="T17" fmla="*/ 214 h 746"/>
                    <a:gd name="T18" fmla="*/ 528 w 534"/>
                    <a:gd name="T19" fmla="*/ 240 h 746"/>
                    <a:gd name="T20" fmla="*/ 522 w 534"/>
                    <a:gd name="T21" fmla="*/ 268 h 746"/>
                    <a:gd name="T22" fmla="*/ 516 w 534"/>
                    <a:gd name="T23" fmla="*/ 296 h 746"/>
                    <a:gd name="T24" fmla="*/ 510 w 534"/>
                    <a:gd name="T25" fmla="*/ 322 h 746"/>
                    <a:gd name="T26" fmla="*/ 502 w 534"/>
                    <a:gd name="T27" fmla="*/ 348 h 746"/>
                    <a:gd name="T28" fmla="*/ 492 w 534"/>
                    <a:gd name="T29" fmla="*/ 374 h 746"/>
                    <a:gd name="T30" fmla="*/ 482 w 534"/>
                    <a:gd name="T31" fmla="*/ 398 h 746"/>
                    <a:gd name="T32" fmla="*/ 470 w 534"/>
                    <a:gd name="T33" fmla="*/ 424 h 746"/>
                    <a:gd name="T34" fmla="*/ 458 w 534"/>
                    <a:gd name="T35" fmla="*/ 446 h 746"/>
                    <a:gd name="T36" fmla="*/ 444 w 534"/>
                    <a:gd name="T37" fmla="*/ 470 h 746"/>
                    <a:gd name="T38" fmla="*/ 428 w 534"/>
                    <a:gd name="T39" fmla="*/ 492 h 746"/>
                    <a:gd name="T40" fmla="*/ 412 w 534"/>
                    <a:gd name="T41" fmla="*/ 514 h 746"/>
                    <a:gd name="T42" fmla="*/ 396 w 534"/>
                    <a:gd name="T43" fmla="*/ 534 h 746"/>
                    <a:gd name="T44" fmla="*/ 378 w 534"/>
                    <a:gd name="T45" fmla="*/ 554 h 746"/>
                    <a:gd name="T46" fmla="*/ 340 w 534"/>
                    <a:gd name="T47" fmla="*/ 592 h 746"/>
                    <a:gd name="T48" fmla="*/ 320 w 534"/>
                    <a:gd name="T49" fmla="*/ 610 h 746"/>
                    <a:gd name="T50" fmla="*/ 300 w 534"/>
                    <a:gd name="T51" fmla="*/ 628 h 746"/>
                    <a:gd name="T52" fmla="*/ 278 w 534"/>
                    <a:gd name="T53" fmla="*/ 642 h 746"/>
                    <a:gd name="T54" fmla="*/ 256 w 534"/>
                    <a:gd name="T55" fmla="*/ 658 h 746"/>
                    <a:gd name="T56" fmla="*/ 232 w 534"/>
                    <a:gd name="T57" fmla="*/ 672 h 746"/>
                    <a:gd name="T58" fmla="*/ 210 w 534"/>
                    <a:gd name="T59" fmla="*/ 684 h 746"/>
                    <a:gd name="T60" fmla="*/ 184 w 534"/>
                    <a:gd name="T61" fmla="*/ 696 h 746"/>
                    <a:gd name="T62" fmla="*/ 160 w 534"/>
                    <a:gd name="T63" fmla="*/ 706 h 746"/>
                    <a:gd name="T64" fmla="*/ 134 w 534"/>
                    <a:gd name="T65" fmla="*/ 716 h 746"/>
                    <a:gd name="T66" fmla="*/ 108 w 534"/>
                    <a:gd name="T67" fmla="*/ 724 h 746"/>
                    <a:gd name="T68" fmla="*/ 82 w 534"/>
                    <a:gd name="T69" fmla="*/ 732 h 746"/>
                    <a:gd name="T70" fmla="*/ 54 w 534"/>
                    <a:gd name="T71" fmla="*/ 738 h 746"/>
                    <a:gd name="T72" fmla="*/ 28 w 534"/>
                    <a:gd name="T73" fmla="*/ 742 h 746"/>
                    <a:gd name="T74" fmla="*/ 0 w 534"/>
                    <a:gd name="T75" fmla="*/ 746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4" h="746">
                      <a:moveTo>
                        <a:pt x="512" y="0"/>
                      </a:moveTo>
                      <a:lnTo>
                        <a:pt x="512" y="0"/>
                      </a:lnTo>
                      <a:lnTo>
                        <a:pt x="522" y="38"/>
                      </a:lnTo>
                      <a:lnTo>
                        <a:pt x="528" y="76"/>
                      </a:lnTo>
                      <a:lnTo>
                        <a:pt x="532" y="116"/>
                      </a:lnTo>
                      <a:lnTo>
                        <a:pt x="534" y="156"/>
                      </a:lnTo>
                      <a:lnTo>
                        <a:pt x="534" y="156"/>
                      </a:lnTo>
                      <a:lnTo>
                        <a:pt x="532" y="184"/>
                      </a:lnTo>
                      <a:lnTo>
                        <a:pt x="530" y="214"/>
                      </a:lnTo>
                      <a:lnTo>
                        <a:pt x="528" y="240"/>
                      </a:lnTo>
                      <a:lnTo>
                        <a:pt x="522" y="268"/>
                      </a:lnTo>
                      <a:lnTo>
                        <a:pt x="516" y="296"/>
                      </a:lnTo>
                      <a:lnTo>
                        <a:pt x="510" y="322"/>
                      </a:lnTo>
                      <a:lnTo>
                        <a:pt x="502" y="348"/>
                      </a:lnTo>
                      <a:lnTo>
                        <a:pt x="492" y="374"/>
                      </a:lnTo>
                      <a:lnTo>
                        <a:pt x="482" y="398"/>
                      </a:lnTo>
                      <a:lnTo>
                        <a:pt x="470" y="424"/>
                      </a:lnTo>
                      <a:lnTo>
                        <a:pt x="458" y="446"/>
                      </a:lnTo>
                      <a:lnTo>
                        <a:pt x="444" y="470"/>
                      </a:lnTo>
                      <a:lnTo>
                        <a:pt x="428" y="492"/>
                      </a:lnTo>
                      <a:lnTo>
                        <a:pt x="412" y="514"/>
                      </a:lnTo>
                      <a:lnTo>
                        <a:pt x="396" y="534"/>
                      </a:lnTo>
                      <a:lnTo>
                        <a:pt x="378" y="554"/>
                      </a:lnTo>
                      <a:lnTo>
                        <a:pt x="340" y="592"/>
                      </a:lnTo>
                      <a:lnTo>
                        <a:pt x="320" y="610"/>
                      </a:lnTo>
                      <a:lnTo>
                        <a:pt x="300" y="628"/>
                      </a:lnTo>
                      <a:lnTo>
                        <a:pt x="278" y="642"/>
                      </a:lnTo>
                      <a:lnTo>
                        <a:pt x="256" y="658"/>
                      </a:lnTo>
                      <a:lnTo>
                        <a:pt x="232" y="672"/>
                      </a:lnTo>
                      <a:lnTo>
                        <a:pt x="210" y="684"/>
                      </a:lnTo>
                      <a:lnTo>
                        <a:pt x="184" y="696"/>
                      </a:lnTo>
                      <a:lnTo>
                        <a:pt x="160" y="706"/>
                      </a:lnTo>
                      <a:lnTo>
                        <a:pt x="134" y="716"/>
                      </a:lnTo>
                      <a:lnTo>
                        <a:pt x="108" y="724"/>
                      </a:lnTo>
                      <a:lnTo>
                        <a:pt x="82" y="732"/>
                      </a:lnTo>
                      <a:lnTo>
                        <a:pt x="54" y="738"/>
                      </a:lnTo>
                      <a:lnTo>
                        <a:pt x="28" y="742"/>
                      </a:lnTo>
                      <a:lnTo>
                        <a:pt x="0" y="746"/>
                      </a:lnTo>
                    </a:path>
                  </a:pathLst>
                </a:custGeom>
                <a:noFill/>
                <a:ln w="635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58"/>
                <p:cNvSpPr>
                  <a:spLocks/>
                </p:cNvSpPr>
                <p:nvPr/>
              </p:nvSpPr>
              <p:spPr bwMode="auto">
                <a:xfrm>
                  <a:off x="14371638" y="10148032"/>
                  <a:ext cx="1876425" cy="790575"/>
                </a:xfrm>
                <a:custGeom>
                  <a:avLst/>
                  <a:gdLst>
                    <a:gd name="T0" fmla="*/ 0 w 1182"/>
                    <a:gd name="T1" fmla="*/ 0 h 498"/>
                    <a:gd name="T2" fmla="*/ 856 w 1182"/>
                    <a:gd name="T3" fmla="*/ 0 h 498"/>
                    <a:gd name="T4" fmla="*/ 1182 w 1182"/>
                    <a:gd name="T5" fmla="*/ 266 h 498"/>
                    <a:gd name="T6" fmla="*/ 914 w 1182"/>
                    <a:gd name="T7" fmla="*/ 498 h 498"/>
                    <a:gd name="T8" fmla="*/ 48 w 1182"/>
                    <a:gd name="T9" fmla="*/ 498 h 498"/>
                    <a:gd name="T10" fmla="*/ 0 w 1182"/>
                    <a:gd name="T11" fmla="*/ 0 h 498"/>
                  </a:gdLst>
                  <a:ahLst/>
                  <a:cxnLst>
                    <a:cxn ang="0">
                      <a:pos x="T0" y="T1"/>
                    </a:cxn>
                    <a:cxn ang="0">
                      <a:pos x="T2" y="T3"/>
                    </a:cxn>
                    <a:cxn ang="0">
                      <a:pos x="T4" y="T5"/>
                    </a:cxn>
                    <a:cxn ang="0">
                      <a:pos x="T6" y="T7"/>
                    </a:cxn>
                    <a:cxn ang="0">
                      <a:pos x="T8" y="T9"/>
                    </a:cxn>
                    <a:cxn ang="0">
                      <a:pos x="T10" y="T11"/>
                    </a:cxn>
                  </a:cxnLst>
                  <a:rect l="0" t="0" r="r" b="b"/>
                  <a:pathLst>
                    <a:path w="1182" h="498">
                      <a:moveTo>
                        <a:pt x="0" y="0"/>
                      </a:moveTo>
                      <a:lnTo>
                        <a:pt x="856" y="0"/>
                      </a:lnTo>
                      <a:lnTo>
                        <a:pt x="1182" y="266"/>
                      </a:lnTo>
                      <a:lnTo>
                        <a:pt x="914" y="498"/>
                      </a:lnTo>
                      <a:lnTo>
                        <a:pt x="48" y="498"/>
                      </a:lnTo>
                      <a:lnTo>
                        <a:pt x="0" y="0"/>
                      </a:lnTo>
                      <a:close/>
                    </a:path>
                  </a:pathLst>
                </a:custGeom>
                <a:solidFill>
                  <a:srgbClr val="FFD4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59"/>
                <p:cNvSpPr>
                  <a:spLocks/>
                </p:cNvSpPr>
                <p:nvPr/>
              </p:nvSpPr>
              <p:spPr bwMode="auto">
                <a:xfrm>
                  <a:off x="15044738" y="10081357"/>
                  <a:ext cx="1203325" cy="911225"/>
                </a:xfrm>
                <a:custGeom>
                  <a:avLst/>
                  <a:gdLst>
                    <a:gd name="T0" fmla="*/ 0 w 758"/>
                    <a:gd name="T1" fmla="*/ 0 h 574"/>
                    <a:gd name="T2" fmla="*/ 440 w 758"/>
                    <a:gd name="T3" fmla="*/ 0 h 574"/>
                    <a:gd name="T4" fmla="*/ 758 w 758"/>
                    <a:gd name="T5" fmla="*/ 308 h 574"/>
                    <a:gd name="T6" fmla="*/ 500 w 758"/>
                    <a:gd name="T7" fmla="*/ 574 h 574"/>
                    <a:gd name="T8" fmla="*/ 0 w 758"/>
                    <a:gd name="T9" fmla="*/ 572 h 574"/>
                    <a:gd name="T10" fmla="*/ 0 w 758"/>
                    <a:gd name="T11" fmla="*/ 0 h 574"/>
                  </a:gdLst>
                  <a:ahLst/>
                  <a:cxnLst>
                    <a:cxn ang="0">
                      <a:pos x="T0" y="T1"/>
                    </a:cxn>
                    <a:cxn ang="0">
                      <a:pos x="T2" y="T3"/>
                    </a:cxn>
                    <a:cxn ang="0">
                      <a:pos x="T4" y="T5"/>
                    </a:cxn>
                    <a:cxn ang="0">
                      <a:pos x="T6" y="T7"/>
                    </a:cxn>
                    <a:cxn ang="0">
                      <a:pos x="T8" y="T9"/>
                    </a:cxn>
                    <a:cxn ang="0">
                      <a:pos x="T10" y="T11"/>
                    </a:cxn>
                  </a:cxnLst>
                  <a:rect l="0" t="0" r="r" b="b"/>
                  <a:pathLst>
                    <a:path w="758" h="574">
                      <a:moveTo>
                        <a:pt x="0" y="0"/>
                      </a:moveTo>
                      <a:lnTo>
                        <a:pt x="440" y="0"/>
                      </a:lnTo>
                      <a:lnTo>
                        <a:pt x="758" y="308"/>
                      </a:lnTo>
                      <a:lnTo>
                        <a:pt x="500" y="574"/>
                      </a:lnTo>
                      <a:lnTo>
                        <a:pt x="0" y="57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60"/>
                <p:cNvSpPr>
                  <a:spLocks/>
                </p:cNvSpPr>
                <p:nvPr/>
              </p:nvSpPr>
              <p:spPr bwMode="auto">
                <a:xfrm>
                  <a:off x="13511213" y="9874982"/>
                  <a:ext cx="1377950" cy="1219200"/>
                </a:xfrm>
                <a:custGeom>
                  <a:avLst/>
                  <a:gdLst>
                    <a:gd name="T0" fmla="*/ 198 w 868"/>
                    <a:gd name="T1" fmla="*/ 118 h 768"/>
                    <a:gd name="T2" fmla="*/ 258 w 868"/>
                    <a:gd name="T3" fmla="*/ 68 h 768"/>
                    <a:gd name="T4" fmla="*/ 326 w 868"/>
                    <a:gd name="T5" fmla="*/ 32 h 768"/>
                    <a:gd name="T6" fmla="*/ 398 w 868"/>
                    <a:gd name="T7" fmla="*/ 8 h 768"/>
                    <a:gd name="T8" fmla="*/ 472 w 868"/>
                    <a:gd name="T9" fmla="*/ 0 h 768"/>
                    <a:gd name="T10" fmla="*/ 548 w 868"/>
                    <a:gd name="T11" fmla="*/ 6 h 768"/>
                    <a:gd name="T12" fmla="*/ 620 w 868"/>
                    <a:gd name="T13" fmla="*/ 28 h 768"/>
                    <a:gd name="T14" fmla="*/ 688 w 868"/>
                    <a:gd name="T15" fmla="*/ 62 h 768"/>
                    <a:gd name="T16" fmla="*/ 750 w 868"/>
                    <a:gd name="T17" fmla="*/ 112 h 768"/>
                    <a:gd name="T18" fmla="*/ 778 w 868"/>
                    <a:gd name="T19" fmla="*/ 140 h 768"/>
                    <a:gd name="T20" fmla="*/ 820 w 868"/>
                    <a:gd name="T21" fmla="*/ 206 h 768"/>
                    <a:gd name="T22" fmla="*/ 850 w 868"/>
                    <a:gd name="T23" fmla="*/ 276 h 768"/>
                    <a:gd name="T24" fmla="*/ 866 w 868"/>
                    <a:gd name="T25" fmla="*/ 348 h 768"/>
                    <a:gd name="T26" fmla="*/ 866 w 868"/>
                    <a:gd name="T27" fmla="*/ 424 h 768"/>
                    <a:gd name="T28" fmla="*/ 854 w 868"/>
                    <a:gd name="T29" fmla="*/ 498 h 768"/>
                    <a:gd name="T30" fmla="*/ 826 w 868"/>
                    <a:gd name="T31" fmla="*/ 568 h 768"/>
                    <a:gd name="T32" fmla="*/ 784 w 868"/>
                    <a:gd name="T33" fmla="*/ 634 h 768"/>
                    <a:gd name="T34" fmla="*/ 758 w 868"/>
                    <a:gd name="T35" fmla="*/ 664 h 768"/>
                    <a:gd name="T36" fmla="*/ 726 w 868"/>
                    <a:gd name="T37" fmla="*/ 690 h 768"/>
                    <a:gd name="T38" fmla="*/ 690 w 868"/>
                    <a:gd name="T39" fmla="*/ 714 h 768"/>
                    <a:gd name="T40" fmla="*/ 652 w 868"/>
                    <a:gd name="T41" fmla="*/ 732 h 768"/>
                    <a:gd name="T42" fmla="*/ 562 w 868"/>
                    <a:gd name="T43" fmla="*/ 758 h 768"/>
                    <a:gd name="T44" fmla="*/ 464 w 868"/>
                    <a:gd name="T45" fmla="*/ 768 h 768"/>
                    <a:gd name="T46" fmla="*/ 364 w 868"/>
                    <a:gd name="T47" fmla="*/ 764 h 768"/>
                    <a:gd name="T48" fmla="*/ 268 w 868"/>
                    <a:gd name="T49" fmla="*/ 746 h 768"/>
                    <a:gd name="T50" fmla="*/ 178 w 868"/>
                    <a:gd name="T51" fmla="*/ 714 h 768"/>
                    <a:gd name="T52" fmla="*/ 118 w 868"/>
                    <a:gd name="T53" fmla="*/ 682 h 768"/>
                    <a:gd name="T54" fmla="*/ 84 w 868"/>
                    <a:gd name="T55" fmla="*/ 656 h 768"/>
                    <a:gd name="T56" fmla="*/ 70 w 868"/>
                    <a:gd name="T57" fmla="*/ 644 h 768"/>
                    <a:gd name="T58" fmla="*/ 44 w 868"/>
                    <a:gd name="T59" fmla="*/ 614 h 768"/>
                    <a:gd name="T60" fmla="*/ 24 w 868"/>
                    <a:gd name="T61" fmla="*/ 584 h 768"/>
                    <a:gd name="T62" fmla="*/ 12 w 868"/>
                    <a:gd name="T63" fmla="*/ 552 h 768"/>
                    <a:gd name="T64" fmla="*/ 4 w 868"/>
                    <a:gd name="T65" fmla="*/ 520 h 768"/>
                    <a:gd name="T66" fmla="*/ 0 w 868"/>
                    <a:gd name="T67" fmla="*/ 486 h 768"/>
                    <a:gd name="T68" fmla="*/ 8 w 868"/>
                    <a:gd name="T69" fmla="*/ 418 h 768"/>
                    <a:gd name="T70" fmla="*/ 34 w 868"/>
                    <a:gd name="T71" fmla="*/ 348 h 768"/>
                    <a:gd name="T72" fmla="*/ 70 w 868"/>
                    <a:gd name="T73" fmla="*/ 278 h 768"/>
                    <a:gd name="T74" fmla="*/ 116 w 868"/>
                    <a:gd name="T75" fmla="*/ 212 h 768"/>
                    <a:gd name="T76" fmla="*/ 170 w 868"/>
                    <a:gd name="T77" fmla="*/ 148 h 768"/>
                    <a:gd name="T78" fmla="*/ 198 w 868"/>
                    <a:gd name="T79" fmla="*/ 11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68" h="768">
                      <a:moveTo>
                        <a:pt x="198" y="118"/>
                      </a:moveTo>
                      <a:lnTo>
                        <a:pt x="198" y="118"/>
                      </a:lnTo>
                      <a:lnTo>
                        <a:pt x="226" y="92"/>
                      </a:lnTo>
                      <a:lnTo>
                        <a:pt x="258" y="68"/>
                      </a:lnTo>
                      <a:lnTo>
                        <a:pt x="292" y="48"/>
                      </a:lnTo>
                      <a:lnTo>
                        <a:pt x="326" y="32"/>
                      </a:lnTo>
                      <a:lnTo>
                        <a:pt x="362" y="18"/>
                      </a:lnTo>
                      <a:lnTo>
                        <a:pt x="398" y="8"/>
                      </a:lnTo>
                      <a:lnTo>
                        <a:pt x="434" y="4"/>
                      </a:lnTo>
                      <a:lnTo>
                        <a:pt x="472" y="0"/>
                      </a:lnTo>
                      <a:lnTo>
                        <a:pt x="510" y="2"/>
                      </a:lnTo>
                      <a:lnTo>
                        <a:pt x="548" y="6"/>
                      </a:lnTo>
                      <a:lnTo>
                        <a:pt x="584" y="16"/>
                      </a:lnTo>
                      <a:lnTo>
                        <a:pt x="620" y="28"/>
                      </a:lnTo>
                      <a:lnTo>
                        <a:pt x="654" y="44"/>
                      </a:lnTo>
                      <a:lnTo>
                        <a:pt x="688" y="62"/>
                      </a:lnTo>
                      <a:lnTo>
                        <a:pt x="720" y="86"/>
                      </a:lnTo>
                      <a:lnTo>
                        <a:pt x="750" y="112"/>
                      </a:lnTo>
                      <a:lnTo>
                        <a:pt x="750" y="112"/>
                      </a:lnTo>
                      <a:lnTo>
                        <a:pt x="778" y="140"/>
                      </a:lnTo>
                      <a:lnTo>
                        <a:pt x="800" y="172"/>
                      </a:lnTo>
                      <a:lnTo>
                        <a:pt x="820" y="206"/>
                      </a:lnTo>
                      <a:lnTo>
                        <a:pt x="838" y="240"/>
                      </a:lnTo>
                      <a:lnTo>
                        <a:pt x="850" y="276"/>
                      </a:lnTo>
                      <a:lnTo>
                        <a:pt x="860" y="312"/>
                      </a:lnTo>
                      <a:lnTo>
                        <a:pt x="866" y="348"/>
                      </a:lnTo>
                      <a:lnTo>
                        <a:pt x="868" y="386"/>
                      </a:lnTo>
                      <a:lnTo>
                        <a:pt x="866" y="424"/>
                      </a:lnTo>
                      <a:lnTo>
                        <a:pt x="862" y="460"/>
                      </a:lnTo>
                      <a:lnTo>
                        <a:pt x="854" y="498"/>
                      </a:lnTo>
                      <a:lnTo>
                        <a:pt x="842" y="534"/>
                      </a:lnTo>
                      <a:lnTo>
                        <a:pt x="826" y="568"/>
                      </a:lnTo>
                      <a:lnTo>
                        <a:pt x="806" y="602"/>
                      </a:lnTo>
                      <a:lnTo>
                        <a:pt x="784" y="634"/>
                      </a:lnTo>
                      <a:lnTo>
                        <a:pt x="758" y="664"/>
                      </a:lnTo>
                      <a:lnTo>
                        <a:pt x="758" y="664"/>
                      </a:lnTo>
                      <a:lnTo>
                        <a:pt x="742" y="678"/>
                      </a:lnTo>
                      <a:lnTo>
                        <a:pt x="726" y="690"/>
                      </a:lnTo>
                      <a:lnTo>
                        <a:pt x="710" y="702"/>
                      </a:lnTo>
                      <a:lnTo>
                        <a:pt x="690" y="714"/>
                      </a:lnTo>
                      <a:lnTo>
                        <a:pt x="672" y="724"/>
                      </a:lnTo>
                      <a:lnTo>
                        <a:pt x="652" y="732"/>
                      </a:lnTo>
                      <a:lnTo>
                        <a:pt x="608" y="746"/>
                      </a:lnTo>
                      <a:lnTo>
                        <a:pt x="562" y="758"/>
                      </a:lnTo>
                      <a:lnTo>
                        <a:pt x="514" y="764"/>
                      </a:lnTo>
                      <a:lnTo>
                        <a:pt x="464" y="768"/>
                      </a:lnTo>
                      <a:lnTo>
                        <a:pt x="414" y="768"/>
                      </a:lnTo>
                      <a:lnTo>
                        <a:pt x="364" y="764"/>
                      </a:lnTo>
                      <a:lnTo>
                        <a:pt x="316" y="756"/>
                      </a:lnTo>
                      <a:lnTo>
                        <a:pt x="268" y="746"/>
                      </a:lnTo>
                      <a:lnTo>
                        <a:pt x="220" y="732"/>
                      </a:lnTo>
                      <a:lnTo>
                        <a:pt x="178" y="714"/>
                      </a:lnTo>
                      <a:lnTo>
                        <a:pt x="138" y="694"/>
                      </a:lnTo>
                      <a:lnTo>
                        <a:pt x="118" y="682"/>
                      </a:lnTo>
                      <a:lnTo>
                        <a:pt x="102" y="670"/>
                      </a:lnTo>
                      <a:lnTo>
                        <a:pt x="84" y="656"/>
                      </a:lnTo>
                      <a:lnTo>
                        <a:pt x="70" y="644"/>
                      </a:lnTo>
                      <a:lnTo>
                        <a:pt x="70" y="644"/>
                      </a:lnTo>
                      <a:lnTo>
                        <a:pt x="56" y="628"/>
                      </a:lnTo>
                      <a:lnTo>
                        <a:pt x="44" y="614"/>
                      </a:lnTo>
                      <a:lnTo>
                        <a:pt x="34" y="598"/>
                      </a:lnTo>
                      <a:lnTo>
                        <a:pt x="24" y="584"/>
                      </a:lnTo>
                      <a:lnTo>
                        <a:pt x="18" y="568"/>
                      </a:lnTo>
                      <a:lnTo>
                        <a:pt x="12" y="552"/>
                      </a:lnTo>
                      <a:lnTo>
                        <a:pt x="6" y="536"/>
                      </a:lnTo>
                      <a:lnTo>
                        <a:pt x="4" y="520"/>
                      </a:lnTo>
                      <a:lnTo>
                        <a:pt x="2" y="502"/>
                      </a:lnTo>
                      <a:lnTo>
                        <a:pt x="0" y="486"/>
                      </a:lnTo>
                      <a:lnTo>
                        <a:pt x="2" y="452"/>
                      </a:lnTo>
                      <a:lnTo>
                        <a:pt x="8" y="418"/>
                      </a:lnTo>
                      <a:lnTo>
                        <a:pt x="20" y="382"/>
                      </a:lnTo>
                      <a:lnTo>
                        <a:pt x="34" y="348"/>
                      </a:lnTo>
                      <a:lnTo>
                        <a:pt x="50" y="312"/>
                      </a:lnTo>
                      <a:lnTo>
                        <a:pt x="70" y="278"/>
                      </a:lnTo>
                      <a:lnTo>
                        <a:pt x="92" y="244"/>
                      </a:lnTo>
                      <a:lnTo>
                        <a:pt x="116" y="212"/>
                      </a:lnTo>
                      <a:lnTo>
                        <a:pt x="142" y="180"/>
                      </a:lnTo>
                      <a:lnTo>
                        <a:pt x="170" y="148"/>
                      </a:lnTo>
                      <a:lnTo>
                        <a:pt x="198" y="118"/>
                      </a:lnTo>
                      <a:lnTo>
                        <a:pt x="198" y="118"/>
                      </a:lnTo>
                      <a:close/>
                    </a:path>
                  </a:pathLst>
                </a:custGeom>
                <a:solidFill>
                  <a:srgbClr val="FFD4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61"/>
                <p:cNvSpPr>
                  <a:spLocks/>
                </p:cNvSpPr>
                <p:nvPr/>
              </p:nvSpPr>
              <p:spPr bwMode="auto">
                <a:xfrm>
                  <a:off x="14136688" y="10078182"/>
                  <a:ext cx="565150" cy="654050"/>
                </a:xfrm>
                <a:custGeom>
                  <a:avLst/>
                  <a:gdLst>
                    <a:gd name="T0" fmla="*/ 98 w 356"/>
                    <a:gd name="T1" fmla="*/ 18 h 412"/>
                    <a:gd name="T2" fmla="*/ 130 w 356"/>
                    <a:gd name="T3" fmla="*/ 6 h 412"/>
                    <a:gd name="T4" fmla="*/ 166 w 356"/>
                    <a:gd name="T5" fmla="*/ 0 h 412"/>
                    <a:gd name="T6" fmla="*/ 200 w 356"/>
                    <a:gd name="T7" fmla="*/ 4 h 412"/>
                    <a:gd name="T8" fmla="*/ 232 w 356"/>
                    <a:gd name="T9" fmla="*/ 14 h 412"/>
                    <a:gd name="T10" fmla="*/ 264 w 356"/>
                    <a:gd name="T11" fmla="*/ 32 h 412"/>
                    <a:gd name="T12" fmla="*/ 292 w 356"/>
                    <a:gd name="T13" fmla="*/ 56 h 412"/>
                    <a:gd name="T14" fmla="*/ 316 w 356"/>
                    <a:gd name="T15" fmla="*/ 88 h 412"/>
                    <a:gd name="T16" fmla="*/ 336 w 356"/>
                    <a:gd name="T17" fmla="*/ 124 h 412"/>
                    <a:gd name="T18" fmla="*/ 344 w 356"/>
                    <a:gd name="T19" fmla="*/ 144 h 412"/>
                    <a:gd name="T20" fmla="*/ 352 w 356"/>
                    <a:gd name="T21" fmla="*/ 184 h 412"/>
                    <a:gd name="T22" fmla="*/ 356 w 356"/>
                    <a:gd name="T23" fmla="*/ 224 h 412"/>
                    <a:gd name="T24" fmla="*/ 352 w 356"/>
                    <a:gd name="T25" fmla="*/ 262 h 412"/>
                    <a:gd name="T26" fmla="*/ 340 w 356"/>
                    <a:gd name="T27" fmla="*/ 300 h 412"/>
                    <a:gd name="T28" fmla="*/ 324 w 356"/>
                    <a:gd name="T29" fmla="*/ 334 h 412"/>
                    <a:gd name="T30" fmla="*/ 302 w 356"/>
                    <a:gd name="T31" fmla="*/ 362 h 412"/>
                    <a:gd name="T32" fmla="*/ 274 w 356"/>
                    <a:gd name="T33" fmla="*/ 386 h 412"/>
                    <a:gd name="T34" fmla="*/ 258 w 356"/>
                    <a:gd name="T35" fmla="*/ 396 h 412"/>
                    <a:gd name="T36" fmla="*/ 224 w 356"/>
                    <a:gd name="T37" fmla="*/ 408 h 412"/>
                    <a:gd name="T38" fmla="*/ 190 w 356"/>
                    <a:gd name="T39" fmla="*/ 412 h 412"/>
                    <a:gd name="T40" fmla="*/ 156 w 356"/>
                    <a:gd name="T41" fmla="*/ 410 h 412"/>
                    <a:gd name="T42" fmla="*/ 122 w 356"/>
                    <a:gd name="T43" fmla="*/ 398 h 412"/>
                    <a:gd name="T44" fmla="*/ 92 w 356"/>
                    <a:gd name="T45" fmla="*/ 382 h 412"/>
                    <a:gd name="T46" fmla="*/ 64 w 356"/>
                    <a:gd name="T47" fmla="*/ 356 h 412"/>
                    <a:gd name="T48" fmla="*/ 38 w 356"/>
                    <a:gd name="T49" fmla="*/ 326 h 412"/>
                    <a:gd name="T50" fmla="*/ 20 w 356"/>
                    <a:gd name="T51" fmla="*/ 290 h 412"/>
                    <a:gd name="T52" fmla="*/ 12 w 356"/>
                    <a:gd name="T53" fmla="*/ 270 h 412"/>
                    <a:gd name="T54" fmla="*/ 2 w 356"/>
                    <a:gd name="T55" fmla="*/ 230 h 412"/>
                    <a:gd name="T56" fmla="*/ 0 w 356"/>
                    <a:gd name="T57" fmla="*/ 190 h 412"/>
                    <a:gd name="T58" fmla="*/ 4 w 356"/>
                    <a:gd name="T59" fmla="*/ 150 h 412"/>
                    <a:gd name="T60" fmla="*/ 14 w 356"/>
                    <a:gd name="T61" fmla="*/ 114 h 412"/>
                    <a:gd name="T62" fmla="*/ 32 w 356"/>
                    <a:gd name="T63" fmla="*/ 80 h 412"/>
                    <a:gd name="T64" fmla="*/ 54 w 356"/>
                    <a:gd name="T65" fmla="*/ 52 h 412"/>
                    <a:gd name="T66" fmla="*/ 82 w 356"/>
                    <a:gd name="T67" fmla="*/ 28 h 412"/>
                    <a:gd name="T68" fmla="*/ 98 w 356"/>
                    <a:gd name="T69" fmla="*/ 18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6" h="412">
                      <a:moveTo>
                        <a:pt x="98" y="18"/>
                      </a:moveTo>
                      <a:lnTo>
                        <a:pt x="98" y="18"/>
                      </a:lnTo>
                      <a:lnTo>
                        <a:pt x="114" y="10"/>
                      </a:lnTo>
                      <a:lnTo>
                        <a:pt x="130" y="6"/>
                      </a:lnTo>
                      <a:lnTo>
                        <a:pt x="148" y="2"/>
                      </a:lnTo>
                      <a:lnTo>
                        <a:pt x="166" y="0"/>
                      </a:lnTo>
                      <a:lnTo>
                        <a:pt x="182" y="2"/>
                      </a:lnTo>
                      <a:lnTo>
                        <a:pt x="200" y="4"/>
                      </a:lnTo>
                      <a:lnTo>
                        <a:pt x="216" y="8"/>
                      </a:lnTo>
                      <a:lnTo>
                        <a:pt x="232" y="14"/>
                      </a:lnTo>
                      <a:lnTo>
                        <a:pt x="248" y="22"/>
                      </a:lnTo>
                      <a:lnTo>
                        <a:pt x="264" y="32"/>
                      </a:lnTo>
                      <a:lnTo>
                        <a:pt x="278" y="44"/>
                      </a:lnTo>
                      <a:lnTo>
                        <a:pt x="292" y="56"/>
                      </a:lnTo>
                      <a:lnTo>
                        <a:pt x="306" y="72"/>
                      </a:lnTo>
                      <a:lnTo>
                        <a:pt x="316" y="88"/>
                      </a:lnTo>
                      <a:lnTo>
                        <a:pt x="328" y="106"/>
                      </a:lnTo>
                      <a:lnTo>
                        <a:pt x="336" y="124"/>
                      </a:lnTo>
                      <a:lnTo>
                        <a:pt x="336" y="124"/>
                      </a:lnTo>
                      <a:lnTo>
                        <a:pt x="344" y="144"/>
                      </a:lnTo>
                      <a:lnTo>
                        <a:pt x="350" y="164"/>
                      </a:lnTo>
                      <a:lnTo>
                        <a:pt x="352" y="184"/>
                      </a:lnTo>
                      <a:lnTo>
                        <a:pt x="354" y="204"/>
                      </a:lnTo>
                      <a:lnTo>
                        <a:pt x="356" y="224"/>
                      </a:lnTo>
                      <a:lnTo>
                        <a:pt x="354" y="244"/>
                      </a:lnTo>
                      <a:lnTo>
                        <a:pt x="352" y="262"/>
                      </a:lnTo>
                      <a:lnTo>
                        <a:pt x="346" y="282"/>
                      </a:lnTo>
                      <a:lnTo>
                        <a:pt x="340" y="300"/>
                      </a:lnTo>
                      <a:lnTo>
                        <a:pt x="334" y="316"/>
                      </a:lnTo>
                      <a:lnTo>
                        <a:pt x="324" y="334"/>
                      </a:lnTo>
                      <a:lnTo>
                        <a:pt x="314" y="348"/>
                      </a:lnTo>
                      <a:lnTo>
                        <a:pt x="302" y="362"/>
                      </a:lnTo>
                      <a:lnTo>
                        <a:pt x="288" y="374"/>
                      </a:lnTo>
                      <a:lnTo>
                        <a:pt x="274" y="386"/>
                      </a:lnTo>
                      <a:lnTo>
                        <a:pt x="258" y="396"/>
                      </a:lnTo>
                      <a:lnTo>
                        <a:pt x="258" y="396"/>
                      </a:lnTo>
                      <a:lnTo>
                        <a:pt x="242" y="402"/>
                      </a:lnTo>
                      <a:lnTo>
                        <a:pt x="224" y="408"/>
                      </a:lnTo>
                      <a:lnTo>
                        <a:pt x="208" y="412"/>
                      </a:lnTo>
                      <a:lnTo>
                        <a:pt x="190" y="412"/>
                      </a:lnTo>
                      <a:lnTo>
                        <a:pt x="174" y="412"/>
                      </a:lnTo>
                      <a:lnTo>
                        <a:pt x="156" y="410"/>
                      </a:lnTo>
                      <a:lnTo>
                        <a:pt x="140" y="406"/>
                      </a:lnTo>
                      <a:lnTo>
                        <a:pt x="122" y="398"/>
                      </a:lnTo>
                      <a:lnTo>
                        <a:pt x="106" y="390"/>
                      </a:lnTo>
                      <a:lnTo>
                        <a:pt x="92" y="382"/>
                      </a:lnTo>
                      <a:lnTo>
                        <a:pt x="76" y="370"/>
                      </a:lnTo>
                      <a:lnTo>
                        <a:pt x="64" y="356"/>
                      </a:lnTo>
                      <a:lnTo>
                        <a:pt x="50" y="342"/>
                      </a:lnTo>
                      <a:lnTo>
                        <a:pt x="38" y="326"/>
                      </a:lnTo>
                      <a:lnTo>
                        <a:pt x="28" y="308"/>
                      </a:lnTo>
                      <a:lnTo>
                        <a:pt x="20" y="290"/>
                      </a:lnTo>
                      <a:lnTo>
                        <a:pt x="20" y="290"/>
                      </a:lnTo>
                      <a:lnTo>
                        <a:pt x="12" y="270"/>
                      </a:lnTo>
                      <a:lnTo>
                        <a:pt x="6" y="250"/>
                      </a:lnTo>
                      <a:lnTo>
                        <a:pt x="2" y="230"/>
                      </a:lnTo>
                      <a:lnTo>
                        <a:pt x="0" y="210"/>
                      </a:lnTo>
                      <a:lnTo>
                        <a:pt x="0" y="190"/>
                      </a:lnTo>
                      <a:lnTo>
                        <a:pt x="2" y="170"/>
                      </a:lnTo>
                      <a:lnTo>
                        <a:pt x="4" y="150"/>
                      </a:lnTo>
                      <a:lnTo>
                        <a:pt x="8" y="132"/>
                      </a:lnTo>
                      <a:lnTo>
                        <a:pt x="14" y="114"/>
                      </a:lnTo>
                      <a:lnTo>
                        <a:pt x="22" y="96"/>
                      </a:lnTo>
                      <a:lnTo>
                        <a:pt x="32" y="80"/>
                      </a:lnTo>
                      <a:lnTo>
                        <a:pt x="42" y="66"/>
                      </a:lnTo>
                      <a:lnTo>
                        <a:pt x="54" y="52"/>
                      </a:lnTo>
                      <a:lnTo>
                        <a:pt x="66" y="38"/>
                      </a:lnTo>
                      <a:lnTo>
                        <a:pt x="82" y="28"/>
                      </a:lnTo>
                      <a:lnTo>
                        <a:pt x="98" y="18"/>
                      </a:lnTo>
                      <a:lnTo>
                        <a:pt x="98" y="18"/>
                      </a:lnTo>
                      <a:close/>
                    </a:path>
                  </a:pathLst>
                </a:custGeom>
                <a:solidFill>
                  <a:srgbClr val="E4A2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62"/>
                <p:cNvSpPr>
                  <a:spLocks/>
                </p:cNvSpPr>
                <p:nvPr/>
              </p:nvSpPr>
              <p:spPr bwMode="auto">
                <a:xfrm>
                  <a:off x="12844463" y="9039957"/>
                  <a:ext cx="1193800" cy="2355850"/>
                </a:xfrm>
                <a:custGeom>
                  <a:avLst/>
                  <a:gdLst>
                    <a:gd name="T0" fmla="*/ 154 w 752"/>
                    <a:gd name="T1" fmla="*/ 0 h 1484"/>
                    <a:gd name="T2" fmla="*/ 138 w 752"/>
                    <a:gd name="T3" fmla="*/ 2 h 1484"/>
                    <a:gd name="T4" fmla="*/ 108 w 752"/>
                    <a:gd name="T5" fmla="*/ 8 h 1484"/>
                    <a:gd name="T6" fmla="*/ 80 w 752"/>
                    <a:gd name="T7" fmla="*/ 20 h 1484"/>
                    <a:gd name="T8" fmla="*/ 56 w 752"/>
                    <a:gd name="T9" fmla="*/ 36 h 1484"/>
                    <a:gd name="T10" fmla="*/ 34 w 752"/>
                    <a:gd name="T11" fmla="*/ 58 h 1484"/>
                    <a:gd name="T12" fmla="*/ 18 w 752"/>
                    <a:gd name="T13" fmla="*/ 82 h 1484"/>
                    <a:gd name="T14" fmla="*/ 6 w 752"/>
                    <a:gd name="T15" fmla="*/ 110 h 1484"/>
                    <a:gd name="T16" fmla="*/ 0 w 752"/>
                    <a:gd name="T17" fmla="*/ 140 h 1484"/>
                    <a:gd name="T18" fmla="*/ 0 w 752"/>
                    <a:gd name="T19" fmla="*/ 1328 h 1484"/>
                    <a:gd name="T20" fmla="*/ 0 w 752"/>
                    <a:gd name="T21" fmla="*/ 1344 h 1484"/>
                    <a:gd name="T22" fmla="*/ 6 w 752"/>
                    <a:gd name="T23" fmla="*/ 1374 h 1484"/>
                    <a:gd name="T24" fmla="*/ 18 w 752"/>
                    <a:gd name="T25" fmla="*/ 1402 h 1484"/>
                    <a:gd name="T26" fmla="*/ 34 w 752"/>
                    <a:gd name="T27" fmla="*/ 1426 h 1484"/>
                    <a:gd name="T28" fmla="*/ 56 w 752"/>
                    <a:gd name="T29" fmla="*/ 1448 h 1484"/>
                    <a:gd name="T30" fmla="*/ 80 w 752"/>
                    <a:gd name="T31" fmla="*/ 1464 h 1484"/>
                    <a:gd name="T32" fmla="*/ 108 w 752"/>
                    <a:gd name="T33" fmla="*/ 1476 h 1484"/>
                    <a:gd name="T34" fmla="*/ 138 w 752"/>
                    <a:gd name="T35" fmla="*/ 1482 h 1484"/>
                    <a:gd name="T36" fmla="*/ 596 w 752"/>
                    <a:gd name="T37" fmla="*/ 1484 h 1484"/>
                    <a:gd name="T38" fmla="*/ 612 w 752"/>
                    <a:gd name="T39" fmla="*/ 1482 h 1484"/>
                    <a:gd name="T40" fmla="*/ 642 w 752"/>
                    <a:gd name="T41" fmla="*/ 1476 h 1484"/>
                    <a:gd name="T42" fmla="*/ 670 w 752"/>
                    <a:gd name="T43" fmla="*/ 1464 h 1484"/>
                    <a:gd name="T44" fmla="*/ 694 w 752"/>
                    <a:gd name="T45" fmla="*/ 1448 h 1484"/>
                    <a:gd name="T46" fmla="*/ 716 w 752"/>
                    <a:gd name="T47" fmla="*/ 1426 h 1484"/>
                    <a:gd name="T48" fmla="*/ 732 w 752"/>
                    <a:gd name="T49" fmla="*/ 1402 h 1484"/>
                    <a:gd name="T50" fmla="*/ 744 w 752"/>
                    <a:gd name="T51" fmla="*/ 1374 h 1484"/>
                    <a:gd name="T52" fmla="*/ 750 w 752"/>
                    <a:gd name="T53" fmla="*/ 1344 h 1484"/>
                    <a:gd name="T54" fmla="*/ 752 w 752"/>
                    <a:gd name="T55" fmla="*/ 156 h 1484"/>
                    <a:gd name="T56" fmla="*/ 750 w 752"/>
                    <a:gd name="T57" fmla="*/ 140 h 1484"/>
                    <a:gd name="T58" fmla="*/ 744 w 752"/>
                    <a:gd name="T59" fmla="*/ 110 h 1484"/>
                    <a:gd name="T60" fmla="*/ 732 w 752"/>
                    <a:gd name="T61" fmla="*/ 82 h 1484"/>
                    <a:gd name="T62" fmla="*/ 716 w 752"/>
                    <a:gd name="T63" fmla="*/ 58 h 1484"/>
                    <a:gd name="T64" fmla="*/ 694 w 752"/>
                    <a:gd name="T65" fmla="*/ 36 h 1484"/>
                    <a:gd name="T66" fmla="*/ 670 w 752"/>
                    <a:gd name="T67" fmla="*/ 20 h 1484"/>
                    <a:gd name="T68" fmla="*/ 642 w 752"/>
                    <a:gd name="T69" fmla="*/ 8 h 1484"/>
                    <a:gd name="T70" fmla="*/ 612 w 752"/>
                    <a:gd name="T71" fmla="*/ 2 h 1484"/>
                    <a:gd name="T72" fmla="*/ 596 w 752"/>
                    <a:gd name="T73" fmla="*/ 0 h 1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2" h="1484">
                      <a:moveTo>
                        <a:pt x="596" y="0"/>
                      </a:moveTo>
                      <a:lnTo>
                        <a:pt x="154" y="0"/>
                      </a:lnTo>
                      <a:lnTo>
                        <a:pt x="154" y="0"/>
                      </a:lnTo>
                      <a:lnTo>
                        <a:pt x="138" y="2"/>
                      </a:lnTo>
                      <a:lnTo>
                        <a:pt x="124" y="4"/>
                      </a:lnTo>
                      <a:lnTo>
                        <a:pt x="108" y="8"/>
                      </a:lnTo>
                      <a:lnTo>
                        <a:pt x="94" y="14"/>
                      </a:lnTo>
                      <a:lnTo>
                        <a:pt x="80" y="20"/>
                      </a:lnTo>
                      <a:lnTo>
                        <a:pt x="68" y="28"/>
                      </a:lnTo>
                      <a:lnTo>
                        <a:pt x="56" y="36"/>
                      </a:lnTo>
                      <a:lnTo>
                        <a:pt x="44" y="46"/>
                      </a:lnTo>
                      <a:lnTo>
                        <a:pt x="34" y="58"/>
                      </a:lnTo>
                      <a:lnTo>
                        <a:pt x="26" y="70"/>
                      </a:lnTo>
                      <a:lnTo>
                        <a:pt x="18" y="82"/>
                      </a:lnTo>
                      <a:lnTo>
                        <a:pt x="12" y="96"/>
                      </a:lnTo>
                      <a:lnTo>
                        <a:pt x="6" y="110"/>
                      </a:lnTo>
                      <a:lnTo>
                        <a:pt x="2" y="124"/>
                      </a:lnTo>
                      <a:lnTo>
                        <a:pt x="0" y="140"/>
                      </a:lnTo>
                      <a:lnTo>
                        <a:pt x="0" y="156"/>
                      </a:lnTo>
                      <a:lnTo>
                        <a:pt x="0" y="1328"/>
                      </a:lnTo>
                      <a:lnTo>
                        <a:pt x="0" y="1328"/>
                      </a:lnTo>
                      <a:lnTo>
                        <a:pt x="0" y="1344"/>
                      </a:lnTo>
                      <a:lnTo>
                        <a:pt x="2" y="1360"/>
                      </a:lnTo>
                      <a:lnTo>
                        <a:pt x="6" y="1374"/>
                      </a:lnTo>
                      <a:lnTo>
                        <a:pt x="12" y="1388"/>
                      </a:lnTo>
                      <a:lnTo>
                        <a:pt x="18" y="1402"/>
                      </a:lnTo>
                      <a:lnTo>
                        <a:pt x="26" y="1414"/>
                      </a:lnTo>
                      <a:lnTo>
                        <a:pt x="34" y="1426"/>
                      </a:lnTo>
                      <a:lnTo>
                        <a:pt x="44" y="1438"/>
                      </a:lnTo>
                      <a:lnTo>
                        <a:pt x="56" y="1448"/>
                      </a:lnTo>
                      <a:lnTo>
                        <a:pt x="68" y="1456"/>
                      </a:lnTo>
                      <a:lnTo>
                        <a:pt x="80" y="1464"/>
                      </a:lnTo>
                      <a:lnTo>
                        <a:pt x="94" y="1470"/>
                      </a:lnTo>
                      <a:lnTo>
                        <a:pt x="108" y="1476"/>
                      </a:lnTo>
                      <a:lnTo>
                        <a:pt x="124" y="1480"/>
                      </a:lnTo>
                      <a:lnTo>
                        <a:pt x="138" y="1482"/>
                      </a:lnTo>
                      <a:lnTo>
                        <a:pt x="154" y="1484"/>
                      </a:lnTo>
                      <a:lnTo>
                        <a:pt x="596" y="1484"/>
                      </a:lnTo>
                      <a:lnTo>
                        <a:pt x="596" y="1484"/>
                      </a:lnTo>
                      <a:lnTo>
                        <a:pt x="612" y="1482"/>
                      </a:lnTo>
                      <a:lnTo>
                        <a:pt x="626" y="1480"/>
                      </a:lnTo>
                      <a:lnTo>
                        <a:pt x="642" y="1476"/>
                      </a:lnTo>
                      <a:lnTo>
                        <a:pt x="656" y="1470"/>
                      </a:lnTo>
                      <a:lnTo>
                        <a:pt x="670" y="1464"/>
                      </a:lnTo>
                      <a:lnTo>
                        <a:pt x="682" y="1456"/>
                      </a:lnTo>
                      <a:lnTo>
                        <a:pt x="694" y="1448"/>
                      </a:lnTo>
                      <a:lnTo>
                        <a:pt x="706" y="1438"/>
                      </a:lnTo>
                      <a:lnTo>
                        <a:pt x="716" y="1426"/>
                      </a:lnTo>
                      <a:lnTo>
                        <a:pt x="724" y="1414"/>
                      </a:lnTo>
                      <a:lnTo>
                        <a:pt x="732" y="1402"/>
                      </a:lnTo>
                      <a:lnTo>
                        <a:pt x="738" y="1388"/>
                      </a:lnTo>
                      <a:lnTo>
                        <a:pt x="744" y="1374"/>
                      </a:lnTo>
                      <a:lnTo>
                        <a:pt x="748" y="1360"/>
                      </a:lnTo>
                      <a:lnTo>
                        <a:pt x="750" y="1344"/>
                      </a:lnTo>
                      <a:lnTo>
                        <a:pt x="752" y="1328"/>
                      </a:lnTo>
                      <a:lnTo>
                        <a:pt x="752" y="156"/>
                      </a:lnTo>
                      <a:lnTo>
                        <a:pt x="752" y="156"/>
                      </a:lnTo>
                      <a:lnTo>
                        <a:pt x="750" y="140"/>
                      </a:lnTo>
                      <a:lnTo>
                        <a:pt x="748" y="124"/>
                      </a:lnTo>
                      <a:lnTo>
                        <a:pt x="744" y="110"/>
                      </a:lnTo>
                      <a:lnTo>
                        <a:pt x="738" y="96"/>
                      </a:lnTo>
                      <a:lnTo>
                        <a:pt x="732" y="82"/>
                      </a:lnTo>
                      <a:lnTo>
                        <a:pt x="724" y="70"/>
                      </a:lnTo>
                      <a:lnTo>
                        <a:pt x="716" y="58"/>
                      </a:lnTo>
                      <a:lnTo>
                        <a:pt x="706" y="46"/>
                      </a:lnTo>
                      <a:lnTo>
                        <a:pt x="694" y="36"/>
                      </a:lnTo>
                      <a:lnTo>
                        <a:pt x="682" y="28"/>
                      </a:lnTo>
                      <a:lnTo>
                        <a:pt x="670" y="20"/>
                      </a:lnTo>
                      <a:lnTo>
                        <a:pt x="656" y="14"/>
                      </a:lnTo>
                      <a:lnTo>
                        <a:pt x="642" y="8"/>
                      </a:lnTo>
                      <a:lnTo>
                        <a:pt x="626" y="4"/>
                      </a:lnTo>
                      <a:lnTo>
                        <a:pt x="612" y="2"/>
                      </a:lnTo>
                      <a:lnTo>
                        <a:pt x="596" y="0"/>
                      </a:lnTo>
                      <a:lnTo>
                        <a:pt x="5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63"/>
                <p:cNvSpPr>
                  <a:spLocks/>
                </p:cNvSpPr>
                <p:nvPr/>
              </p:nvSpPr>
              <p:spPr bwMode="auto">
                <a:xfrm>
                  <a:off x="12949238" y="9239982"/>
                  <a:ext cx="981075" cy="1936750"/>
                </a:xfrm>
                <a:custGeom>
                  <a:avLst/>
                  <a:gdLst>
                    <a:gd name="T0" fmla="*/ 616 w 618"/>
                    <a:gd name="T1" fmla="*/ 0 h 1220"/>
                    <a:gd name="T2" fmla="*/ 2 w 618"/>
                    <a:gd name="T3" fmla="*/ 0 h 1220"/>
                    <a:gd name="T4" fmla="*/ 2 w 618"/>
                    <a:gd name="T5" fmla="*/ 0 h 1220"/>
                    <a:gd name="T6" fmla="*/ 0 w 618"/>
                    <a:gd name="T7" fmla="*/ 0 h 1220"/>
                    <a:gd name="T8" fmla="*/ 0 w 618"/>
                    <a:gd name="T9" fmla="*/ 2 h 1220"/>
                    <a:gd name="T10" fmla="*/ 0 w 618"/>
                    <a:gd name="T11" fmla="*/ 1218 h 1220"/>
                    <a:gd name="T12" fmla="*/ 0 w 618"/>
                    <a:gd name="T13" fmla="*/ 1218 h 1220"/>
                    <a:gd name="T14" fmla="*/ 0 w 618"/>
                    <a:gd name="T15" fmla="*/ 1220 h 1220"/>
                    <a:gd name="T16" fmla="*/ 2 w 618"/>
                    <a:gd name="T17" fmla="*/ 1220 h 1220"/>
                    <a:gd name="T18" fmla="*/ 616 w 618"/>
                    <a:gd name="T19" fmla="*/ 1220 h 1220"/>
                    <a:gd name="T20" fmla="*/ 616 w 618"/>
                    <a:gd name="T21" fmla="*/ 1220 h 1220"/>
                    <a:gd name="T22" fmla="*/ 618 w 618"/>
                    <a:gd name="T23" fmla="*/ 1220 h 1220"/>
                    <a:gd name="T24" fmla="*/ 618 w 618"/>
                    <a:gd name="T25" fmla="*/ 1218 h 1220"/>
                    <a:gd name="T26" fmla="*/ 618 w 618"/>
                    <a:gd name="T27" fmla="*/ 2 h 1220"/>
                    <a:gd name="T28" fmla="*/ 618 w 618"/>
                    <a:gd name="T29" fmla="*/ 2 h 1220"/>
                    <a:gd name="T30" fmla="*/ 618 w 618"/>
                    <a:gd name="T31" fmla="*/ 0 h 1220"/>
                    <a:gd name="T32" fmla="*/ 616 w 618"/>
                    <a:gd name="T33" fmla="*/ 0 h 1220"/>
                    <a:gd name="T34" fmla="*/ 616 w 618"/>
                    <a:gd name="T35"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8" h="1220">
                      <a:moveTo>
                        <a:pt x="616" y="0"/>
                      </a:moveTo>
                      <a:lnTo>
                        <a:pt x="2" y="0"/>
                      </a:lnTo>
                      <a:lnTo>
                        <a:pt x="2" y="0"/>
                      </a:lnTo>
                      <a:lnTo>
                        <a:pt x="0" y="0"/>
                      </a:lnTo>
                      <a:lnTo>
                        <a:pt x="0" y="2"/>
                      </a:lnTo>
                      <a:lnTo>
                        <a:pt x="0" y="1218"/>
                      </a:lnTo>
                      <a:lnTo>
                        <a:pt x="0" y="1218"/>
                      </a:lnTo>
                      <a:lnTo>
                        <a:pt x="0" y="1220"/>
                      </a:lnTo>
                      <a:lnTo>
                        <a:pt x="2" y="1220"/>
                      </a:lnTo>
                      <a:lnTo>
                        <a:pt x="616" y="1220"/>
                      </a:lnTo>
                      <a:lnTo>
                        <a:pt x="616" y="1220"/>
                      </a:lnTo>
                      <a:lnTo>
                        <a:pt x="618" y="1220"/>
                      </a:lnTo>
                      <a:lnTo>
                        <a:pt x="618" y="1218"/>
                      </a:lnTo>
                      <a:lnTo>
                        <a:pt x="618" y="2"/>
                      </a:lnTo>
                      <a:lnTo>
                        <a:pt x="618" y="2"/>
                      </a:lnTo>
                      <a:lnTo>
                        <a:pt x="618" y="0"/>
                      </a:lnTo>
                      <a:lnTo>
                        <a:pt x="616" y="0"/>
                      </a:lnTo>
                      <a:lnTo>
                        <a:pt x="616" y="0"/>
                      </a:lnTo>
                      <a:close/>
                    </a:path>
                  </a:pathLst>
                </a:custGeom>
                <a:solidFill>
                  <a:srgbClr val="FF7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64"/>
                <p:cNvSpPr>
                  <a:spLocks/>
                </p:cNvSpPr>
                <p:nvPr/>
              </p:nvSpPr>
              <p:spPr bwMode="auto">
                <a:xfrm>
                  <a:off x="13241338" y="9100282"/>
                  <a:ext cx="396875" cy="34925"/>
                </a:xfrm>
                <a:custGeom>
                  <a:avLst/>
                  <a:gdLst>
                    <a:gd name="T0" fmla="*/ 240 w 250"/>
                    <a:gd name="T1" fmla="*/ 0 h 22"/>
                    <a:gd name="T2" fmla="*/ 12 w 250"/>
                    <a:gd name="T3" fmla="*/ 0 h 22"/>
                    <a:gd name="T4" fmla="*/ 12 w 250"/>
                    <a:gd name="T5" fmla="*/ 0 h 22"/>
                    <a:gd name="T6" fmla="*/ 6 w 250"/>
                    <a:gd name="T7" fmla="*/ 0 h 22"/>
                    <a:gd name="T8" fmla="*/ 4 w 250"/>
                    <a:gd name="T9" fmla="*/ 2 h 22"/>
                    <a:gd name="T10" fmla="*/ 0 w 250"/>
                    <a:gd name="T11" fmla="*/ 6 h 22"/>
                    <a:gd name="T12" fmla="*/ 0 w 250"/>
                    <a:gd name="T13" fmla="*/ 10 h 22"/>
                    <a:gd name="T14" fmla="*/ 0 w 250"/>
                    <a:gd name="T15" fmla="*/ 10 h 22"/>
                    <a:gd name="T16" fmla="*/ 0 w 250"/>
                    <a:gd name="T17" fmla="*/ 16 h 22"/>
                    <a:gd name="T18" fmla="*/ 4 w 250"/>
                    <a:gd name="T19" fmla="*/ 18 h 22"/>
                    <a:gd name="T20" fmla="*/ 6 w 250"/>
                    <a:gd name="T21" fmla="*/ 22 h 22"/>
                    <a:gd name="T22" fmla="*/ 12 w 250"/>
                    <a:gd name="T23" fmla="*/ 22 h 22"/>
                    <a:gd name="T24" fmla="*/ 240 w 250"/>
                    <a:gd name="T25" fmla="*/ 22 h 22"/>
                    <a:gd name="T26" fmla="*/ 240 w 250"/>
                    <a:gd name="T27" fmla="*/ 22 h 22"/>
                    <a:gd name="T28" fmla="*/ 244 w 250"/>
                    <a:gd name="T29" fmla="*/ 22 h 22"/>
                    <a:gd name="T30" fmla="*/ 248 w 250"/>
                    <a:gd name="T31" fmla="*/ 18 h 22"/>
                    <a:gd name="T32" fmla="*/ 250 w 250"/>
                    <a:gd name="T33" fmla="*/ 16 h 22"/>
                    <a:gd name="T34" fmla="*/ 250 w 250"/>
                    <a:gd name="T35" fmla="*/ 10 h 22"/>
                    <a:gd name="T36" fmla="*/ 250 w 250"/>
                    <a:gd name="T37" fmla="*/ 10 h 22"/>
                    <a:gd name="T38" fmla="*/ 250 w 250"/>
                    <a:gd name="T39" fmla="*/ 10 h 22"/>
                    <a:gd name="T40" fmla="*/ 250 w 250"/>
                    <a:gd name="T41" fmla="*/ 6 h 22"/>
                    <a:gd name="T42" fmla="*/ 248 w 250"/>
                    <a:gd name="T43" fmla="*/ 2 h 22"/>
                    <a:gd name="T44" fmla="*/ 244 w 250"/>
                    <a:gd name="T45" fmla="*/ 0 h 22"/>
                    <a:gd name="T46" fmla="*/ 240 w 250"/>
                    <a:gd name="T47" fmla="*/ 0 h 22"/>
                    <a:gd name="T48" fmla="*/ 240 w 250"/>
                    <a:gd name="T4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0" h="22">
                      <a:moveTo>
                        <a:pt x="240" y="0"/>
                      </a:moveTo>
                      <a:lnTo>
                        <a:pt x="12" y="0"/>
                      </a:lnTo>
                      <a:lnTo>
                        <a:pt x="12" y="0"/>
                      </a:lnTo>
                      <a:lnTo>
                        <a:pt x="6" y="0"/>
                      </a:lnTo>
                      <a:lnTo>
                        <a:pt x="4" y="2"/>
                      </a:lnTo>
                      <a:lnTo>
                        <a:pt x="0" y="6"/>
                      </a:lnTo>
                      <a:lnTo>
                        <a:pt x="0" y="10"/>
                      </a:lnTo>
                      <a:lnTo>
                        <a:pt x="0" y="10"/>
                      </a:lnTo>
                      <a:lnTo>
                        <a:pt x="0" y="16"/>
                      </a:lnTo>
                      <a:lnTo>
                        <a:pt x="4" y="18"/>
                      </a:lnTo>
                      <a:lnTo>
                        <a:pt x="6" y="22"/>
                      </a:lnTo>
                      <a:lnTo>
                        <a:pt x="12" y="22"/>
                      </a:lnTo>
                      <a:lnTo>
                        <a:pt x="240" y="22"/>
                      </a:lnTo>
                      <a:lnTo>
                        <a:pt x="240" y="22"/>
                      </a:lnTo>
                      <a:lnTo>
                        <a:pt x="244" y="22"/>
                      </a:lnTo>
                      <a:lnTo>
                        <a:pt x="248" y="18"/>
                      </a:lnTo>
                      <a:lnTo>
                        <a:pt x="250" y="16"/>
                      </a:lnTo>
                      <a:lnTo>
                        <a:pt x="250" y="10"/>
                      </a:lnTo>
                      <a:lnTo>
                        <a:pt x="250" y="10"/>
                      </a:lnTo>
                      <a:lnTo>
                        <a:pt x="250" y="10"/>
                      </a:lnTo>
                      <a:lnTo>
                        <a:pt x="250" y="6"/>
                      </a:lnTo>
                      <a:lnTo>
                        <a:pt x="248" y="2"/>
                      </a:lnTo>
                      <a:lnTo>
                        <a:pt x="244" y="0"/>
                      </a:lnTo>
                      <a:lnTo>
                        <a:pt x="240" y="0"/>
                      </a:lnTo>
                      <a:lnTo>
                        <a:pt x="240" y="0"/>
                      </a:lnTo>
                      <a:close/>
                    </a:path>
                  </a:pathLst>
                </a:custGeom>
                <a:solidFill>
                  <a:srgbClr val="1A52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65"/>
                <p:cNvSpPr>
                  <a:spLocks/>
                </p:cNvSpPr>
                <p:nvPr/>
              </p:nvSpPr>
              <p:spPr bwMode="auto">
                <a:xfrm>
                  <a:off x="13381038" y="11221182"/>
                  <a:ext cx="120650" cy="120650"/>
                </a:xfrm>
                <a:custGeom>
                  <a:avLst/>
                  <a:gdLst>
                    <a:gd name="T0" fmla="*/ 38 w 76"/>
                    <a:gd name="T1" fmla="*/ 0 h 76"/>
                    <a:gd name="T2" fmla="*/ 38 w 76"/>
                    <a:gd name="T3" fmla="*/ 0 h 76"/>
                    <a:gd name="T4" fmla="*/ 30 w 76"/>
                    <a:gd name="T5" fmla="*/ 2 h 76"/>
                    <a:gd name="T6" fmla="*/ 22 w 76"/>
                    <a:gd name="T7" fmla="*/ 4 h 76"/>
                    <a:gd name="T8" fmla="*/ 16 w 76"/>
                    <a:gd name="T9" fmla="*/ 8 h 76"/>
                    <a:gd name="T10" fmla="*/ 10 w 76"/>
                    <a:gd name="T11" fmla="*/ 12 h 76"/>
                    <a:gd name="T12" fmla="*/ 6 w 76"/>
                    <a:gd name="T13" fmla="*/ 18 h 76"/>
                    <a:gd name="T14" fmla="*/ 2 w 76"/>
                    <a:gd name="T15" fmla="*/ 24 h 76"/>
                    <a:gd name="T16" fmla="*/ 0 w 76"/>
                    <a:gd name="T17" fmla="*/ 32 h 76"/>
                    <a:gd name="T18" fmla="*/ 0 w 76"/>
                    <a:gd name="T19" fmla="*/ 38 h 76"/>
                    <a:gd name="T20" fmla="*/ 0 w 76"/>
                    <a:gd name="T21" fmla="*/ 38 h 76"/>
                    <a:gd name="T22" fmla="*/ 0 w 76"/>
                    <a:gd name="T23" fmla="*/ 46 h 76"/>
                    <a:gd name="T24" fmla="*/ 2 w 76"/>
                    <a:gd name="T25" fmla="*/ 54 h 76"/>
                    <a:gd name="T26" fmla="*/ 6 w 76"/>
                    <a:gd name="T27" fmla="*/ 60 h 76"/>
                    <a:gd name="T28" fmla="*/ 10 w 76"/>
                    <a:gd name="T29" fmla="*/ 66 h 76"/>
                    <a:gd name="T30" fmla="*/ 16 w 76"/>
                    <a:gd name="T31" fmla="*/ 70 h 76"/>
                    <a:gd name="T32" fmla="*/ 22 w 76"/>
                    <a:gd name="T33" fmla="*/ 74 h 76"/>
                    <a:gd name="T34" fmla="*/ 30 w 76"/>
                    <a:gd name="T35" fmla="*/ 76 h 76"/>
                    <a:gd name="T36" fmla="*/ 38 w 76"/>
                    <a:gd name="T37" fmla="*/ 76 h 76"/>
                    <a:gd name="T38" fmla="*/ 38 w 76"/>
                    <a:gd name="T39" fmla="*/ 76 h 76"/>
                    <a:gd name="T40" fmla="*/ 44 w 76"/>
                    <a:gd name="T41" fmla="*/ 76 h 76"/>
                    <a:gd name="T42" fmla="*/ 52 w 76"/>
                    <a:gd name="T43" fmla="*/ 74 h 76"/>
                    <a:gd name="T44" fmla="*/ 58 w 76"/>
                    <a:gd name="T45" fmla="*/ 70 h 76"/>
                    <a:gd name="T46" fmla="*/ 64 w 76"/>
                    <a:gd name="T47" fmla="*/ 66 h 76"/>
                    <a:gd name="T48" fmla="*/ 68 w 76"/>
                    <a:gd name="T49" fmla="*/ 60 h 76"/>
                    <a:gd name="T50" fmla="*/ 72 w 76"/>
                    <a:gd name="T51" fmla="*/ 54 h 76"/>
                    <a:gd name="T52" fmla="*/ 74 w 76"/>
                    <a:gd name="T53" fmla="*/ 46 h 76"/>
                    <a:gd name="T54" fmla="*/ 76 w 76"/>
                    <a:gd name="T55" fmla="*/ 38 h 76"/>
                    <a:gd name="T56" fmla="*/ 76 w 76"/>
                    <a:gd name="T57" fmla="*/ 38 h 76"/>
                    <a:gd name="T58" fmla="*/ 74 w 76"/>
                    <a:gd name="T59" fmla="*/ 32 h 76"/>
                    <a:gd name="T60" fmla="*/ 72 w 76"/>
                    <a:gd name="T61" fmla="*/ 24 h 76"/>
                    <a:gd name="T62" fmla="*/ 68 w 76"/>
                    <a:gd name="T63" fmla="*/ 18 h 76"/>
                    <a:gd name="T64" fmla="*/ 64 w 76"/>
                    <a:gd name="T65" fmla="*/ 12 h 76"/>
                    <a:gd name="T66" fmla="*/ 58 w 76"/>
                    <a:gd name="T67" fmla="*/ 8 h 76"/>
                    <a:gd name="T68" fmla="*/ 52 w 76"/>
                    <a:gd name="T69" fmla="*/ 4 h 76"/>
                    <a:gd name="T70" fmla="*/ 44 w 76"/>
                    <a:gd name="T71" fmla="*/ 2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6"/>
                      </a:lnTo>
                      <a:lnTo>
                        <a:pt x="38" y="76"/>
                      </a:lnTo>
                      <a:lnTo>
                        <a:pt x="44" y="76"/>
                      </a:lnTo>
                      <a:lnTo>
                        <a:pt x="52" y="74"/>
                      </a:lnTo>
                      <a:lnTo>
                        <a:pt x="58" y="70"/>
                      </a:lnTo>
                      <a:lnTo>
                        <a:pt x="64" y="66"/>
                      </a:lnTo>
                      <a:lnTo>
                        <a:pt x="68" y="60"/>
                      </a:lnTo>
                      <a:lnTo>
                        <a:pt x="72" y="54"/>
                      </a:lnTo>
                      <a:lnTo>
                        <a:pt x="74" y="46"/>
                      </a:lnTo>
                      <a:lnTo>
                        <a:pt x="76" y="38"/>
                      </a:lnTo>
                      <a:lnTo>
                        <a:pt x="76" y="38"/>
                      </a:lnTo>
                      <a:lnTo>
                        <a:pt x="74" y="32"/>
                      </a:lnTo>
                      <a:lnTo>
                        <a:pt x="72" y="24"/>
                      </a:lnTo>
                      <a:lnTo>
                        <a:pt x="68" y="18"/>
                      </a:lnTo>
                      <a:lnTo>
                        <a:pt x="64" y="12"/>
                      </a:lnTo>
                      <a:lnTo>
                        <a:pt x="58" y="8"/>
                      </a:lnTo>
                      <a:lnTo>
                        <a:pt x="52" y="4"/>
                      </a:lnTo>
                      <a:lnTo>
                        <a:pt x="44" y="2"/>
                      </a:lnTo>
                      <a:lnTo>
                        <a:pt x="38" y="0"/>
                      </a:lnTo>
                      <a:lnTo>
                        <a:pt x="38" y="0"/>
                      </a:lnTo>
                      <a:close/>
                    </a:path>
                  </a:pathLst>
                </a:custGeom>
                <a:solidFill>
                  <a:srgbClr val="1A52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66"/>
                <p:cNvSpPr>
                  <a:spLocks/>
                </p:cNvSpPr>
                <p:nvPr/>
              </p:nvSpPr>
              <p:spPr bwMode="auto">
                <a:xfrm>
                  <a:off x="13263563" y="9878157"/>
                  <a:ext cx="1263650" cy="355600"/>
                </a:xfrm>
                <a:custGeom>
                  <a:avLst/>
                  <a:gdLst>
                    <a:gd name="T0" fmla="*/ 6 w 796"/>
                    <a:gd name="T1" fmla="*/ 0 h 224"/>
                    <a:gd name="T2" fmla="*/ 658 w 796"/>
                    <a:gd name="T3" fmla="*/ 24 h 224"/>
                    <a:gd name="T4" fmla="*/ 658 w 796"/>
                    <a:gd name="T5" fmla="*/ 24 h 224"/>
                    <a:gd name="T6" fmla="*/ 680 w 796"/>
                    <a:gd name="T7" fmla="*/ 26 h 224"/>
                    <a:gd name="T8" fmla="*/ 704 w 796"/>
                    <a:gd name="T9" fmla="*/ 32 h 224"/>
                    <a:gd name="T10" fmla="*/ 726 w 796"/>
                    <a:gd name="T11" fmla="*/ 40 h 224"/>
                    <a:gd name="T12" fmla="*/ 748 w 796"/>
                    <a:gd name="T13" fmla="*/ 52 h 224"/>
                    <a:gd name="T14" fmla="*/ 766 w 796"/>
                    <a:gd name="T15" fmla="*/ 68 h 224"/>
                    <a:gd name="T16" fmla="*/ 782 w 796"/>
                    <a:gd name="T17" fmla="*/ 84 h 224"/>
                    <a:gd name="T18" fmla="*/ 788 w 796"/>
                    <a:gd name="T19" fmla="*/ 94 h 224"/>
                    <a:gd name="T20" fmla="*/ 792 w 796"/>
                    <a:gd name="T21" fmla="*/ 104 h 224"/>
                    <a:gd name="T22" fmla="*/ 794 w 796"/>
                    <a:gd name="T23" fmla="*/ 114 h 224"/>
                    <a:gd name="T24" fmla="*/ 796 w 796"/>
                    <a:gd name="T25" fmla="*/ 124 h 224"/>
                    <a:gd name="T26" fmla="*/ 796 w 796"/>
                    <a:gd name="T27" fmla="*/ 124 h 224"/>
                    <a:gd name="T28" fmla="*/ 794 w 796"/>
                    <a:gd name="T29" fmla="*/ 144 h 224"/>
                    <a:gd name="T30" fmla="*/ 788 w 796"/>
                    <a:gd name="T31" fmla="*/ 162 h 224"/>
                    <a:gd name="T32" fmla="*/ 778 w 796"/>
                    <a:gd name="T33" fmla="*/ 178 h 224"/>
                    <a:gd name="T34" fmla="*/ 766 w 796"/>
                    <a:gd name="T35" fmla="*/ 194 h 224"/>
                    <a:gd name="T36" fmla="*/ 752 w 796"/>
                    <a:gd name="T37" fmla="*/ 206 h 224"/>
                    <a:gd name="T38" fmla="*/ 736 w 796"/>
                    <a:gd name="T39" fmla="*/ 216 h 224"/>
                    <a:gd name="T40" fmla="*/ 716 w 796"/>
                    <a:gd name="T41" fmla="*/ 222 h 224"/>
                    <a:gd name="T42" fmla="*/ 696 w 796"/>
                    <a:gd name="T43" fmla="*/ 224 h 224"/>
                    <a:gd name="T44" fmla="*/ 164 w 796"/>
                    <a:gd name="T45" fmla="*/ 224 h 224"/>
                    <a:gd name="T46" fmla="*/ 164 w 796"/>
                    <a:gd name="T47" fmla="*/ 224 h 224"/>
                    <a:gd name="T48" fmla="*/ 138 w 796"/>
                    <a:gd name="T49" fmla="*/ 222 h 224"/>
                    <a:gd name="T50" fmla="*/ 116 w 796"/>
                    <a:gd name="T51" fmla="*/ 218 h 224"/>
                    <a:gd name="T52" fmla="*/ 96 w 796"/>
                    <a:gd name="T53" fmla="*/ 212 h 224"/>
                    <a:gd name="T54" fmla="*/ 78 w 796"/>
                    <a:gd name="T55" fmla="*/ 202 h 224"/>
                    <a:gd name="T56" fmla="*/ 62 w 796"/>
                    <a:gd name="T57" fmla="*/ 192 h 224"/>
                    <a:gd name="T58" fmla="*/ 48 w 796"/>
                    <a:gd name="T59" fmla="*/ 180 h 224"/>
                    <a:gd name="T60" fmla="*/ 34 w 796"/>
                    <a:gd name="T61" fmla="*/ 166 h 224"/>
                    <a:gd name="T62" fmla="*/ 24 w 796"/>
                    <a:gd name="T63" fmla="*/ 150 h 224"/>
                    <a:gd name="T64" fmla="*/ 16 w 796"/>
                    <a:gd name="T65" fmla="*/ 132 h 224"/>
                    <a:gd name="T66" fmla="*/ 8 w 796"/>
                    <a:gd name="T67" fmla="*/ 116 h 224"/>
                    <a:gd name="T68" fmla="*/ 4 w 796"/>
                    <a:gd name="T69" fmla="*/ 96 h 224"/>
                    <a:gd name="T70" fmla="*/ 0 w 796"/>
                    <a:gd name="T71" fmla="*/ 78 h 224"/>
                    <a:gd name="T72" fmla="*/ 0 w 796"/>
                    <a:gd name="T73" fmla="*/ 58 h 224"/>
                    <a:gd name="T74" fmla="*/ 0 w 796"/>
                    <a:gd name="T75" fmla="*/ 38 h 224"/>
                    <a:gd name="T76" fmla="*/ 2 w 796"/>
                    <a:gd name="T77" fmla="*/ 20 h 224"/>
                    <a:gd name="T78" fmla="*/ 6 w 796"/>
                    <a:gd name="T79" fmla="*/ 0 h 224"/>
                    <a:gd name="T80" fmla="*/ 6 w 796"/>
                    <a:gd name="T81"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96" h="224">
                      <a:moveTo>
                        <a:pt x="6" y="0"/>
                      </a:moveTo>
                      <a:lnTo>
                        <a:pt x="658" y="24"/>
                      </a:lnTo>
                      <a:lnTo>
                        <a:pt x="658" y="24"/>
                      </a:lnTo>
                      <a:lnTo>
                        <a:pt x="680" y="26"/>
                      </a:lnTo>
                      <a:lnTo>
                        <a:pt x="704" y="32"/>
                      </a:lnTo>
                      <a:lnTo>
                        <a:pt x="726" y="40"/>
                      </a:lnTo>
                      <a:lnTo>
                        <a:pt x="748" y="52"/>
                      </a:lnTo>
                      <a:lnTo>
                        <a:pt x="766" y="68"/>
                      </a:lnTo>
                      <a:lnTo>
                        <a:pt x="782" y="84"/>
                      </a:lnTo>
                      <a:lnTo>
                        <a:pt x="788" y="94"/>
                      </a:lnTo>
                      <a:lnTo>
                        <a:pt x="792" y="104"/>
                      </a:lnTo>
                      <a:lnTo>
                        <a:pt x="794" y="114"/>
                      </a:lnTo>
                      <a:lnTo>
                        <a:pt x="796" y="124"/>
                      </a:lnTo>
                      <a:lnTo>
                        <a:pt x="796" y="124"/>
                      </a:lnTo>
                      <a:lnTo>
                        <a:pt x="794" y="144"/>
                      </a:lnTo>
                      <a:lnTo>
                        <a:pt x="788" y="162"/>
                      </a:lnTo>
                      <a:lnTo>
                        <a:pt x="778" y="178"/>
                      </a:lnTo>
                      <a:lnTo>
                        <a:pt x="766" y="194"/>
                      </a:lnTo>
                      <a:lnTo>
                        <a:pt x="752" y="206"/>
                      </a:lnTo>
                      <a:lnTo>
                        <a:pt x="736" y="216"/>
                      </a:lnTo>
                      <a:lnTo>
                        <a:pt x="716" y="222"/>
                      </a:lnTo>
                      <a:lnTo>
                        <a:pt x="696" y="224"/>
                      </a:lnTo>
                      <a:lnTo>
                        <a:pt x="164" y="224"/>
                      </a:lnTo>
                      <a:lnTo>
                        <a:pt x="164" y="224"/>
                      </a:lnTo>
                      <a:lnTo>
                        <a:pt x="138" y="222"/>
                      </a:lnTo>
                      <a:lnTo>
                        <a:pt x="116" y="218"/>
                      </a:lnTo>
                      <a:lnTo>
                        <a:pt x="96" y="212"/>
                      </a:lnTo>
                      <a:lnTo>
                        <a:pt x="78" y="202"/>
                      </a:lnTo>
                      <a:lnTo>
                        <a:pt x="62" y="192"/>
                      </a:lnTo>
                      <a:lnTo>
                        <a:pt x="48" y="180"/>
                      </a:lnTo>
                      <a:lnTo>
                        <a:pt x="34" y="166"/>
                      </a:lnTo>
                      <a:lnTo>
                        <a:pt x="24" y="150"/>
                      </a:lnTo>
                      <a:lnTo>
                        <a:pt x="16" y="132"/>
                      </a:lnTo>
                      <a:lnTo>
                        <a:pt x="8" y="116"/>
                      </a:lnTo>
                      <a:lnTo>
                        <a:pt x="4" y="96"/>
                      </a:lnTo>
                      <a:lnTo>
                        <a:pt x="0" y="78"/>
                      </a:lnTo>
                      <a:lnTo>
                        <a:pt x="0" y="58"/>
                      </a:lnTo>
                      <a:lnTo>
                        <a:pt x="0" y="38"/>
                      </a:lnTo>
                      <a:lnTo>
                        <a:pt x="2" y="20"/>
                      </a:lnTo>
                      <a:lnTo>
                        <a:pt x="6" y="0"/>
                      </a:lnTo>
                      <a:lnTo>
                        <a:pt x="6" y="0"/>
                      </a:lnTo>
                      <a:close/>
                    </a:path>
                  </a:pathLst>
                </a:custGeom>
                <a:solidFill>
                  <a:srgbClr val="E4A2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67"/>
                <p:cNvSpPr>
                  <a:spLocks/>
                </p:cNvSpPr>
                <p:nvPr/>
              </p:nvSpPr>
              <p:spPr bwMode="auto">
                <a:xfrm>
                  <a:off x="13273088" y="9878157"/>
                  <a:ext cx="1250950" cy="317500"/>
                </a:xfrm>
                <a:custGeom>
                  <a:avLst/>
                  <a:gdLst>
                    <a:gd name="T0" fmla="*/ 0 w 788"/>
                    <a:gd name="T1" fmla="*/ 0 h 200"/>
                    <a:gd name="T2" fmla="*/ 650 w 788"/>
                    <a:gd name="T3" fmla="*/ 0 h 200"/>
                    <a:gd name="T4" fmla="*/ 650 w 788"/>
                    <a:gd name="T5" fmla="*/ 0 h 200"/>
                    <a:gd name="T6" fmla="*/ 672 w 788"/>
                    <a:gd name="T7" fmla="*/ 2 h 200"/>
                    <a:gd name="T8" fmla="*/ 696 w 788"/>
                    <a:gd name="T9" fmla="*/ 8 h 200"/>
                    <a:gd name="T10" fmla="*/ 718 w 788"/>
                    <a:gd name="T11" fmla="*/ 16 h 200"/>
                    <a:gd name="T12" fmla="*/ 740 w 788"/>
                    <a:gd name="T13" fmla="*/ 28 h 200"/>
                    <a:gd name="T14" fmla="*/ 760 w 788"/>
                    <a:gd name="T15" fmla="*/ 44 h 200"/>
                    <a:gd name="T16" fmla="*/ 774 w 788"/>
                    <a:gd name="T17" fmla="*/ 60 h 200"/>
                    <a:gd name="T18" fmla="*/ 780 w 788"/>
                    <a:gd name="T19" fmla="*/ 70 h 200"/>
                    <a:gd name="T20" fmla="*/ 784 w 788"/>
                    <a:gd name="T21" fmla="*/ 80 h 200"/>
                    <a:gd name="T22" fmla="*/ 788 w 788"/>
                    <a:gd name="T23" fmla="*/ 88 h 200"/>
                    <a:gd name="T24" fmla="*/ 788 w 788"/>
                    <a:gd name="T25" fmla="*/ 100 h 200"/>
                    <a:gd name="T26" fmla="*/ 788 w 788"/>
                    <a:gd name="T27" fmla="*/ 100 h 200"/>
                    <a:gd name="T28" fmla="*/ 786 w 788"/>
                    <a:gd name="T29" fmla="*/ 120 h 200"/>
                    <a:gd name="T30" fmla="*/ 780 w 788"/>
                    <a:gd name="T31" fmla="*/ 138 h 200"/>
                    <a:gd name="T32" fmla="*/ 772 w 788"/>
                    <a:gd name="T33" fmla="*/ 154 h 200"/>
                    <a:gd name="T34" fmla="*/ 758 w 788"/>
                    <a:gd name="T35" fmla="*/ 170 h 200"/>
                    <a:gd name="T36" fmla="*/ 744 w 788"/>
                    <a:gd name="T37" fmla="*/ 182 h 200"/>
                    <a:gd name="T38" fmla="*/ 728 w 788"/>
                    <a:gd name="T39" fmla="*/ 192 h 200"/>
                    <a:gd name="T40" fmla="*/ 708 w 788"/>
                    <a:gd name="T41" fmla="*/ 198 h 200"/>
                    <a:gd name="T42" fmla="*/ 688 w 788"/>
                    <a:gd name="T43" fmla="*/ 200 h 200"/>
                    <a:gd name="T44" fmla="*/ 178 w 788"/>
                    <a:gd name="T45" fmla="*/ 200 h 200"/>
                    <a:gd name="T46" fmla="*/ 178 w 788"/>
                    <a:gd name="T47" fmla="*/ 200 h 200"/>
                    <a:gd name="T48" fmla="*/ 150 w 788"/>
                    <a:gd name="T49" fmla="*/ 198 h 200"/>
                    <a:gd name="T50" fmla="*/ 126 w 788"/>
                    <a:gd name="T51" fmla="*/ 192 h 200"/>
                    <a:gd name="T52" fmla="*/ 106 w 788"/>
                    <a:gd name="T53" fmla="*/ 184 h 200"/>
                    <a:gd name="T54" fmla="*/ 86 w 788"/>
                    <a:gd name="T55" fmla="*/ 174 h 200"/>
                    <a:gd name="T56" fmla="*/ 70 w 788"/>
                    <a:gd name="T57" fmla="*/ 162 h 200"/>
                    <a:gd name="T58" fmla="*/ 54 w 788"/>
                    <a:gd name="T59" fmla="*/ 148 h 200"/>
                    <a:gd name="T60" fmla="*/ 42 w 788"/>
                    <a:gd name="T61" fmla="*/ 132 h 200"/>
                    <a:gd name="T62" fmla="*/ 30 w 788"/>
                    <a:gd name="T63" fmla="*/ 116 h 200"/>
                    <a:gd name="T64" fmla="*/ 22 w 788"/>
                    <a:gd name="T65" fmla="*/ 100 h 200"/>
                    <a:gd name="T66" fmla="*/ 14 w 788"/>
                    <a:gd name="T67" fmla="*/ 82 h 200"/>
                    <a:gd name="T68" fmla="*/ 8 w 788"/>
                    <a:gd name="T69" fmla="*/ 66 h 200"/>
                    <a:gd name="T70" fmla="*/ 4 w 788"/>
                    <a:gd name="T71" fmla="*/ 50 h 200"/>
                    <a:gd name="T72" fmla="*/ 0 w 788"/>
                    <a:gd name="T73" fmla="*/ 22 h 200"/>
                    <a:gd name="T74" fmla="*/ 0 w 788"/>
                    <a:gd name="T75" fmla="*/ 0 h 200"/>
                    <a:gd name="T76" fmla="*/ 0 w 788"/>
                    <a:gd name="T7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8" h="200">
                      <a:moveTo>
                        <a:pt x="0" y="0"/>
                      </a:moveTo>
                      <a:lnTo>
                        <a:pt x="650" y="0"/>
                      </a:lnTo>
                      <a:lnTo>
                        <a:pt x="650" y="0"/>
                      </a:lnTo>
                      <a:lnTo>
                        <a:pt x="672" y="2"/>
                      </a:lnTo>
                      <a:lnTo>
                        <a:pt x="696" y="8"/>
                      </a:lnTo>
                      <a:lnTo>
                        <a:pt x="718" y="16"/>
                      </a:lnTo>
                      <a:lnTo>
                        <a:pt x="740" y="28"/>
                      </a:lnTo>
                      <a:lnTo>
                        <a:pt x="760" y="44"/>
                      </a:lnTo>
                      <a:lnTo>
                        <a:pt x="774" y="60"/>
                      </a:lnTo>
                      <a:lnTo>
                        <a:pt x="780" y="70"/>
                      </a:lnTo>
                      <a:lnTo>
                        <a:pt x="784" y="80"/>
                      </a:lnTo>
                      <a:lnTo>
                        <a:pt x="788" y="88"/>
                      </a:lnTo>
                      <a:lnTo>
                        <a:pt x="788" y="100"/>
                      </a:lnTo>
                      <a:lnTo>
                        <a:pt x="788" y="100"/>
                      </a:lnTo>
                      <a:lnTo>
                        <a:pt x="786" y="120"/>
                      </a:lnTo>
                      <a:lnTo>
                        <a:pt x="780" y="138"/>
                      </a:lnTo>
                      <a:lnTo>
                        <a:pt x="772" y="154"/>
                      </a:lnTo>
                      <a:lnTo>
                        <a:pt x="758" y="170"/>
                      </a:lnTo>
                      <a:lnTo>
                        <a:pt x="744" y="182"/>
                      </a:lnTo>
                      <a:lnTo>
                        <a:pt x="728" y="192"/>
                      </a:lnTo>
                      <a:lnTo>
                        <a:pt x="708" y="198"/>
                      </a:lnTo>
                      <a:lnTo>
                        <a:pt x="688" y="200"/>
                      </a:lnTo>
                      <a:lnTo>
                        <a:pt x="178" y="200"/>
                      </a:lnTo>
                      <a:lnTo>
                        <a:pt x="178" y="200"/>
                      </a:lnTo>
                      <a:lnTo>
                        <a:pt x="150" y="198"/>
                      </a:lnTo>
                      <a:lnTo>
                        <a:pt x="126" y="192"/>
                      </a:lnTo>
                      <a:lnTo>
                        <a:pt x="106" y="184"/>
                      </a:lnTo>
                      <a:lnTo>
                        <a:pt x="86" y="174"/>
                      </a:lnTo>
                      <a:lnTo>
                        <a:pt x="70" y="162"/>
                      </a:lnTo>
                      <a:lnTo>
                        <a:pt x="54" y="148"/>
                      </a:lnTo>
                      <a:lnTo>
                        <a:pt x="42" y="132"/>
                      </a:lnTo>
                      <a:lnTo>
                        <a:pt x="30" y="116"/>
                      </a:lnTo>
                      <a:lnTo>
                        <a:pt x="22" y="100"/>
                      </a:lnTo>
                      <a:lnTo>
                        <a:pt x="14" y="82"/>
                      </a:lnTo>
                      <a:lnTo>
                        <a:pt x="8" y="66"/>
                      </a:lnTo>
                      <a:lnTo>
                        <a:pt x="4" y="50"/>
                      </a:lnTo>
                      <a:lnTo>
                        <a:pt x="0" y="22"/>
                      </a:lnTo>
                      <a:lnTo>
                        <a:pt x="0" y="0"/>
                      </a:lnTo>
                      <a:lnTo>
                        <a:pt x="0" y="0"/>
                      </a:lnTo>
                      <a:close/>
                    </a:path>
                  </a:pathLst>
                </a:custGeom>
                <a:solidFill>
                  <a:srgbClr val="FFD4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68"/>
                <p:cNvSpPr>
                  <a:spLocks/>
                </p:cNvSpPr>
                <p:nvPr/>
              </p:nvSpPr>
              <p:spPr bwMode="auto">
                <a:xfrm>
                  <a:off x="14171613" y="10005157"/>
                  <a:ext cx="571500" cy="711200"/>
                </a:xfrm>
                <a:custGeom>
                  <a:avLst/>
                  <a:gdLst>
                    <a:gd name="T0" fmla="*/ 96 w 360"/>
                    <a:gd name="T1" fmla="*/ 14 h 448"/>
                    <a:gd name="T2" fmla="*/ 130 w 360"/>
                    <a:gd name="T3" fmla="*/ 2 h 448"/>
                    <a:gd name="T4" fmla="*/ 164 w 360"/>
                    <a:gd name="T5" fmla="*/ 0 h 448"/>
                    <a:gd name="T6" fmla="*/ 200 w 360"/>
                    <a:gd name="T7" fmla="*/ 6 h 448"/>
                    <a:gd name="T8" fmla="*/ 234 w 360"/>
                    <a:gd name="T9" fmla="*/ 20 h 448"/>
                    <a:gd name="T10" fmla="*/ 266 w 360"/>
                    <a:gd name="T11" fmla="*/ 42 h 448"/>
                    <a:gd name="T12" fmla="*/ 294 w 360"/>
                    <a:gd name="T13" fmla="*/ 72 h 448"/>
                    <a:gd name="T14" fmla="*/ 318 w 360"/>
                    <a:gd name="T15" fmla="*/ 106 h 448"/>
                    <a:gd name="T16" fmla="*/ 340 w 360"/>
                    <a:gd name="T17" fmla="*/ 148 h 448"/>
                    <a:gd name="T18" fmla="*/ 346 w 360"/>
                    <a:gd name="T19" fmla="*/ 168 h 448"/>
                    <a:gd name="T20" fmla="*/ 356 w 360"/>
                    <a:gd name="T21" fmla="*/ 212 h 448"/>
                    <a:gd name="T22" fmla="*/ 360 w 360"/>
                    <a:gd name="T23" fmla="*/ 256 h 448"/>
                    <a:gd name="T24" fmla="*/ 356 w 360"/>
                    <a:gd name="T25" fmla="*/ 298 h 448"/>
                    <a:gd name="T26" fmla="*/ 346 w 360"/>
                    <a:gd name="T27" fmla="*/ 338 h 448"/>
                    <a:gd name="T28" fmla="*/ 330 w 360"/>
                    <a:gd name="T29" fmla="*/ 372 h 448"/>
                    <a:gd name="T30" fmla="*/ 308 w 360"/>
                    <a:gd name="T31" fmla="*/ 402 h 448"/>
                    <a:gd name="T32" fmla="*/ 280 w 360"/>
                    <a:gd name="T33" fmla="*/ 424 h 448"/>
                    <a:gd name="T34" fmla="*/ 264 w 360"/>
                    <a:gd name="T35" fmla="*/ 434 h 448"/>
                    <a:gd name="T36" fmla="*/ 230 w 360"/>
                    <a:gd name="T37" fmla="*/ 446 h 448"/>
                    <a:gd name="T38" fmla="*/ 194 w 360"/>
                    <a:gd name="T39" fmla="*/ 448 h 448"/>
                    <a:gd name="T40" fmla="*/ 160 w 360"/>
                    <a:gd name="T41" fmla="*/ 440 h 448"/>
                    <a:gd name="T42" fmla="*/ 126 w 360"/>
                    <a:gd name="T43" fmla="*/ 426 h 448"/>
                    <a:gd name="T44" fmla="*/ 94 w 360"/>
                    <a:gd name="T45" fmla="*/ 404 h 448"/>
                    <a:gd name="T46" fmla="*/ 66 w 360"/>
                    <a:gd name="T47" fmla="*/ 376 h 448"/>
                    <a:gd name="T48" fmla="*/ 40 w 360"/>
                    <a:gd name="T49" fmla="*/ 342 h 448"/>
                    <a:gd name="T50" fmla="*/ 20 w 360"/>
                    <a:gd name="T51" fmla="*/ 300 h 448"/>
                    <a:gd name="T52" fmla="*/ 12 w 360"/>
                    <a:gd name="T53" fmla="*/ 278 h 448"/>
                    <a:gd name="T54" fmla="*/ 2 w 360"/>
                    <a:gd name="T55" fmla="*/ 234 h 448"/>
                    <a:gd name="T56" fmla="*/ 0 w 360"/>
                    <a:gd name="T57" fmla="*/ 190 h 448"/>
                    <a:gd name="T58" fmla="*/ 4 w 360"/>
                    <a:gd name="T59" fmla="*/ 150 h 448"/>
                    <a:gd name="T60" fmla="*/ 14 w 360"/>
                    <a:gd name="T61" fmla="*/ 110 h 448"/>
                    <a:gd name="T62" fmla="*/ 30 w 360"/>
                    <a:gd name="T63" fmla="*/ 76 h 448"/>
                    <a:gd name="T64" fmla="*/ 52 w 360"/>
                    <a:gd name="T65" fmla="*/ 46 h 448"/>
                    <a:gd name="T66" fmla="*/ 80 w 360"/>
                    <a:gd name="T67" fmla="*/ 22 h 448"/>
                    <a:gd name="T68" fmla="*/ 96 w 360"/>
                    <a:gd name="T69" fmla="*/ 14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0" h="448">
                      <a:moveTo>
                        <a:pt x="96" y="14"/>
                      </a:moveTo>
                      <a:lnTo>
                        <a:pt x="96" y="14"/>
                      </a:lnTo>
                      <a:lnTo>
                        <a:pt x="112" y="6"/>
                      </a:lnTo>
                      <a:lnTo>
                        <a:pt x="130" y="2"/>
                      </a:lnTo>
                      <a:lnTo>
                        <a:pt x="148" y="0"/>
                      </a:lnTo>
                      <a:lnTo>
                        <a:pt x="164" y="0"/>
                      </a:lnTo>
                      <a:lnTo>
                        <a:pt x="182" y="2"/>
                      </a:lnTo>
                      <a:lnTo>
                        <a:pt x="200" y="6"/>
                      </a:lnTo>
                      <a:lnTo>
                        <a:pt x="216" y="12"/>
                      </a:lnTo>
                      <a:lnTo>
                        <a:pt x="234" y="20"/>
                      </a:lnTo>
                      <a:lnTo>
                        <a:pt x="250" y="30"/>
                      </a:lnTo>
                      <a:lnTo>
                        <a:pt x="266" y="42"/>
                      </a:lnTo>
                      <a:lnTo>
                        <a:pt x="280" y="56"/>
                      </a:lnTo>
                      <a:lnTo>
                        <a:pt x="294" y="72"/>
                      </a:lnTo>
                      <a:lnTo>
                        <a:pt x="306" y="88"/>
                      </a:lnTo>
                      <a:lnTo>
                        <a:pt x="318" y="106"/>
                      </a:lnTo>
                      <a:lnTo>
                        <a:pt x="330" y="126"/>
                      </a:lnTo>
                      <a:lnTo>
                        <a:pt x="340" y="148"/>
                      </a:lnTo>
                      <a:lnTo>
                        <a:pt x="340" y="148"/>
                      </a:lnTo>
                      <a:lnTo>
                        <a:pt x="346" y="168"/>
                      </a:lnTo>
                      <a:lnTo>
                        <a:pt x="352" y="190"/>
                      </a:lnTo>
                      <a:lnTo>
                        <a:pt x="356" y="212"/>
                      </a:lnTo>
                      <a:lnTo>
                        <a:pt x="360" y="234"/>
                      </a:lnTo>
                      <a:lnTo>
                        <a:pt x="360" y="256"/>
                      </a:lnTo>
                      <a:lnTo>
                        <a:pt x="358" y="278"/>
                      </a:lnTo>
                      <a:lnTo>
                        <a:pt x="356" y="298"/>
                      </a:lnTo>
                      <a:lnTo>
                        <a:pt x="352" y="318"/>
                      </a:lnTo>
                      <a:lnTo>
                        <a:pt x="346" y="338"/>
                      </a:lnTo>
                      <a:lnTo>
                        <a:pt x="338" y="356"/>
                      </a:lnTo>
                      <a:lnTo>
                        <a:pt x="330" y="372"/>
                      </a:lnTo>
                      <a:lnTo>
                        <a:pt x="318" y="388"/>
                      </a:lnTo>
                      <a:lnTo>
                        <a:pt x="308" y="402"/>
                      </a:lnTo>
                      <a:lnTo>
                        <a:pt x="294" y="414"/>
                      </a:lnTo>
                      <a:lnTo>
                        <a:pt x="280" y="424"/>
                      </a:lnTo>
                      <a:lnTo>
                        <a:pt x="264" y="434"/>
                      </a:lnTo>
                      <a:lnTo>
                        <a:pt x="264" y="434"/>
                      </a:lnTo>
                      <a:lnTo>
                        <a:pt x="246" y="440"/>
                      </a:lnTo>
                      <a:lnTo>
                        <a:pt x="230" y="446"/>
                      </a:lnTo>
                      <a:lnTo>
                        <a:pt x="212" y="448"/>
                      </a:lnTo>
                      <a:lnTo>
                        <a:pt x="194" y="448"/>
                      </a:lnTo>
                      <a:lnTo>
                        <a:pt x="178" y="444"/>
                      </a:lnTo>
                      <a:lnTo>
                        <a:pt x="160" y="440"/>
                      </a:lnTo>
                      <a:lnTo>
                        <a:pt x="144" y="434"/>
                      </a:lnTo>
                      <a:lnTo>
                        <a:pt x="126" y="426"/>
                      </a:lnTo>
                      <a:lnTo>
                        <a:pt x="110" y="416"/>
                      </a:lnTo>
                      <a:lnTo>
                        <a:pt x="94" y="404"/>
                      </a:lnTo>
                      <a:lnTo>
                        <a:pt x="80" y="392"/>
                      </a:lnTo>
                      <a:lnTo>
                        <a:pt x="66" y="376"/>
                      </a:lnTo>
                      <a:lnTo>
                        <a:pt x="52" y="360"/>
                      </a:lnTo>
                      <a:lnTo>
                        <a:pt x="40" y="342"/>
                      </a:lnTo>
                      <a:lnTo>
                        <a:pt x="30" y="322"/>
                      </a:lnTo>
                      <a:lnTo>
                        <a:pt x="20" y="300"/>
                      </a:lnTo>
                      <a:lnTo>
                        <a:pt x="20" y="300"/>
                      </a:lnTo>
                      <a:lnTo>
                        <a:pt x="12" y="278"/>
                      </a:lnTo>
                      <a:lnTo>
                        <a:pt x="6" y="256"/>
                      </a:lnTo>
                      <a:lnTo>
                        <a:pt x="2" y="234"/>
                      </a:lnTo>
                      <a:lnTo>
                        <a:pt x="0" y="212"/>
                      </a:lnTo>
                      <a:lnTo>
                        <a:pt x="0" y="190"/>
                      </a:lnTo>
                      <a:lnTo>
                        <a:pt x="0" y="170"/>
                      </a:lnTo>
                      <a:lnTo>
                        <a:pt x="4" y="150"/>
                      </a:lnTo>
                      <a:lnTo>
                        <a:pt x="8" y="130"/>
                      </a:lnTo>
                      <a:lnTo>
                        <a:pt x="14" y="110"/>
                      </a:lnTo>
                      <a:lnTo>
                        <a:pt x="22" y="92"/>
                      </a:lnTo>
                      <a:lnTo>
                        <a:pt x="30" y="76"/>
                      </a:lnTo>
                      <a:lnTo>
                        <a:pt x="40" y="60"/>
                      </a:lnTo>
                      <a:lnTo>
                        <a:pt x="52" y="46"/>
                      </a:lnTo>
                      <a:lnTo>
                        <a:pt x="66" y="34"/>
                      </a:lnTo>
                      <a:lnTo>
                        <a:pt x="80" y="22"/>
                      </a:lnTo>
                      <a:lnTo>
                        <a:pt x="96" y="14"/>
                      </a:lnTo>
                      <a:lnTo>
                        <a:pt x="96" y="14"/>
                      </a:lnTo>
                      <a:close/>
                    </a:path>
                  </a:pathLst>
                </a:custGeom>
                <a:solidFill>
                  <a:srgbClr val="FFD4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Rectangle 69"/>
                <p:cNvSpPr>
                  <a:spLocks noChangeArrowheads="1"/>
                </p:cNvSpPr>
                <p:nvPr/>
              </p:nvSpPr>
              <p:spPr bwMode="auto">
                <a:xfrm>
                  <a:off x="15330488" y="10052782"/>
                  <a:ext cx="3441700" cy="981075"/>
                </a:xfrm>
                <a:prstGeom prst="rect">
                  <a:avLst/>
                </a:prstGeom>
                <a:solidFill>
                  <a:srgbClr val="47CA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70"/>
                <p:cNvSpPr>
                  <a:spLocks/>
                </p:cNvSpPr>
                <p:nvPr/>
              </p:nvSpPr>
              <p:spPr bwMode="auto">
                <a:xfrm>
                  <a:off x="15330488" y="10541732"/>
                  <a:ext cx="3441700" cy="492125"/>
                </a:xfrm>
                <a:custGeom>
                  <a:avLst/>
                  <a:gdLst>
                    <a:gd name="T0" fmla="*/ 0 w 2168"/>
                    <a:gd name="T1" fmla="*/ 0 h 310"/>
                    <a:gd name="T2" fmla="*/ 2168 w 2168"/>
                    <a:gd name="T3" fmla="*/ 2 h 310"/>
                    <a:gd name="T4" fmla="*/ 2168 w 2168"/>
                    <a:gd name="T5" fmla="*/ 310 h 310"/>
                    <a:gd name="T6" fmla="*/ 0 w 2168"/>
                    <a:gd name="T7" fmla="*/ 310 h 310"/>
                    <a:gd name="T8" fmla="*/ 0 w 2168"/>
                    <a:gd name="T9" fmla="*/ 0 h 310"/>
                  </a:gdLst>
                  <a:ahLst/>
                  <a:cxnLst>
                    <a:cxn ang="0">
                      <a:pos x="T0" y="T1"/>
                    </a:cxn>
                    <a:cxn ang="0">
                      <a:pos x="T2" y="T3"/>
                    </a:cxn>
                    <a:cxn ang="0">
                      <a:pos x="T4" y="T5"/>
                    </a:cxn>
                    <a:cxn ang="0">
                      <a:pos x="T6" y="T7"/>
                    </a:cxn>
                    <a:cxn ang="0">
                      <a:pos x="T8" y="T9"/>
                    </a:cxn>
                  </a:cxnLst>
                  <a:rect l="0" t="0" r="r" b="b"/>
                  <a:pathLst>
                    <a:path w="2168" h="310">
                      <a:moveTo>
                        <a:pt x="0" y="0"/>
                      </a:moveTo>
                      <a:lnTo>
                        <a:pt x="2168" y="2"/>
                      </a:lnTo>
                      <a:lnTo>
                        <a:pt x="2168" y="310"/>
                      </a:lnTo>
                      <a:lnTo>
                        <a:pt x="0" y="310"/>
                      </a:lnTo>
                      <a:lnTo>
                        <a:pt x="0" y="0"/>
                      </a:lnTo>
                      <a:close/>
                    </a:path>
                  </a:pathLst>
                </a:custGeom>
                <a:solidFill>
                  <a:srgbClr val="0095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71"/>
                <p:cNvSpPr>
                  <a:spLocks/>
                </p:cNvSpPr>
                <p:nvPr/>
              </p:nvSpPr>
              <p:spPr bwMode="auto">
                <a:xfrm>
                  <a:off x="13136563" y="8690707"/>
                  <a:ext cx="635000" cy="149225"/>
                </a:xfrm>
                <a:custGeom>
                  <a:avLst/>
                  <a:gdLst>
                    <a:gd name="T0" fmla="*/ 400 w 400"/>
                    <a:gd name="T1" fmla="*/ 94 h 94"/>
                    <a:gd name="T2" fmla="*/ 400 w 400"/>
                    <a:gd name="T3" fmla="*/ 94 h 94"/>
                    <a:gd name="T4" fmla="*/ 386 w 400"/>
                    <a:gd name="T5" fmla="*/ 80 h 94"/>
                    <a:gd name="T6" fmla="*/ 372 w 400"/>
                    <a:gd name="T7" fmla="*/ 66 h 94"/>
                    <a:gd name="T8" fmla="*/ 356 w 400"/>
                    <a:gd name="T9" fmla="*/ 54 h 94"/>
                    <a:gd name="T10" fmla="*/ 340 w 400"/>
                    <a:gd name="T11" fmla="*/ 42 h 94"/>
                    <a:gd name="T12" fmla="*/ 340 w 400"/>
                    <a:gd name="T13" fmla="*/ 42 h 94"/>
                    <a:gd name="T14" fmla="*/ 318 w 400"/>
                    <a:gd name="T15" fmla="*/ 30 h 94"/>
                    <a:gd name="T16" fmla="*/ 296 w 400"/>
                    <a:gd name="T17" fmla="*/ 20 h 94"/>
                    <a:gd name="T18" fmla="*/ 274 w 400"/>
                    <a:gd name="T19" fmla="*/ 12 h 94"/>
                    <a:gd name="T20" fmla="*/ 252 w 400"/>
                    <a:gd name="T21" fmla="*/ 6 h 94"/>
                    <a:gd name="T22" fmla="*/ 228 w 400"/>
                    <a:gd name="T23" fmla="*/ 2 h 94"/>
                    <a:gd name="T24" fmla="*/ 206 w 400"/>
                    <a:gd name="T25" fmla="*/ 0 h 94"/>
                    <a:gd name="T26" fmla="*/ 182 w 400"/>
                    <a:gd name="T27" fmla="*/ 2 h 94"/>
                    <a:gd name="T28" fmla="*/ 160 w 400"/>
                    <a:gd name="T29" fmla="*/ 4 h 94"/>
                    <a:gd name="T30" fmla="*/ 138 w 400"/>
                    <a:gd name="T31" fmla="*/ 8 h 94"/>
                    <a:gd name="T32" fmla="*/ 114 w 400"/>
                    <a:gd name="T33" fmla="*/ 16 h 94"/>
                    <a:gd name="T34" fmla="*/ 94 w 400"/>
                    <a:gd name="T35" fmla="*/ 24 h 94"/>
                    <a:gd name="T36" fmla="*/ 72 w 400"/>
                    <a:gd name="T37" fmla="*/ 34 h 94"/>
                    <a:gd name="T38" fmla="*/ 54 w 400"/>
                    <a:gd name="T39" fmla="*/ 46 h 94"/>
                    <a:gd name="T40" fmla="*/ 34 w 400"/>
                    <a:gd name="T41" fmla="*/ 60 h 94"/>
                    <a:gd name="T42" fmla="*/ 16 w 400"/>
                    <a:gd name="T43" fmla="*/ 76 h 94"/>
                    <a:gd name="T44" fmla="*/ 0 w 400"/>
                    <a:gd name="T45"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0" h="94">
                      <a:moveTo>
                        <a:pt x="400" y="94"/>
                      </a:moveTo>
                      <a:lnTo>
                        <a:pt x="400" y="94"/>
                      </a:lnTo>
                      <a:lnTo>
                        <a:pt x="386" y="80"/>
                      </a:lnTo>
                      <a:lnTo>
                        <a:pt x="372" y="66"/>
                      </a:lnTo>
                      <a:lnTo>
                        <a:pt x="356" y="54"/>
                      </a:lnTo>
                      <a:lnTo>
                        <a:pt x="340" y="42"/>
                      </a:lnTo>
                      <a:lnTo>
                        <a:pt x="340" y="42"/>
                      </a:lnTo>
                      <a:lnTo>
                        <a:pt x="318" y="30"/>
                      </a:lnTo>
                      <a:lnTo>
                        <a:pt x="296" y="20"/>
                      </a:lnTo>
                      <a:lnTo>
                        <a:pt x="274" y="12"/>
                      </a:lnTo>
                      <a:lnTo>
                        <a:pt x="252" y="6"/>
                      </a:lnTo>
                      <a:lnTo>
                        <a:pt x="228" y="2"/>
                      </a:lnTo>
                      <a:lnTo>
                        <a:pt x="206" y="0"/>
                      </a:lnTo>
                      <a:lnTo>
                        <a:pt x="182" y="2"/>
                      </a:lnTo>
                      <a:lnTo>
                        <a:pt x="160" y="4"/>
                      </a:lnTo>
                      <a:lnTo>
                        <a:pt x="138" y="8"/>
                      </a:lnTo>
                      <a:lnTo>
                        <a:pt x="114" y="16"/>
                      </a:lnTo>
                      <a:lnTo>
                        <a:pt x="94" y="24"/>
                      </a:lnTo>
                      <a:lnTo>
                        <a:pt x="72" y="34"/>
                      </a:lnTo>
                      <a:lnTo>
                        <a:pt x="54" y="46"/>
                      </a:lnTo>
                      <a:lnTo>
                        <a:pt x="34" y="60"/>
                      </a:lnTo>
                      <a:lnTo>
                        <a:pt x="16" y="76"/>
                      </a:lnTo>
                      <a:lnTo>
                        <a:pt x="0" y="94"/>
                      </a:lnTo>
                    </a:path>
                  </a:pathLst>
                </a:custGeom>
                <a:noFill/>
                <a:ln w="635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72"/>
                <p:cNvSpPr>
                  <a:spLocks/>
                </p:cNvSpPr>
                <p:nvPr/>
              </p:nvSpPr>
              <p:spPr bwMode="auto">
                <a:xfrm>
                  <a:off x="12920663" y="8424007"/>
                  <a:ext cx="1038225" cy="257175"/>
                </a:xfrm>
                <a:custGeom>
                  <a:avLst/>
                  <a:gdLst>
                    <a:gd name="T0" fmla="*/ 654 w 654"/>
                    <a:gd name="T1" fmla="*/ 142 h 162"/>
                    <a:gd name="T2" fmla="*/ 654 w 654"/>
                    <a:gd name="T3" fmla="*/ 142 h 162"/>
                    <a:gd name="T4" fmla="*/ 634 w 654"/>
                    <a:gd name="T5" fmla="*/ 122 h 162"/>
                    <a:gd name="T6" fmla="*/ 614 w 654"/>
                    <a:gd name="T7" fmla="*/ 102 h 162"/>
                    <a:gd name="T8" fmla="*/ 592 w 654"/>
                    <a:gd name="T9" fmla="*/ 84 h 162"/>
                    <a:gd name="T10" fmla="*/ 568 w 654"/>
                    <a:gd name="T11" fmla="*/ 68 h 162"/>
                    <a:gd name="T12" fmla="*/ 568 w 654"/>
                    <a:gd name="T13" fmla="*/ 68 h 162"/>
                    <a:gd name="T14" fmla="*/ 532 w 654"/>
                    <a:gd name="T15" fmla="*/ 48 h 162"/>
                    <a:gd name="T16" fmla="*/ 494 w 654"/>
                    <a:gd name="T17" fmla="*/ 30 h 162"/>
                    <a:gd name="T18" fmla="*/ 458 w 654"/>
                    <a:gd name="T19" fmla="*/ 18 h 162"/>
                    <a:gd name="T20" fmla="*/ 418 w 654"/>
                    <a:gd name="T21" fmla="*/ 8 h 162"/>
                    <a:gd name="T22" fmla="*/ 380 w 654"/>
                    <a:gd name="T23" fmla="*/ 2 h 162"/>
                    <a:gd name="T24" fmla="*/ 342 w 654"/>
                    <a:gd name="T25" fmla="*/ 0 h 162"/>
                    <a:gd name="T26" fmla="*/ 302 w 654"/>
                    <a:gd name="T27" fmla="*/ 2 h 162"/>
                    <a:gd name="T28" fmla="*/ 264 w 654"/>
                    <a:gd name="T29" fmla="*/ 6 h 162"/>
                    <a:gd name="T30" fmla="*/ 226 w 654"/>
                    <a:gd name="T31" fmla="*/ 14 h 162"/>
                    <a:gd name="T32" fmla="*/ 190 w 654"/>
                    <a:gd name="T33" fmla="*/ 26 h 162"/>
                    <a:gd name="T34" fmla="*/ 154 w 654"/>
                    <a:gd name="T35" fmla="*/ 40 h 162"/>
                    <a:gd name="T36" fmla="*/ 120 w 654"/>
                    <a:gd name="T37" fmla="*/ 58 h 162"/>
                    <a:gd name="T38" fmla="*/ 86 w 654"/>
                    <a:gd name="T39" fmla="*/ 80 h 162"/>
                    <a:gd name="T40" fmla="*/ 56 w 654"/>
                    <a:gd name="T41" fmla="*/ 104 h 162"/>
                    <a:gd name="T42" fmla="*/ 26 w 654"/>
                    <a:gd name="T43" fmla="*/ 132 h 162"/>
                    <a:gd name="T44" fmla="*/ 0 w 654"/>
                    <a:gd name="T45"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4" h="162">
                      <a:moveTo>
                        <a:pt x="654" y="142"/>
                      </a:moveTo>
                      <a:lnTo>
                        <a:pt x="654" y="142"/>
                      </a:lnTo>
                      <a:lnTo>
                        <a:pt x="634" y="122"/>
                      </a:lnTo>
                      <a:lnTo>
                        <a:pt x="614" y="102"/>
                      </a:lnTo>
                      <a:lnTo>
                        <a:pt x="592" y="84"/>
                      </a:lnTo>
                      <a:lnTo>
                        <a:pt x="568" y="68"/>
                      </a:lnTo>
                      <a:lnTo>
                        <a:pt x="568" y="68"/>
                      </a:lnTo>
                      <a:lnTo>
                        <a:pt x="532" y="48"/>
                      </a:lnTo>
                      <a:lnTo>
                        <a:pt x="494" y="30"/>
                      </a:lnTo>
                      <a:lnTo>
                        <a:pt x="458" y="18"/>
                      </a:lnTo>
                      <a:lnTo>
                        <a:pt x="418" y="8"/>
                      </a:lnTo>
                      <a:lnTo>
                        <a:pt x="380" y="2"/>
                      </a:lnTo>
                      <a:lnTo>
                        <a:pt x="342" y="0"/>
                      </a:lnTo>
                      <a:lnTo>
                        <a:pt x="302" y="2"/>
                      </a:lnTo>
                      <a:lnTo>
                        <a:pt x="264" y="6"/>
                      </a:lnTo>
                      <a:lnTo>
                        <a:pt x="226" y="14"/>
                      </a:lnTo>
                      <a:lnTo>
                        <a:pt x="190" y="26"/>
                      </a:lnTo>
                      <a:lnTo>
                        <a:pt x="154" y="40"/>
                      </a:lnTo>
                      <a:lnTo>
                        <a:pt x="120" y="58"/>
                      </a:lnTo>
                      <a:lnTo>
                        <a:pt x="86" y="80"/>
                      </a:lnTo>
                      <a:lnTo>
                        <a:pt x="56" y="104"/>
                      </a:lnTo>
                      <a:lnTo>
                        <a:pt x="26" y="132"/>
                      </a:lnTo>
                      <a:lnTo>
                        <a:pt x="0" y="162"/>
                      </a:lnTo>
                    </a:path>
                  </a:pathLst>
                </a:custGeom>
                <a:noFill/>
                <a:ln w="63500">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95" name="TextBox 94"/>
              <p:cNvSpPr txBox="1"/>
              <p:nvPr/>
            </p:nvSpPr>
            <p:spPr>
              <a:xfrm>
                <a:off x="720500" y="5308854"/>
                <a:ext cx="1730459"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mn-cs"/>
                  </a:rPr>
                  <a:t>Lorem ipsum dolor sit amet put an.</a:t>
                </a:r>
                <a:endParaRPr kumimoji="0" lang="en-US" sz="1200" b="1"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mn-cs"/>
                </a:endParaRPr>
              </a:p>
            </p:txBody>
          </p:sp>
          <p:sp>
            <p:nvSpPr>
              <p:cNvPr id="96" name="TextBox 95"/>
              <p:cNvSpPr txBox="1"/>
              <p:nvPr/>
            </p:nvSpPr>
            <p:spPr>
              <a:xfrm>
                <a:off x="760415" y="4831800"/>
                <a:ext cx="1426368" cy="477054"/>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25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charset="0"/>
                    <a:cs typeface="Montserrat" charset="0"/>
                  </a:rPr>
                  <a:t>Target</a:t>
                </a:r>
                <a:endParaRPr kumimoji="0" lang="en-US" sz="25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charset="0"/>
                  <a:cs typeface="Montserrat" charset="0"/>
                </a:endParaRPr>
              </a:p>
            </p:txBody>
          </p:sp>
          <p:sp>
            <p:nvSpPr>
              <p:cNvPr id="103" name="TextBox 102"/>
              <p:cNvSpPr txBox="1"/>
              <p:nvPr/>
            </p:nvSpPr>
            <p:spPr>
              <a:xfrm>
                <a:off x="9843745" y="5430432"/>
                <a:ext cx="1959188" cy="461665"/>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charset="0"/>
                    <a:cs typeface="Montserrat" charset="0"/>
                  </a:rPr>
                  <a:t>Begin with best awesome target focus.</a:t>
                </a:r>
                <a:r>
                  <a:rPr kumimoji="0" lang="en-US" sz="1200" b="1"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charset="0"/>
                    <a:cs typeface="Montserrat" charset="0"/>
                  </a:rPr>
                  <a:t>.</a:t>
                </a:r>
                <a:endParaRPr kumimoji="0" lang="en-US" sz="12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charset="0"/>
                  <a:cs typeface="Montserrat" charset="0"/>
                </a:endParaRPr>
              </a:p>
            </p:txBody>
          </p:sp>
          <p:sp>
            <p:nvSpPr>
              <p:cNvPr id="104" name="TextBox 103"/>
              <p:cNvSpPr txBox="1"/>
              <p:nvPr/>
            </p:nvSpPr>
            <p:spPr>
              <a:xfrm>
                <a:off x="9723942" y="4797307"/>
                <a:ext cx="138842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B2D235"/>
                    </a:solidFill>
                    <a:effectLst/>
                    <a:uLnTx/>
                    <a:uFillTx/>
                    <a:latin typeface="Lato Black" panose="020F0A02020204030203" pitchFamily="34" charset="0"/>
                    <a:ea typeface="Montserrat" charset="0"/>
                    <a:cs typeface="Montserrat" charset="0"/>
                  </a:rPr>
                  <a:t>83%</a:t>
                </a:r>
              </a:p>
            </p:txBody>
          </p:sp>
        </p:grpSp>
        <p:grpSp>
          <p:nvGrpSpPr>
            <p:cNvPr id="97" name="Group 96"/>
            <p:cNvGrpSpPr/>
            <p:nvPr/>
          </p:nvGrpSpPr>
          <p:grpSpPr>
            <a:xfrm>
              <a:off x="405668" y="3765573"/>
              <a:ext cx="1725532" cy="1058701"/>
              <a:chOff x="9985316" y="992398"/>
              <a:chExt cx="1184835" cy="726956"/>
            </a:xfrm>
          </p:grpSpPr>
          <p:sp>
            <p:nvSpPr>
              <p:cNvPr id="98" name="Freeform 10135"/>
              <p:cNvSpPr>
                <a:spLocks/>
              </p:cNvSpPr>
              <p:nvPr/>
            </p:nvSpPr>
            <p:spPr bwMode="auto">
              <a:xfrm>
                <a:off x="10173075" y="1647810"/>
                <a:ext cx="997076" cy="37691"/>
              </a:xfrm>
              <a:custGeom>
                <a:avLst/>
                <a:gdLst>
                  <a:gd name="T0" fmla="*/ 5714 w 5714"/>
                  <a:gd name="T1" fmla="*/ 108 h 216"/>
                  <a:gd name="T2" fmla="*/ 5710 w 5714"/>
                  <a:gd name="T3" fmla="*/ 102 h 216"/>
                  <a:gd name="T4" fmla="*/ 5682 w 5714"/>
                  <a:gd name="T5" fmla="*/ 92 h 216"/>
                  <a:gd name="T6" fmla="*/ 5586 w 5714"/>
                  <a:gd name="T7" fmla="*/ 76 h 216"/>
                  <a:gd name="T8" fmla="*/ 5370 w 5714"/>
                  <a:gd name="T9" fmla="*/ 56 h 216"/>
                  <a:gd name="T10" fmla="*/ 5062 w 5714"/>
                  <a:gd name="T11" fmla="*/ 40 h 216"/>
                  <a:gd name="T12" fmla="*/ 4674 w 5714"/>
                  <a:gd name="T13" fmla="*/ 24 h 216"/>
                  <a:gd name="T14" fmla="*/ 3970 w 5714"/>
                  <a:gd name="T15" fmla="*/ 8 h 216"/>
                  <a:gd name="T16" fmla="*/ 2856 w 5714"/>
                  <a:gd name="T17" fmla="*/ 0 h 216"/>
                  <a:gd name="T18" fmla="*/ 2280 w 5714"/>
                  <a:gd name="T19" fmla="*/ 2 h 216"/>
                  <a:gd name="T20" fmla="*/ 1260 w 5714"/>
                  <a:gd name="T21" fmla="*/ 18 h 216"/>
                  <a:gd name="T22" fmla="*/ 836 w 5714"/>
                  <a:gd name="T23" fmla="*/ 32 h 216"/>
                  <a:gd name="T24" fmla="*/ 488 w 5714"/>
                  <a:gd name="T25" fmla="*/ 48 h 216"/>
                  <a:gd name="T26" fmla="*/ 224 w 5714"/>
                  <a:gd name="T27" fmla="*/ 66 h 216"/>
                  <a:gd name="T28" fmla="*/ 58 w 5714"/>
                  <a:gd name="T29" fmla="*/ 86 h 216"/>
                  <a:gd name="T30" fmla="*/ 14 w 5714"/>
                  <a:gd name="T31" fmla="*/ 98 h 216"/>
                  <a:gd name="T32" fmla="*/ 0 w 5714"/>
                  <a:gd name="T33" fmla="*/ 106 h 216"/>
                  <a:gd name="T34" fmla="*/ 0 w 5714"/>
                  <a:gd name="T35" fmla="*/ 108 h 216"/>
                  <a:gd name="T36" fmla="*/ 2 w 5714"/>
                  <a:gd name="T37" fmla="*/ 114 h 216"/>
                  <a:gd name="T38" fmla="*/ 32 w 5714"/>
                  <a:gd name="T39" fmla="*/ 124 h 216"/>
                  <a:gd name="T40" fmla="*/ 128 w 5714"/>
                  <a:gd name="T41" fmla="*/ 140 h 216"/>
                  <a:gd name="T42" fmla="*/ 344 w 5714"/>
                  <a:gd name="T43" fmla="*/ 160 h 216"/>
                  <a:gd name="T44" fmla="*/ 652 w 5714"/>
                  <a:gd name="T45" fmla="*/ 176 h 216"/>
                  <a:gd name="T46" fmla="*/ 1040 w 5714"/>
                  <a:gd name="T47" fmla="*/ 192 h 216"/>
                  <a:gd name="T48" fmla="*/ 1744 w 5714"/>
                  <a:gd name="T49" fmla="*/ 208 h 216"/>
                  <a:gd name="T50" fmla="*/ 2856 w 5714"/>
                  <a:gd name="T51" fmla="*/ 216 h 216"/>
                  <a:gd name="T52" fmla="*/ 3432 w 5714"/>
                  <a:gd name="T53" fmla="*/ 214 h 216"/>
                  <a:gd name="T54" fmla="*/ 4454 w 5714"/>
                  <a:gd name="T55" fmla="*/ 198 h 216"/>
                  <a:gd name="T56" fmla="*/ 4878 w 5714"/>
                  <a:gd name="T57" fmla="*/ 184 h 216"/>
                  <a:gd name="T58" fmla="*/ 5226 w 5714"/>
                  <a:gd name="T59" fmla="*/ 168 h 216"/>
                  <a:gd name="T60" fmla="*/ 5490 w 5714"/>
                  <a:gd name="T61" fmla="*/ 150 h 216"/>
                  <a:gd name="T62" fmla="*/ 5656 w 5714"/>
                  <a:gd name="T63" fmla="*/ 130 h 216"/>
                  <a:gd name="T64" fmla="*/ 5700 w 5714"/>
                  <a:gd name="T65" fmla="*/ 120 h 216"/>
                  <a:gd name="T66" fmla="*/ 5714 w 5714"/>
                  <a:gd name="T67" fmla="*/ 11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14" h="216">
                    <a:moveTo>
                      <a:pt x="5714" y="108"/>
                    </a:moveTo>
                    <a:lnTo>
                      <a:pt x="5714" y="108"/>
                    </a:lnTo>
                    <a:lnTo>
                      <a:pt x="5714" y="106"/>
                    </a:lnTo>
                    <a:lnTo>
                      <a:pt x="5710" y="102"/>
                    </a:lnTo>
                    <a:lnTo>
                      <a:pt x="5700" y="98"/>
                    </a:lnTo>
                    <a:lnTo>
                      <a:pt x="5682" y="92"/>
                    </a:lnTo>
                    <a:lnTo>
                      <a:pt x="5656" y="86"/>
                    </a:lnTo>
                    <a:lnTo>
                      <a:pt x="5586" y="76"/>
                    </a:lnTo>
                    <a:lnTo>
                      <a:pt x="5490" y="66"/>
                    </a:lnTo>
                    <a:lnTo>
                      <a:pt x="5370" y="56"/>
                    </a:lnTo>
                    <a:lnTo>
                      <a:pt x="5226" y="48"/>
                    </a:lnTo>
                    <a:lnTo>
                      <a:pt x="5062" y="40"/>
                    </a:lnTo>
                    <a:lnTo>
                      <a:pt x="4878" y="32"/>
                    </a:lnTo>
                    <a:lnTo>
                      <a:pt x="4674" y="24"/>
                    </a:lnTo>
                    <a:lnTo>
                      <a:pt x="4454" y="18"/>
                    </a:lnTo>
                    <a:lnTo>
                      <a:pt x="3970" y="8"/>
                    </a:lnTo>
                    <a:lnTo>
                      <a:pt x="3432" y="2"/>
                    </a:lnTo>
                    <a:lnTo>
                      <a:pt x="2856" y="0"/>
                    </a:lnTo>
                    <a:lnTo>
                      <a:pt x="2856" y="0"/>
                    </a:lnTo>
                    <a:lnTo>
                      <a:pt x="2280" y="2"/>
                    </a:lnTo>
                    <a:lnTo>
                      <a:pt x="1744" y="8"/>
                    </a:lnTo>
                    <a:lnTo>
                      <a:pt x="1260" y="18"/>
                    </a:lnTo>
                    <a:lnTo>
                      <a:pt x="1040" y="24"/>
                    </a:lnTo>
                    <a:lnTo>
                      <a:pt x="836" y="32"/>
                    </a:lnTo>
                    <a:lnTo>
                      <a:pt x="652" y="40"/>
                    </a:lnTo>
                    <a:lnTo>
                      <a:pt x="488" y="48"/>
                    </a:lnTo>
                    <a:lnTo>
                      <a:pt x="344" y="56"/>
                    </a:lnTo>
                    <a:lnTo>
                      <a:pt x="224" y="66"/>
                    </a:lnTo>
                    <a:lnTo>
                      <a:pt x="128" y="76"/>
                    </a:lnTo>
                    <a:lnTo>
                      <a:pt x="58" y="86"/>
                    </a:lnTo>
                    <a:lnTo>
                      <a:pt x="32" y="92"/>
                    </a:lnTo>
                    <a:lnTo>
                      <a:pt x="14" y="98"/>
                    </a:lnTo>
                    <a:lnTo>
                      <a:pt x="2" y="102"/>
                    </a:lnTo>
                    <a:lnTo>
                      <a:pt x="0" y="106"/>
                    </a:lnTo>
                    <a:lnTo>
                      <a:pt x="0" y="108"/>
                    </a:lnTo>
                    <a:lnTo>
                      <a:pt x="0" y="108"/>
                    </a:lnTo>
                    <a:lnTo>
                      <a:pt x="0" y="112"/>
                    </a:lnTo>
                    <a:lnTo>
                      <a:pt x="2" y="114"/>
                    </a:lnTo>
                    <a:lnTo>
                      <a:pt x="14" y="120"/>
                    </a:lnTo>
                    <a:lnTo>
                      <a:pt x="32" y="124"/>
                    </a:lnTo>
                    <a:lnTo>
                      <a:pt x="58" y="130"/>
                    </a:lnTo>
                    <a:lnTo>
                      <a:pt x="128" y="140"/>
                    </a:lnTo>
                    <a:lnTo>
                      <a:pt x="224" y="150"/>
                    </a:lnTo>
                    <a:lnTo>
                      <a:pt x="344" y="160"/>
                    </a:lnTo>
                    <a:lnTo>
                      <a:pt x="488" y="168"/>
                    </a:lnTo>
                    <a:lnTo>
                      <a:pt x="652" y="176"/>
                    </a:lnTo>
                    <a:lnTo>
                      <a:pt x="836" y="184"/>
                    </a:lnTo>
                    <a:lnTo>
                      <a:pt x="1040" y="192"/>
                    </a:lnTo>
                    <a:lnTo>
                      <a:pt x="1260" y="198"/>
                    </a:lnTo>
                    <a:lnTo>
                      <a:pt x="1744" y="208"/>
                    </a:lnTo>
                    <a:lnTo>
                      <a:pt x="2280" y="214"/>
                    </a:lnTo>
                    <a:lnTo>
                      <a:pt x="2856" y="216"/>
                    </a:lnTo>
                    <a:lnTo>
                      <a:pt x="2856" y="216"/>
                    </a:lnTo>
                    <a:lnTo>
                      <a:pt x="3432" y="214"/>
                    </a:lnTo>
                    <a:lnTo>
                      <a:pt x="3970" y="208"/>
                    </a:lnTo>
                    <a:lnTo>
                      <a:pt x="4454" y="198"/>
                    </a:lnTo>
                    <a:lnTo>
                      <a:pt x="4674" y="192"/>
                    </a:lnTo>
                    <a:lnTo>
                      <a:pt x="4878" y="184"/>
                    </a:lnTo>
                    <a:lnTo>
                      <a:pt x="5062" y="176"/>
                    </a:lnTo>
                    <a:lnTo>
                      <a:pt x="5226" y="168"/>
                    </a:lnTo>
                    <a:lnTo>
                      <a:pt x="5370" y="160"/>
                    </a:lnTo>
                    <a:lnTo>
                      <a:pt x="5490" y="150"/>
                    </a:lnTo>
                    <a:lnTo>
                      <a:pt x="5586" y="140"/>
                    </a:lnTo>
                    <a:lnTo>
                      <a:pt x="5656" y="130"/>
                    </a:lnTo>
                    <a:lnTo>
                      <a:pt x="5682" y="124"/>
                    </a:lnTo>
                    <a:lnTo>
                      <a:pt x="5700" y="120"/>
                    </a:lnTo>
                    <a:lnTo>
                      <a:pt x="5710" y="114"/>
                    </a:lnTo>
                    <a:lnTo>
                      <a:pt x="5714" y="112"/>
                    </a:lnTo>
                    <a:lnTo>
                      <a:pt x="5714" y="10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10136"/>
              <p:cNvSpPr>
                <a:spLocks/>
              </p:cNvSpPr>
              <p:nvPr/>
            </p:nvSpPr>
            <p:spPr bwMode="auto">
              <a:xfrm>
                <a:off x="9985316" y="992398"/>
                <a:ext cx="1164943" cy="708110"/>
              </a:xfrm>
              <a:custGeom>
                <a:avLst/>
                <a:gdLst>
                  <a:gd name="T0" fmla="*/ 0 w 6676"/>
                  <a:gd name="T1" fmla="*/ 3346 h 4058"/>
                  <a:gd name="T2" fmla="*/ 2246 w 6676"/>
                  <a:gd name="T3" fmla="*/ 1892 h 4058"/>
                  <a:gd name="T4" fmla="*/ 2972 w 6676"/>
                  <a:gd name="T5" fmla="*/ 2508 h 4058"/>
                  <a:gd name="T6" fmla="*/ 4462 w 6676"/>
                  <a:gd name="T7" fmla="*/ 1070 h 4058"/>
                  <a:gd name="T8" fmla="*/ 4846 w 6676"/>
                  <a:gd name="T9" fmla="*/ 1386 h 4058"/>
                  <a:gd name="T10" fmla="*/ 5712 w 6676"/>
                  <a:gd name="T11" fmla="*/ 642 h 4058"/>
                  <a:gd name="T12" fmla="*/ 5550 w 6676"/>
                  <a:gd name="T13" fmla="*/ 682 h 4058"/>
                  <a:gd name="T14" fmla="*/ 5550 w 6676"/>
                  <a:gd name="T15" fmla="*/ 406 h 4058"/>
                  <a:gd name="T16" fmla="*/ 6676 w 6676"/>
                  <a:gd name="T17" fmla="*/ 0 h 4058"/>
                  <a:gd name="T18" fmla="*/ 6676 w 6676"/>
                  <a:gd name="T19" fmla="*/ 276 h 4058"/>
                  <a:gd name="T20" fmla="*/ 6448 w 6676"/>
                  <a:gd name="T21" fmla="*/ 1266 h 4058"/>
                  <a:gd name="T22" fmla="*/ 6060 w 6676"/>
                  <a:gd name="T23" fmla="*/ 898 h 4058"/>
                  <a:gd name="T24" fmla="*/ 4846 w 6676"/>
                  <a:gd name="T25" fmla="*/ 2098 h 4058"/>
                  <a:gd name="T26" fmla="*/ 4466 w 6676"/>
                  <a:gd name="T27" fmla="*/ 1730 h 4058"/>
                  <a:gd name="T28" fmla="*/ 3068 w 6676"/>
                  <a:gd name="T29" fmla="*/ 3156 h 4058"/>
                  <a:gd name="T30" fmla="*/ 2278 w 6676"/>
                  <a:gd name="T31" fmla="*/ 2594 h 4058"/>
                  <a:gd name="T32" fmla="*/ 436 w 6676"/>
                  <a:gd name="T33" fmla="*/ 4058 h 4058"/>
                  <a:gd name="T34" fmla="*/ 0 w 6676"/>
                  <a:gd name="T35" fmla="*/ 3622 h 4058"/>
                  <a:gd name="T36" fmla="*/ 0 w 6676"/>
                  <a:gd name="T37" fmla="*/ 3346 h 4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76" h="4058">
                    <a:moveTo>
                      <a:pt x="0" y="3346"/>
                    </a:moveTo>
                    <a:lnTo>
                      <a:pt x="2246" y="1892"/>
                    </a:lnTo>
                    <a:lnTo>
                      <a:pt x="2972" y="2508"/>
                    </a:lnTo>
                    <a:lnTo>
                      <a:pt x="4462" y="1070"/>
                    </a:lnTo>
                    <a:lnTo>
                      <a:pt x="4846" y="1386"/>
                    </a:lnTo>
                    <a:lnTo>
                      <a:pt x="5712" y="642"/>
                    </a:lnTo>
                    <a:lnTo>
                      <a:pt x="5550" y="682"/>
                    </a:lnTo>
                    <a:lnTo>
                      <a:pt x="5550" y="406"/>
                    </a:lnTo>
                    <a:lnTo>
                      <a:pt x="6676" y="0"/>
                    </a:lnTo>
                    <a:lnTo>
                      <a:pt x="6676" y="276"/>
                    </a:lnTo>
                    <a:lnTo>
                      <a:pt x="6448" y="1266"/>
                    </a:lnTo>
                    <a:lnTo>
                      <a:pt x="6060" y="898"/>
                    </a:lnTo>
                    <a:lnTo>
                      <a:pt x="4846" y="2098"/>
                    </a:lnTo>
                    <a:lnTo>
                      <a:pt x="4466" y="1730"/>
                    </a:lnTo>
                    <a:lnTo>
                      <a:pt x="3068" y="3156"/>
                    </a:lnTo>
                    <a:lnTo>
                      <a:pt x="2278" y="2594"/>
                    </a:lnTo>
                    <a:lnTo>
                      <a:pt x="436" y="4058"/>
                    </a:lnTo>
                    <a:lnTo>
                      <a:pt x="0" y="3622"/>
                    </a:lnTo>
                    <a:lnTo>
                      <a:pt x="0" y="3346"/>
                    </a:lnTo>
                    <a:close/>
                  </a:path>
                </a:pathLst>
              </a:custGeom>
              <a:solidFill>
                <a:srgbClr val="D420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10137"/>
              <p:cNvSpPr>
                <a:spLocks/>
              </p:cNvSpPr>
              <p:nvPr/>
            </p:nvSpPr>
            <p:spPr bwMode="auto">
              <a:xfrm>
                <a:off x="9985316" y="1040559"/>
                <a:ext cx="1164943" cy="678795"/>
              </a:xfrm>
              <a:custGeom>
                <a:avLst/>
                <a:gdLst>
                  <a:gd name="T0" fmla="*/ 0 w 6676"/>
                  <a:gd name="T1" fmla="*/ 3346 h 3890"/>
                  <a:gd name="T2" fmla="*/ 2246 w 6676"/>
                  <a:gd name="T3" fmla="*/ 1892 h 3890"/>
                  <a:gd name="T4" fmla="*/ 2972 w 6676"/>
                  <a:gd name="T5" fmla="*/ 2508 h 3890"/>
                  <a:gd name="T6" fmla="*/ 4462 w 6676"/>
                  <a:gd name="T7" fmla="*/ 1070 h 3890"/>
                  <a:gd name="T8" fmla="*/ 4846 w 6676"/>
                  <a:gd name="T9" fmla="*/ 1386 h 3890"/>
                  <a:gd name="T10" fmla="*/ 5778 w 6676"/>
                  <a:gd name="T11" fmla="*/ 586 h 3890"/>
                  <a:gd name="T12" fmla="*/ 5550 w 6676"/>
                  <a:gd name="T13" fmla="*/ 406 h 3890"/>
                  <a:gd name="T14" fmla="*/ 6676 w 6676"/>
                  <a:gd name="T15" fmla="*/ 0 h 3890"/>
                  <a:gd name="T16" fmla="*/ 6448 w 6676"/>
                  <a:gd name="T17" fmla="*/ 1266 h 3890"/>
                  <a:gd name="T18" fmla="*/ 6060 w 6676"/>
                  <a:gd name="T19" fmla="*/ 898 h 3890"/>
                  <a:gd name="T20" fmla="*/ 4846 w 6676"/>
                  <a:gd name="T21" fmla="*/ 2098 h 3890"/>
                  <a:gd name="T22" fmla="*/ 4466 w 6676"/>
                  <a:gd name="T23" fmla="*/ 1730 h 3890"/>
                  <a:gd name="T24" fmla="*/ 3068 w 6676"/>
                  <a:gd name="T25" fmla="*/ 3156 h 3890"/>
                  <a:gd name="T26" fmla="*/ 2218 w 6676"/>
                  <a:gd name="T27" fmla="*/ 2496 h 3890"/>
                  <a:gd name="T28" fmla="*/ 332 w 6676"/>
                  <a:gd name="T29" fmla="*/ 3890 h 3890"/>
                  <a:gd name="T30" fmla="*/ 0 w 6676"/>
                  <a:gd name="T31" fmla="*/ 3346 h 3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76" h="3890">
                    <a:moveTo>
                      <a:pt x="0" y="3346"/>
                    </a:moveTo>
                    <a:lnTo>
                      <a:pt x="2246" y="1892"/>
                    </a:lnTo>
                    <a:lnTo>
                      <a:pt x="2972" y="2508"/>
                    </a:lnTo>
                    <a:lnTo>
                      <a:pt x="4462" y="1070"/>
                    </a:lnTo>
                    <a:lnTo>
                      <a:pt x="4846" y="1386"/>
                    </a:lnTo>
                    <a:lnTo>
                      <a:pt x="5778" y="586"/>
                    </a:lnTo>
                    <a:lnTo>
                      <a:pt x="5550" y="406"/>
                    </a:lnTo>
                    <a:lnTo>
                      <a:pt x="6676" y="0"/>
                    </a:lnTo>
                    <a:lnTo>
                      <a:pt x="6448" y="1266"/>
                    </a:lnTo>
                    <a:lnTo>
                      <a:pt x="6060" y="898"/>
                    </a:lnTo>
                    <a:lnTo>
                      <a:pt x="4846" y="2098"/>
                    </a:lnTo>
                    <a:lnTo>
                      <a:pt x="4466" y="1730"/>
                    </a:lnTo>
                    <a:lnTo>
                      <a:pt x="3068" y="3156"/>
                    </a:lnTo>
                    <a:lnTo>
                      <a:pt x="2218" y="2496"/>
                    </a:lnTo>
                    <a:lnTo>
                      <a:pt x="332" y="3890"/>
                    </a:lnTo>
                    <a:lnTo>
                      <a:pt x="0" y="3346"/>
                    </a:lnTo>
                    <a:close/>
                  </a:path>
                </a:pathLst>
              </a:custGeom>
              <a:solidFill>
                <a:srgbClr val="AE1F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77082815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anim calcmode="lin" valueType="num">
                                      <p:cBhvr>
                                        <p:cTn id="16" dur="500" fill="hold"/>
                                        <p:tgtEl>
                                          <p:spTgt spid="5"/>
                                        </p:tgtEl>
                                        <p:attrNameLst>
                                          <p:attrName>ppt_x</p:attrName>
                                        </p:attrNameLst>
                                      </p:cBhvr>
                                      <p:tavLst>
                                        <p:tav tm="0">
                                          <p:val>
                                            <p:strVal val="#ppt_x"/>
                                          </p:val>
                                        </p:tav>
                                        <p:tav tm="100000">
                                          <p:val>
                                            <p:strVal val="#ppt_x"/>
                                          </p:val>
                                        </p:tav>
                                      </p:tavLst>
                                    </p:anim>
                                    <p:anim calcmode="lin" valueType="num">
                                      <p:cBhvr>
                                        <p:cTn id="17" dur="5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87"/>
                                        </p:tgtEl>
                                        <p:attrNameLst>
                                          <p:attrName>style.visibility</p:attrName>
                                        </p:attrNameLst>
                                      </p:cBhvr>
                                      <p:to>
                                        <p:strVal val="visible"/>
                                      </p:to>
                                    </p:set>
                                    <p:animEffect transition="in" filter="wipe(left)">
                                      <p:cBhvr>
                                        <p:cTn id="21" dur="500"/>
                                        <p:tgtEl>
                                          <p:spTgt spid="187"/>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88"/>
                                        </p:tgtEl>
                                        <p:attrNameLst>
                                          <p:attrName>style.visibility</p:attrName>
                                        </p:attrNameLst>
                                      </p:cBhvr>
                                      <p:to>
                                        <p:strVal val="visible"/>
                                      </p:to>
                                    </p:set>
                                    <p:animEffect transition="in" filter="fade">
                                      <p:cBhvr>
                                        <p:cTn id="25" dur="500"/>
                                        <p:tgtEl>
                                          <p:spTgt spid="188"/>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07"/>
                                        </p:tgtEl>
                                        <p:attrNameLst>
                                          <p:attrName>style.visibility</p:attrName>
                                        </p:attrNameLst>
                                      </p:cBhvr>
                                      <p:to>
                                        <p:strVal val="visible"/>
                                      </p:to>
                                    </p:set>
                                    <p:animEffect transition="in" filter="fade">
                                      <p:cBhvr>
                                        <p:cTn id="29"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87" grpId="0"/>
      <p:bldP spid="18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3800" dirty="0">
                <a:solidFill>
                  <a:prstClr val="white">
                    <a:lumMod val="50000"/>
                  </a:prstClr>
                </a:solidFill>
                <a:latin typeface="Lato Light" panose="020F0302020204030203" pitchFamily="34" charset="0"/>
                <a:ea typeface="Fira Sans ExtraBold Italic" panose="00000900000000000000" pitchFamily="50" charset="0"/>
                <a:cs typeface="Clear Sans Light" panose="020B0303030202020304" pitchFamily="34" charset="0"/>
              </a:rPr>
              <a:t>我们能做什么</a:t>
            </a:r>
            <a:endParaRPr kumimoji="0" lang="en-GB"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5868"/>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6" name="Group 5"/>
          <p:cNvGrpSpPr/>
          <p:nvPr/>
        </p:nvGrpSpPr>
        <p:grpSpPr>
          <a:xfrm>
            <a:off x="5417751" y="1073734"/>
            <a:ext cx="6795332" cy="5092115"/>
            <a:chOff x="5417751" y="1073734"/>
            <a:chExt cx="6795332" cy="5092115"/>
          </a:xfrm>
        </p:grpSpPr>
        <p:grpSp>
          <p:nvGrpSpPr>
            <p:cNvPr id="19" name="Group 18"/>
            <p:cNvGrpSpPr/>
            <p:nvPr/>
          </p:nvGrpSpPr>
          <p:grpSpPr>
            <a:xfrm>
              <a:off x="5417751" y="1073734"/>
              <a:ext cx="6795332" cy="5092115"/>
              <a:chOff x="5417751" y="1073734"/>
              <a:chExt cx="6795332" cy="5092115"/>
            </a:xfrm>
          </p:grpSpPr>
          <p:sp>
            <p:nvSpPr>
              <p:cNvPr id="20" name="Freeform 6"/>
              <p:cNvSpPr>
                <a:spLocks/>
              </p:cNvSpPr>
              <p:nvPr/>
            </p:nvSpPr>
            <p:spPr bwMode="auto">
              <a:xfrm rot="16200000">
                <a:off x="6340020" y="1097914"/>
                <a:ext cx="5067935" cy="5067935"/>
              </a:xfrm>
              <a:custGeom>
                <a:avLst/>
                <a:gdLst>
                  <a:gd name="T0" fmla="*/ 4190 w 4192"/>
                  <a:gd name="T1" fmla="*/ 2204 h 4192"/>
                  <a:gd name="T2" fmla="*/ 4168 w 4192"/>
                  <a:gd name="T3" fmla="*/ 2416 h 4192"/>
                  <a:gd name="T4" fmla="*/ 4126 w 4192"/>
                  <a:gd name="T5" fmla="*/ 2620 h 4192"/>
                  <a:gd name="T6" fmla="*/ 4064 w 4192"/>
                  <a:gd name="T7" fmla="*/ 2816 h 4192"/>
                  <a:gd name="T8" fmla="*/ 3986 w 4192"/>
                  <a:gd name="T9" fmla="*/ 3004 h 4192"/>
                  <a:gd name="T10" fmla="*/ 3888 w 4192"/>
                  <a:gd name="T11" fmla="*/ 3182 h 4192"/>
                  <a:gd name="T12" fmla="*/ 3776 w 4192"/>
                  <a:gd name="T13" fmla="*/ 3350 h 4192"/>
                  <a:gd name="T14" fmla="*/ 3648 w 4192"/>
                  <a:gd name="T15" fmla="*/ 3506 h 4192"/>
                  <a:gd name="T16" fmla="*/ 3430 w 4192"/>
                  <a:gd name="T17" fmla="*/ 3714 h 4192"/>
                  <a:gd name="T18" fmla="*/ 3268 w 4192"/>
                  <a:gd name="T19" fmla="*/ 3834 h 4192"/>
                  <a:gd name="T20" fmla="*/ 3096 w 4192"/>
                  <a:gd name="T21" fmla="*/ 3938 h 4192"/>
                  <a:gd name="T22" fmla="*/ 2912 w 4192"/>
                  <a:gd name="T23" fmla="*/ 4028 h 4192"/>
                  <a:gd name="T24" fmla="*/ 2720 w 4192"/>
                  <a:gd name="T25" fmla="*/ 4098 h 4192"/>
                  <a:gd name="T26" fmla="*/ 2518 w 4192"/>
                  <a:gd name="T27" fmla="*/ 4150 h 4192"/>
                  <a:gd name="T28" fmla="*/ 2310 w 4192"/>
                  <a:gd name="T29" fmla="*/ 4182 h 4192"/>
                  <a:gd name="T30" fmla="*/ 2096 w 4192"/>
                  <a:gd name="T31" fmla="*/ 4192 h 4192"/>
                  <a:gd name="T32" fmla="*/ 1934 w 4192"/>
                  <a:gd name="T33" fmla="*/ 4186 h 4192"/>
                  <a:gd name="T34" fmla="*/ 1724 w 4192"/>
                  <a:gd name="T35" fmla="*/ 4160 h 4192"/>
                  <a:gd name="T36" fmla="*/ 1522 w 4192"/>
                  <a:gd name="T37" fmla="*/ 4112 h 4192"/>
                  <a:gd name="T38" fmla="*/ 1328 w 4192"/>
                  <a:gd name="T39" fmla="*/ 4046 h 4192"/>
                  <a:gd name="T40" fmla="*/ 1142 w 4192"/>
                  <a:gd name="T41" fmla="*/ 3962 h 4192"/>
                  <a:gd name="T42" fmla="*/ 966 w 4192"/>
                  <a:gd name="T43" fmla="*/ 3862 h 4192"/>
                  <a:gd name="T44" fmla="*/ 802 w 4192"/>
                  <a:gd name="T45" fmla="*/ 3744 h 4192"/>
                  <a:gd name="T46" fmla="*/ 614 w 4192"/>
                  <a:gd name="T47" fmla="*/ 3578 h 4192"/>
                  <a:gd name="T48" fmla="*/ 448 w 4192"/>
                  <a:gd name="T49" fmla="*/ 3390 h 4192"/>
                  <a:gd name="T50" fmla="*/ 330 w 4192"/>
                  <a:gd name="T51" fmla="*/ 3226 h 4192"/>
                  <a:gd name="T52" fmla="*/ 230 w 4192"/>
                  <a:gd name="T53" fmla="*/ 3050 h 4192"/>
                  <a:gd name="T54" fmla="*/ 146 w 4192"/>
                  <a:gd name="T55" fmla="*/ 2864 h 4192"/>
                  <a:gd name="T56" fmla="*/ 80 w 4192"/>
                  <a:gd name="T57" fmla="*/ 2670 h 4192"/>
                  <a:gd name="T58" fmla="*/ 32 w 4192"/>
                  <a:gd name="T59" fmla="*/ 2466 h 4192"/>
                  <a:gd name="T60" fmla="*/ 6 w 4192"/>
                  <a:gd name="T61" fmla="*/ 2258 h 4192"/>
                  <a:gd name="T62" fmla="*/ 0 w 4192"/>
                  <a:gd name="T63" fmla="*/ 2096 h 4192"/>
                  <a:gd name="T64" fmla="*/ 10 w 4192"/>
                  <a:gd name="T65" fmla="*/ 1882 h 4192"/>
                  <a:gd name="T66" fmla="*/ 42 w 4192"/>
                  <a:gd name="T67" fmla="*/ 1674 h 4192"/>
                  <a:gd name="T68" fmla="*/ 94 w 4192"/>
                  <a:gd name="T69" fmla="*/ 1472 h 4192"/>
                  <a:gd name="T70" fmla="*/ 164 w 4192"/>
                  <a:gd name="T71" fmla="*/ 1280 h 4192"/>
                  <a:gd name="T72" fmla="*/ 252 w 4192"/>
                  <a:gd name="T73" fmla="*/ 1096 h 4192"/>
                  <a:gd name="T74" fmla="*/ 358 w 4192"/>
                  <a:gd name="T75" fmla="*/ 924 h 4192"/>
                  <a:gd name="T76" fmla="*/ 478 w 4192"/>
                  <a:gd name="T77" fmla="*/ 762 h 4192"/>
                  <a:gd name="T78" fmla="*/ 686 w 4192"/>
                  <a:gd name="T79" fmla="*/ 544 h 4192"/>
                  <a:gd name="T80" fmla="*/ 842 w 4192"/>
                  <a:gd name="T81" fmla="*/ 416 h 4192"/>
                  <a:gd name="T82" fmla="*/ 1010 w 4192"/>
                  <a:gd name="T83" fmla="*/ 304 h 4192"/>
                  <a:gd name="T84" fmla="*/ 1188 w 4192"/>
                  <a:gd name="T85" fmla="*/ 206 h 4192"/>
                  <a:gd name="T86" fmla="*/ 1376 w 4192"/>
                  <a:gd name="T87" fmla="*/ 128 h 4192"/>
                  <a:gd name="T88" fmla="*/ 1572 w 4192"/>
                  <a:gd name="T89" fmla="*/ 66 h 4192"/>
                  <a:gd name="T90" fmla="*/ 1776 w 4192"/>
                  <a:gd name="T91" fmla="*/ 24 h 4192"/>
                  <a:gd name="T92" fmla="*/ 1988 w 4192"/>
                  <a:gd name="T93" fmla="*/ 2 h 4192"/>
                  <a:gd name="T94" fmla="*/ 2150 w 4192"/>
                  <a:gd name="T95" fmla="*/ 0 h 4192"/>
                  <a:gd name="T96" fmla="*/ 2362 w 4192"/>
                  <a:gd name="T97" fmla="*/ 16 h 4192"/>
                  <a:gd name="T98" fmla="*/ 2570 w 4192"/>
                  <a:gd name="T99" fmla="*/ 54 h 4192"/>
                  <a:gd name="T100" fmla="*/ 2768 w 4192"/>
                  <a:gd name="T101" fmla="*/ 110 h 4192"/>
                  <a:gd name="T102" fmla="*/ 2958 w 4192"/>
                  <a:gd name="T103" fmla="*/ 186 h 4192"/>
                  <a:gd name="T104" fmla="*/ 3140 w 4192"/>
                  <a:gd name="T105" fmla="*/ 278 h 4192"/>
                  <a:gd name="T106" fmla="*/ 3310 w 4192"/>
                  <a:gd name="T107" fmla="*/ 386 h 4192"/>
                  <a:gd name="T108" fmla="*/ 3468 w 4192"/>
                  <a:gd name="T109" fmla="*/ 512 h 4192"/>
                  <a:gd name="T110" fmla="*/ 3680 w 4192"/>
                  <a:gd name="T111" fmla="*/ 724 h 4192"/>
                  <a:gd name="T112" fmla="*/ 3806 w 4192"/>
                  <a:gd name="T113" fmla="*/ 882 h 4192"/>
                  <a:gd name="T114" fmla="*/ 3914 w 4192"/>
                  <a:gd name="T115" fmla="*/ 1052 h 4192"/>
                  <a:gd name="T116" fmla="*/ 4006 w 4192"/>
                  <a:gd name="T117" fmla="*/ 1234 h 4192"/>
                  <a:gd name="T118" fmla="*/ 4082 w 4192"/>
                  <a:gd name="T119" fmla="*/ 1424 h 4192"/>
                  <a:gd name="T120" fmla="*/ 4138 w 4192"/>
                  <a:gd name="T121" fmla="*/ 1622 h 4192"/>
                  <a:gd name="T122" fmla="*/ 4176 w 4192"/>
                  <a:gd name="T123" fmla="*/ 1828 h 4192"/>
                  <a:gd name="T124" fmla="*/ 4192 w 4192"/>
                  <a:gd name="T125" fmla="*/ 2042 h 4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92" h="4192">
                    <a:moveTo>
                      <a:pt x="4192" y="2096"/>
                    </a:moveTo>
                    <a:lnTo>
                      <a:pt x="4192" y="2096"/>
                    </a:lnTo>
                    <a:lnTo>
                      <a:pt x="4192" y="2150"/>
                    </a:lnTo>
                    <a:lnTo>
                      <a:pt x="4190" y="2204"/>
                    </a:lnTo>
                    <a:lnTo>
                      <a:pt x="4186" y="2258"/>
                    </a:lnTo>
                    <a:lnTo>
                      <a:pt x="4182" y="2310"/>
                    </a:lnTo>
                    <a:lnTo>
                      <a:pt x="4176" y="2362"/>
                    </a:lnTo>
                    <a:lnTo>
                      <a:pt x="4168" y="2416"/>
                    </a:lnTo>
                    <a:lnTo>
                      <a:pt x="4160" y="2466"/>
                    </a:lnTo>
                    <a:lnTo>
                      <a:pt x="4150" y="2518"/>
                    </a:lnTo>
                    <a:lnTo>
                      <a:pt x="4138" y="2570"/>
                    </a:lnTo>
                    <a:lnTo>
                      <a:pt x="4126" y="2620"/>
                    </a:lnTo>
                    <a:lnTo>
                      <a:pt x="4112" y="2670"/>
                    </a:lnTo>
                    <a:lnTo>
                      <a:pt x="4098" y="2720"/>
                    </a:lnTo>
                    <a:lnTo>
                      <a:pt x="4082" y="2768"/>
                    </a:lnTo>
                    <a:lnTo>
                      <a:pt x="4064" y="2816"/>
                    </a:lnTo>
                    <a:lnTo>
                      <a:pt x="4046" y="2864"/>
                    </a:lnTo>
                    <a:lnTo>
                      <a:pt x="4028" y="2912"/>
                    </a:lnTo>
                    <a:lnTo>
                      <a:pt x="4006" y="2958"/>
                    </a:lnTo>
                    <a:lnTo>
                      <a:pt x="3986" y="3004"/>
                    </a:lnTo>
                    <a:lnTo>
                      <a:pt x="3962" y="3050"/>
                    </a:lnTo>
                    <a:lnTo>
                      <a:pt x="3940" y="3096"/>
                    </a:lnTo>
                    <a:lnTo>
                      <a:pt x="3914" y="3140"/>
                    </a:lnTo>
                    <a:lnTo>
                      <a:pt x="3888" y="3182"/>
                    </a:lnTo>
                    <a:lnTo>
                      <a:pt x="3862" y="3226"/>
                    </a:lnTo>
                    <a:lnTo>
                      <a:pt x="3834" y="3268"/>
                    </a:lnTo>
                    <a:lnTo>
                      <a:pt x="3806" y="3310"/>
                    </a:lnTo>
                    <a:lnTo>
                      <a:pt x="3776" y="3350"/>
                    </a:lnTo>
                    <a:lnTo>
                      <a:pt x="3744" y="3390"/>
                    </a:lnTo>
                    <a:lnTo>
                      <a:pt x="3714" y="3430"/>
                    </a:lnTo>
                    <a:lnTo>
                      <a:pt x="3680" y="3468"/>
                    </a:lnTo>
                    <a:lnTo>
                      <a:pt x="3648" y="3506"/>
                    </a:lnTo>
                    <a:lnTo>
                      <a:pt x="3578" y="3578"/>
                    </a:lnTo>
                    <a:lnTo>
                      <a:pt x="3506" y="3648"/>
                    </a:lnTo>
                    <a:lnTo>
                      <a:pt x="3468" y="3680"/>
                    </a:lnTo>
                    <a:lnTo>
                      <a:pt x="3430" y="3714"/>
                    </a:lnTo>
                    <a:lnTo>
                      <a:pt x="3390" y="3744"/>
                    </a:lnTo>
                    <a:lnTo>
                      <a:pt x="3350" y="3776"/>
                    </a:lnTo>
                    <a:lnTo>
                      <a:pt x="3310" y="3806"/>
                    </a:lnTo>
                    <a:lnTo>
                      <a:pt x="3268" y="3834"/>
                    </a:lnTo>
                    <a:lnTo>
                      <a:pt x="3226" y="3862"/>
                    </a:lnTo>
                    <a:lnTo>
                      <a:pt x="3182" y="3888"/>
                    </a:lnTo>
                    <a:lnTo>
                      <a:pt x="3140" y="3914"/>
                    </a:lnTo>
                    <a:lnTo>
                      <a:pt x="3096" y="3938"/>
                    </a:lnTo>
                    <a:lnTo>
                      <a:pt x="3050" y="3962"/>
                    </a:lnTo>
                    <a:lnTo>
                      <a:pt x="3004" y="3986"/>
                    </a:lnTo>
                    <a:lnTo>
                      <a:pt x="2958" y="4006"/>
                    </a:lnTo>
                    <a:lnTo>
                      <a:pt x="2912" y="4028"/>
                    </a:lnTo>
                    <a:lnTo>
                      <a:pt x="2864" y="4046"/>
                    </a:lnTo>
                    <a:lnTo>
                      <a:pt x="2816" y="4064"/>
                    </a:lnTo>
                    <a:lnTo>
                      <a:pt x="2768" y="4082"/>
                    </a:lnTo>
                    <a:lnTo>
                      <a:pt x="2720" y="4098"/>
                    </a:lnTo>
                    <a:lnTo>
                      <a:pt x="2670" y="4112"/>
                    </a:lnTo>
                    <a:lnTo>
                      <a:pt x="2620" y="4126"/>
                    </a:lnTo>
                    <a:lnTo>
                      <a:pt x="2570" y="4138"/>
                    </a:lnTo>
                    <a:lnTo>
                      <a:pt x="2518" y="4150"/>
                    </a:lnTo>
                    <a:lnTo>
                      <a:pt x="2468" y="4160"/>
                    </a:lnTo>
                    <a:lnTo>
                      <a:pt x="2416" y="4168"/>
                    </a:lnTo>
                    <a:lnTo>
                      <a:pt x="2362" y="4176"/>
                    </a:lnTo>
                    <a:lnTo>
                      <a:pt x="2310" y="4182"/>
                    </a:lnTo>
                    <a:lnTo>
                      <a:pt x="2258" y="4186"/>
                    </a:lnTo>
                    <a:lnTo>
                      <a:pt x="2204" y="4190"/>
                    </a:lnTo>
                    <a:lnTo>
                      <a:pt x="2150" y="4192"/>
                    </a:lnTo>
                    <a:lnTo>
                      <a:pt x="2096" y="4192"/>
                    </a:lnTo>
                    <a:lnTo>
                      <a:pt x="2096" y="4192"/>
                    </a:lnTo>
                    <a:lnTo>
                      <a:pt x="2042" y="4192"/>
                    </a:lnTo>
                    <a:lnTo>
                      <a:pt x="1988" y="4190"/>
                    </a:lnTo>
                    <a:lnTo>
                      <a:pt x="1934" y="4186"/>
                    </a:lnTo>
                    <a:lnTo>
                      <a:pt x="1882" y="4182"/>
                    </a:lnTo>
                    <a:lnTo>
                      <a:pt x="1830" y="4176"/>
                    </a:lnTo>
                    <a:lnTo>
                      <a:pt x="1776" y="4168"/>
                    </a:lnTo>
                    <a:lnTo>
                      <a:pt x="1724" y="4160"/>
                    </a:lnTo>
                    <a:lnTo>
                      <a:pt x="1674" y="4150"/>
                    </a:lnTo>
                    <a:lnTo>
                      <a:pt x="1622" y="4138"/>
                    </a:lnTo>
                    <a:lnTo>
                      <a:pt x="1572" y="4126"/>
                    </a:lnTo>
                    <a:lnTo>
                      <a:pt x="1522" y="4112"/>
                    </a:lnTo>
                    <a:lnTo>
                      <a:pt x="1472" y="4098"/>
                    </a:lnTo>
                    <a:lnTo>
                      <a:pt x="1424" y="4082"/>
                    </a:lnTo>
                    <a:lnTo>
                      <a:pt x="1376" y="4064"/>
                    </a:lnTo>
                    <a:lnTo>
                      <a:pt x="1328" y="4046"/>
                    </a:lnTo>
                    <a:lnTo>
                      <a:pt x="1280" y="4028"/>
                    </a:lnTo>
                    <a:lnTo>
                      <a:pt x="1234" y="4006"/>
                    </a:lnTo>
                    <a:lnTo>
                      <a:pt x="1188" y="3986"/>
                    </a:lnTo>
                    <a:lnTo>
                      <a:pt x="1142" y="3962"/>
                    </a:lnTo>
                    <a:lnTo>
                      <a:pt x="1096" y="3938"/>
                    </a:lnTo>
                    <a:lnTo>
                      <a:pt x="1052" y="3914"/>
                    </a:lnTo>
                    <a:lnTo>
                      <a:pt x="1010" y="3888"/>
                    </a:lnTo>
                    <a:lnTo>
                      <a:pt x="966" y="3862"/>
                    </a:lnTo>
                    <a:lnTo>
                      <a:pt x="924" y="3834"/>
                    </a:lnTo>
                    <a:lnTo>
                      <a:pt x="882" y="3806"/>
                    </a:lnTo>
                    <a:lnTo>
                      <a:pt x="842" y="3776"/>
                    </a:lnTo>
                    <a:lnTo>
                      <a:pt x="802" y="3744"/>
                    </a:lnTo>
                    <a:lnTo>
                      <a:pt x="762" y="3714"/>
                    </a:lnTo>
                    <a:lnTo>
                      <a:pt x="724" y="3680"/>
                    </a:lnTo>
                    <a:lnTo>
                      <a:pt x="686" y="3648"/>
                    </a:lnTo>
                    <a:lnTo>
                      <a:pt x="614" y="3578"/>
                    </a:lnTo>
                    <a:lnTo>
                      <a:pt x="544" y="3506"/>
                    </a:lnTo>
                    <a:lnTo>
                      <a:pt x="512" y="3468"/>
                    </a:lnTo>
                    <a:lnTo>
                      <a:pt x="478" y="3430"/>
                    </a:lnTo>
                    <a:lnTo>
                      <a:pt x="448" y="3390"/>
                    </a:lnTo>
                    <a:lnTo>
                      <a:pt x="416" y="3350"/>
                    </a:lnTo>
                    <a:lnTo>
                      <a:pt x="386" y="3310"/>
                    </a:lnTo>
                    <a:lnTo>
                      <a:pt x="358" y="3268"/>
                    </a:lnTo>
                    <a:lnTo>
                      <a:pt x="330" y="3226"/>
                    </a:lnTo>
                    <a:lnTo>
                      <a:pt x="304" y="3182"/>
                    </a:lnTo>
                    <a:lnTo>
                      <a:pt x="278" y="3140"/>
                    </a:lnTo>
                    <a:lnTo>
                      <a:pt x="252" y="3096"/>
                    </a:lnTo>
                    <a:lnTo>
                      <a:pt x="230" y="3050"/>
                    </a:lnTo>
                    <a:lnTo>
                      <a:pt x="206" y="3004"/>
                    </a:lnTo>
                    <a:lnTo>
                      <a:pt x="186" y="2958"/>
                    </a:lnTo>
                    <a:lnTo>
                      <a:pt x="164" y="2912"/>
                    </a:lnTo>
                    <a:lnTo>
                      <a:pt x="146" y="2864"/>
                    </a:lnTo>
                    <a:lnTo>
                      <a:pt x="128" y="2816"/>
                    </a:lnTo>
                    <a:lnTo>
                      <a:pt x="110" y="2768"/>
                    </a:lnTo>
                    <a:lnTo>
                      <a:pt x="94" y="2720"/>
                    </a:lnTo>
                    <a:lnTo>
                      <a:pt x="80" y="2670"/>
                    </a:lnTo>
                    <a:lnTo>
                      <a:pt x="66" y="2620"/>
                    </a:lnTo>
                    <a:lnTo>
                      <a:pt x="54" y="2570"/>
                    </a:lnTo>
                    <a:lnTo>
                      <a:pt x="42" y="2518"/>
                    </a:lnTo>
                    <a:lnTo>
                      <a:pt x="32" y="2466"/>
                    </a:lnTo>
                    <a:lnTo>
                      <a:pt x="24" y="2416"/>
                    </a:lnTo>
                    <a:lnTo>
                      <a:pt x="16" y="2362"/>
                    </a:lnTo>
                    <a:lnTo>
                      <a:pt x="10" y="2310"/>
                    </a:lnTo>
                    <a:lnTo>
                      <a:pt x="6" y="2258"/>
                    </a:lnTo>
                    <a:lnTo>
                      <a:pt x="2" y="2204"/>
                    </a:lnTo>
                    <a:lnTo>
                      <a:pt x="0" y="2150"/>
                    </a:lnTo>
                    <a:lnTo>
                      <a:pt x="0" y="2096"/>
                    </a:lnTo>
                    <a:lnTo>
                      <a:pt x="0" y="2096"/>
                    </a:lnTo>
                    <a:lnTo>
                      <a:pt x="0" y="2042"/>
                    </a:lnTo>
                    <a:lnTo>
                      <a:pt x="2" y="1988"/>
                    </a:lnTo>
                    <a:lnTo>
                      <a:pt x="6" y="1934"/>
                    </a:lnTo>
                    <a:lnTo>
                      <a:pt x="10" y="1882"/>
                    </a:lnTo>
                    <a:lnTo>
                      <a:pt x="16" y="1828"/>
                    </a:lnTo>
                    <a:lnTo>
                      <a:pt x="24" y="1776"/>
                    </a:lnTo>
                    <a:lnTo>
                      <a:pt x="32" y="1724"/>
                    </a:lnTo>
                    <a:lnTo>
                      <a:pt x="42" y="1674"/>
                    </a:lnTo>
                    <a:lnTo>
                      <a:pt x="54" y="1622"/>
                    </a:lnTo>
                    <a:lnTo>
                      <a:pt x="66" y="1572"/>
                    </a:lnTo>
                    <a:lnTo>
                      <a:pt x="80" y="1522"/>
                    </a:lnTo>
                    <a:lnTo>
                      <a:pt x="94" y="1472"/>
                    </a:lnTo>
                    <a:lnTo>
                      <a:pt x="110" y="1424"/>
                    </a:lnTo>
                    <a:lnTo>
                      <a:pt x="128" y="1376"/>
                    </a:lnTo>
                    <a:lnTo>
                      <a:pt x="146" y="1328"/>
                    </a:lnTo>
                    <a:lnTo>
                      <a:pt x="164" y="1280"/>
                    </a:lnTo>
                    <a:lnTo>
                      <a:pt x="186" y="1234"/>
                    </a:lnTo>
                    <a:lnTo>
                      <a:pt x="206" y="1188"/>
                    </a:lnTo>
                    <a:lnTo>
                      <a:pt x="230" y="1142"/>
                    </a:lnTo>
                    <a:lnTo>
                      <a:pt x="252" y="1096"/>
                    </a:lnTo>
                    <a:lnTo>
                      <a:pt x="278" y="1052"/>
                    </a:lnTo>
                    <a:lnTo>
                      <a:pt x="304" y="1010"/>
                    </a:lnTo>
                    <a:lnTo>
                      <a:pt x="330" y="966"/>
                    </a:lnTo>
                    <a:lnTo>
                      <a:pt x="358" y="924"/>
                    </a:lnTo>
                    <a:lnTo>
                      <a:pt x="386" y="882"/>
                    </a:lnTo>
                    <a:lnTo>
                      <a:pt x="416" y="842"/>
                    </a:lnTo>
                    <a:lnTo>
                      <a:pt x="448" y="802"/>
                    </a:lnTo>
                    <a:lnTo>
                      <a:pt x="478" y="762"/>
                    </a:lnTo>
                    <a:lnTo>
                      <a:pt x="512" y="724"/>
                    </a:lnTo>
                    <a:lnTo>
                      <a:pt x="544" y="686"/>
                    </a:lnTo>
                    <a:lnTo>
                      <a:pt x="614" y="614"/>
                    </a:lnTo>
                    <a:lnTo>
                      <a:pt x="686" y="544"/>
                    </a:lnTo>
                    <a:lnTo>
                      <a:pt x="724" y="512"/>
                    </a:lnTo>
                    <a:lnTo>
                      <a:pt x="762" y="478"/>
                    </a:lnTo>
                    <a:lnTo>
                      <a:pt x="802" y="446"/>
                    </a:lnTo>
                    <a:lnTo>
                      <a:pt x="842" y="416"/>
                    </a:lnTo>
                    <a:lnTo>
                      <a:pt x="882" y="386"/>
                    </a:lnTo>
                    <a:lnTo>
                      <a:pt x="924" y="358"/>
                    </a:lnTo>
                    <a:lnTo>
                      <a:pt x="966" y="330"/>
                    </a:lnTo>
                    <a:lnTo>
                      <a:pt x="1010" y="304"/>
                    </a:lnTo>
                    <a:lnTo>
                      <a:pt x="1052" y="278"/>
                    </a:lnTo>
                    <a:lnTo>
                      <a:pt x="1096" y="252"/>
                    </a:lnTo>
                    <a:lnTo>
                      <a:pt x="1142" y="230"/>
                    </a:lnTo>
                    <a:lnTo>
                      <a:pt x="1188" y="206"/>
                    </a:lnTo>
                    <a:lnTo>
                      <a:pt x="1234" y="186"/>
                    </a:lnTo>
                    <a:lnTo>
                      <a:pt x="1280" y="164"/>
                    </a:lnTo>
                    <a:lnTo>
                      <a:pt x="1328" y="146"/>
                    </a:lnTo>
                    <a:lnTo>
                      <a:pt x="1376" y="128"/>
                    </a:lnTo>
                    <a:lnTo>
                      <a:pt x="1424" y="110"/>
                    </a:lnTo>
                    <a:lnTo>
                      <a:pt x="1472" y="94"/>
                    </a:lnTo>
                    <a:lnTo>
                      <a:pt x="1522" y="80"/>
                    </a:lnTo>
                    <a:lnTo>
                      <a:pt x="1572" y="66"/>
                    </a:lnTo>
                    <a:lnTo>
                      <a:pt x="1622" y="54"/>
                    </a:lnTo>
                    <a:lnTo>
                      <a:pt x="1674" y="42"/>
                    </a:lnTo>
                    <a:lnTo>
                      <a:pt x="1724" y="32"/>
                    </a:lnTo>
                    <a:lnTo>
                      <a:pt x="1776" y="24"/>
                    </a:lnTo>
                    <a:lnTo>
                      <a:pt x="1830" y="16"/>
                    </a:lnTo>
                    <a:lnTo>
                      <a:pt x="1882" y="10"/>
                    </a:lnTo>
                    <a:lnTo>
                      <a:pt x="1934" y="6"/>
                    </a:lnTo>
                    <a:lnTo>
                      <a:pt x="1988" y="2"/>
                    </a:lnTo>
                    <a:lnTo>
                      <a:pt x="2042" y="0"/>
                    </a:lnTo>
                    <a:lnTo>
                      <a:pt x="2096" y="0"/>
                    </a:lnTo>
                    <a:lnTo>
                      <a:pt x="2096" y="0"/>
                    </a:lnTo>
                    <a:lnTo>
                      <a:pt x="2150" y="0"/>
                    </a:lnTo>
                    <a:lnTo>
                      <a:pt x="2204" y="2"/>
                    </a:lnTo>
                    <a:lnTo>
                      <a:pt x="2258" y="6"/>
                    </a:lnTo>
                    <a:lnTo>
                      <a:pt x="2310" y="10"/>
                    </a:lnTo>
                    <a:lnTo>
                      <a:pt x="2362" y="16"/>
                    </a:lnTo>
                    <a:lnTo>
                      <a:pt x="2416" y="24"/>
                    </a:lnTo>
                    <a:lnTo>
                      <a:pt x="2468" y="32"/>
                    </a:lnTo>
                    <a:lnTo>
                      <a:pt x="2518" y="42"/>
                    </a:lnTo>
                    <a:lnTo>
                      <a:pt x="2570" y="54"/>
                    </a:lnTo>
                    <a:lnTo>
                      <a:pt x="2620" y="66"/>
                    </a:lnTo>
                    <a:lnTo>
                      <a:pt x="2670" y="80"/>
                    </a:lnTo>
                    <a:lnTo>
                      <a:pt x="2720" y="94"/>
                    </a:lnTo>
                    <a:lnTo>
                      <a:pt x="2768" y="110"/>
                    </a:lnTo>
                    <a:lnTo>
                      <a:pt x="2816" y="128"/>
                    </a:lnTo>
                    <a:lnTo>
                      <a:pt x="2864" y="146"/>
                    </a:lnTo>
                    <a:lnTo>
                      <a:pt x="2912" y="164"/>
                    </a:lnTo>
                    <a:lnTo>
                      <a:pt x="2958" y="186"/>
                    </a:lnTo>
                    <a:lnTo>
                      <a:pt x="3004" y="206"/>
                    </a:lnTo>
                    <a:lnTo>
                      <a:pt x="3050" y="230"/>
                    </a:lnTo>
                    <a:lnTo>
                      <a:pt x="3096" y="252"/>
                    </a:lnTo>
                    <a:lnTo>
                      <a:pt x="3140" y="278"/>
                    </a:lnTo>
                    <a:lnTo>
                      <a:pt x="3182" y="304"/>
                    </a:lnTo>
                    <a:lnTo>
                      <a:pt x="3226" y="330"/>
                    </a:lnTo>
                    <a:lnTo>
                      <a:pt x="3268" y="358"/>
                    </a:lnTo>
                    <a:lnTo>
                      <a:pt x="3310" y="386"/>
                    </a:lnTo>
                    <a:lnTo>
                      <a:pt x="3350" y="416"/>
                    </a:lnTo>
                    <a:lnTo>
                      <a:pt x="3390" y="446"/>
                    </a:lnTo>
                    <a:lnTo>
                      <a:pt x="3430" y="478"/>
                    </a:lnTo>
                    <a:lnTo>
                      <a:pt x="3468" y="512"/>
                    </a:lnTo>
                    <a:lnTo>
                      <a:pt x="3506" y="544"/>
                    </a:lnTo>
                    <a:lnTo>
                      <a:pt x="3578" y="614"/>
                    </a:lnTo>
                    <a:lnTo>
                      <a:pt x="3648" y="686"/>
                    </a:lnTo>
                    <a:lnTo>
                      <a:pt x="3680" y="724"/>
                    </a:lnTo>
                    <a:lnTo>
                      <a:pt x="3714" y="762"/>
                    </a:lnTo>
                    <a:lnTo>
                      <a:pt x="3744" y="802"/>
                    </a:lnTo>
                    <a:lnTo>
                      <a:pt x="3776" y="842"/>
                    </a:lnTo>
                    <a:lnTo>
                      <a:pt x="3806" y="882"/>
                    </a:lnTo>
                    <a:lnTo>
                      <a:pt x="3834" y="924"/>
                    </a:lnTo>
                    <a:lnTo>
                      <a:pt x="3862" y="966"/>
                    </a:lnTo>
                    <a:lnTo>
                      <a:pt x="3888" y="1010"/>
                    </a:lnTo>
                    <a:lnTo>
                      <a:pt x="3914" y="1052"/>
                    </a:lnTo>
                    <a:lnTo>
                      <a:pt x="3940" y="1096"/>
                    </a:lnTo>
                    <a:lnTo>
                      <a:pt x="3962" y="1142"/>
                    </a:lnTo>
                    <a:lnTo>
                      <a:pt x="3986" y="1188"/>
                    </a:lnTo>
                    <a:lnTo>
                      <a:pt x="4006" y="1234"/>
                    </a:lnTo>
                    <a:lnTo>
                      <a:pt x="4028" y="1280"/>
                    </a:lnTo>
                    <a:lnTo>
                      <a:pt x="4046" y="1328"/>
                    </a:lnTo>
                    <a:lnTo>
                      <a:pt x="4064" y="1376"/>
                    </a:lnTo>
                    <a:lnTo>
                      <a:pt x="4082" y="1424"/>
                    </a:lnTo>
                    <a:lnTo>
                      <a:pt x="4098" y="1472"/>
                    </a:lnTo>
                    <a:lnTo>
                      <a:pt x="4112" y="1522"/>
                    </a:lnTo>
                    <a:lnTo>
                      <a:pt x="4126" y="1572"/>
                    </a:lnTo>
                    <a:lnTo>
                      <a:pt x="4138" y="1622"/>
                    </a:lnTo>
                    <a:lnTo>
                      <a:pt x="4150" y="1674"/>
                    </a:lnTo>
                    <a:lnTo>
                      <a:pt x="4160" y="1724"/>
                    </a:lnTo>
                    <a:lnTo>
                      <a:pt x="4168" y="1776"/>
                    </a:lnTo>
                    <a:lnTo>
                      <a:pt x="4176" y="1828"/>
                    </a:lnTo>
                    <a:lnTo>
                      <a:pt x="4182" y="1882"/>
                    </a:lnTo>
                    <a:lnTo>
                      <a:pt x="4186" y="1934"/>
                    </a:lnTo>
                    <a:lnTo>
                      <a:pt x="4190" y="1988"/>
                    </a:lnTo>
                    <a:lnTo>
                      <a:pt x="4192" y="2042"/>
                    </a:lnTo>
                    <a:lnTo>
                      <a:pt x="4192" y="2096"/>
                    </a:lnTo>
                    <a:close/>
                  </a:path>
                </a:pathLst>
              </a:custGeom>
              <a:solidFill>
                <a:srgbClr val="D4E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7"/>
              <p:cNvSpPr>
                <a:spLocks/>
              </p:cNvSpPr>
              <p:nvPr/>
            </p:nvSpPr>
            <p:spPr bwMode="auto">
              <a:xfrm rot="16200000">
                <a:off x="6124862" y="1073734"/>
                <a:ext cx="5067935" cy="5067935"/>
              </a:xfrm>
              <a:custGeom>
                <a:avLst/>
                <a:gdLst>
                  <a:gd name="T0" fmla="*/ 4190 w 4192"/>
                  <a:gd name="T1" fmla="*/ 2204 h 4192"/>
                  <a:gd name="T2" fmla="*/ 4168 w 4192"/>
                  <a:gd name="T3" fmla="*/ 2416 h 4192"/>
                  <a:gd name="T4" fmla="*/ 4126 w 4192"/>
                  <a:gd name="T5" fmla="*/ 2620 h 4192"/>
                  <a:gd name="T6" fmla="*/ 4064 w 4192"/>
                  <a:gd name="T7" fmla="*/ 2816 h 4192"/>
                  <a:gd name="T8" fmla="*/ 3986 w 4192"/>
                  <a:gd name="T9" fmla="*/ 3004 h 4192"/>
                  <a:gd name="T10" fmla="*/ 3888 w 4192"/>
                  <a:gd name="T11" fmla="*/ 3182 h 4192"/>
                  <a:gd name="T12" fmla="*/ 3776 w 4192"/>
                  <a:gd name="T13" fmla="*/ 3350 h 4192"/>
                  <a:gd name="T14" fmla="*/ 3648 w 4192"/>
                  <a:gd name="T15" fmla="*/ 3506 h 4192"/>
                  <a:gd name="T16" fmla="*/ 3430 w 4192"/>
                  <a:gd name="T17" fmla="*/ 3714 h 4192"/>
                  <a:gd name="T18" fmla="*/ 3268 w 4192"/>
                  <a:gd name="T19" fmla="*/ 3834 h 4192"/>
                  <a:gd name="T20" fmla="*/ 3096 w 4192"/>
                  <a:gd name="T21" fmla="*/ 3938 h 4192"/>
                  <a:gd name="T22" fmla="*/ 2912 w 4192"/>
                  <a:gd name="T23" fmla="*/ 4028 h 4192"/>
                  <a:gd name="T24" fmla="*/ 2720 w 4192"/>
                  <a:gd name="T25" fmla="*/ 4098 h 4192"/>
                  <a:gd name="T26" fmla="*/ 2518 w 4192"/>
                  <a:gd name="T27" fmla="*/ 4150 h 4192"/>
                  <a:gd name="T28" fmla="*/ 2310 w 4192"/>
                  <a:gd name="T29" fmla="*/ 4182 h 4192"/>
                  <a:gd name="T30" fmla="*/ 2096 w 4192"/>
                  <a:gd name="T31" fmla="*/ 4192 h 4192"/>
                  <a:gd name="T32" fmla="*/ 1934 w 4192"/>
                  <a:gd name="T33" fmla="*/ 4186 h 4192"/>
                  <a:gd name="T34" fmla="*/ 1724 w 4192"/>
                  <a:gd name="T35" fmla="*/ 4160 h 4192"/>
                  <a:gd name="T36" fmla="*/ 1522 w 4192"/>
                  <a:gd name="T37" fmla="*/ 4112 h 4192"/>
                  <a:gd name="T38" fmla="*/ 1328 w 4192"/>
                  <a:gd name="T39" fmla="*/ 4046 h 4192"/>
                  <a:gd name="T40" fmla="*/ 1142 w 4192"/>
                  <a:gd name="T41" fmla="*/ 3962 h 4192"/>
                  <a:gd name="T42" fmla="*/ 966 w 4192"/>
                  <a:gd name="T43" fmla="*/ 3862 h 4192"/>
                  <a:gd name="T44" fmla="*/ 802 w 4192"/>
                  <a:gd name="T45" fmla="*/ 3744 h 4192"/>
                  <a:gd name="T46" fmla="*/ 614 w 4192"/>
                  <a:gd name="T47" fmla="*/ 3578 h 4192"/>
                  <a:gd name="T48" fmla="*/ 448 w 4192"/>
                  <a:gd name="T49" fmla="*/ 3390 h 4192"/>
                  <a:gd name="T50" fmla="*/ 330 w 4192"/>
                  <a:gd name="T51" fmla="*/ 3226 h 4192"/>
                  <a:gd name="T52" fmla="*/ 230 w 4192"/>
                  <a:gd name="T53" fmla="*/ 3050 h 4192"/>
                  <a:gd name="T54" fmla="*/ 146 w 4192"/>
                  <a:gd name="T55" fmla="*/ 2864 h 4192"/>
                  <a:gd name="T56" fmla="*/ 80 w 4192"/>
                  <a:gd name="T57" fmla="*/ 2670 h 4192"/>
                  <a:gd name="T58" fmla="*/ 32 w 4192"/>
                  <a:gd name="T59" fmla="*/ 2466 h 4192"/>
                  <a:gd name="T60" fmla="*/ 6 w 4192"/>
                  <a:gd name="T61" fmla="*/ 2258 h 4192"/>
                  <a:gd name="T62" fmla="*/ 0 w 4192"/>
                  <a:gd name="T63" fmla="*/ 2096 h 4192"/>
                  <a:gd name="T64" fmla="*/ 10 w 4192"/>
                  <a:gd name="T65" fmla="*/ 1882 h 4192"/>
                  <a:gd name="T66" fmla="*/ 42 w 4192"/>
                  <a:gd name="T67" fmla="*/ 1674 h 4192"/>
                  <a:gd name="T68" fmla="*/ 94 w 4192"/>
                  <a:gd name="T69" fmla="*/ 1472 h 4192"/>
                  <a:gd name="T70" fmla="*/ 164 w 4192"/>
                  <a:gd name="T71" fmla="*/ 1280 h 4192"/>
                  <a:gd name="T72" fmla="*/ 252 w 4192"/>
                  <a:gd name="T73" fmla="*/ 1096 h 4192"/>
                  <a:gd name="T74" fmla="*/ 358 w 4192"/>
                  <a:gd name="T75" fmla="*/ 924 h 4192"/>
                  <a:gd name="T76" fmla="*/ 478 w 4192"/>
                  <a:gd name="T77" fmla="*/ 762 h 4192"/>
                  <a:gd name="T78" fmla="*/ 686 w 4192"/>
                  <a:gd name="T79" fmla="*/ 544 h 4192"/>
                  <a:gd name="T80" fmla="*/ 842 w 4192"/>
                  <a:gd name="T81" fmla="*/ 416 h 4192"/>
                  <a:gd name="T82" fmla="*/ 1010 w 4192"/>
                  <a:gd name="T83" fmla="*/ 304 h 4192"/>
                  <a:gd name="T84" fmla="*/ 1188 w 4192"/>
                  <a:gd name="T85" fmla="*/ 206 h 4192"/>
                  <a:gd name="T86" fmla="*/ 1376 w 4192"/>
                  <a:gd name="T87" fmla="*/ 128 h 4192"/>
                  <a:gd name="T88" fmla="*/ 1572 w 4192"/>
                  <a:gd name="T89" fmla="*/ 66 h 4192"/>
                  <a:gd name="T90" fmla="*/ 1776 w 4192"/>
                  <a:gd name="T91" fmla="*/ 24 h 4192"/>
                  <a:gd name="T92" fmla="*/ 1988 w 4192"/>
                  <a:gd name="T93" fmla="*/ 2 h 4192"/>
                  <a:gd name="T94" fmla="*/ 2150 w 4192"/>
                  <a:gd name="T95" fmla="*/ 0 h 4192"/>
                  <a:gd name="T96" fmla="*/ 2362 w 4192"/>
                  <a:gd name="T97" fmla="*/ 16 h 4192"/>
                  <a:gd name="T98" fmla="*/ 2570 w 4192"/>
                  <a:gd name="T99" fmla="*/ 54 h 4192"/>
                  <a:gd name="T100" fmla="*/ 2768 w 4192"/>
                  <a:gd name="T101" fmla="*/ 110 h 4192"/>
                  <a:gd name="T102" fmla="*/ 2958 w 4192"/>
                  <a:gd name="T103" fmla="*/ 186 h 4192"/>
                  <a:gd name="T104" fmla="*/ 3140 w 4192"/>
                  <a:gd name="T105" fmla="*/ 278 h 4192"/>
                  <a:gd name="T106" fmla="*/ 3310 w 4192"/>
                  <a:gd name="T107" fmla="*/ 386 h 4192"/>
                  <a:gd name="T108" fmla="*/ 3468 w 4192"/>
                  <a:gd name="T109" fmla="*/ 512 h 4192"/>
                  <a:gd name="T110" fmla="*/ 3680 w 4192"/>
                  <a:gd name="T111" fmla="*/ 724 h 4192"/>
                  <a:gd name="T112" fmla="*/ 3806 w 4192"/>
                  <a:gd name="T113" fmla="*/ 882 h 4192"/>
                  <a:gd name="T114" fmla="*/ 3914 w 4192"/>
                  <a:gd name="T115" fmla="*/ 1052 h 4192"/>
                  <a:gd name="T116" fmla="*/ 4006 w 4192"/>
                  <a:gd name="T117" fmla="*/ 1234 h 4192"/>
                  <a:gd name="T118" fmla="*/ 4082 w 4192"/>
                  <a:gd name="T119" fmla="*/ 1424 h 4192"/>
                  <a:gd name="T120" fmla="*/ 4138 w 4192"/>
                  <a:gd name="T121" fmla="*/ 1622 h 4192"/>
                  <a:gd name="T122" fmla="*/ 4176 w 4192"/>
                  <a:gd name="T123" fmla="*/ 1828 h 4192"/>
                  <a:gd name="T124" fmla="*/ 4192 w 4192"/>
                  <a:gd name="T125" fmla="*/ 2042 h 4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92" h="4192">
                    <a:moveTo>
                      <a:pt x="4192" y="2096"/>
                    </a:moveTo>
                    <a:lnTo>
                      <a:pt x="4192" y="2096"/>
                    </a:lnTo>
                    <a:lnTo>
                      <a:pt x="4192" y="2150"/>
                    </a:lnTo>
                    <a:lnTo>
                      <a:pt x="4190" y="2204"/>
                    </a:lnTo>
                    <a:lnTo>
                      <a:pt x="4186" y="2258"/>
                    </a:lnTo>
                    <a:lnTo>
                      <a:pt x="4182" y="2310"/>
                    </a:lnTo>
                    <a:lnTo>
                      <a:pt x="4176" y="2362"/>
                    </a:lnTo>
                    <a:lnTo>
                      <a:pt x="4168" y="2416"/>
                    </a:lnTo>
                    <a:lnTo>
                      <a:pt x="4160" y="2466"/>
                    </a:lnTo>
                    <a:lnTo>
                      <a:pt x="4150" y="2518"/>
                    </a:lnTo>
                    <a:lnTo>
                      <a:pt x="4138" y="2570"/>
                    </a:lnTo>
                    <a:lnTo>
                      <a:pt x="4126" y="2620"/>
                    </a:lnTo>
                    <a:lnTo>
                      <a:pt x="4112" y="2670"/>
                    </a:lnTo>
                    <a:lnTo>
                      <a:pt x="4098" y="2720"/>
                    </a:lnTo>
                    <a:lnTo>
                      <a:pt x="4082" y="2768"/>
                    </a:lnTo>
                    <a:lnTo>
                      <a:pt x="4064" y="2816"/>
                    </a:lnTo>
                    <a:lnTo>
                      <a:pt x="4046" y="2864"/>
                    </a:lnTo>
                    <a:lnTo>
                      <a:pt x="4028" y="2912"/>
                    </a:lnTo>
                    <a:lnTo>
                      <a:pt x="4006" y="2958"/>
                    </a:lnTo>
                    <a:lnTo>
                      <a:pt x="3986" y="3004"/>
                    </a:lnTo>
                    <a:lnTo>
                      <a:pt x="3962" y="3050"/>
                    </a:lnTo>
                    <a:lnTo>
                      <a:pt x="3940" y="3096"/>
                    </a:lnTo>
                    <a:lnTo>
                      <a:pt x="3914" y="3140"/>
                    </a:lnTo>
                    <a:lnTo>
                      <a:pt x="3888" y="3182"/>
                    </a:lnTo>
                    <a:lnTo>
                      <a:pt x="3862" y="3226"/>
                    </a:lnTo>
                    <a:lnTo>
                      <a:pt x="3834" y="3268"/>
                    </a:lnTo>
                    <a:lnTo>
                      <a:pt x="3806" y="3310"/>
                    </a:lnTo>
                    <a:lnTo>
                      <a:pt x="3776" y="3350"/>
                    </a:lnTo>
                    <a:lnTo>
                      <a:pt x="3744" y="3390"/>
                    </a:lnTo>
                    <a:lnTo>
                      <a:pt x="3714" y="3430"/>
                    </a:lnTo>
                    <a:lnTo>
                      <a:pt x="3680" y="3468"/>
                    </a:lnTo>
                    <a:lnTo>
                      <a:pt x="3648" y="3506"/>
                    </a:lnTo>
                    <a:lnTo>
                      <a:pt x="3578" y="3578"/>
                    </a:lnTo>
                    <a:lnTo>
                      <a:pt x="3506" y="3648"/>
                    </a:lnTo>
                    <a:lnTo>
                      <a:pt x="3468" y="3680"/>
                    </a:lnTo>
                    <a:lnTo>
                      <a:pt x="3430" y="3714"/>
                    </a:lnTo>
                    <a:lnTo>
                      <a:pt x="3390" y="3744"/>
                    </a:lnTo>
                    <a:lnTo>
                      <a:pt x="3350" y="3776"/>
                    </a:lnTo>
                    <a:lnTo>
                      <a:pt x="3310" y="3806"/>
                    </a:lnTo>
                    <a:lnTo>
                      <a:pt x="3268" y="3834"/>
                    </a:lnTo>
                    <a:lnTo>
                      <a:pt x="3226" y="3862"/>
                    </a:lnTo>
                    <a:lnTo>
                      <a:pt x="3182" y="3888"/>
                    </a:lnTo>
                    <a:lnTo>
                      <a:pt x="3140" y="3914"/>
                    </a:lnTo>
                    <a:lnTo>
                      <a:pt x="3096" y="3938"/>
                    </a:lnTo>
                    <a:lnTo>
                      <a:pt x="3050" y="3962"/>
                    </a:lnTo>
                    <a:lnTo>
                      <a:pt x="3004" y="3986"/>
                    </a:lnTo>
                    <a:lnTo>
                      <a:pt x="2958" y="4006"/>
                    </a:lnTo>
                    <a:lnTo>
                      <a:pt x="2912" y="4028"/>
                    </a:lnTo>
                    <a:lnTo>
                      <a:pt x="2864" y="4046"/>
                    </a:lnTo>
                    <a:lnTo>
                      <a:pt x="2816" y="4064"/>
                    </a:lnTo>
                    <a:lnTo>
                      <a:pt x="2768" y="4082"/>
                    </a:lnTo>
                    <a:lnTo>
                      <a:pt x="2720" y="4098"/>
                    </a:lnTo>
                    <a:lnTo>
                      <a:pt x="2670" y="4112"/>
                    </a:lnTo>
                    <a:lnTo>
                      <a:pt x="2620" y="4126"/>
                    </a:lnTo>
                    <a:lnTo>
                      <a:pt x="2570" y="4138"/>
                    </a:lnTo>
                    <a:lnTo>
                      <a:pt x="2518" y="4150"/>
                    </a:lnTo>
                    <a:lnTo>
                      <a:pt x="2468" y="4160"/>
                    </a:lnTo>
                    <a:lnTo>
                      <a:pt x="2416" y="4168"/>
                    </a:lnTo>
                    <a:lnTo>
                      <a:pt x="2362" y="4176"/>
                    </a:lnTo>
                    <a:lnTo>
                      <a:pt x="2310" y="4182"/>
                    </a:lnTo>
                    <a:lnTo>
                      <a:pt x="2258" y="4186"/>
                    </a:lnTo>
                    <a:lnTo>
                      <a:pt x="2204" y="4190"/>
                    </a:lnTo>
                    <a:lnTo>
                      <a:pt x="2150" y="4192"/>
                    </a:lnTo>
                    <a:lnTo>
                      <a:pt x="2096" y="4192"/>
                    </a:lnTo>
                    <a:lnTo>
                      <a:pt x="2096" y="4192"/>
                    </a:lnTo>
                    <a:lnTo>
                      <a:pt x="2042" y="4192"/>
                    </a:lnTo>
                    <a:lnTo>
                      <a:pt x="1988" y="4190"/>
                    </a:lnTo>
                    <a:lnTo>
                      <a:pt x="1934" y="4186"/>
                    </a:lnTo>
                    <a:lnTo>
                      <a:pt x="1882" y="4182"/>
                    </a:lnTo>
                    <a:lnTo>
                      <a:pt x="1830" y="4176"/>
                    </a:lnTo>
                    <a:lnTo>
                      <a:pt x="1776" y="4168"/>
                    </a:lnTo>
                    <a:lnTo>
                      <a:pt x="1724" y="4160"/>
                    </a:lnTo>
                    <a:lnTo>
                      <a:pt x="1674" y="4150"/>
                    </a:lnTo>
                    <a:lnTo>
                      <a:pt x="1622" y="4138"/>
                    </a:lnTo>
                    <a:lnTo>
                      <a:pt x="1572" y="4126"/>
                    </a:lnTo>
                    <a:lnTo>
                      <a:pt x="1522" y="4112"/>
                    </a:lnTo>
                    <a:lnTo>
                      <a:pt x="1472" y="4098"/>
                    </a:lnTo>
                    <a:lnTo>
                      <a:pt x="1424" y="4082"/>
                    </a:lnTo>
                    <a:lnTo>
                      <a:pt x="1376" y="4064"/>
                    </a:lnTo>
                    <a:lnTo>
                      <a:pt x="1328" y="4046"/>
                    </a:lnTo>
                    <a:lnTo>
                      <a:pt x="1280" y="4028"/>
                    </a:lnTo>
                    <a:lnTo>
                      <a:pt x="1234" y="4006"/>
                    </a:lnTo>
                    <a:lnTo>
                      <a:pt x="1188" y="3986"/>
                    </a:lnTo>
                    <a:lnTo>
                      <a:pt x="1142" y="3962"/>
                    </a:lnTo>
                    <a:lnTo>
                      <a:pt x="1096" y="3938"/>
                    </a:lnTo>
                    <a:lnTo>
                      <a:pt x="1052" y="3914"/>
                    </a:lnTo>
                    <a:lnTo>
                      <a:pt x="1010" y="3888"/>
                    </a:lnTo>
                    <a:lnTo>
                      <a:pt x="966" y="3862"/>
                    </a:lnTo>
                    <a:lnTo>
                      <a:pt x="924" y="3834"/>
                    </a:lnTo>
                    <a:lnTo>
                      <a:pt x="882" y="3806"/>
                    </a:lnTo>
                    <a:lnTo>
                      <a:pt x="842" y="3776"/>
                    </a:lnTo>
                    <a:lnTo>
                      <a:pt x="802" y="3744"/>
                    </a:lnTo>
                    <a:lnTo>
                      <a:pt x="762" y="3714"/>
                    </a:lnTo>
                    <a:lnTo>
                      <a:pt x="724" y="3680"/>
                    </a:lnTo>
                    <a:lnTo>
                      <a:pt x="686" y="3648"/>
                    </a:lnTo>
                    <a:lnTo>
                      <a:pt x="614" y="3578"/>
                    </a:lnTo>
                    <a:lnTo>
                      <a:pt x="544" y="3506"/>
                    </a:lnTo>
                    <a:lnTo>
                      <a:pt x="512" y="3468"/>
                    </a:lnTo>
                    <a:lnTo>
                      <a:pt x="478" y="3430"/>
                    </a:lnTo>
                    <a:lnTo>
                      <a:pt x="448" y="3390"/>
                    </a:lnTo>
                    <a:lnTo>
                      <a:pt x="416" y="3350"/>
                    </a:lnTo>
                    <a:lnTo>
                      <a:pt x="386" y="3310"/>
                    </a:lnTo>
                    <a:lnTo>
                      <a:pt x="358" y="3268"/>
                    </a:lnTo>
                    <a:lnTo>
                      <a:pt x="330" y="3226"/>
                    </a:lnTo>
                    <a:lnTo>
                      <a:pt x="304" y="3182"/>
                    </a:lnTo>
                    <a:lnTo>
                      <a:pt x="278" y="3140"/>
                    </a:lnTo>
                    <a:lnTo>
                      <a:pt x="252" y="3096"/>
                    </a:lnTo>
                    <a:lnTo>
                      <a:pt x="230" y="3050"/>
                    </a:lnTo>
                    <a:lnTo>
                      <a:pt x="206" y="3004"/>
                    </a:lnTo>
                    <a:lnTo>
                      <a:pt x="186" y="2958"/>
                    </a:lnTo>
                    <a:lnTo>
                      <a:pt x="164" y="2912"/>
                    </a:lnTo>
                    <a:lnTo>
                      <a:pt x="146" y="2864"/>
                    </a:lnTo>
                    <a:lnTo>
                      <a:pt x="128" y="2816"/>
                    </a:lnTo>
                    <a:lnTo>
                      <a:pt x="110" y="2768"/>
                    </a:lnTo>
                    <a:lnTo>
                      <a:pt x="94" y="2720"/>
                    </a:lnTo>
                    <a:lnTo>
                      <a:pt x="80" y="2670"/>
                    </a:lnTo>
                    <a:lnTo>
                      <a:pt x="66" y="2620"/>
                    </a:lnTo>
                    <a:lnTo>
                      <a:pt x="54" y="2570"/>
                    </a:lnTo>
                    <a:lnTo>
                      <a:pt x="42" y="2518"/>
                    </a:lnTo>
                    <a:lnTo>
                      <a:pt x="32" y="2466"/>
                    </a:lnTo>
                    <a:lnTo>
                      <a:pt x="24" y="2416"/>
                    </a:lnTo>
                    <a:lnTo>
                      <a:pt x="16" y="2362"/>
                    </a:lnTo>
                    <a:lnTo>
                      <a:pt x="10" y="2310"/>
                    </a:lnTo>
                    <a:lnTo>
                      <a:pt x="6" y="2258"/>
                    </a:lnTo>
                    <a:lnTo>
                      <a:pt x="2" y="2204"/>
                    </a:lnTo>
                    <a:lnTo>
                      <a:pt x="0" y="2150"/>
                    </a:lnTo>
                    <a:lnTo>
                      <a:pt x="0" y="2096"/>
                    </a:lnTo>
                    <a:lnTo>
                      <a:pt x="0" y="2096"/>
                    </a:lnTo>
                    <a:lnTo>
                      <a:pt x="0" y="2042"/>
                    </a:lnTo>
                    <a:lnTo>
                      <a:pt x="2" y="1988"/>
                    </a:lnTo>
                    <a:lnTo>
                      <a:pt x="6" y="1934"/>
                    </a:lnTo>
                    <a:lnTo>
                      <a:pt x="10" y="1882"/>
                    </a:lnTo>
                    <a:lnTo>
                      <a:pt x="16" y="1828"/>
                    </a:lnTo>
                    <a:lnTo>
                      <a:pt x="24" y="1776"/>
                    </a:lnTo>
                    <a:lnTo>
                      <a:pt x="32" y="1724"/>
                    </a:lnTo>
                    <a:lnTo>
                      <a:pt x="42" y="1674"/>
                    </a:lnTo>
                    <a:lnTo>
                      <a:pt x="54" y="1622"/>
                    </a:lnTo>
                    <a:lnTo>
                      <a:pt x="66" y="1572"/>
                    </a:lnTo>
                    <a:lnTo>
                      <a:pt x="80" y="1522"/>
                    </a:lnTo>
                    <a:lnTo>
                      <a:pt x="94" y="1472"/>
                    </a:lnTo>
                    <a:lnTo>
                      <a:pt x="110" y="1424"/>
                    </a:lnTo>
                    <a:lnTo>
                      <a:pt x="128" y="1376"/>
                    </a:lnTo>
                    <a:lnTo>
                      <a:pt x="146" y="1328"/>
                    </a:lnTo>
                    <a:lnTo>
                      <a:pt x="164" y="1280"/>
                    </a:lnTo>
                    <a:lnTo>
                      <a:pt x="186" y="1234"/>
                    </a:lnTo>
                    <a:lnTo>
                      <a:pt x="206" y="1188"/>
                    </a:lnTo>
                    <a:lnTo>
                      <a:pt x="230" y="1142"/>
                    </a:lnTo>
                    <a:lnTo>
                      <a:pt x="252" y="1096"/>
                    </a:lnTo>
                    <a:lnTo>
                      <a:pt x="278" y="1052"/>
                    </a:lnTo>
                    <a:lnTo>
                      <a:pt x="304" y="1010"/>
                    </a:lnTo>
                    <a:lnTo>
                      <a:pt x="330" y="966"/>
                    </a:lnTo>
                    <a:lnTo>
                      <a:pt x="358" y="924"/>
                    </a:lnTo>
                    <a:lnTo>
                      <a:pt x="386" y="882"/>
                    </a:lnTo>
                    <a:lnTo>
                      <a:pt x="416" y="842"/>
                    </a:lnTo>
                    <a:lnTo>
                      <a:pt x="448" y="802"/>
                    </a:lnTo>
                    <a:lnTo>
                      <a:pt x="478" y="762"/>
                    </a:lnTo>
                    <a:lnTo>
                      <a:pt x="512" y="724"/>
                    </a:lnTo>
                    <a:lnTo>
                      <a:pt x="544" y="686"/>
                    </a:lnTo>
                    <a:lnTo>
                      <a:pt x="614" y="614"/>
                    </a:lnTo>
                    <a:lnTo>
                      <a:pt x="686" y="544"/>
                    </a:lnTo>
                    <a:lnTo>
                      <a:pt x="724" y="512"/>
                    </a:lnTo>
                    <a:lnTo>
                      <a:pt x="762" y="478"/>
                    </a:lnTo>
                    <a:lnTo>
                      <a:pt x="802" y="446"/>
                    </a:lnTo>
                    <a:lnTo>
                      <a:pt x="842" y="416"/>
                    </a:lnTo>
                    <a:lnTo>
                      <a:pt x="882" y="386"/>
                    </a:lnTo>
                    <a:lnTo>
                      <a:pt x="924" y="358"/>
                    </a:lnTo>
                    <a:lnTo>
                      <a:pt x="966" y="330"/>
                    </a:lnTo>
                    <a:lnTo>
                      <a:pt x="1010" y="304"/>
                    </a:lnTo>
                    <a:lnTo>
                      <a:pt x="1052" y="278"/>
                    </a:lnTo>
                    <a:lnTo>
                      <a:pt x="1096" y="252"/>
                    </a:lnTo>
                    <a:lnTo>
                      <a:pt x="1142" y="230"/>
                    </a:lnTo>
                    <a:lnTo>
                      <a:pt x="1188" y="206"/>
                    </a:lnTo>
                    <a:lnTo>
                      <a:pt x="1234" y="186"/>
                    </a:lnTo>
                    <a:lnTo>
                      <a:pt x="1280" y="164"/>
                    </a:lnTo>
                    <a:lnTo>
                      <a:pt x="1328" y="146"/>
                    </a:lnTo>
                    <a:lnTo>
                      <a:pt x="1376" y="128"/>
                    </a:lnTo>
                    <a:lnTo>
                      <a:pt x="1424" y="110"/>
                    </a:lnTo>
                    <a:lnTo>
                      <a:pt x="1472" y="94"/>
                    </a:lnTo>
                    <a:lnTo>
                      <a:pt x="1522" y="80"/>
                    </a:lnTo>
                    <a:lnTo>
                      <a:pt x="1572" y="66"/>
                    </a:lnTo>
                    <a:lnTo>
                      <a:pt x="1622" y="54"/>
                    </a:lnTo>
                    <a:lnTo>
                      <a:pt x="1674" y="42"/>
                    </a:lnTo>
                    <a:lnTo>
                      <a:pt x="1724" y="32"/>
                    </a:lnTo>
                    <a:lnTo>
                      <a:pt x="1776" y="24"/>
                    </a:lnTo>
                    <a:lnTo>
                      <a:pt x="1830" y="16"/>
                    </a:lnTo>
                    <a:lnTo>
                      <a:pt x="1882" y="10"/>
                    </a:lnTo>
                    <a:lnTo>
                      <a:pt x="1934" y="6"/>
                    </a:lnTo>
                    <a:lnTo>
                      <a:pt x="1988" y="2"/>
                    </a:lnTo>
                    <a:lnTo>
                      <a:pt x="2042" y="0"/>
                    </a:lnTo>
                    <a:lnTo>
                      <a:pt x="2096" y="0"/>
                    </a:lnTo>
                    <a:lnTo>
                      <a:pt x="2096" y="0"/>
                    </a:lnTo>
                    <a:lnTo>
                      <a:pt x="2150" y="0"/>
                    </a:lnTo>
                    <a:lnTo>
                      <a:pt x="2204" y="2"/>
                    </a:lnTo>
                    <a:lnTo>
                      <a:pt x="2258" y="6"/>
                    </a:lnTo>
                    <a:lnTo>
                      <a:pt x="2310" y="10"/>
                    </a:lnTo>
                    <a:lnTo>
                      <a:pt x="2362" y="16"/>
                    </a:lnTo>
                    <a:lnTo>
                      <a:pt x="2416" y="24"/>
                    </a:lnTo>
                    <a:lnTo>
                      <a:pt x="2468" y="32"/>
                    </a:lnTo>
                    <a:lnTo>
                      <a:pt x="2518" y="42"/>
                    </a:lnTo>
                    <a:lnTo>
                      <a:pt x="2570" y="54"/>
                    </a:lnTo>
                    <a:lnTo>
                      <a:pt x="2620" y="66"/>
                    </a:lnTo>
                    <a:lnTo>
                      <a:pt x="2670" y="80"/>
                    </a:lnTo>
                    <a:lnTo>
                      <a:pt x="2720" y="94"/>
                    </a:lnTo>
                    <a:lnTo>
                      <a:pt x="2768" y="110"/>
                    </a:lnTo>
                    <a:lnTo>
                      <a:pt x="2816" y="128"/>
                    </a:lnTo>
                    <a:lnTo>
                      <a:pt x="2864" y="146"/>
                    </a:lnTo>
                    <a:lnTo>
                      <a:pt x="2912" y="164"/>
                    </a:lnTo>
                    <a:lnTo>
                      <a:pt x="2958" y="186"/>
                    </a:lnTo>
                    <a:lnTo>
                      <a:pt x="3004" y="206"/>
                    </a:lnTo>
                    <a:lnTo>
                      <a:pt x="3050" y="230"/>
                    </a:lnTo>
                    <a:lnTo>
                      <a:pt x="3096" y="252"/>
                    </a:lnTo>
                    <a:lnTo>
                      <a:pt x="3140" y="278"/>
                    </a:lnTo>
                    <a:lnTo>
                      <a:pt x="3182" y="304"/>
                    </a:lnTo>
                    <a:lnTo>
                      <a:pt x="3226" y="330"/>
                    </a:lnTo>
                    <a:lnTo>
                      <a:pt x="3268" y="358"/>
                    </a:lnTo>
                    <a:lnTo>
                      <a:pt x="3310" y="386"/>
                    </a:lnTo>
                    <a:lnTo>
                      <a:pt x="3350" y="416"/>
                    </a:lnTo>
                    <a:lnTo>
                      <a:pt x="3390" y="446"/>
                    </a:lnTo>
                    <a:lnTo>
                      <a:pt x="3430" y="478"/>
                    </a:lnTo>
                    <a:lnTo>
                      <a:pt x="3468" y="512"/>
                    </a:lnTo>
                    <a:lnTo>
                      <a:pt x="3506" y="544"/>
                    </a:lnTo>
                    <a:lnTo>
                      <a:pt x="3578" y="614"/>
                    </a:lnTo>
                    <a:lnTo>
                      <a:pt x="3648" y="686"/>
                    </a:lnTo>
                    <a:lnTo>
                      <a:pt x="3680" y="724"/>
                    </a:lnTo>
                    <a:lnTo>
                      <a:pt x="3714" y="762"/>
                    </a:lnTo>
                    <a:lnTo>
                      <a:pt x="3744" y="802"/>
                    </a:lnTo>
                    <a:lnTo>
                      <a:pt x="3776" y="842"/>
                    </a:lnTo>
                    <a:lnTo>
                      <a:pt x="3806" y="882"/>
                    </a:lnTo>
                    <a:lnTo>
                      <a:pt x="3834" y="924"/>
                    </a:lnTo>
                    <a:lnTo>
                      <a:pt x="3862" y="966"/>
                    </a:lnTo>
                    <a:lnTo>
                      <a:pt x="3888" y="1010"/>
                    </a:lnTo>
                    <a:lnTo>
                      <a:pt x="3914" y="1052"/>
                    </a:lnTo>
                    <a:lnTo>
                      <a:pt x="3940" y="1096"/>
                    </a:lnTo>
                    <a:lnTo>
                      <a:pt x="3962" y="1142"/>
                    </a:lnTo>
                    <a:lnTo>
                      <a:pt x="3986" y="1188"/>
                    </a:lnTo>
                    <a:lnTo>
                      <a:pt x="4006" y="1234"/>
                    </a:lnTo>
                    <a:lnTo>
                      <a:pt x="4028" y="1280"/>
                    </a:lnTo>
                    <a:lnTo>
                      <a:pt x="4046" y="1328"/>
                    </a:lnTo>
                    <a:lnTo>
                      <a:pt x="4064" y="1376"/>
                    </a:lnTo>
                    <a:lnTo>
                      <a:pt x="4082" y="1424"/>
                    </a:lnTo>
                    <a:lnTo>
                      <a:pt x="4098" y="1472"/>
                    </a:lnTo>
                    <a:lnTo>
                      <a:pt x="4112" y="1522"/>
                    </a:lnTo>
                    <a:lnTo>
                      <a:pt x="4126" y="1572"/>
                    </a:lnTo>
                    <a:lnTo>
                      <a:pt x="4138" y="1622"/>
                    </a:lnTo>
                    <a:lnTo>
                      <a:pt x="4150" y="1674"/>
                    </a:lnTo>
                    <a:lnTo>
                      <a:pt x="4160" y="1724"/>
                    </a:lnTo>
                    <a:lnTo>
                      <a:pt x="4168" y="1776"/>
                    </a:lnTo>
                    <a:lnTo>
                      <a:pt x="4176" y="1828"/>
                    </a:lnTo>
                    <a:lnTo>
                      <a:pt x="4182" y="1882"/>
                    </a:lnTo>
                    <a:lnTo>
                      <a:pt x="4186" y="1934"/>
                    </a:lnTo>
                    <a:lnTo>
                      <a:pt x="4190" y="1988"/>
                    </a:lnTo>
                    <a:lnTo>
                      <a:pt x="4192" y="2042"/>
                    </a:lnTo>
                    <a:lnTo>
                      <a:pt x="4192" y="20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8"/>
              <p:cNvSpPr>
                <a:spLocks/>
              </p:cNvSpPr>
              <p:nvPr/>
            </p:nvSpPr>
            <p:spPr bwMode="auto">
              <a:xfrm rot="16200000">
                <a:off x="6185274" y="1097914"/>
                <a:ext cx="5067935" cy="5067935"/>
              </a:xfrm>
              <a:custGeom>
                <a:avLst/>
                <a:gdLst>
                  <a:gd name="T0" fmla="*/ 4190 w 4192"/>
                  <a:gd name="T1" fmla="*/ 2204 h 4192"/>
                  <a:gd name="T2" fmla="*/ 4168 w 4192"/>
                  <a:gd name="T3" fmla="*/ 2416 h 4192"/>
                  <a:gd name="T4" fmla="*/ 4126 w 4192"/>
                  <a:gd name="T5" fmla="*/ 2620 h 4192"/>
                  <a:gd name="T6" fmla="*/ 4064 w 4192"/>
                  <a:gd name="T7" fmla="*/ 2816 h 4192"/>
                  <a:gd name="T8" fmla="*/ 3986 w 4192"/>
                  <a:gd name="T9" fmla="*/ 3004 h 4192"/>
                  <a:gd name="T10" fmla="*/ 3888 w 4192"/>
                  <a:gd name="T11" fmla="*/ 3182 h 4192"/>
                  <a:gd name="T12" fmla="*/ 3776 w 4192"/>
                  <a:gd name="T13" fmla="*/ 3350 h 4192"/>
                  <a:gd name="T14" fmla="*/ 3648 w 4192"/>
                  <a:gd name="T15" fmla="*/ 3506 h 4192"/>
                  <a:gd name="T16" fmla="*/ 3430 w 4192"/>
                  <a:gd name="T17" fmla="*/ 3714 h 4192"/>
                  <a:gd name="T18" fmla="*/ 3268 w 4192"/>
                  <a:gd name="T19" fmla="*/ 3834 h 4192"/>
                  <a:gd name="T20" fmla="*/ 3096 w 4192"/>
                  <a:gd name="T21" fmla="*/ 3940 h 4192"/>
                  <a:gd name="T22" fmla="*/ 2912 w 4192"/>
                  <a:gd name="T23" fmla="*/ 4028 h 4192"/>
                  <a:gd name="T24" fmla="*/ 2720 w 4192"/>
                  <a:gd name="T25" fmla="*/ 4098 h 4192"/>
                  <a:gd name="T26" fmla="*/ 2518 w 4192"/>
                  <a:gd name="T27" fmla="*/ 4150 h 4192"/>
                  <a:gd name="T28" fmla="*/ 2310 w 4192"/>
                  <a:gd name="T29" fmla="*/ 4182 h 4192"/>
                  <a:gd name="T30" fmla="*/ 2096 w 4192"/>
                  <a:gd name="T31" fmla="*/ 4192 h 4192"/>
                  <a:gd name="T32" fmla="*/ 1934 w 4192"/>
                  <a:gd name="T33" fmla="*/ 4186 h 4192"/>
                  <a:gd name="T34" fmla="*/ 1724 w 4192"/>
                  <a:gd name="T35" fmla="*/ 4160 h 4192"/>
                  <a:gd name="T36" fmla="*/ 1522 w 4192"/>
                  <a:gd name="T37" fmla="*/ 4112 h 4192"/>
                  <a:gd name="T38" fmla="*/ 1328 w 4192"/>
                  <a:gd name="T39" fmla="*/ 4046 h 4192"/>
                  <a:gd name="T40" fmla="*/ 1142 w 4192"/>
                  <a:gd name="T41" fmla="*/ 3962 h 4192"/>
                  <a:gd name="T42" fmla="*/ 966 w 4192"/>
                  <a:gd name="T43" fmla="*/ 3862 h 4192"/>
                  <a:gd name="T44" fmla="*/ 802 w 4192"/>
                  <a:gd name="T45" fmla="*/ 3744 h 4192"/>
                  <a:gd name="T46" fmla="*/ 614 w 4192"/>
                  <a:gd name="T47" fmla="*/ 3578 h 4192"/>
                  <a:gd name="T48" fmla="*/ 448 w 4192"/>
                  <a:gd name="T49" fmla="*/ 3390 h 4192"/>
                  <a:gd name="T50" fmla="*/ 330 w 4192"/>
                  <a:gd name="T51" fmla="*/ 3226 h 4192"/>
                  <a:gd name="T52" fmla="*/ 230 w 4192"/>
                  <a:gd name="T53" fmla="*/ 3050 h 4192"/>
                  <a:gd name="T54" fmla="*/ 146 w 4192"/>
                  <a:gd name="T55" fmla="*/ 2864 h 4192"/>
                  <a:gd name="T56" fmla="*/ 80 w 4192"/>
                  <a:gd name="T57" fmla="*/ 2670 h 4192"/>
                  <a:gd name="T58" fmla="*/ 32 w 4192"/>
                  <a:gd name="T59" fmla="*/ 2468 h 4192"/>
                  <a:gd name="T60" fmla="*/ 6 w 4192"/>
                  <a:gd name="T61" fmla="*/ 2258 h 4192"/>
                  <a:gd name="T62" fmla="*/ 0 w 4192"/>
                  <a:gd name="T63" fmla="*/ 2096 h 4192"/>
                  <a:gd name="T64" fmla="*/ 10 w 4192"/>
                  <a:gd name="T65" fmla="*/ 1882 h 4192"/>
                  <a:gd name="T66" fmla="*/ 42 w 4192"/>
                  <a:gd name="T67" fmla="*/ 1674 h 4192"/>
                  <a:gd name="T68" fmla="*/ 94 w 4192"/>
                  <a:gd name="T69" fmla="*/ 1472 h 4192"/>
                  <a:gd name="T70" fmla="*/ 164 w 4192"/>
                  <a:gd name="T71" fmla="*/ 1280 h 4192"/>
                  <a:gd name="T72" fmla="*/ 252 w 4192"/>
                  <a:gd name="T73" fmla="*/ 1096 h 4192"/>
                  <a:gd name="T74" fmla="*/ 358 w 4192"/>
                  <a:gd name="T75" fmla="*/ 924 h 4192"/>
                  <a:gd name="T76" fmla="*/ 478 w 4192"/>
                  <a:gd name="T77" fmla="*/ 762 h 4192"/>
                  <a:gd name="T78" fmla="*/ 686 w 4192"/>
                  <a:gd name="T79" fmla="*/ 544 h 4192"/>
                  <a:gd name="T80" fmla="*/ 842 w 4192"/>
                  <a:gd name="T81" fmla="*/ 416 h 4192"/>
                  <a:gd name="T82" fmla="*/ 1010 w 4192"/>
                  <a:gd name="T83" fmla="*/ 304 h 4192"/>
                  <a:gd name="T84" fmla="*/ 1188 w 4192"/>
                  <a:gd name="T85" fmla="*/ 206 h 4192"/>
                  <a:gd name="T86" fmla="*/ 1376 w 4192"/>
                  <a:gd name="T87" fmla="*/ 128 h 4192"/>
                  <a:gd name="T88" fmla="*/ 1572 w 4192"/>
                  <a:gd name="T89" fmla="*/ 66 h 4192"/>
                  <a:gd name="T90" fmla="*/ 1776 w 4192"/>
                  <a:gd name="T91" fmla="*/ 24 h 4192"/>
                  <a:gd name="T92" fmla="*/ 1988 w 4192"/>
                  <a:gd name="T93" fmla="*/ 2 h 4192"/>
                  <a:gd name="T94" fmla="*/ 2150 w 4192"/>
                  <a:gd name="T95" fmla="*/ 0 h 4192"/>
                  <a:gd name="T96" fmla="*/ 2362 w 4192"/>
                  <a:gd name="T97" fmla="*/ 16 h 4192"/>
                  <a:gd name="T98" fmla="*/ 2570 w 4192"/>
                  <a:gd name="T99" fmla="*/ 54 h 4192"/>
                  <a:gd name="T100" fmla="*/ 2768 w 4192"/>
                  <a:gd name="T101" fmla="*/ 110 h 4192"/>
                  <a:gd name="T102" fmla="*/ 2958 w 4192"/>
                  <a:gd name="T103" fmla="*/ 186 h 4192"/>
                  <a:gd name="T104" fmla="*/ 3140 w 4192"/>
                  <a:gd name="T105" fmla="*/ 278 h 4192"/>
                  <a:gd name="T106" fmla="*/ 3310 w 4192"/>
                  <a:gd name="T107" fmla="*/ 386 h 4192"/>
                  <a:gd name="T108" fmla="*/ 3468 w 4192"/>
                  <a:gd name="T109" fmla="*/ 512 h 4192"/>
                  <a:gd name="T110" fmla="*/ 3680 w 4192"/>
                  <a:gd name="T111" fmla="*/ 724 h 4192"/>
                  <a:gd name="T112" fmla="*/ 3806 w 4192"/>
                  <a:gd name="T113" fmla="*/ 882 h 4192"/>
                  <a:gd name="T114" fmla="*/ 3914 w 4192"/>
                  <a:gd name="T115" fmla="*/ 1052 h 4192"/>
                  <a:gd name="T116" fmla="*/ 4006 w 4192"/>
                  <a:gd name="T117" fmla="*/ 1234 h 4192"/>
                  <a:gd name="T118" fmla="*/ 4082 w 4192"/>
                  <a:gd name="T119" fmla="*/ 1424 h 4192"/>
                  <a:gd name="T120" fmla="*/ 4138 w 4192"/>
                  <a:gd name="T121" fmla="*/ 1622 h 4192"/>
                  <a:gd name="T122" fmla="*/ 4176 w 4192"/>
                  <a:gd name="T123" fmla="*/ 1830 h 4192"/>
                  <a:gd name="T124" fmla="*/ 4192 w 4192"/>
                  <a:gd name="T125" fmla="*/ 2042 h 4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92" h="4192">
                    <a:moveTo>
                      <a:pt x="4192" y="2096"/>
                    </a:moveTo>
                    <a:lnTo>
                      <a:pt x="4192" y="2096"/>
                    </a:lnTo>
                    <a:lnTo>
                      <a:pt x="4192" y="2150"/>
                    </a:lnTo>
                    <a:lnTo>
                      <a:pt x="4190" y="2204"/>
                    </a:lnTo>
                    <a:lnTo>
                      <a:pt x="4186" y="2258"/>
                    </a:lnTo>
                    <a:lnTo>
                      <a:pt x="4182" y="2310"/>
                    </a:lnTo>
                    <a:lnTo>
                      <a:pt x="4176" y="2362"/>
                    </a:lnTo>
                    <a:lnTo>
                      <a:pt x="4168" y="2416"/>
                    </a:lnTo>
                    <a:lnTo>
                      <a:pt x="4160" y="2468"/>
                    </a:lnTo>
                    <a:lnTo>
                      <a:pt x="4150" y="2518"/>
                    </a:lnTo>
                    <a:lnTo>
                      <a:pt x="4138" y="2570"/>
                    </a:lnTo>
                    <a:lnTo>
                      <a:pt x="4126" y="2620"/>
                    </a:lnTo>
                    <a:lnTo>
                      <a:pt x="4112" y="2670"/>
                    </a:lnTo>
                    <a:lnTo>
                      <a:pt x="4098" y="2720"/>
                    </a:lnTo>
                    <a:lnTo>
                      <a:pt x="4082" y="2768"/>
                    </a:lnTo>
                    <a:lnTo>
                      <a:pt x="4064" y="2816"/>
                    </a:lnTo>
                    <a:lnTo>
                      <a:pt x="4046" y="2864"/>
                    </a:lnTo>
                    <a:lnTo>
                      <a:pt x="4028" y="2912"/>
                    </a:lnTo>
                    <a:lnTo>
                      <a:pt x="4006" y="2958"/>
                    </a:lnTo>
                    <a:lnTo>
                      <a:pt x="3986" y="3004"/>
                    </a:lnTo>
                    <a:lnTo>
                      <a:pt x="3962" y="3050"/>
                    </a:lnTo>
                    <a:lnTo>
                      <a:pt x="3940" y="3096"/>
                    </a:lnTo>
                    <a:lnTo>
                      <a:pt x="3914" y="3140"/>
                    </a:lnTo>
                    <a:lnTo>
                      <a:pt x="3888" y="3182"/>
                    </a:lnTo>
                    <a:lnTo>
                      <a:pt x="3862" y="3226"/>
                    </a:lnTo>
                    <a:lnTo>
                      <a:pt x="3834" y="3268"/>
                    </a:lnTo>
                    <a:lnTo>
                      <a:pt x="3806" y="3310"/>
                    </a:lnTo>
                    <a:lnTo>
                      <a:pt x="3776" y="3350"/>
                    </a:lnTo>
                    <a:lnTo>
                      <a:pt x="3744" y="3390"/>
                    </a:lnTo>
                    <a:lnTo>
                      <a:pt x="3714" y="3430"/>
                    </a:lnTo>
                    <a:lnTo>
                      <a:pt x="3680" y="3468"/>
                    </a:lnTo>
                    <a:lnTo>
                      <a:pt x="3648" y="3506"/>
                    </a:lnTo>
                    <a:lnTo>
                      <a:pt x="3578" y="3578"/>
                    </a:lnTo>
                    <a:lnTo>
                      <a:pt x="3506" y="3648"/>
                    </a:lnTo>
                    <a:lnTo>
                      <a:pt x="3468" y="3680"/>
                    </a:lnTo>
                    <a:lnTo>
                      <a:pt x="3430" y="3714"/>
                    </a:lnTo>
                    <a:lnTo>
                      <a:pt x="3390" y="3744"/>
                    </a:lnTo>
                    <a:lnTo>
                      <a:pt x="3350" y="3776"/>
                    </a:lnTo>
                    <a:lnTo>
                      <a:pt x="3310" y="3806"/>
                    </a:lnTo>
                    <a:lnTo>
                      <a:pt x="3268" y="3834"/>
                    </a:lnTo>
                    <a:lnTo>
                      <a:pt x="3226" y="3862"/>
                    </a:lnTo>
                    <a:lnTo>
                      <a:pt x="3182" y="3888"/>
                    </a:lnTo>
                    <a:lnTo>
                      <a:pt x="3140" y="3914"/>
                    </a:lnTo>
                    <a:lnTo>
                      <a:pt x="3096" y="3940"/>
                    </a:lnTo>
                    <a:lnTo>
                      <a:pt x="3050" y="3962"/>
                    </a:lnTo>
                    <a:lnTo>
                      <a:pt x="3004" y="3986"/>
                    </a:lnTo>
                    <a:lnTo>
                      <a:pt x="2958" y="4006"/>
                    </a:lnTo>
                    <a:lnTo>
                      <a:pt x="2912" y="4028"/>
                    </a:lnTo>
                    <a:lnTo>
                      <a:pt x="2864" y="4046"/>
                    </a:lnTo>
                    <a:lnTo>
                      <a:pt x="2816" y="4064"/>
                    </a:lnTo>
                    <a:lnTo>
                      <a:pt x="2768" y="4082"/>
                    </a:lnTo>
                    <a:lnTo>
                      <a:pt x="2720" y="4098"/>
                    </a:lnTo>
                    <a:lnTo>
                      <a:pt x="2670" y="4112"/>
                    </a:lnTo>
                    <a:lnTo>
                      <a:pt x="2620" y="4126"/>
                    </a:lnTo>
                    <a:lnTo>
                      <a:pt x="2570" y="4138"/>
                    </a:lnTo>
                    <a:lnTo>
                      <a:pt x="2518" y="4150"/>
                    </a:lnTo>
                    <a:lnTo>
                      <a:pt x="2468" y="4160"/>
                    </a:lnTo>
                    <a:lnTo>
                      <a:pt x="2416" y="4168"/>
                    </a:lnTo>
                    <a:lnTo>
                      <a:pt x="2362" y="4176"/>
                    </a:lnTo>
                    <a:lnTo>
                      <a:pt x="2310" y="4182"/>
                    </a:lnTo>
                    <a:lnTo>
                      <a:pt x="2258" y="4186"/>
                    </a:lnTo>
                    <a:lnTo>
                      <a:pt x="2204" y="4190"/>
                    </a:lnTo>
                    <a:lnTo>
                      <a:pt x="2150" y="4192"/>
                    </a:lnTo>
                    <a:lnTo>
                      <a:pt x="2096" y="4192"/>
                    </a:lnTo>
                    <a:lnTo>
                      <a:pt x="2096" y="4192"/>
                    </a:lnTo>
                    <a:lnTo>
                      <a:pt x="2042" y="4192"/>
                    </a:lnTo>
                    <a:lnTo>
                      <a:pt x="1988" y="4190"/>
                    </a:lnTo>
                    <a:lnTo>
                      <a:pt x="1934" y="4186"/>
                    </a:lnTo>
                    <a:lnTo>
                      <a:pt x="1882" y="4182"/>
                    </a:lnTo>
                    <a:lnTo>
                      <a:pt x="1830" y="4176"/>
                    </a:lnTo>
                    <a:lnTo>
                      <a:pt x="1776" y="4168"/>
                    </a:lnTo>
                    <a:lnTo>
                      <a:pt x="1724" y="4160"/>
                    </a:lnTo>
                    <a:lnTo>
                      <a:pt x="1674" y="4150"/>
                    </a:lnTo>
                    <a:lnTo>
                      <a:pt x="1622" y="4138"/>
                    </a:lnTo>
                    <a:lnTo>
                      <a:pt x="1572" y="4126"/>
                    </a:lnTo>
                    <a:lnTo>
                      <a:pt x="1522" y="4112"/>
                    </a:lnTo>
                    <a:lnTo>
                      <a:pt x="1472" y="4098"/>
                    </a:lnTo>
                    <a:lnTo>
                      <a:pt x="1424" y="4082"/>
                    </a:lnTo>
                    <a:lnTo>
                      <a:pt x="1376" y="4064"/>
                    </a:lnTo>
                    <a:lnTo>
                      <a:pt x="1328" y="4046"/>
                    </a:lnTo>
                    <a:lnTo>
                      <a:pt x="1280" y="4028"/>
                    </a:lnTo>
                    <a:lnTo>
                      <a:pt x="1234" y="4006"/>
                    </a:lnTo>
                    <a:lnTo>
                      <a:pt x="1188" y="3986"/>
                    </a:lnTo>
                    <a:lnTo>
                      <a:pt x="1142" y="3962"/>
                    </a:lnTo>
                    <a:lnTo>
                      <a:pt x="1096" y="3940"/>
                    </a:lnTo>
                    <a:lnTo>
                      <a:pt x="1052" y="3914"/>
                    </a:lnTo>
                    <a:lnTo>
                      <a:pt x="1010" y="3888"/>
                    </a:lnTo>
                    <a:lnTo>
                      <a:pt x="966" y="3862"/>
                    </a:lnTo>
                    <a:lnTo>
                      <a:pt x="924" y="3834"/>
                    </a:lnTo>
                    <a:lnTo>
                      <a:pt x="882" y="3806"/>
                    </a:lnTo>
                    <a:lnTo>
                      <a:pt x="842" y="3776"/>
                    </a:lnTo>
                    <a:lnTo>
                      <a:pt x="802" y="3744"/>
                    </a:lnTo>
                    <a:lnTo>
                      <a:pt x="762" y="3714"/>
                    </a:lnTo>
                    <a:lnTo>
                      <a:pt x="724" y="3680"/>
                    </a:lnTo>
                    <a:lnTo>
                      <a:pt x="686" y="3648"/>
                    </a:lnTo>
                    <a:lnTo>
                      <a:pt x="614" y="3578"/>
                    </a:lnTo>
                    <a:lnTo>
                      <a:pt x="544" y="3506"/>
                    </a:lnTo>
                    <a:lnTo>
                      <a:pt x="512" y="3468"/>
                    </a:lnTo>
                    <a:lnTo>
                      <a:pt x="478" y="3430"/>
                    </a:lnTo>
                    <a:lnTo>
                      <a:pt x="448" y="3390"/>
                    </a:lnTo>
                    <a:lnTo>
                      <a:pt x="416" y="3350"/>
                    </a:lnTo>
                    <a:lnTo>
                      <a:pt x="386" y="3310"/>
                    </a:lnTo>
                    <a:lnTo>
                      <a:pt x="358" y="3268"/>
                    </a:lnTo>
                    <a:lnTo>
                      <a:pt x="330" y="3226"/>
                    </a:lnTo>
                    <a:lnTo>
                      <a:pt x="304" y="3182"/>
                    </a:lnTo>
                    <a:lnTo>
                      <a:pt x="278" y="3140"/>
                    </a:lnTo>
                    <a:lnTo>
                      <a:pt x="252" y="3096"/>
                    </a:lnTo>
                    <a:lnTo>
                      <a:pt x="230" y="3050"/>
                    </a:lnTo>
                    <a:lnTo>
                      <a:pt x="206" y="3004"/>
                    </a:lnTo>
                    <a:lnTo>
                      <a:pt x="186" y="2958"/>
                    </a:lnTo>
                    <a:lnTo>
                      <a:pt x="164" y="2912"/>
                    </a:lnTo>
                    <a:lnTo>
                      <a:pt x="146" y="2864"/>
                    </a:lnTo>
                    <a:lnTo>
                      <a:pt x="128" y="2816"/>
                    </a:lnTo>
                    <a:lnTo>
                      <a:pt x="110" y="2768"/>
                    </a:lnTo>
                    <a:lnTo>
                      <a:pt x="94" y="2720"/>
                    </a:lnTo>
                    <a:lnTo>
                      <a:pt x="80" y="2670"/>
                    </a:lnTo>
                    <a:lnTo>
                      <a:pt x="66" y="2620"/>
                    </a:lnTo>
                    <a:lnTo>
                      <a:pt x="54" y="2570"/>
                    </a:lnTo>
                    <a:lnTo>
                      <a:pt x="42" y="2518"/>
                    </a:lnTo>
                    <a:lnTo>
                      <a:pt x="32" y="2468"/>
                    </a:lnTo>
                    <a:lnTo>
                      <a:pt x="24" y="2416"/>
                    </a:lnTo>
                    <a:lnTo>
                      <a:pt x="16" y="2362"/>
                    </a:lnTo>
                    <a:lnTo>
                      <a:pt x="10" y="2310"/>
                    </a:lnTo>
                    <a:lnTo>
                      <a:pt x="6" y="2258"/>
                    </a:lnTo>
                    <a:lnTo>
                      <a:pt x="2" y="2204"/>
                    </a:lnTo>
                    <a:lnTo>
                      <a:pt x="0" y="2150"/>
                    </a:lnTo>
                    <a:lnTo>
                      <a:pt x="0" y="2096"/>
                    </a:lnTo>
                    <a:lnTo>
                      <a:pt x="0" y="2096"/>
                    </a:lnTo>
                    <a:lnTo>
                      <a:pt x="0" y="2042"/>
                    </a:lnTo>
                    <a:lnTo>
                      <a:pt x="2" y="1988"/>
                    </a:lnTo>
                    <a:lnTo>
                      <a:pt x="6" y="1934"/>
                    </a:lnTo>
                    <a:lnTo>
                      <a:pt x="10" y="1882"/>
                    </a:lnTo>
                    <a:lnTo>
                      <a:pt x="16" y="1830"/>
                    </a:lnTo>
                    <a:lnTo>
                      <a:pt x="24" y="1776"/>
                    </a:lnTo>
                    <a:lnTo>
                      <a:pt x="32" y="1724"/>
                    </a:lnTo>
                    <a:lnTo>
                      <a:pt x="42" y="1674"/>
                    </a:lnTo>
                    <a:lnTo>
                      <a:pt x="54" y="1622"/>
                    </a:lnTo>
                    <a:lnTo>
                      <a:pt x="66" y="1572"/>
                    </a:lnTo>
                    <a:lnTo>
                      <a:pt x="80" y="1522"/>
                    </a:lnTo>
                    <a:lnTo>
                      <a:pt x="94" y="1472"/>
                    </a:lnTo>
                    <a:lnTo>
                      <a:pt x="110" y="1424"/>
                    </a:lnTo>
                    <a:lnTo>
                      <a:pt x="128" y="1376"/>
                    </a:lnTo>
                    <a:lnTo>
                      <a:pt x="146" y="1328"/>
                    </a:lnTo>
                    <a:lnTo>
                      <a:pt x="164" y="1280"/>
                    </a:lnTo>
                    <a:lnTo>
                      <a:pt x="186" y="1234"/>
                    </a:lnTo>
                    <a:lnTo>
                      <a:pt x="206" y="1188"/>
                    </a:lnTo>
                    <a:lnTo>
                      <a:pt x="230" y="1142"/>
                    </a:lnTo>
                    <a:lnTo>
                      <a:pt x="252" y="1096"/>
                    </a:lnTo>
                    <a:lnTo>
                      <a:pt x="278" y="1052"/>
                    </a:lnTo>
                    <a:lnTo>
                      <a:pt x="304" y="1010"/>
                    </a:lnTo>
                    <a:lnTo>
                      <a:pt x="330" y="966"/>
                    </a:lnTo>
                    <a:lnTo>
                      <a:pt x="358" y="924"/>
                    </a:lnTo>
                    <a:lnTo>
                      <a:pt x="386" y="882"/>
                    </a:lnTo>
                    <a:lnTo>
                      <a:pt x="416" y="842"/>
                    </a:lnTo>
                    <a:lnTo>
                      <a:pt x="448" y="802"/>
                    </a:lnTo>
                    <a:lnTo>
                      <a:pt x="478" y="762"/>
                    </a:lnTo>
                    <a:lnTo>
                      <a:pt x="512" y="724"/>
                    </a:lnTo>
                    <a:lnTo>
                      <a:pt x="544" y="686"/>
                    </a:lnTo>
                    <a:lnTo>
                      <a:pt x="614" y="614"/>
                    </a:lnTo>
                    <a:lnTo>
                      <a:pt x="686" y="544"/>
                    </a:lnTo>
                    <a:lnTo>
                      <a:pt x="724" y="512"/>
                    </a:lnTo>
                    <a:lnTo>
                      <a:pt x="762" y="478"/>
                    </a:lnTo>
                    <a:lnTo>
                      <a:pt x="802" y="448"/>
                    </a:lnTo>
                    <a:lnTo>
                      <a:pt x="842" y="416"/>
                    </a:lnTo>
                    <a:lnTo>
                      <a:pt x="882" y="386"/>
                    </a:lnTo>
                    <a:lnTo>
                      <a:pt x="924" y="358"/>
                    </a:lnTo>
                    <a:lnTo>
                      <a:pt x="966" y="330"/>
                    </a:lnTo>
                    <a:lnTo>
                      <a:pt x="1010" y="304"/>
                    </a:lnTo>
                    <a:lnTo>
                      <a:pt x="1052" y="278"/>
                    </a:lnTo>
                    <a:lnTo>
                      <a:pt x="1096" y="252"/>
                    </a:lnTo>
                    <a:lnTo>
                      <a:pt x="1142" y="230"/>
                    </a:lnTo>
                    <a:lnTo>
                      <a:pt x="1188" y="206"/>
                    </a:lnTo>
                    <a:lnTo>
                      <a:pt x="1234" y="186"/>
                    </a:lnTo>
                    <a:lnTo>
                      <a:pt x="1280" y="164"/>
                    </a:lnTo>
                    <a:lnTo>
                      <a:pt x="1328" y="146"/>
                    </a:lnTo>
                    <a:lnTo>
                      <a:pt x="1376" y="128"/>
                    </a:lnTo>
                    <a:lnTo>
                      <a:pt x="1424" y="110"/>
                    </a:lnTo>
                    <a:lnTo>
                      <a:pt x="1472" y="94"/>
                    </a:lnTo>
                    <a:lnTo>
                      <a:pt x="1522" y="80"/>
                    </a:lnTo>
                    <a:lnTo>
                      <a:pt x="1572" y="66"/>
                    </a:lnTo>
                    <a:lnTo>
                      <a:pt x="1622" y="54"/>
                    </a:lnTo>
                    <a:lnTo>
                      <a:pt x="1674" y="42"/>
                    </a:lnTo>
                    <a:lnTo>
                      <a:pt x="1724" y="32"/>
                    </a:lnTo>
                    <a:lnTo>
                      <a:pt x="1776" y="24"/>
                    </a:lnTo>
                    <a:lnTo>
                      <a:pt x="1830" y="16"/>
                    </a:lnTo>
                    <a:lnTo>
                      <a:pt x="1882" y="10"/>
                    </a:lnTo>
                    <a:lnTo>
                      <a:pt x="1934" y="6"/>
                    </a:lnTo>
                    <a:lnTo>
                      <a:pt x="1988" y="2"/>
                    </a:lnTo>
                    <a:lnTo>
                      <a:pt x="2042" y="0"/>
                    </a:lnTo>
                    <a:lnTo>
                      <a:pt x="2096" y="0"/>
                    </a:lnTo>
                    <a:lnTo>
                      <a:pt x="2096" y="0"/>
                    </a:lnTo>
                    <a:lnTo>
                      <a:pt x="2150" y="0"/>
                    </a:lnTo>
                    <a:lnTo>
                      <a:pt x="2204" y="2"/>
                    </a:lnTo>
                    <a:lnTo>
                      <a:pt x="2258" y="6"/>
                    </a:lnTo>
                    <a:lnTo>
                      <a:pt x="2310" y="10"/>
                    </a:lnTo>
                    <a:lnTo>
                      <a:pt x="2362" y="16"/>
                    </a:lnTo>
                    <a:lnTo>
                      <a:pt x="2416" y="24"/>
                    </a:lnTo>
                    <a:lnTo>
                      <a:pt x="2468" y="32"/>
                    </a:lnTo>
                    <a:lnTo>
                      <a:pt x="2518" y="42"/>
                    </a:lnTo>
                    <a:lnTo>
                      <a:pt x="2570" y="54"/>
                    </a:lnTo>
                    <a:lnTo>
                      <a:pt x="2620" y="66"/>
                    </a:lnTo>
                    <a:lnTo>
                      <a:pt x="2670" y="80"/>
                    </a:lnTo>
                    <a:lnTo>
                      <a:pt x="2720" y="94"/>
                    </a:lnTo>
                    <a:lnTo>
                      <a:pt x="2768" y="110"/>
                    </a:lnTo>
                    <a:lnTo>
                      <a:pt x="2816" y="128"/>
                    </a:lnTo>
                    <a:lnTo>
                      <a:pt x="2864" y="146"/>
                    </a:lnTo>
                    <a:lnTo>
                      <a:pt x="2912" y="164"/>
                    </a:lnTo>
                    <a:lnTo>
                      <a:pt x="2958" y="186"/>
                    </a:lnTo>
                    <a:lnTo>
                      <a:pt x="3004" y="206"/>
                    </a:lnTo>
                    <a:lnTo>
                      <a:pt x="3050" y="230"/>
                    </a:lnTo>
                    <a:lnTo>
                      <a:pt x="3096" y="252"/>
                    </a:lnTo>
                    <a:lnTo>
                      <a:pt x="3140" y="278"/>
                    </a:lnTo>
                    <a:lnTo>
                      <a:pt x="3182" y="304"/>
                    </a:lnTo>
                    <a:lnTo>
                      <a:pt x="3226" y="330"/>
                    </a:lnTo>
                    <a:lnTo>
                      <a:pt x="3268" y="358"/>
                    </a:lnTo>
                    <a:lnTo>
                      <a:pt x="3310" y="386"/>
                    </a:lnTo>
                    <a:lnTo>
                      <a:pt x="3350" y="416"/>
                    </a:lnTo>
                    <a:lnTo>
                      <a:pt x="3390" y="448"/>
                    </a:lnTo>
                    <a:lnTo>
                      <a:pt x="3430" y="478"/>
                    </a:lnTo>
                    <a:lnTo>
                      <a:pt x="3468" y="512"/>
                    </a:lnTo>
                    <a:lnTo>
                      <a:pt x="3506" y="544"/>
                    </a:lnTo>
                    <a:lnTo>
                      <a:pt x="3578" y="614"/>
                    </a:lnTo>
                    <a:lnTo>
                      <a:pt x="3648" y="686"/>
                    </a:lnTo>
                    <a:lnTo>
                      <a:pt x="3680" y="724"/>
                    </a:lnTo>
                    <a:lnTo>
                      <a:pt x="3714" y="762"/>
                    </a:lnTo>
                    <a:lnTo>
                      <a:pt x="3744" y="802"/>
                    </a:lnTo>
                    <a:lnTo>
                      <a:pt x="3776" y="842"/>
                    </a:lnTo>
                    <a:lnTo>
                      <a:pt x="3806" y="882"/>
                    </a:lnTo>
                    <a:lnTo>
                      <a:pt x="3834" y="924"/>
                    </a:lnTo>
                    <a:lnTo>
                      <a:pt x="3862" y="966"/>
                    </a:lnTo>
                    <a:lnTo>
                      <a:pt x="3888" y="1010"/>
                    </a:lnTo>
                    <a:lnTo>
                      <a:pt x="3914" y="1052"/>
                    </a:lnTo>
                    <a:lnTo>
                      <a:pt x="3940" y="1096"/>
                    </a:lnTo>
                    <a:lnTo>
                      <a:pt x="3962" y="1142"/>
                    </a:lnTo>
                    <a:lnTo>
                      <a:pt x="3986" y="1188"/>
                    </a:lnTo>
                    <a:lnTo>
                      <a:pt x="4006" y="1234"/>
                    </a:lnTo>
                    <a:lnTo>
                      <a:pt x="4028" y="1280"/>
                    </a:lnTo>
                    <a:lnTo>
                      <a:pt x="4046" y="1328"/>
                    </a:lnTo>
                    <a:lnTo>
                      <a:pt x="4064" y="1376"/>
                    </a:lnTo>
                    <a:lnTo>
                      <a:pt x="4082" y="1424"/>
                    </a:lnTo>
                    <a:lnTo>
                      <a:pt x="4098" y="1472"/>
                    </a:lnTo>
                    <a:lnTo>
                      <a:pt x="4112" y="1522"/>
                    </a:lnTo>
                    <a:lnTo>
                      <a:pt x="4126" y="1572"/>
                    </a:lnTo>
                    <a:lnTo>
                      <a:pt x="4138" y="1622"/>
                    </a:lnTo>
                    <a:lnTo>
                      <a:pt x="4150" y="1674"/>
                    </a:lnTo>
                    <a:lnTo>
                      <a:pt x="4160" y="1724"/>
                    </a:lnTo>
                    <a:lnTo>
                      <a:pt x="4168" y="1776"/>
                    </a:lnTo>
                    <a:lnTo>
                      <a:pt x="4176" y="1830"/>
                    </a:lnTo>
                    <a:lnTo>
                      <a:pt x="4182" y="1882"/>
                    </a:lnTo>
                    <a:lnTo>
                      <a:pt x="4186" y="1934"/>
                    </a:lnTo>
                    <a:lnTo>
                      <a:pt x="4190" y="1988"/>
                    </a:lnTo>
                    <a:lnTo>
                      <a:pt x="4192" y="2042"/>
                    </a:lnTo>
                    <a:lnTo>
                      <a:pt x="4192" y="2096"/>
                    </a:ln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9"/>
              <p:cNvSpPr>
                <a:spLocks/>
              </p:cNvSpPr>
              <p:nvPr/>
            </p:nvSpPr>
            <p:spPr bwMode="auto">
              <a:xfrm rot="16200000">
                <a:off x="5970116" y="1073734"/>
                <a:ext cx="5067935" cy="5067935"/>
              </a:xfrm>
              <a:custGeom>
                <a:avLst/>
                <a:gdLst>
                  <a:gd name="T0" fmla="*/ 4190 w 4192"/>
                  <a:gd name="T1" fmla="*/ 2204 h 4192"/>
                  <a:gd name="T2" fmla="*/ 4168 w 4192"/>
                  <a:gd name="T3" fmla="*/ 2416 h 4192"/>
                  <a:gd name="T4" fmla="*/ 4126 w 4192"/>
                  <a:gd name="T5" fmla="*/ 2620 h 4192"/>
                  <a:gd name="T6" fmla="*/ 4064 w 4192"/>
                  <a:gd name="T7" fmla="*/ 2816 h 4192"/>
                  <a:gd name="T8" fmla="*/ 3986 w 4192"/>
                  <a:gd name="T9" fmla="*/ 3004 h 4192"/>
                  <a:gd name="T10" fmla="*/ 3888 w 4192"/>
                  <a:gd name="T11" fmla="*/ 3182 h 4192"/>
                  <a:gd name="T12" fmla="*/ 3776 w 4192"/>
                  <a:gd name="T13" fmla="*/ 3350 h 4192"/>
                  <a:gd name="T14" fmla="*/ 3648 w 4192"/>
                  <a:gd name="T15" fmla="*/ 3506 h 4192"/>
                  <a:gd name="T16" fmla="*/ 3430 w 4192"/>
                  <a:gd name="T17" fmla="*/ 3714 h 4192"/>
                  <a:gd name="T18" fmla="*/ 3268 w 4192"/>
                  <a:gd name="T19" fmla="*/ 3834 h 4192"/>
                  <a:gd name="T20" fmla="*/ 3096 w 4192"/>
                  <a:gd name="T21" fmla="*/ 3940 h 4192"/>
                  <a:gd name="T22" fmla="*/ 2912 w 4192"/>
                  <a:gd name="T23" fmla="*/ 4028 h 4192"/>
                  <a:gd name="T24" fmla="*/ 2720 w 4192"/>
                  <a:gd name="T25" fmla="*/ 4098 h 4192"/>
                  <a:gd name="T26" fmla="*/ 2518 w 4192"/>
                  <a:gd name="T27" fmla="*/ 4150 h 4192"/>
                  <a:gd name="T28" fmla="*/ 2310 w 4192"/>
                  <a:gd name="T29" fmla="*/ 4182 h 4192"/>
                  <a:gd name="T30" fmla="*/ 2096 w 4192"/>
                  <a:gd name="T31" fmla="*/ 4192 h 4192"/>
                  <a:gd name="T32" fmla="*/ 1934 w 4192"/>
                  <a:gd name="T33" fmla="*/ 4186 h 4192"/>
                  <a:gd name="T34" fmla="*/ 1724 w 4192"/>
                  <a:gd name="T35" fmla="*/ 4160 h 4192"/>
                  <a:gd name="T36" fmla="*/ 1522 w 4192"/>
                  <a:gd name="T37" fmla="*/ 4112 h 4192"/>
                  <a:gd name="T38" fmla="*/ 1328 w 4192"/>
                  <a:gd name="T39" fmla="*/ 4046 h 4192"/>
                  <a:gd name="T40" fmla="*/ 1142 w 4192"/>
                  <a:gd name="T41" fmla="*/ 3962 h 4192"/>
                  <a:gd name="T42" fmla="*/ 966 w 4192"/>
                  <a:gd name="T43" fmla="*/ 3862 h 4192"/>
                  <a:gd name="T44" fmla="*/ 802 w 4192"/>
                  <a:gd name="T45" fmla="*/ 3744 h 4192"/>
                  <a:gd name="T46" fmla="*/ 614 w 4192"/>
                  <a:gd name="T47" fmla="*/ 3578 h 4192"/>
                  <a:gd name="T48" fmla="*/ 448 w 4192"/>
                  <a:gd name="T49" fmla="*/ 3390 h 4192"/>
                  <a:gd name="T50" fmla="*/ 330 w 4192"/>
                  <a:gd name="T51" fmla="*/ 3226 h 4192"/>
                  <a:gd name="T52" fmla="*/ 230 w 4192"/>
                  <a:gd name="T53" fmla="*/ 3050 h 4192"/>
                  <a:gd name="T54" fmla="*/ 146 w 4192"/>
                  <a:gd name="T55" fmla="*/ 2864 h 4192"/>
                  <a:gd name="T56" fmla="*/ 80 w 4192"/>
                  <a:gd name="T57" fmla="*/ 2670 h 4192"/>
                  <a:gd name="T58" fmla="*/ 32 w 4192"/>
                  <a:gd name="T59" fmla="*/ 2468 h 4192"/>
                  <a:gd name="T60" fmla="*/ 6 w 4192"/>
                  <a:gd name="T61" fmla="*/ 2258 h 4192"/>
                  <a:gd name="T62" fmla="*/ 0 w 4192"/>
                  <a:gd name="T63" fmla="*/ 2096 h 4192"/>
                  <a:gd name="T64" fmla="*/ 10 w 4192"/>
                  <a:gd name="T65" fmla="*/ 1882 h 4192"/>
                  <a:gd name="T66" fmla="*/ 42 w 4192"/>
                  <a:gd name="T67" fmla="*/ 1674 h 4192"/>
                  <a:gd name="T68" fmla="*/ 94 w 4192"/>
                  <a:gd name="T69" fmla="*/ 1472 h 4192"/>
                  <a:gd name="T70" fmla="*/ 164 w 4192"/>
                  <a:gd name="T71" fmla="*/ 1280 h 4192"/>
                  <a:gd name="T72" fmla="*/ 252 w 4192"/>
                  <a:gd name="T73" fmla="*/ 1096 h 4192"/>
                  <a:gd name="T74" fmla="*/ 358 w 4192"/>
                  <a:gd name="T75" fmla="*/ 924 h 4192"/>
                  <a:gd name="T76" fmla="*/ 478 w 4192"/>
                  <a:gd name="T77" fmla="*/ 762 h 4192"/>
                  <a:gd name="T78" fmla="*/ 686 w 4192"/>
                  <a:gd name="T79" fmla="*/ 544 h 4192"/>
                  <a:gd name="T80" fmla="*/ 842 w 4192"/>
                  <a:gd name="T81" fmla="*/ 416 h 4192"/>
                  <a:gd name="T82" fmla="*/ 1010 w 4192"/>
                  <a:gd name="T83" fmla="*/ 304 h 4192"/>
                  <a:gd name="T84" fmla="*/ 1188 w 4192"/>
                  <a:gd name="T85" fmla="*/ 206 h 4192"/>
                  <a:gd name="T86" fmla="*/ 1376 w 4192"/>
                  <a:gd name="T87" fmla="*/ 128 h 4192"/>
                  <a:gd name="T88" fmla="*/ 1572 w 4192"/>
                  <a:gd name="T89" fmla="*/ 66 h 4192"/>
                  <a:gd name="T90" fmla="*/ 1776 w 4192"/>
                  <a:gd name="T91" fmla="*/ 24 h 4192"/>
                  <a:gd name="T92" fmla="*/ 1988 w 4192"/>
                  <a:gd name="T93" fmla="*/ 2 h 4192"/>
                  <a:gd name="T94" fmla="*/ 2150 w 4192"/>
                  <a:gd name="T95" fmla="*/ 0 h 4192"/>
                  <a:gd name="T96" fmla="*/ 2362 w 4192"/>
                  <a:gd name="T97" fmla="*/ 16 h 4192"/>
                  <a:gd name="T98" fmla="*/ 2570 w 4192"/>
                  <a:gd name="T99" fmla="*/ 54 h 4192"/>
                  <a:gd name="T100" fmla="*/ 2768 w 4192"/>
                  <a:gd name="T101" fmla="*/ 110 h 4192"/>
                  <a:gd name="T102" fmla="*/ 2958 w 4192"/>
                  <a:gd name="T103" fmla="*/ 186 h 4192"/>
                  <a:gd name="T104" fmla="*/ 3140 w 4192"/>
                  <a:gd name="T105" fmla="*/ 278 h 4192"/>
                  <a:gd name="T106" fmla="*/ 3310 w 4192"/>
                  <a:gd name="T107" fmla="*/ 386 h 4192"/>
                  <a:gd name="T108" fmla="*/ 3468 w 4192"/>
                  <a:gd name="T109" fmla="*/ 512 h 4192"/>
                  <a:gd name="T110" fmla="*/ 3680 w 4192"/>
                  <a:gd name="T111" fmla="*/ 724 h 4192"/>
                  <a:gd name="T112" fmla="*/ 3806 w 4192"/>
                  <a:gd name="T113" fmla="*/ 882 h 4192"/>
                  <a:gd name="T114" fmla="*/ 3914 w 4192"/>
                  <a:gd name="T115" fmla="*/ 1052 h 4192"/>
                  <a:gd name="T116" fmla="*/ 4006 w 4192"/>
                  <a:gd name="T117" fmla="*/ 1234 h 4192"/>
                  <a:gd name="T118" fmla="*/ 4082 w 4192"/>
                  <a:gd name="T119" fmla="*/ 1424 h 4192"/>
                  <a:gd name="T120" fmla="*/ 4138 w 4192"/>
                  <a:gd name="T121" fmla="*/ 1622 h 4192"/>
                  <a:gd name="T122" fmla="*/ 4176 w 4192"/>
                  <a:gd name="T123" fmla="*/ 1830 h 4192"/>
                  <a:gd name="T124" fmla="*/ 4192 w 4192"/>
                  <a:gd name="T125" fmla="*/ 2042 h 4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92" h="4192">
                    <a:moveTo>
                      <a:pt x="4192" y="2096"/>
                    </a:moveTo>
                    <a:lnTo>
                      <a:pt x="4192" y="2096"/>
                    </a:lnTo>
                    <a:lnTo>
                      <a:pt x="4192" y="2150"/>
                    </a:lnTo>
                    <a:lnTo>
                      <a:pt x="4190" y="2204"/>
                    </a:lnTo>
                    <a:lnTo>
                      <a:pt x="4186" y="2258"/>
                    </a:lnTo>
                    <a:lnTo>
                      <a:pt x="4182" y="2310"/>
                    </a:lnTo>
                    <a:lnTo>
                      <a:pt x="4176" y="2362"/>
                    </a:lnTo>
                    <a:lnTo>
                      <a:pt x="4168" y="2416"/>
                    </a:lnTo>
                    <a:lnTo>
                      <a:pt x="4160" y="2468"/>
                    </a:lnTo>
                    <a:lnTo>
                      <a:pt x="4150" y="2518"/>
                    </a:lnTo>
                    <a:lnTo>
                      <a:pt x="4138" y="2570"/>
                    </a:lnTo>
                    <a:lnTo>
                      <a:pt x="4126" y="2620"/>
                    </a:lnTo>
                    <a:lnTo>
                      <a:pt x="4112" y="2670"/>
                    </a:lnTo>
                    <a:lnTo>
                      <a:pt x="4098" y="2720"/>
                    </a:lnTo>
                    <a:lnTo>
                      <a:pt x="4082" y="2768"/>
                    </a:lnTo>
                    <a:lnTo>
                      <a:pt x="4064" y="2816"/>
                    </a:lnTo>
                    <a:lnTo>
                      <a:pt x="4046" y="2864"/>
                    </a:lnTo>
                    <a:lnTo>
                      <a:pt x="4028" y="2912"/>
                    </a:lnTo>
                    <a:lnTo>
                      <a:pt x="4006" y="2958"/>
                    </a:lnTo>
                    <a:lnTo>
                      <a:pt x="3986" y="3004"/>
                    </a:lnTo>
                    <a:lnTo>
                      <a:pt x="3962" y="3050"/>
                    </a:lnTo>
                    <a:lnTo>
                      <a:pt x="3940" y="3096"/>
                    </a:lnTo>
                    <a:lnTo>
                      <a:pt x="3914" y="3140"/>
                    </a:lnTo>
                    <a:lnTo>
                      <a:pt x="3888" y="3182"/>
                    </a:lnTo>
                    <a:lnTo>
                      <a:pt x="3862" y="3226"/>
                    </a:lnTo>
                    <a:lnTo>
                      <a:pt x="3834" y="3268"/>
                    </a:lnTo>
                    <a:lnTo>
                      <a:pt x="3806" y="3310"/>
                    </a:lnTo>
                    <a:lnTo>
                      <a:pt x="3776" y="3350"/>
                    </a:lnTo>
                    <a:lnTo>
                      <a:pt x="3744" y="3390"/>
                    </a:lnTo>
                    <a:lnTo>
                      <a:pt x="3714" y="3430"/>
                    </a:lnTo>
                    <a:lnTo>
                      <a:pt x="3680" y="3468"/>
                    </a:lnTo>
                    <a:lnTo>
                      <a:pt x="3648" y="3506"/>
                    </a:lnTo>
                    <a:lnTo>
                      <a:pt x="3578" y="3578"/>
                    </a:lnTo>
                    <a:lnTo>
                      <a:pt x="3506" y="3648"/>
                    </a:lnTo>
                    <a:lnTo>
                      <a:pt x="3468" y="3680"/>
                    </a:lnTo>
                    <a:lnTo>
                      <a:pt x="3430" y="3714"/>
                    </a:lnTo>
                    <a:lnTo>
                      <a:pt x="3390" y="3744"/>
                    </a:lnTo>
                    <a:lnTo>
                      <a:pt x="3350" y="3776"/>
                    </a:lnTo>
                    <a:lnTo>
                      <a:pt x="3310" y="3806"/>
                    </a:lnTo>
                    <a:lnTo>
                      <a:pt x="3268" y="3834"/>
                    </a:lnTo>
                    <a:lnTo>
                      <a:pt x="3226" y="3862"/>
                    </a:lnTo>
                    <a:lnTo>
                      <a:pt x="3182" y="3888"/>
                    </a:lnTo>
                    <a:lnTo>
                      <a:pt x="3140" y="3914"/>
                    </a:lnTo>
                    <a:lnTo>
                      <a:pt x="3096" y="3940"/>
                    </a:lnTo>
                    <a:lnTo>
                      <a:pt x="3050" y="3962"/>
                    </a:lnTo>
                    <a:lnTo>
                      <a:pt x="3004" y="3986"/>
                    </a:lnTo>
                    <a:lnTo>
                      <a:pt x="2958" y="4006"/>
                    </a:lnTo>
                    <a:lnTo>
                      <a:pt x="2912" y="4028"/>
                    </a:lnTo>
                    <a:lnTo>
                      <a:pt x="2864" y="4046"/>
                    </a:lnTo>
                    <a:lnTo>
                      <a:pt x="2816" y="4064"/>
                    </a:lnTo>
                    <a:lnTo>
                      <a:pt x="2768" y="4082"/>
                    </a:lnTo>
                    <a:lnTo>
                      <a:pt x="2720" y="4098"/>
                    </a:lnTo>
                    <a:lnTo>
                      <a:pt x="2670" y="4112"/>
                    </a:lnTo>
                    <a:lnTo>
                      <a:pt x="2620" y="4126"/>
                    </a:lnTo>
                    <a:lnTo>
                      <a:pt x="2570" y="4138"/>
                    </a:lnTo>
                    <a:lnTo>
                      <a:pt x="2518" y="4150"/>
                    </a:lnTo>
                    <a:lnTo>
                      <a:pt x="2468" y="4160"/>
                    </a:lnTo>
                    <a:lnTo>
                      <a:pt x="2416" y="4168"/>
                    </a:lnTo>
                    <a:lnTo>
                      <a:pt x="2362" y="4176"/>
                    </a:lnTo>
                    <a:lnTo>
                      <a:pt x="2310" y="4182"/>
                    </a:lnTo>
                    <a:lnTo>
                      <a:pt x="2258" y="4186"/>
                    </a:lnTo>
                    <a:lnTo>
                      <a:pt x="2204" y="4190"/>
                    </a:lnTo>
                    <a:lnTo>
                      <a:pt x="2150" y="4192"/>
                    </a:lnTo>
                    <a:lnTo>
                      <a:pt x="2096" y="4192"/>
                    </a:lnTo>
                    <a:lnTo>
                      <a:pt x="2096" y="4192"/>
                    </a:lnTo>
                    <a:lnTo>
                      <a:pt x="2042" y="4192"/>
                    </a:lnTo>
                    <a:lnTo>
                      <a:pt x="1988" y="4190"/>
                    </a:lnTo>
                    <a:lnTo>
                      <a:pt x="1934" y="4186"/>
                    </a:lnTo>
                    <a:lnTo>
                      <a:pt x="1882" y="4182"/>
                    </a:lnTo>
                    <a:lnTo>
                      <a:pt x="1830" y="4176"/>
                    </a:lnTo>
                    <a:lnTo>
                      <a:pt x="1776" y="4168"/>
                    </a:lnTo>
                    <a:lnTo>
                      <a:pt x="1724" y="4160"/>
                    </a:lnTo>
                    <a:lnTo>
                      <a:pt x="1674" y="4150"/>
                    </a:lnTo>
                    <a:lnTo>
                      <a:pt x="1622" y="4138"/>
                    </a:lnTo>
                    <a:lnTo>
                      <a:pt x="1572" y="4126"/>
                    </a:lnTo>
                    <a:lnTo>
                      <a:pt x="1522" y="4112"/>
                    </a:lnTo>
                    <a:lnTo>
                      <a:pt x="1472" y="4098"/>
                    </a:lnTo>
                    <a:lnTo>
                      <a:pt x="1424" y="4082"/>
                    </a:lnTo>
                    <a:lnTo>
                      <a:pt x="1376" y="4064"/>
                    </a:lnTo>
                    <a:lnTo>
                      <a:pt x="1328" y="4046"/>
                    </a:lnTo>
                    <a:lnTo>
                      <a:pt x="1280" y="4028"/>
                    </a:lnTo>
                    <a:lnTo>
                      <a:pt x="1234" y="4006"/>
                    </a:lnTo>
                    <a:lnTo>
                      <a:pt x="1188" y="3986"/>
                    </a:lnTo>
                    <a:lnTo>
                      <a:pt x="1142" y="3962"/>
                    </a:lnTo>
                    <a:lnTo>
                      <a:pt x="1096" y="3940"/>
                    </a:lnTo>
                    <a:lnTo>
                      <a:pt x="1052" y="3914"/>
                    </a:lnTo>
                    <a:lnTo>
                      <a:pt x="1010" y="3888"/>
                    </a:lnTo>
                    <a:lnTo>
                      <a:pt x="966" y="3862"/>
                    </a:lnTo>
                    <a:lnTo>
                      <a:pt x="924" y="3834"/>
                    </a:lnTo>
                    <a:lnTo>
                      <a:pt x="882" y="3806"/>
                    </a:lnTo>
                    <a:lnTo>
                      <a:pt x="842" y="3776"/>
                    </a:lnTo>
                    <a:lnTo>
                      <a:pt x="802" y="3744"/>
                    </a:lnTo>
                    <a:lnTo>
                      <a:pt x="762" y="3714"/>
                    </a:lnTo>
                    <a:lnTo>
                      <a:pt x="724" y="3680"/>
                    </a:lnTo>
                    <a:lnTo>
                      <a:pt x="686" y="3648"/>
                    </a:lnTo>
                    <a:lnTo>
                      <a:pt x="614" y="3578"/>
                    </a:lnTo>
                    <a:lnTo>
                      <a:pt x="544" y="3506"/>
                    </a:lnTo>
                    <a:lnTo>
                      <a:pt x="512" y="3468"/>
                    </a:lnTo>
                    <a:lnTo>
                      <a:pt x="478" y="3430"/>
                    </a:lnTo>
                    <a:lnTo>
                      <a:pt x="448" y="3390"/>
                    </a:lnTo>
                    <a:lnTo>
                      <a:pt x="416" y="3350"/>
                    </a:lnTo>
                    <a:lnTo>
                      <a:pt x="386" y="3310"/>
                    </a:lnTo>
                    <a:lnTo>
                      <a:pt x="358" y="3268"/>
                    </a:lnTo>
                    <a:lnTo>
                      <a:pt x="330" y="3226"/>
                    </a:lnTo>
                    <a:lnTo>
                      <a:pt x="304" y="3182"/>
                    </a:lnTo>
                    <a:lnTo>
                      <a:pt x="278" y="3140"/>
                    </a:lnTo>
                    <a:lnTo>
                      <a:pt x="252" y="3096"/>
                    </a:lnTo>
                    <a:lnTo>
                      <a:pt x="230" y="3050"/>
                    </a:lnTo>
                    <a:lnTo>
                      <a:pt x="206" y="3004"/>
                    </a:lnTo>
                    <a:lnTo>
                      <a:pt x="186" y="2958"/>
                    </a:lnTo>
                    <a:lnTo>
                      <a:pt x="164" y="2912"/>
                    </a:lnTo>
                    <a:lnTo>
                      <a:pt x="146" y="2864"/>
                    </a:lnTo>
                    <a:lnTo>
                      <a:pt x="128" y="2816"/>
                    </a:lnTo>
                    <a:lnTo>
                      <a:pt x="110" y="2768"/>
                    </a:lnTo>
                    <a:lnTo>
                      <a:pt x="94" y="2720"/>
                    </a:lnTo>
                    <a:lnTo>
                      <a:pt x="80" y="2670"/>
                    </a:lnTo>
                    <a:lnTo>
                      <a:pt x="66" y="2620"/>
                    </a:lnTo>
                    <a:lnTo>
                      <a:pt x="54" y="2570"/>
                    </a:lnTo>
                    <a:lnTo>
                      <a:pt x="42" y="2518"/>
                    </a:lnTo>
                    <a:lnTo>
                      <a:pt x="32" y="2468"/>
                    </a:lnTo>
                    <a:lnTo>
                      <a:pt x="24" y="2416"/>
                    </a:lnTo>
                    <a:lnTo>
                      <a:pt x="16" y="2362"/>
                    </a:lnTo>
                    <a:lnTo>
                      <a:pt x="10" y="2310"/>
                    </a:lnTo>
                    <a:lnTo>
                      <a:pt x="6" y="2258"/>
                    </a:lnTo>
                    <a:lnTo>
                      <a:pt x="2" y="2204"/>
                    </a:lnTo>
                    <a:lnTo>
                      <a:pt x="0" y="2150"/>
                    </a:lnTo>
                    <a:lnTo>
                      <a:pt x="0" y="2096"/>
                    </a:lnTo>
                    <a:lnTo>
                      <a:pt x="0" y="2096"/>
                    </a:lnTo>
                    <a:lnTo>
                      <a:pt x="0" y="2042"/>
                    </a:lnTo>
                    <a:lnTo>
                      <a:pt x="2" y="1988"/>
                    </a:lnTo>
                    <a:lnTo>
                      <a:pt x="6" y="1934"/>
                    </a:lnTo>
                    <a:lnTo>
                      <a:pt x="10" y="1882"/>
                    </a:lnTo>
                    <a:lnTo>
                      <a:pt x="16" y="1830"/>
                    </a:lnTo>
                    <a:lnTo>
                      <a:pt x="24" y="1776"/>
                    </a:lnTo>
                    <a:lnTo>
                      <a:pt x="32" y="1724"/>
                    </a:lnTo>
                    <a:lnTo>
                      <a:pt x="42" y="1674"/>
                    </a:lnTo>
                    <a:lnTo>
                      <a:pt x="54" y="1622"/>
                    </a:lnTo>
                    <a:lnTo>
                      <a:pt x="66" y="1572"/>
                    </a:lnTo>
                    <a:lnTo>
                      <a:pt x="80" y="1522"/>
                    </a:lnTo>
                    <a:lnTo>
                      <a:pt x="94" y="1472"/>
                    </a:lnTo>
                    <a:lnTo>
                      <a:pt x="110" y="1424"/>
                    </a:lnTo>
                    <a:lnTo>
                      <a:pt x="128" y="1376"/>
                    </a:lnTo>
                    <a:lnTo>
                      <a:pt x="146" y="1328"/>
                    </a:lnTo>
                    <a:lnTo>
                      <a:pt x="164" y="1280"/>
                    </a:lnTo>
                    <a:lnTo>
                      <a:pt x="186" y="1234"/>
                    </a:lnTo>
                    <a:lnTo>
                      <a:pt x="206" y="1188"/>
                    </a:lnTo>
                    <a:lnTo>
                      <a:pt x="230" y="1142"/>
                    </a:lnTo>
                    <a:lnTo>
                      <a:pt x="252" y="1096"/>
                    </a:lnTo>
                    <a:lnTo>
                      <a:pt x="278" y="1052"/>
                    </a:lnTo>
                    <a:lnTo>
                      <a:pt x="304" y="1010"/>
                    </a:lnTo>
                    <a:lnTo>
                      <a:pt x="330" y="966"/>
                    </a:lnTo>
                    <a:lnTo>
                      <a:pt x="358" y="924"/>
                    </a:lnTo>
                    <a:lnTo>
                      <a:pt x="386" y="882"/>
                    </a:lnTo>
                    <a:lnTo>
                      <a:pt x="416" y="842"/>
                    </a:lnTo>
                    <a:lnTo>
                      <a:pt x="448" y="802"/>
                    </a:lnTo>
                    <a:lnTo>
                      <a:pt x="478" y="762"/>
                    </a:lnTo>
                    <a:lnTo>
                      <a:pt x="512" y="724"/>
                    </a:lnTo>
                    <a:lnTo>
                      <a:pt x="544" y="686"/>
                    </a:lnTo>
                    <a:lnTo>
                      <a:pt x="614" y="614"/>
                    </a:lnTo>
                    <a:lnTo>
                      <a:pt x="686" y="544"/>
                    </a:lnTo>
                    <a:lnTo>
                      <a:pt x="724" y="512"/>
                    </a:lnTo>
                    <a:lnTo>
                      <a:pt x="762" y="478"/>
                    </a:lnTo>
                    <a:lnTo>
                      <a:pt x="802" y="448"/>
                    </a:lnTo>
                    <a:lnTo>
                      <a:pt x="842" y="416"/>
                    </a:lnTo>
                    <a:lnTo>
                      <a:pt x="882" y="386"/>
                    </a:lnTo>
                    <a:lnTo>
                      <a:pt x="924" y="358"/>
                    </a:lnTo>
                    <a:lnTo>
                      <a:pt x="966" y="330"/>
                    </a:lnTo>
                    <a:lnTo>
                      <a:pt x="1010" y="304"/>
                    </a:lnTo>
                    <a:lnTo>
                      <a:pt x="1052" y="278"/>
                    </a:lnTo>
                    <a:lnTo>
                      <a:pt x="1096" y="252"/>
                    </a:lnTo>
                    <a:lnTo>
                      <a:pt x="1142" y="230"/>
                    </a:lnTo>
                    <a:lnTo>
                      <a:pt x="1188" y="206"/>
                    </a:lnTo>
                    <a:lnTo>
                      <a:pt x="1234" y="186"/>
                    </a:lnTo>
                    <a:lnTo>
                      <a:pt x="1280" y="164"/>
                    </a:lnTo>
                    <a:lnTo>
                      <a:pt x="1328" y="146"/>
                    </a:lnTo>
                    <a:lnTo>
                      <a:pt x="1376" y="128"/>
                    </a:lnTo>
                    <a:lnTo>
                      <a:pt x="1424" y="110"/>
                    </a:lnTo>
                    <a:lnTo>
                      <a:pt x="1472" y="94"/>
                    </a:lnTo>
                    <a:lnTo>
                      <a:pt x="1522" y="80"/>
                    </a:lnTo>
                    <a:lnTo>
                      <a:pt x="1572" y="66"/>
                    </a:lnTo>
                    <a:lnTo>
                      <a:pt x="1622" y="54"/>
                    </a:lnTo>
                    <a:lnTo>
                      <a:pt x="1674" y="42"/>
                    </a:lnTo>
                    <a:lnTo>
                      <a:pt x="1724" y="32"/>
                    </a:lnTo>
                    <a:lnTo>
                      <a:pt x="1776" y="24"/>
                    </a:lnTo>
                    <a:lnTo>
                      <a:pt x="1830" y="16"/>
                    </a:lnTo>
                    <a:lnTo>
                      <a:pt x="1882" y="10"/>
                    </a:lnTo>
                    <a:lnTo>
                      <a:pt x="1934" y="6"/>
                    </a:lnTo>
                    <a:lnTo>
                      <a:pt x="1988" y="2"/>
                    </a:lnTo>
                    <a:lnTo>
                      <a:pt x="2042" y="0"/>
                    </a:lnTo>
                    <a:lnTo>
                      <a:pt x="2096" y="0"/>
                    </a:lnTo>
                    <a:lnTo>
                      <a:pt x="2096" y="0"/>
                    </a:lnTo>
                    <a:lnTo>
                      <a:pt x="2150" y="0"/>
                    </a:lnTo>
                    <a:lnTo>
                      <a:pt x="2204" y="2"/>
                    </a:lnTo>
                    <a:lnTo>
                      <a:pt x="2258" y="6"/>
                    </a:lnTo>
                    <a:lnTo>
                      <a:pt x="2310" y="10"/>
                    </a:lnTo>
                    <a:lnTo>
                      <a:pt x="2362" y="16"/>
                    </a:lnTo>
                    <a:lnTo>
                      <a:pt x="2416" y="24"/>
                    </a:lnTo>
                    <a:lnTo>
                      <a:pt x="2468" y="32"/>
                    </a:lnTo>
                    <a:lnTo>
                      <a:pt x="2518" y="42"/>
                    </a:lnTo>
                    <a:lnTo>
                      <a:pt x="2570" y="54"/>
                    </a:lnTo>
                    <a:lnTo>
                      <a:pt x="2620" y="66"/>
                    </a:lnTo>
                    <a:lnTo>
                      <a:pt x="2670" y="80"/>
                    </a:lnTo>
                    <a:lnTo>
                      <a:pt x="2720" y="94"/>
                    </a:lnTo>
                    <a:lnTo>
                      <a:pt x="2768" y="110"/>
                    </a:lnTo>
                    <a:lnTo>
                      <a:pt x="2816" y="128"/>
                    </a:lnTo>
                    <a:lnTo>
                      <a:pt x="2864" y="146"/>
                    </a:lnTo>
                    <a:lnTo>
                      <a:pt x="2912" y="164"/>
                    </a:lnTo>
                    <a:lnTo>
                      <a:pt x="2958" y="186"/>
                    </a:lnTo>
                    <a:lnTo>
                      <a:pt x="3004" y="206"/>
                    </a:lnTo>
                    <a:lnTo>
                      <a:pt x="3050" y="230"/>
                    </a:lnTo>
                    <a:lnTo>
                      <a:pt x="3096" y="252"/>
                    </a:lnTo>
                    <a:lnTo>
                      <a:pt x="3140" y="278"/>
                    </a:lnTo>
                    <a:lnTo>
                      <a:pt x="3182" y="304"/>
                    </a:lnTo>
                    <a:lnTo>
                      <a:pt x="3226" y="330"/>
                    </a:lnTo>
                    <a:lnTo>
                      <a:pt x="3268" y="358"/>
                    </a:lnTo>
                    <a:lnTo>
                      <a:pt x="3310" y="386"/>
                    </a:lnTo>
                    <a:lnTo>
                      <a:pt x="3350" y="416"/>
                    </a:lnTo>
                    <a:lnTo>
                      <a:pt x="3390" y="448"/>
                    </a:lnTo>
                    <a:lnTo>
                      <a:pt x="3430" y="478"/>
                    </a:lnTo>
                    <a:lnTo>
                      <a:pt x="3468" y="512"/>
                    </a:lnTo>
                    <a:lnTo>
                      <a:pt x="3506" y="544"/>
                    </a:lnTo>
                    <a:lnTo>
                      <a:pt x="3578" y="614"/>
                    </a:lnTo>
                    <a:lnTo>
                      <a:pt x="3648" y="686"/>
                    </a:lnTo>
                    <a:lnTo>
                      <a:pt x="3680" y="724"/>
                    </a:lnTo>
                    <a:lnTo>
                      <a:pt x="3714" y="762"/>
                    </a:lnTo>
                    <a:lnTo>
                      <a:pt x="3744" y="802"/>
                    </a:lnTo>
                    <a:lnTo>
                      <a:pt x="3776" y="842"/>
                    </a:lnTo>
                    <a:lnTo>
                      <a:pt x="3806" y="882"/>
                    </a:lnTo>
                    <a:lnTo>
                      <a:pt x="3834" y="924"/>
                    </a:lnTo>
                    <a:lnTo>
                      <a:pt x="3862" y="966"/>
                    </a:lnTo>
                    <a:lnTo>
                      <a:pt x="3888" y="1010"/>
                    </a:lnTo>
                    <a:lnTo>
                      <a:pt x="3914" y="1052"/>
                    </a:lnTo>
                    <a:lnTo>
                      <a:pt x="3940" y="1096"/>
                    </a:lnTo>
                    <a:lnTo>
                      <a:pt x="3962" y="1142"/>
                    </a:lnTo>
                    <a:lnTo>
                      <a:pt x="3986" y="1188"/>
                    </a:lnTo>
                    <a:lnTo>
                      <a:pt x="4006" y="1234"/>
                    </a:lnTo>
                    <a:lnTo>
                      <a:pt x="4028" y="1280"/>
                    </a:lnTo>
                    <a:lnTo>
                      <a:pt x="4046" y="1328"/>
                    </a:lnTo>
                    <a:lnTo>
                      <a:pt x="4064" y="1376"/>
                    </a:lnTo>
                    <a:lnTo>
                      <a:pt x="4082" y="1424"/>
                    </a:lnTo>
                    <a:lnTo>
                      <a:pt x="4098" y="1472"/>
                    </a:lnTo>
                    <a:lnTo>
                      <a:pt x="4112" y="1522"/>
                    </a:lnTo>
                    <a:lnTo>
                      <a:pt x="4126" y="1572"/>
                    </a:lnTo>
                    <a:lnTo>
                      <a:pt x="4138" y="1622"/>
                    </a:lnTo>
                    <a:lnTo>
                      <a:pt x="4150" y="1674"/>
                    </a:lnTo>
                    <a:lnTo>
                      <a:pt x="4160" y="1724"/>
                    </a:lnTo>
                    <a:lnTo>
                      <a:pt x="4168" y="1776"/>
                    </a:lnTo>
                    <a:lnTo>
                      <a:pt x="4176" y="1830"/>
                    </a:lnTo>
                    <a:lnTo>
                      <a:pt x="4182" y="1882"/>
                    </a:lnTo>
                    <a:lnTo>
                      <a:pt x="4186" y="1934"/>
                    </a:lnTo>
                    <a:lnTo>
                      <a:pt x="4190" y="1988"/>
                    </a:lnTo>
                    <a:lnTo>
                      <a:pt x="4192" y="2042"/>
                    </a:lnTo>
                    <a:lnTo>
                      <a:pt x="4192" y="20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11"/>
              <p:cNvSpPr>
                <a:spLocks/>
              </p:cNvSpPr>
              <p:nvPr/>
            </p:nvSpPr>
            <p:spPr bwMode="auto">
              <a:xfrm rot="16200000">
                <a:off x="10167532" y="2988718"/>
                <a:ext cx="884954" cy="1204118"/>
              </a:xfrm>
              <a:custGeom>
                <a:avLst/>
                <a:gdLst>
                  <a:gd name="T0" fmla="*/ 0 w 732"/>
                  <a:gd name="T1" fmla="*/ 0 h 996"/>
                  <a:gd name="T2" fmla="*/ 732 w 732"/>
                  <a:gd name="T3" fmla="*/ 228 h 996"/>
                  <a:gd name="T4" fmla="*/ 732 w 732"/>
                  <a:gd name="T5" fmla="*/ 996 h 996"/>
                  <a:gd name="T6" fmla="*/ 288 w 732"/>
                  <a:gd name="T7" fmla="*/ 996 h 996"/>
                  <a:gd name="T8" fmla="*/ 288 w 732"/>
                  <a:gd name="T9" fmla="*/ 792 h 996"/>
                  <a:gd name="T10" fmla="*/ 0 w 732"/>
                  <a:gd name="T11" fmla="*/ 622 h 996"/>
                  <a:gd name="T12" fmla="*/ 0 w 732"/>
                  <a:gd name="T13" fmla="*/ 0 h 996"/>
                </a:gdLst>
                <a:ahLst/>
                <a:cxnLst>
                  <a:cxn ang="0">
                    <a:pos x="T0" y="T1"/>
                  </a:cxn>
                  <a:cxn ang="0">
                    <a:pos x="T2" y="T3"/>
                  </a:cxn>
                  <a:cxn ang="0">
                    <a:pos x="T4" y="T5"/>
                  </a:cxn>
                  <a:cxn ang="0">
                    <a:pos x="T6" y="T7"/>
                  </a:cxn>
                  <a:cxn ang="0">
                    <a:pos x="T8" y="T9"/>
                  </a:cxn>
                  <a:cxn ang="0">
                    <a:pos x="T10" y="T11"/>
                  </a:cxn>
                  <a:cxn ang="0">
                    <a:pos x="T12" y="T13"/>
                  </a:cxn>
                </a:cxnLst>
                <a:rect l="0" t="0" r="r" b="b"/>
                <a:pathLst>
                  <a:path w="732" h="996">
                    <a:moveTo>
                      <a:pt x="0" y="0"/>
                    </a:moveTo>
                    <a:lnTo>
                      <a:pt x="732" y="228"/>
                    </a:lnTo>
                    <a:lnTo>
                      <a:pt x="732" y="996"/>
                    </a:lnTo>
                    <a:lnTo>
                      <a:pt x="288" y="996"/>
                    </a:lnTo>
                    <a:lnTo>
                      <a:pt x="288" y="792"/>
                    </a:lnTo>
                    <a:lnTo>
                      <a:pt x="0" y="622"/>
                    </a:lnTo>
                    <a:lnTo>
                      <a:pt x="0" y="0"/>
                    </a:lnTo>
                    <a:close/>
                  </a:path>
                </a:pathLst>
              </a:custGeom>
              <a:solidFill>
                <a:srgbClr val="E9A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12"/>
              <p:cNvSpPr>
                <a:spLocks/>
              </p:cNvSpPr>
              <p:nvPr/>
            </p:nvSpPr>
            <p:spPr bwMode="auto">
              <a:xfrm rot="16200000">
                <a:off x="8761519" y="3108404"/>
                <a:ext cx="1148506" cy="1291163"/>
              </a:xfrm>
              <a:custGeom>
                <a:avLst/>
                <a:gdLst>
                  <a:gd name="T0" fmla="*/ 950 w 950"/>
                  <a:gd name="T1" fmla="*/ 474 h 1068"/>
                  <a:gd name="T2" fmla="*/ 948 w 950"/>
                  <a:gd name="T3" fmla="*/ 426 h 1068"/>
                  <a:gd name="T4" fmla="*/ 940 w 950"/>
                  <a:gd name="T5" fmla="*/ 378 h 1068"/>
                  <a:gd name="T6" fmla="*/ 914 w 950"/>
                  <a:gd name="T7" fmla="*/ 290 h 1068"/>
                  <a:gd name="T8" fmla="*/ 870 w 950"/>
                  <a:gd name="T9" fmla="*/ 210 h 1068"/>
                  <a:gd name="T10" fmla="*/ 812 w 950"/>
                  <a:gd name="T11" fmla="*/ 138 h 1068"/>
                  <a:gd name="T12" fmla="*/ 742 w 950"/>
                  <a:gd name="T13" fmla="*/ 80 h 1068"/>
                  <a:gd name="T14" fmla="*/ 660 w 950"/>
                  <a:gd name="T15" fmla="*/ 38 h 1068"/>
                  <a:gd name="T16" fmla="*/ 572 w 950"/>
                  <a:gd name="T17" fmla="*/ 10 h 1068"/>
                  <a:gd name="T18" fmla="*/ 524 w 950"/>
                  <a:gd name="T19" fmla="*/ 2 h 1068"/>
                  <a:gd name="T20" fmla="*/ 476 w 950"/>
                  <a:gd name="T21" fmla="*/ 0 h 1068"/>
                  <a:gd name="T22" fmla="*/ 452 w 950"/>
                  <a:gd name="T23" fmla="*/ 0 h 1068"/>
                  <a:gd name="T24" fmla="*/ 404 w 950"/>
                  <a:gd name="T25" fmla="*/ 6 h 1068"/>
                  <a:gd name="T26" fmla="*/ 334 w 950"/>
                  <a:gd name="T27" fmla="*/ 22 h 1068"/>
                  <a:gd name="T28" fmla="*/ 250 w 950"/>
                  <a:gd name="T29" fmla="*/ 58 h 1068"/>
                  <a:gd name="T30" fmla="*/ 174 w 950"/>
                  <a:gd name="T31" fmla="*/ 108 h 1068"/>
                  <a:gd name="T32" fmla="*/ 110 w 950"/>
                  <a:gd name="T33" fmla="*/ 172 h 1068"/>
                  <a:gd name="T34" fmla="*/ 58 w 950"/>
                  <a:gd name="T35" fmla="*/ 248 h 1068"/>
                  <a:gd name="T36" fmla="*/ 22 w 950"/>
                  <a:gd name="T37" fmla="*/ 334 h 1068"/>
                  <a:gd name="T38" fmla="*/ 6 w 950"/>
                  <a:gd name="T39" fmla="*/ 402 h 1068"/>
                  <a:gd name="T40" fmla="*/ 2 w 950"/>
                  <a:gd name="T41" fmla="*/ 450 h 1068"/>
                  <a:gd name="T42" fmla="*/ 0 w 950"/>
                  <a:gd name="T43" fmla="*/ 474 h 1068"/>
                  <a:gd name="T44" fmla="*/ 4 w 950"/>
                  <a:gd name="T45" fmla="*/ 530 h 1068"/>
                  <a:gd name="T46" fmla="*/ 14 w 950"/>
                  <a:gd name="T47" fmla="*/ 584 h 1068"/>
                  <a:gd name="T48" fmla="*/ 30 w 950"/>
                  <a:gd name="T49" fmla="*/ 636 h 1068"/>
                  <a:gd name="T50" fmla="*/ 50 w 950"/>
                  <a:gd name="T51" fmla="*/ 684 h 1068"/>
                  <a:gd name="T52" fmla="*/ 54 w 950"/>
                  <a:gd name="T53" fmla="*/ 690 h 1068"/>
                  <a:gd name="T54" fmla="*/ 74 w 950"/>
                  <a:gd name="T55" fmla="*/ 726 h 1068"/>
                  <a:gd name="T56" fmla="*/ 110 w 950"/>
                  <a:gd name="T57" fmla="*/ 774 h 1068"/>
                  <a:gd name="T58" fmla="*/ 174 w 950"/>
                  <a:gd name="T59" fmla="*/ 866 h 1068"/>
                  <a:gd name="T60" fmla="*/ 224 w 950"/>
                  <a:gd name="T61" fmla="*/ 954 h 1068"/>
                  <a:gd name="T62" fmla="*/ 258 w 950"/>
                  <a:gd name="T63" fmla="*/ 1032 h 1068"/>
                  <a:gd name="T64" fmla="*/ 706 w 950"/>
                  <a:gd name="T65" fmla="*/ 1068 h 1068"/>
                  <a:gd name="T66" fmla="*/ 710 w 950"/>
                  <a:gd name="T67" fmla="*/ 1048 h 1068"/>
                  <a:gd name="T68" fmla="*/ 728 w 950"/>
                  <a:gd name="T69" fmla="*/ 984 h 1068"/>
                  <a:gd name="T70" fmla="*/ 770 w 950"/>
                  <a:gd name="T71" fmla="*/ 890 h 1068"/>
                  <a:gd name="T72" fmla="*/ 828 w 950"/>
                  <a:gd name="T73" fmla="*/ 790 h 1068"/>
                  <a:gd name="T74" fmla="*/ 902 w 950"/>
                  <a:gd name="T75" fmla="*/ 684 h 1068"/>
                  <a:gd name="T76" fmla="*/ 902 w 950"/>
                  <a:gd name="T77" fmla="*/ 684 h 1068"/>
                  <a:gd name="T78" fmla="*/ 922 w 950"/>
                  <a:gd name="T79" fmla="*/ 636 h 1068"/>
                  <a:gd name="T80" fmla="*/ 938 w 950"/>
                  <a:gd name="T81" fmla="*/ 584 h 1068"/>
                  <a:gd name="T82" fmla="*/ 948 w 950"/>
                  <a:gd name="T83" fmla="*/ 530 h 1068"/>
                  <a:gd name="T84" fmla="*/ 950 w 950"/>
                  <a:gd name="T85" fmla="*/ 474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50" h="1068">
                    <a:moveTo>
                      <a:pt x="950" y="474"/>
                    </a:moveTo>
                    <a:lnTo>
                      <a:pt x="950" y="474"/>
                    </a:lnTo>
                    <a:lnTo>
                      <a:pt x="950" y="450"/>
                    </a:lnTo>
                    <a:lnTo>
                      <a:pt x="948" y="426"/>
                    </a:lnTo>
                    <a:lnTo>
                      <a:pt x="946" y="402"/>
                    </a:lnTo>
                    <a:lnTo>
                      <a:pt x="940" y="378"/>
                    </a:lnTo>
                    <a:lnTo>
                      <a:pt x="930" y="334"/>
                    </a:lnTo>
                    <a:lnTo>
                      <a:pt x="914" y="290"/>
                    </a:lnTo>
                    <a:lnTo>
                      <a:pt x="894" y="248"/>
                    </a:lnTo>
                    <a:lnTo>
                      <a:pt x="870" y="210"/>
                    </a:lnTo>
                    <a:lnTo>
                      <a:pt x="842" y="172"/>
                    </a:lnTo>
                    <a:lnTo>
                      <a:pt x="812" y="138"/>
                    </a:lnTo>
                    <a:lnTo>
                      <a:pt x="778" y="108"/>
                    </a:lnTo>
                    <a:lnTo>
                      <a:pt x="742" y="80"/>
                    </a:lnTo>
                    <a:lnTo>
                      <a:pt x="702" y="58"/>
                    </a:lnTo>
                    <a:lnTo>
                      <a:pt x="660" y="38"/>
                    </a:lnTo>
                    <a:lnTo>
                      <a:pt x="616" y="22"/>
                    </a:lnTo>
                    <a:lnTo>
                      <a:pt x="572" y="10"/>
                    </a:lnTo>
                    <a:lnTo>
                      <a:pt x="548" y="6"/>
                    </a:lnTo>
                    <a:lnTo>
                      <a:pt x="524" y="2"/>
                    </a:lnTo>
                    <a:lnTo>
                      <a:pt x="500" y="0"/>
                    </a:lnTo>
                    <a:lnTo>
                      <a:pt x="476" y="0"/>
                    </a:lnTo>
                    <a:lnTo>
                      <a:pt x="476" y="0"/>
                    </a:lnTo>
                    <a:lnTo>
                      <a:pt x="452" y="0"/>
                    </a:lnTo>
                    <a:lnTo>
                      <a:pt x="428" y="2"/>
                    </a:lnTo>
                    <a:lnTo>
                      <a:pt x="404" y="6"/>
                    </a:lnTo>
                    <a:lnTo>
                      <a:pt x="380" y="10"/>
                    </a:lnTo>
                    <a:lnTo>
                      <a:pt x="334" y="22"/>
                    </a:lnTo>
                    <a:lnTo>
                      <a:pt x="290" y="38"/>
                    </a:lnTo>
                    <a:lnTo>
                      <a:pt x="250" y="58"/>
                    </a:lnTo>
                    <a:lnTo>
                      <a:pt x="210" y="80"/>
                    </a:lnTo>
                    <a:lnTo>
                      <a:pt x="174" y="108"/>
                    </a:lnTo>
                    <a:lnTo>
                      <a:pt x="140" y="138"/>
                    </a:lnTo>
                    <a:lnTo>
                      <a:pt x="110" y="172"/>
                    </a:lnTo>
                    <a:lnTo>
                      <a:pt x="82" y="210"/>
                    </a:lnTo>
                    <a:lnTo>
                      <a:pt x="58" y="248"/>
                    </a:lnTo>
                    <a:lnTo>
                      <a:pt x="38" y="290"/>
                    </a:lnTo>
                    <a:lnTo>
                      <a:pt x="22" y="334"/>
                    </a:lnTo>
                    <a:lnTo>
                      <a:pt x="10" y="378"/>
                    </a:lnTo>
                    <a:lnTo>
                      <a:pt x="6" y="402"/>
                    </a:lnTo>
                    <a:lnTo>
                      <a:pt x="4" y="426"/>
                    </a:lnTo>
                    <a:lnTo>
                      <a:pt x="2" y="450"/>
                    </a:lnTo>
                    <a:lnTo>
                      <a:pt x="0" y="474"/>
                    </a:lnTo>
                    <a:lnTo>
                      <a:pt x="0" y="474"/>
                    </a:lnTo>
                    <a:lnTo>
                      <a:pt x="2" y="502"/>
                    </a:lnTo>
                    <a:lnTo>
                      <a:pt x="4" y="530"/>
                    </a:lnTo>
                    <a:lnTo>
                      <a:pt x="8" y="558"/>
                    </a:lnTo>
                    <a:lnTo>
                      <a:pt x="14" y="584"/>
                    </a:lnTo>
                    <a:lnTo>
                      <a:pt x="20" y="610"/>
                    </a:lnTo>
                    <a:lnTo>
                      <a:pt x="30" y="636"/>
                    </a:lnTo>
                    <a:lnTo>
                      <a:pt x="40" y="660"/>
                    </a:lnTo>
                    <a:lnTo>
                      <a:pt x="50" y="684"/>
                    </a:lnTo>
                    <a:lnTo>
                      <a:pt x="50" y="684"/>
                    </a:lnTo>
                    <a:lnTo>
                      <a:pt x="54" y="690"/>
                    </a:lnTo>
                    <a:lnTo>
                      <a:pt x="54" y="690"/>
                    </a:lnTo>
                    <a:lnTo>
                      <a:pt x="74" y="726"/>
                    </a:lnTo>
                    <a:lnTo>
                      <a:pt x="74" y="726"/>
                    </a:lnTo>
                    <a:lnTo>
                      <a:pt x="110" y="774"/>
                    </a:lnTo>
                    <a:lnTo>
                      <a:pt x="142" y="822"/>
                    </a:lnTo>
                    <a:lnTo>
                      <a:pt x="174" y="866"/>
                    </a:lnTo>
                    <a:lnTo>
                      <a:pt x="200" y="912"/>
                    </a:lnTo>
                    <a:lnTo>
                      <a:pt x="224" y="954"/>
                    </a:lnTo>
                    <a:lnTo>
                      <a:pt x="244" y="994"/>
                    </a:lnTo>
                    <a:lnTo>
                      <a:pt x="258" y="1032"/>
                    </a:lnTo>
                    <a:lnTo>
                      <a:pt x="268" y="1068"/>
                    </a:lnTo>
                    <a:lnTo>
                      <a:pt x="706" y="1068"/>
                    </a:lnTo>
                    <a:lnTo>
                      <a:pt x="706" y="1068"/>
                    </a:lnTo>
                    <a:lnTo>
                      <a:pt x="710" y="1048"/>
                    </a:lnTo>
                    <a:lnTo>
                      <a:pt x="714" y="1028"/>
                    </a:lnTo>
                    <a:lnTo>
                      <a:pt x="728" y="984"/>
                    </a:lnTo>
                    <a:lnTo>
                      <a:pt x="746" y="938"/>
                    </a:lnTo>
                    <a:lnTo>
                      <a:pt x="770" y="890"/>
                    </a:lnTo>
                    <a:lnTo>
                      <a:pt x="798" y="842"/>
                    </a:lnTo>
                    <a:lnTo>
                      <a:pt x="828" y="790"/>
                    </a:lnTo>
                    <a:lnTo>
                      <a:pt x="864" y="738"/>
                    </a:lnTo>
                    <a:lnTo>
                      <a:pt x="902" y="684"/>
                    </a:lnTo>
                    <a:lnTo>
                      <a:pt x="902" y="684"/>
                    </a:lnTo>
                    <a:lnTo>
                      <a:pt x="902" y="684"/>
                    </a:lnTo>
                    <a:lnTo>
                      <a:pt x="912" y="660"/>
                    </a:lnTo>
                    <a:lnTo>
                      <a:pt x="922" y="636"/>
                    </a:lnTo>
                    <a:lnTo>
                      <a:pt x="930" y="610"/>
                    </a:lnTo>
                    <a:lnTo>
                      <a:pt x="938" y="584"/>
                    </a:lnTo>
                    <a:lnTo>
                      <a:pt x="944" y="558"/>
                    </a:lnTo>
                    <a:lnTo>
                      <a:pt x="948" y="530"/>
                    </a:lnTo>
                    <a:lnTo>
                      <a:pt x="950" y="502"/>
                    </a:lnTo>
                    <a:lnTo>
                      <a:pt x="950" y="474"/>
                    </a:lnTo>
                    <a:close/>
                  </a:path>
                </a:pathLst>
              </a:custGeom>
              <a:solidFill>
                <a:srgbClr val="FAA4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13"/>
              <p:cNvSpPr>
                <a:spLocks/>
              </p:cNvSpPr>
              <p:nvPr/>
            </p:nvSpPr>
            <p:spPr bwMode="auto">
              <a:xfrm rot="16200000">
                <a:off x="8761519" y="3108404"/>
                <a:ext cx="1148506" cy="1291163"/>
              </a:xfrm>
              <a:custGeom>
                <a:avLst/>
                <a:gdLst>
                  <a:gd name="T0" fmla="*/ 950 w 950"/>
                  <a:gd name="T1" fmla="*/ 474 h 1068"/>
                  <a:gd name="T2" fmla="*/ 948 w 950"/>
                  <a:gd name="T3" fmla="*/ 426 h 1068"/>
                  <a:gd name="T4" fmla="*/ 940 w 950"/>
                  <a:gd name="T5" fmla="*/ 378 h 1068"/>
                  <a:gd name="T6" fmla="*/ 914 w 950"/>
                  <a:gd name="T7" fmla="*/ 290 h 1068"/>
                  <a:gd name="T8" fmla="*/ 870 w 950"/>
                  <a:gd name="T9" fmla="*/ 210 h 1068"/>
                  <a:gd name="T10" fmla="*/ 812 w 950"/>
                  <a:gd name="T11" fmla="*/ 138 h 1068"/>
                  <a:gd name="T12" fmla="*/ 742 w 950"/>
                  <a:gd name="T13" fmla="*/ 80 h 1068"/>
                  <a:gd name="T14" fmla="*/ 660 w 950"/>
                  <a:gd name="T15" fmla="*/ 38 h 1068"/>
                  <a:gd name="T16" fmla="*/ 572 w 950"/>
                  <a:gd name="T17" fmla="*/ 10 h 1068"/>
                  <a:gd name="T18" fmla="*/ 524 w 950"/>
                  <a:gd name="T19" fmla="*/ 2 h 1068"/>
                  <a:gd name="T20" fmla="*/ 476 w 950"/>
                  <a:gd name="T21" fmla="*/ 0 h 1068"/>
                  <a:gd name="T22" fmla="*/ 452 w 950"/>
                  <a:gd name="T23" fmla="*/ 0 h 1068"/>
                  <a:gd name="T24" fmla="*/ 404 w 950"/>
                  <a:gd name="T25" fmla="*/ 6 h 1068"/>
                  <a:gd name="T26" fmla="*/ 334 w 950"/>
                  <a:gd name="T27" fmla="*/ 22 h 1068"/>
                  <a:gd name="T28" fmla="*/ 250 w 950"/>
                  <a:gd name="T29" fmla="*/ 58 h 1068"/>
                  <a:gd name="T30" fmla="*/ 174 w 950"/>
                  <a:gd name="T31" fmla="*/ 108 h 1068"/>
                  <a:gd name="T32" fmla="*/ 110 w 950"/>
                  <a:gd name="T33" fmla="*/ 172 h 1068"/>
                  <a:gd name="T34" fmla="*/ 58 w 950"/>
                  <a:gd name="T35" fmla="*/ 248 h 1068"/>
                  <a:gd name="T36" fmla="*/ 22 w 950"/>
                  <a:gd name="T37" fmla="*/ 334 h 1068"/>
                  <a:gd name="T38" fmla="*/ 6 w 950"/>
                  <a:gd name="T39" fmla="*/ 402 h 1068"/>
                  <a:gd name="T40" fmla="*/ 2 w 950"/>
                  <a:gd name="T41" fmla="*/ 450 h 1068"/>
                  <a:gd name="T42" fmla="*/ 0 w 950"/>
                  <a:gd name="T43" fmla="*/ 474 h 1068"/>
                  <a:gd name="T44" fmla="*/ 4 w 950"/>
                  <a:gd name="T45" fmla="*/ 530 h 1068"/>
                  <a:gd name="T46" fmla="*/ 14 w 950"/>
                  <a:gd name="T47" fmla="*/ 584 h 1068"/>
                  <a:gd name="T48" fmla="*/ 30 w 950"/>
                  <a:gd name="T49" fmla="*/ 636 h 1068"/>
                  <a:gd name="T50" fmla="*/ 50 w 950"/>
                  <a:gd name="T51" fmla="*/ 684 h 1068"/>
                  <a:gd name="T52" fmla="*/ 54 w 950"/>
                  <a:gd name="T53" fmla="*/ 690 h 1068"/>
                  <a:gd name="T54" fmla="*/ 74 w 950"/>
                  <a:gd name="T55" fmla="*/ 726 h 1068"/>
                  <a:gd name="T56" fmla="*/ 110 w 950"/>
                  <a:gd name="T57" fmla="*/ 774 h 1068"/>
                  <a:gd name="T58" fmla="*/ 174 w 950"/>
                  <a:gd name="T59" fmla="*/ 866 h 1068"/>
                  <a:gd name="T60" fmla="*/ 224 w 950"/>
                  <a:gd name="T61" fmla="*/ 954 h 1068"/>
                  <a:gd name="T62" fmla="*/ 258 w 950"/>
                  <a:gd name="T63" fmla="*/ 1032 h 1068"/>
                  <a:gd name="T64" fmla="*/ 706 w 950"/>
                  <a:gd name="T65" fmla="*/ 1068 h 1068"/>
                  <a:gd name="T66" fmla="*/ 710 w 950"/>
                  <a:gd name="T67" fmla="*/ 1048 h 1068"/>
                  <a:gd name="T68" fmla="*/ 728 w 950"/>
                  <a:gd name="T69" fmla="*/ 984 h 1068"/>
                  <a:gd name="T70" fmla="*/ 770 w 950"/>
                  <a:gd name="T71" fmla="*/ 890 h 1068"/>
                  <a:gd name="T72" fmla="*/ 828 w 950"/>
                  <a:gd name="T73" fmla="*/ 790 h 1068"/>
                  <a:gd name="T74" fmla="*/ 902 w 950"/>
                  <a:gd name="T75" fmla="*/ 684 h 1068"/>
                  <a:gd name="T76" fmla="*/ 902 w 950"/>
                  <a:gd name="T77" fmla="*/ 684 h 1068"/>
                  <a:gd name="T78" fmla="*/ 922 w 950"/>
                  <a:gd name="T79" fmla="*/ 636 h 1068"/>
                  <a:gd name="T80" fmla="*/ 938 w 950"/>
                  <a:gd name="T81" fmla="*/ 584 h 1068"/>
                  <a:gd name="T82" fmla="*/ 948 w 950"/>
                  <a:gd name="T83" fmla="*/ 530 h 1068"/>
                  <a:gd name="T84" fmla="*/ 950 w 950"/>
                  <a:gd name="T85" fmla="*/ 474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50" h="1068">
                    <a:moveTo>
                      <a:pt x="950" y="474"/>
                    </a:moveTo>
                    <a:lnTo>
                      <a:pt x="950" y="474"/>
                    </a:lnTo>
                    <a:lnTo>
                      <a:pt x="950" y="450"/>
                    </a:lnTo>
                    <a:lnTo>
                      <a:pt x="948" y="426"/>
                    </a:lnTo>
                    <a:lnTo>
                      <a:pt x="946" y="402"/>
                    </a:lnTo>
                    <a:lnTo>
                      <a:pt x="940" y="378"/>
                    </a:lnTo>
                    <a:lnTo>
                      <a:pt x="930" y="334"/>
                    </a:lnTo>
                    <a:lnTo>
                      <a:pt x="914" y="290"/>
                    </a:lnTo>
                    <a:lnTo>
                      <a:pt x="894" y="248"/>
                    </a:lnTo>
                    <a:lnTo>
                      <a:pt x="870" y="210"/>
                    </a:lnTo>
                    <a:lnTo>
                      <a:pt x="842" y="172"/>
                    </a:lnTo>
                    <a:lnTo>
                      <a:pt x="812" y="138"/>
                    </a:lnTo>
                    <a:lnTo>
                      <a:pt x="778" y="108"/>
                    </a:lnTo>
                    <a:lnTo>
                      <a:pt x="742" y="80"/>
                    </a:lnTo>
                    <a:lnTo>
                      <a:pt x="702" y="58"/>
                    </a:lnTo>
                    <a:lnTo>
                      <a:pt x="660" y="38"/>
                    </a:lnTo>
                    <a:lnTo>
                      <a:pt x="616" y="22"/>
                    </a:lnTo>
                    <a:lnTo>
                      <a:pt x="572" y="10"/>
                    </a:lnTo>
                    <a:lnTo>
                      <a:pt x="548" y="6"/>
                    </a:lnTo>
                    <a:lnTo>
                      <a:pt x="524" y="2"/>
                    </a:lnTo>
                    <a:lnTo>
                      <a:pt x="500" y="0"/>
                    </a:lnTo>
                    <a:lnTo>
                      <a:pt x="476" y="0"/>
                    </a:lnTo>
                    <a:lnTo>
                      <a:pt x="476" y="0"/>
                    </a:lnTo>
                    <a:lnTo>
                      <a:pt x="452" y="0"/>
                    </a:lnTo>
                    <a:lnTo>
                      <a:pt x="428" y="2"/>
                    </a:lnTo>
                    <a:lnTo>
                      <a:pt x="404" y="6"/>
                    </a:lnTo>
                    <a:lnTo>
                      <a:pt x="380" y="10"/>
                    </a:lnTo>
                    <a:lnTo>
                      <a:pt x="334" y="22"/>
                    </a:lnTo>
                    <a:lnTo>
                      <a:pt x="290" y="38"/>
                    </a:lnTo>
                    <a:lnTo>
                      <a:pt x="250" y="58"/>
                    </a:lnTo>
                    <a:lnTo>
                      <a:pt x="210" y="80"/>
                    </a:lnTo>
                    <a:lnTo>
                      <a:pt x="174" y="108"/>
                    </a:lnTo>
                    <a:lnTo>
                      <a:pt x="140" y="138"/>
                    </a:lnTo>
                    <a:lnTo>
                      <a:pt x="110" y="172"/>
                    </a:lnTo>
                    <a:lnTo>
                      <a:pt x="82" y="210"/>
                    </a:lnTo>
                    <a:lnTo>
                      <a:pt x="58" y="248"/>
                    </a:lnTo>
                    <a:lnTo>
                      <a:pt x="38" y="290"/>
                    </a:lnTo>
                    <a:lnTo>
                      <a:pt x="22" y="334"/>
                    </a:lnTo>
                    <a:lnTo>
                      <a:pt x="10" y="378"/>
                    </a:lnTo>
                    <a:lnTo>
                      <a:pt x="6" y="402"/>
                    </a:lnTo>
                    <a:lnTo>
                      <a:pt x="4" y="426"/>
                    </a:lnTo>
                    <a:lnTo>
                      <a:pt x="2" y="450"/>
                    </a:lnTo>
                    <a:lnTo>
                      <a:pt x="0" y="474"/>
                    </a:lnTo>
                    <a:lnTo>
                      <a:pt x="0" y="474"/>
                    </a:lnTo>
                    <a:lnTo>
                      <a:pt x="2" y="502"/>
                    </a:lnTo>
                    <a:lnTo>
                      <a:pt x="4" y="530"/>
                    </a:lnTo>
                    <a:lnTo>
                      <a:pt x="8" y="558"/>
                    </a:lnTo>
                    <a:lnTo>
                      <a:pt x="14" y="584"/>
                    </a:lnTo>
                    <a:lnTo>
                      <a:pt x="20" y="610"/>
                    </a:lnTo>
                    <a:lnTo>
                      <a:pt x="30" y="636"/>
                    </a:lnTo>
                    <a:lnTo>
                      <a:pt x="40" y="660"/>
                    </a:lnTo>
                    <a:lnTo>
                      <a:pt x="50" y="684"/>
                    </a:lnTo>
                    <a:lnTo>
                      <a:pt x="50" y="684"/>
                    </a:lnTo>
                    <a:lnTo>
                      <a:pt x="54" y="690"/>
                    </a:lnTo>
                    <a:lnTo>
                      <a:pt x="54" y="690"/>
                    </a:lnTo>
                    <a:lnTo>
                      <a:pt x="74" y="726"/>
                    </a:lnTo>
                    <a:lnTo>
                      <a:pt x="74" y="726"/>
                    </a:lnTo>
                    <a:lnTo>
                      <a:pt x="110" y="774"/>
                    </a:lnTo>
                    <a:lnTo>
                      <a:pt x="142" y="822"/>
                    </a:lnTo>
                    <a:lnTo>
                      <a:pt x="174" y="866"/>
                    </a:lnTo>
                    <a:lnTo>
                      <a:pt x="200" y="912"/>
                    </a:lnTo>
                    <a:lnTo>
                      <a:pt x="224" y="954"/>
                    </a:lnTo>
                    <a:lnTo>
                      <a:pt x="244" y="994"/>
                    </a:lnTo>
                    <a:lnTo>
                      <a:pt x="258" y="1032"/>
                    </a:lnTo>
                    <a:lnTo>
                      <a:pt x="268" y="1068"/>
                    </a:lnTo>
                    <a:lnTo>
                      <a:pt x="706" y="1068"/>
                    </a:lnTo>
                    <a:lnTo>
                      <a:pt x="706" y="1068"/>
                    </a:lnTo>
                    <a:lnTo>
                      <a:pt x="710" y="1048"/>
                    </a:lnTo>
                    <a:lnTo>
                      <a:pt x="714" y="1028"/>
                    </a:lnTo>
                    <a:lnTo>
                      <a:pt x="728" y="984"/>
                    </a:lnTo>
                    <a:lnTo>
                      <a:pt x="746" y="938"/>
                    </a:lnTo>
                    <a:lnTo>
                      <a:pt x="770" y="890"/>
                    </a:lnTo>
                    <a:lnTo>
                      <a:pt x="798" y="842"/>
                    </a:lnTo>
                    <a:lnTo>
                      <a:pt x="828" y="790"/>
                    </a:lnTo>
                    <a:lnTo>
                      <a:pt x="864" y="738"/>
                    </a:lnTo>
                    <a:lnTo>
                      <a:pt x="902" y="684"/>
                    </a:lnTo>
                    <a:lnTo>
                      <a:pt x="902" y="684"/>
                    </a:lnTo>
                    <a:lnTo>
                      <a:pt x="902" y="684"/>
                    </a:lnTo>
                    <a:lnTo>
                      <a:pt x="912" y="660"/>
                    </a:lnTo>
                    <a:lnTo>
                      <a:pt x="922" y="636"/>
                    </a:lnTo>
                    <a:lnTo>
                      <a:pt x="930" y="610"/>
                    </a:lnTo>
                    <a:lnTo>
                      <a:pt x="938" y="584"/>
                    </a:lnTo>
                    <a:lnTo>
                      <a:pt x="944" y="558"/>
                    </a:lnTo>
                    <a:lnTo>
                      <a:pt x="948" y="530"/>
                    </a:lnTo>
                    <a:lnTo>
                      <a:pt x="950" y="502"/>
                    </a:lnTo>
                    <a:lnTo>
                      <a:pt x="950" y="4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14"/>
              <p:cNvSpPr>
                <a:spLocks/>
              </p:cNvSpPr>
              <p:nvPr/>
            </p:nvSpPr>
            <p:spPr bwMode="auto">
              <a:xfrm rot="16200000">
                <a:off x="9049250" y="2820673"/>
                <a:ext cx="573044" cy="1291163"/>
              </a:xfrm>
              <a:custGeom>
                <a:avLst/>
                <a:gdLst>
                  <a:gd name="T0" fmla="*/ 230 w 474"/>
                  <a:gd name="T1" fmla="*/ 1068 h 1068"/>
                  <a:gd name="T2" fmla="*/ 230 w 474"/>
                  <a:gd name="T3" fmla="*/ 1068 h 1068"/>
                  <a:gd name="T4" fmla="*/ 234 w 474"/>
                  <a:gd name="T5" fmla="*/ 1048 h 1068"/>
                  <a:gd name="T6" fmla="*/ 238 w 474"/>
                  <a:gd name="T7" fmla="*/ 1028 h 1068"/>
                  <a:gd name="T8" fmla="*/ 252 w 474"/>
                  <a:gd name="T9" fmla="*/ 984 h 1068"/>
                  <a:gd name="T10" fmla="*/ 270 w 474"/>
                  <a:gd name="T11" fmla="*/ 938 h 1068"/>
                  <a:gd name="T12" fmla="*/ 294 w 474"/>
                  <a:gd name="T13" fmla="*/ 890 h 1068"/>
                  <a:gd name="T14" fmla="*/ 322 w 474"/>
                  <a:gd name="T15" fmla="*/ 842 h 1068"/>
                  <a:gd name="T16" fmla="*/ 352 w 474"/>
                  <a:gd name="T17" fmla="*/ 790 h 1068"/>
                  <a:gd name="T18" fmla="*/ 388 w 474"/>
                  <a:gd name="T19" fmla="*/ 738 h 1068"/>
                  <a:gd name="T20" fmla="*/ 426 w 474"/>
                  <a:gd name="T21" fmla="*/ 684 h 1068"/>
                  <a:gd name="T22" fmla="*/ 426 w 474"/>
                  <a:gd name="T23" fmla="*/ 684 h 1068"/>
                  <a:gd name="T24" fmla="*/ 426 w 474"/>
                  <a:gd name="T25" fmla="*/ 684 h 1068"/>
                  <a:gd name="T26" fmla="*/ 436 w 474"/>
                  <a:gd name="T27" fmla="*/ 660 h 1068"/>
                  <a:gd name="T28" fmla="*/ 446 w 474"/>
                  <a:gd name="T29" fmla="*/ 636 h 1068"/>
                  <a:gd name="T30" fmla="*/ 454 w 474"/>
                  <a:gd name="T31" fmla="*/ 610 h 1068"/>
                  <a:gd name="T32" fmla="*/ 462 w 474"/>
                  <a:gd name="T33" fmla="*/ 584 h 1068"/>
                  <a:gd name="T34" fmla="*/ 468 w 474"/>
                  <a:gd name="T35" fmla="*/ 558 h 1068"/>
                  <a:gd name="T36" fmla="*/ 472 w 474"/>
                  <a:gd name="T37" fmla="*/ 530 h 1068"/>
                  <a:gd name="T38" fmla="*/ 474 w 474"/>
                  <a:gd name="T39" fmla="*/ 502 h 1068"/>
                  <a:gd name="T40" fmla="*/ 474 w 474"/>
                  <a:gd name="T41" fmla="*/ 474 h 1068"/>
                  <a:gd name="T42" fmla="*/ 474 w 474"/>
                  <a:gd name="T43" fmla="*/ 474 h 1068"/>
                  <a:gd name="T44" fmla="*/ 474 w 474"/>
                  <a:gd name="T45" fmla="*/ 450 h 1068"/>
                  <a:gd name="T46" fmla="*/ 472 w 474"/>
                  <a:gd name="T47" fmla="*/ 426 h 1068"/>
                  <a:gd name="T48" fmla="*/ 470 w 474"/>
                  <a:gd name="T49" fmla="*/ 402 h 1068"/>
                  <a:gd name="T50" fmla="*/ 464 w 474"/>
                  <a:gd name="T51" fmla="*/ 378 h 1068"/>
                  <a:gd name="T52" fmla="*/ 454 w 474"/>
                  <a:gd name="T53" fmla="*/ 334 h 1068"/>
                  <a:gd name="T54" fmla="*/ 438 w 474"/>
                  <a:gd name="T55" fmla="*/ 290 h 1068"/>
                  <a:gd name="T56" fmla="*/ 418 w 474"/>
                  <a:gd name="T57" fmla="*/ 248 h 1068"/>
                  <a:gd name="T58" fmla="*/ 394 w 474"/>
                  <a:gd name="T59" fmla="*/ 210 h 1068"/>
                  <a:gd name="T60" fmla="*/ 366 w 474"/>
                  <a:gd name="T61" fmla="*/ 172 h 1068"/>
                  <a:gd name="T62" fmla="*/ 336 w 474"/>
                  <a:gd name="T63" fmla="*/ 138 h 1068"/>
                  <a:gd name="T64" fmla="*/ 302 w 474"/>
                  <a:gd name="T65" fmla="*/ 108 h 1068"/>
                  <a:gd name="T66" fmla="*/ 266 w 474"/>
                  <a:gd name="T67" fmla="*/ 80 h 1068"/>
                  <a:gd name="T68" fmla="*/ 226 w 474"/>
                  <a:gd name="T69" fmla="*/ 58 h 1068"/>
                  <a:gd name="T70" fmla="*/ 184 w 474"/>
                  <a:gd name="T71" fmla="*/ 38 h 1068"/>
                  <a:gd name="T72" fmla="*/ 140 w 474"/>
                  <a:gd name="T73" fmla="*/ 22 h 1068"/>
                  <a:gd name="T74" fmla="*/ 96 w 474"/>
                  <a:gd name="T75" fmla="*/ 10 h 1068"/>
                  <a:gd name="T76" fmla="*/ 72 w 474"/>
                  <a:gd name="T77" fmla="*/ 6 h 1068"/>
                  <a:gd name="T78" fmla="*/ 48 w 474"/>
                  <a:gd name="T79" fmla="*/ 2 h 1068"/>
                  <a:gd name="T80" fmla="*/ 24 w 474"/>
                  <a:gd name="T81" fmla="*/ 0 h 1068"/>
                  <a:gd name="T82" fmla="*/ 0 w 474"/>
                  <a:gd name="T83" fmla="*/ 0 h 1068"/>
                  <a:gd name="T84" fmla="*/ 0 w 474"/>
                  <a:gd name="T85" fmla="*/ 1068 h 1068"/>
                  <a:gd name="T86" fmla="*/ 230 w 474"/>
                  <a:gd name="T87" fmla="*/ 1068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4" h="1068">
                    <a:moveTo>
                      <a:pt x="230" y="1068"/>
                    </a:moveTo>
                    <a:lnTo>
                      <a:pt x="230" y="1068"/>
                    </a:lnTo>
                    <a:lnTo>
                      <a:pt x="234" y="1048"/>
                    </a:lnTo>
                    <a:lnTo>
                      <a:pt x="238" y="1028"/>
                    </a:lnTo>
                    <a:lnTo>
                      <a:pt x="252" y="984"/>
                    </a:lnTo>
                    <a:lnTo>
                      <a:pt x="270" y="938"/>
                    </a:lnTo>
                    <a:lnTo>
                      <a:pt x="294" y="890"/>
                    </a:lnTo>
                    <a:lnTo>
                      <a:pt x="322" y="842"/>
                    </a:lnTo>
                    <a:lnTo>
                      <a:pt x="352" y="790"/>
                    </a:lnTo>
                    <a:lnTo>
                      <a:pt x="388" y="738"/>
                    </a:lnTo>
                    <a:lnTo>
                      <a:pt x="426" y="684"/>
                    </a:lnTo>
                    <a:lnTo>
                      <a:pt x="426" y="684"/>
                    </a:lnTo>
                    <a:lnTo>
                      <a:pt x="426" y="684"/>
                    </a:lnTo>
                    <a:lnTo>
                      <a:pt x="436" y="660"/>
                    </a:lnTo>
                    <a:lnTo>
                      <a:pt x="446" y="636"/>
                    </a:lnTo>
                    <a:lnTo>
                      <a:pt x="454" y="610"/>
                    </a:lnTo>
                    <a:lnTo>
                      <a:pt x="462" y="584"/>
                    </a:lnTo>
                    <a:lnTo>
                      <a:pt x="468" y="558"/>
                    </a:lnTo>
                    <a:lnTo>
                      <a:pt x="472" y="530"/>
                    </a:lnTo>
                    <a:lnTo>
                      <a:pt x="474" y="502"/>
                    </a:lnTo>
                    <a:lnTo>
                      <a:pt x="474" y="474"/>
                    </a:lnTo>
                    <a:lnTo>
                      <a:pt x="474" y="474"/>
                    </a:lnTo>
                    <a:lnTo>
                      <a:pt x="474" y="450"/>
                    </a:lnTo>
                    <a:lnTo>
                      <a:pt x="472" y="426"/>
                    </a:lnTo>
                    <a:lnTo>
                      <a:pt x="470" y="402"/>
                    </a:lnTo>
                    <a:lnTo>
                      <a:pt x="464" y="378"/>
                    </a:lnTo>
                    <a:lnTo>
                      <a:pt x="454" y="334"/>
                    </a:lnTo>
                    <a:lnTo>
                      <a:pt x="438" y="290"/>
                    </a:lnTo>
                    <a:lnTo>
                      <a:pt x="418" y="248"/>
                    </a:lnTo>
                    <a:lnTo>
                      <a:pt x="394" y="210"/>
                    </a:lnTo>
                    <a:lnTo>
                      <a:pt x="366" y="172"/>
                    </a:lnTo>
                    <a:lnTo>
                      <a:pt x="336" y="138"/>
                    </a:lnTo>
                    <a:lnTo>
                      <a:pt x="302" y="108"/>
                    </a:lnTo>
                    <a:lnTo>
                      <a:pt x="266" y="80"/>
                    </a:lnTo>
                    <a:lnTo>
                      <a:pt x="226" y="58"/>
                    </a:lnTo>
                    <a:lnTo>
                      <a:pt x="184" y="38"/>
                    </a:lnTo>
                    <a:lnTo>
                      <a:pt x="140" y="22"/>
                    </a:lnTo>
                    <a:lnTo>
                      <a:pt x="96" y="10"/>
                    </a:lnTo>
                    <a:lnTo>
                      <a:pt x="72" y="6"/>
                    </a:lnTo>
                    <a:lnTo>
                      <a:pt x="48" y="2"/>
                    </a:lnTo>
                    <a:lnTo>
                      <a:pt x="24" y="0"/>
                    </a:lnTo>
                    <a:lnTo>
                      <a:pt x="0" y="0"/>
                    </a:lnTo>
                    <a:lnTo>
                      <a:pt x="0" y="1068"/>
                    </a:lnTo>
                    <a:lnTo>
                      <a:pt x="230" y="1068"/>
                    </a:lnTo>
                    <a:close/>
                  </a:path>
                </a:pathLst>
              </a:custGeom>
              <a:solidFill>
                <a:srgbClr val="F584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15"/>
              <p:cNvSpPr>
                <a:spLocks/>
              </p:cNvSpPr>
              <p:nvPr/>
            </p:nvSpPr>
            <p:spPr bwMode="auto">
              <a:xfrm rot="16200000">
                <a:off x="8838892" y="3248643"/>
                <a:ext cx="353015" cy="413462"/>
              </a:xfrm>
              <a:custGeom>
                <a:avLst/>
                <a:gdLst>
                  <a:gd name="T0" fmla="*/ 270 w 292"/>
                  <a:gd name="T1" fmla="*/ 342 h 342"/>
                  <a:gd name="T2" fmla="*/ 270 w 292"/>
                  <a:gd name="T3" fmla="*/ 342 h 342"/>
                  <a:gd name="T4" fmla="*/ 262 w 292"/>
                  <a:gd name="T5" fmla="*/ 342 h 342"/>
                  <a:gd name="T6" fmla="*/ 256 w 292"/>
                  <a:gd name="T7" fmla="*/ 338 h 342"/>
                  <a:gd name="T8" fmla="*/ 252 w 292"/>
                  <a:gd name="T9" fmla="*/ 332 h 342"/>
                  <a:gd name="T10" fmla="*/ 248 w 292"/>
                  <a:gd name="T11" fmla="*/ 326 h 342"/>
                  <a:gd name="T12" fmla="*/ 248 w 292"/>
                  <a:gd name="T13" fmla="*/ 326 h 342"/>
                  <a:gd name="T14" fmla="*/ 236 w 292"/>
                  <a:gd name="T15" fmla="*/ 282 h 342"/>
                  <a:gd name="T16" fmla="*/ 222 w 292"/>
                  <a:gd name="T17" fmla="*/ 244 h 342"/>
                  <a:gd name="T18" fmla="*/ 206 w 292"/>
                  <a:gd name="T19" fmla="*/ 210 h 342"/>
                  <a:gd name="T20" fmla="*/ 190 w 292"/>
                  <a:gd name="T21" fmla="*/ 180 h 342"/>
                  <a:gd name="T22" fmla="*/ 172 w 292"/>
                  <a:gd name="T23" fmla="*/ 152 h 342"/>
                  <a:gd name="T24" fmla="*/ 152 w 292"/>
                  <a:gd name="T25" fmla="*/ 130 h 342"/>
                  <a:gd name="T26" fmla="*/ 134 w 292"/>
                  <a:gd name="T27" fmla="*/ 110 h 342"/>
                  <a:gd name="T28" fmla="*/ 114 w 292"/>
                  <a:gd name="T29" fmla="*/ 94 h 342"/>
                  <a:gd name="T30" fmla="*/ 96 w 292"/>
                  <a:gd name="T31" fmla="*/ 80 h 342"/>
                  <a:gd name="T32" fmla="*/ 78 w 292"/>
                  <a:gd name="T33" fmla="*/ 68 h 342"/>
                  <a:gd name="T34" fmla="*/ 48 w 292"/>
                  <a:gd name="T35" fmla="*/ 54 h 342"/>
                  <a:gd name="T36" fmla="*/ 26 w 292"/>
                  <a:gd name="T37" fmla="*/ 46 h 342"/>
                  <a:gd name="T38" fmla="*/ 16 w 292"/>
                  <a:gd name="T39" fmla="*/ 42 h 342"/>
                  <a:gd name="T40" fmla="*/ 16 w 292"/>
                  <a:gd name="T41" fmla="*/ 42 h 342"/>
                  <a:gd name="T42" fmla="*/ 8 w 292"/>
                  <a:gd name="T43" fmla="*/ 40 h 342"/>
                  <a:gd name="T44" fmla="*/ 2 w 292"/>
                  <a:gd name="T45" fmla="*/ 34 h 342"/>
                  <a:gd name="T46" fmla="*/ 0 w 292"/>
                  <a:gd name="T47" fmla="*/ 26 h 342"/>
                  <a:gd name="T48" fmla="*/ 0 w 292"/>
                  <a:gd name="T49" fmla="*/ 16 h 342"/>
                  <a:gd name="T50" fmla="*/ 0 w 292"/>
                  <a:gd name="T51" fmla="*/ 16 h 342"/>
                  <a:gd name="T52" fmla="*/ 2 w 292"/>
                  <a:gd name="T53" fmla="*/ 8 h 342"/>
                  <a:gd name="T54" fmla="*/ 8 w 292"/>
                  <a:gd name="T55" fmla="*/ 2 h 342"/>
                  <a:gd name="T56" fmla="*/ 16 w 292"/>
                  <a:gd name="T57" fmla="*/ 0 h 342"/>
                  <a:gd name="T58" fmla="*/ 26 w 292"/>
                  <a:gd name="T59" fmla="*/ 0 h 342"/>
                  <a:gd name="T60" fmla="*/ 26 w 292"/>
                  <a:gd name="T61" fmla="*/ 0 h 342"/>
                  <a:gd name="T62" fmla="*/ 36 w 292"/>
                  <a:gd name="T63" fmla="*/ 2 h 342"/>
                  <a:gd name="T64" fmla="*/ 62 w 292"/>
                  <a:gd name="T65" fmla="*/ 12 h 342"/>
                  <a:gd name="T66" fmla="*/ 78 w 292"/>
                  <a:gd name="T67" fmla="*/ 18 h 342"/>
                  <a:gd name="T68" fmla="*/ 96 w 292"/>
                  <a:gd name="T69" fmla="*/ 28 h 342"/>
                  <a:gd name="T70" fmla="*/ 116 w 292"/>
                  <a:gd name="T71" fmla="*/ 42 h 342"/>
                  <a:gd name="T72" fmla="*/ 138 w 292"/>
                  <a:gd name="T73" fmla="*/ 56 h 342"/>
                  <a:gd name="T74" fmla="*/ 160 w 292"/>
                  <a:gd name="T75" fmla="*/ 74 h 342"/>
                  <a:gd name="T76" fmla="*/ 182 w 292"/>
                  <a:gd name="T77" fmla="*/ 96 h 342"/>
                  <a:gd name="T78" fmla="*/ 204 w 292"/>
                  <a:gd name="T79" fmla="*/ 122 h 342"/>
                  <a:gd name="T80" fmla="*/ 224 w 292"/>
                  <a:gd name="T81" fmla="*/ 152 h 342"/>
                  <a:gd name="T82" fmla="*/ 244 w 292"/>
                  <a:gd name="T83" fmla="*/ 186 h 342"/>
                  <a:gd name="T84" fmla="*/ 262 w 292"/>
                  <a:gd name="T85" fmla="*/ 224 h 342"/>
                  <a:gd name="T86" fmla="*/ 278 w 292"/>
                  <a:gd name="T87" fmla="*/ 268 h 342"/>
                  <a:gd name="T88" fmla="*/ 292 w 292"/>
                  <a:gd name="T89" fmla="*/ 316 h 342"/>
                  <a:gd name="T90" fmla="*/ 292 w 292"/>
                  <a:gd name="T91" fmla="*/ 316 h 342"/>
                  <a:gd name="T92" fmla="*/ 292 w 292"/>
                  <a:gd name="T93" fmla="*/ 324 h 342"/>
                  <a:gd name="T94" fmla="*/ 288 w 292"/>
                  <a:gd name="T95" fmla="*/ 332 h 342"/>
                  <a:gd name="T96" fmla="*/ 284 w 292"/>
                  <a:gd name="T97" fmla="*/ 338 h 342"/>
                  <a:gd name="T98" fmla="*/ 276 w 292"/>
                  <a:gd name="T99" fmla="*/ 342 h 342"/>
                  <a:gd name="T100" fmla="*/ 276 w 292"/>
                  <a:gd name="T101" fmla="*/ 342 h 342"/>
                  <a:gd name="T102" fmla="*/ 270 w 292"/>
                  <a:gd name="T103" fmla="*/ 34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2" h="342">
                    <a:moveTo>
                      <a:pt x="270" y="342"/>
                    </a:moveTo>
                    <a:lnTo>
                      <a:pt x="270" y="342"/>
                    </a:lnTo>
                    <a:lnTo>
                      <a:pt x="262" y="342"/>
                    </a:lnTo>
                    <a:lnTo>
                      <a:pt x="256" y="338"/>
                    </a:lnTo>
                    <a:lnTo>
                      <a:pt x="252" y="332"/>
                    </a:lnTo>
                    <a:lnTo>
                      <a:pt x="248" y="326"/>
                    </a:lnTo>
                    <a:lnTo>
                      <a:pt x="248" y="326"/>
                    </a:lnTo>
                    <a:lnTo>
                      <a:pt x="236" y="282"/>
                    </a:lnTo>
                    <a:lnTo>
                      <a:pt x="222" y="244"/>
                    </a:lnTo>
                    <a:lnTo>
                      <a:pt x="206" y="210"/>
                    </a:lnTo>
                    <a:lnTo>
                      <a:pt x="190" y="180"/>
                    </a:lnTo>
                    <a:lnTo>
                      <a:pt x="172" y="152"/>
                    </a:lnTo>
                    <a:lnTo>
                      <a:pt x="152" y="130"/>
                    </a:lnTo>
                    <a:lnTo>
                      <a:pt x="134" y="110"/>
                    </a:lnTo>
                    <a:lnTo>
                      <a:pt x="114" y="94"/>
                    </a:lnTo>
                    <a:lnTo>
                      <a:pt x="96" y="80"/>
                    </a:lnTo>
                    <a:lnTo>
                      <a:pt x="78" y="68"/>
                    </a:lnTo>
                    <a:lnTo>
                      <a:pt x="48" y="54"/>
                    </a:lnTo>
                    <a:lnTo>
                      <a:pt x="26" y="46"/>
                    </a:lnTo>
                    <a:lnTo>
                      <a:pt x="16" y="42"/>
                    </a:lnTo>
                    <a:lnTo>
                      <a:pt x="16" y="42"/>
                    </a:lnTo>
                    <a:lnTo>
                      <a:pt x="8" y="40"/>
                    </a:lnTo>
                    <a:lnTo>
                      <a:pt x="2" y="34"/>
                    </a:lnTo>
                    <a:lnTo>
                      <a:pt x="0" y="26"/>
                    </a:lnTo>
                    <a:lnTo>
                      <a:pt x="0" y="16"/>
                    </a:lnTo>
                    <a:lnTo>
                      <a:pt x="0" y="16"/>
                    </a:lnTo>
                    <a:lnTo>
                      <a:pt x="2" y="8"/>
                    </a:lnTo>
                    <a:lnTo>
                      <a:pt x="8" y="2"/>
                    </a:lnTo>
                    <a:lnTo>
                      <a:pt x="16" y="0"/>
                    </a:lnTo>
                    <a:lnTo>
                      <a:pt x="26" y="0"/>
                    </a:lnTo>
                    <a:lnTo>
                      <a:pt x="26" y="0"/>
                    </a:lnTo>
                    <a:lnTo>
                      <a:pt x="36" y="2"/>
                    </a:lnTo>
                    <a:lnTo>
                      <a:pt x="62" y="12"/>
                    </a:lnTo>
                    <a:lnTo>
                      <a:pt x="78" y="18"/>
                    </a:lnTo>
                    <a:lnTo>
                      <a:pt x="96" y="28"/>
                    </a:lnTo>
                    <a:lnTo>
                      <a:pt x="116" y="42"/>
                    </a:lnTo>
                    <a:lnTo>
                      <a:pt x="138" y="56"/>
                    </a:lnTo>
                    <a:lnTo>
                      <a:pt x="160" y="74"/>
                    </a:lnTo>
                    <a:lnTo>
                      <a:pt x="182" y="96"/>
                    </a:lnTo>
                    <a:lnTo>
                      <a:pt x="204" y="122"/>
                    </a:lnTo>
                    <a:lnTo>
                      <a:pt x="224" y="152"/>
                    </a:lnTo>
                    <a:lnTo>
                      <a:pt x="244" y="186"/>
                    </a:lnTo>
                    <a:lnTo>
                      <a:pt x="262" y="224"/>
                    </a:lnTo>
                    <a:lnTo>
                      <a:pt x="278" y="268"/>
                    </a:lnTo>
                    <a:lnTo>
                      <a:pt x="292" y="316"/>
                    </a:lnTo>
                    <a:lnTo>
                      <a:pt x="292" y="316"/>
                    </a:lnTo>
                    <a:lnTo>
                      <a:pt x="292" y="324"/>
                    </a:lnTo>
                    <a:lnTo>
                      <a:pt x="288" y="332"/>
                    </a:lnTo>
                    <a:lnTo>
                      <a:pt x="284" y="338"/>
                    </a:lnTo>
                    <a:lnTo>
                      <a:pt x="276" y="342"/>
                    </a:lnTo>
                    <a:lnTo>
                      <a:pt x="276" y="342"/>
                    </a:lnTo>
                    <a:lnTo>
                      <a:pt x="270" y="342"/>
                    </a:lnTo>
                    <a:close/>
                  </a:path>
                </a:pathLst>
              </a:custGeom>
              <a:solidFill>
                <a:srgbClr val="F26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16"/>
              <p:cNvSpPr>
                <a:spLocks/>
              </p:cNvSpPr>
              <p:nvPr/>
            </p:nvSpPr>
            <p:spPr bwMode="auto">
              <a:xfrm rot="16200000">
                <a:off x="8838892" y="3248643"/>
                <a:ext cx="353015" cy="413462"/>
              </a:xfrm>
              <a:custGeom>
                <a:avLst/>
                <a:gdLst>
                  <a:gd name="T0" fmla="*/ 270 w 292"/>
                  <a:gd name="T1" fmla="*/ 342 h 342"/>
                  <a:gd name="T2" fmla="*/ 270 w 292"/>
                  <a:gd name="T3" fmla="*/ 342 h 342"/>
                  <a:gd name="T4" fmla="*/ 262 w 292"/>
                  <a:gd name="T5" fmla="*/ 342 h 342"/>
                  <a:gd name="T6" fmla="*/ 256 w 292"/>
                  <a:gd name="T7" fmla="*/ 338 h 342"/>
                  <a:gd name="T8" fmla="*/ 252 w 292"/>
                  <a:gd name="T9" fmla="*/ 332 h 342"/>
                  <a:gd name="T10" fmla="*/ 248 w 292"/>
                  <a:gd name="T11" fmla="*/ 326 h 342"/>
                  <a:gd name="T12" fmla="*/ 248 w 292"/>
                  <a:gd name="T13" fmla="*/ 326 h 342"/>
                  <a:gd name="T14" fmla="*/ 236 w 292"/>
                  <a:gd name="T15" fmla="*/ 282 h 342"/>
                  <a:gd name="T16" fmla="*/ 222 w 292"/>
                  <a:gd name="T17" fmla="*/ 244 h 342"/>
                  <a:gd name="T18" fmla="*/ 206 w 292"/>
                  <a:gd name="T19" fmla="*/ 210 h 342"/>
                  <a:gd name="T20" fmla="*/ 190 w 292"/>
                  <a:gd name="T21" fmla="*/ 180 h 342"/>
                  <a:gd name="T22" fmla="*/ 172 w 292"/>
                  <a:gd name="T23" fmla="*/ 152 h 342"/>
                  <a:gd name="T24" fmla="*/ 152 w 292"/>
                  <a:gd name="T25" fmla="*/ 130 h 342"/>
                  <a:gd name="T26" fmla="*/ 134 w 292"/>
                  <a:gd name="T27" fmla="*/ 110 h 342"/>
                  <a:gd name="T28" fmla="*/ 114 w 292"/>
                  <a:gd name="T29" fmla="*/ 94 h 342"/>
                  <a:gd name="T30" fmla="*/ 96 w 292"/>
                  <a:gd name="T31" fmla="*/ 80 h 342"/>
                  <a:gd name="T32" fmla="*/ 78 w 292"/>
                  <a:gd name="T33" fmla="*/ 68 h 342"/>
                  <a:gd name="T34" fmla="*/ 48 w 292"/>
                  <a:gd name="T35" fmla="*/ 54 h 342"/>
                  <a:gd name="T36" fmla="*/ 26 w 292"/>
                  <a:gd name="T37" fmla="*/ 46 h 342"/>
                  <a:gd name="T38" fmla="*/ 16 w 292"/>
                  <a:gd name="T39" fmla="*/ 42 h 342"/>
                  <a:gd name="T40" fmla="*/ 16 w 292"/>
                  <a:gd name="T41" fmla="*/ 42 h 342"/>
                  <a:gd name="T42" fmla="*/ 8 w 292"/>
                  <a:gd name="T43" fmla="*/ 40 h 342"/>
                  <a:gd name="T44" fmla="*/ 2 w 292"/>
                  <a:gd name="T45" fmla="*/ 34 h 342"/>
                  <a:gd name="T46" fmla="*/ 0 w 292"/>
                  <a:gd name="T47" fmla="*/ 26 h 342"/>
                  <a:gd name="T48" fmla="*/ 0 w 292"/>
                  <a:gd name="T49" fmla="*/ 16 h 342"/>
                  <a:gd name="T50" fmla="*/ 0 w 292"/>
                  <a:gd name="T51" fmla="*/ 16 h 342"/>
                  <a:gd name="T52" fmla="*/ 2 w 292"/>
                  <a:gd name="T53" fmla="*/ 8 h 342"/>
                  <a:gd name="T54" fmla="*/ 8 w 292"/>
                  <a:gd name="T55" fmla="*/ 2 h 342"/>
                  <a:gd name="T56" fmla="*/ 16 w 292"/>
                  <a:gd name="T57" fmla="*/ 0 h 342"/>
                  <a:gd name="T58" fmla="*/ 26 w 292"/>
                  <a:gd name="T59" fmla="*/ 0 h 342"/>
                  <a:gd name="T60" fmla="*/ 26 w 292"/>
                  <a:gd name="T61" fmla="*/ 0 h 342"/>
                  <a:gd name="T62" fmla="*/ 36 w 292"/>
                  <a:gd name="T63" fmla="*/ 2 h 342"/>
                  <a:gd name="T64" fmla="*/ 62 w 292"/>
                  <a:gd name="T65" fmla="*/ 12 h 342"/>
                  <a:gd name="T66" fmla="*/ 78 w 292"/>
                  <a:gd name="T67" fmla="*/ 18 h 342"/>
                  <a:gd name="T68" fmla="*/ 96 w 292"/>
                  <a:gd name="T69" fmla="*/ 28 h 342"/>
                  <a:gd name="T70" fmla="*/ 116 w 292"/>
                  <a:gd name="T71" fmla="*/ 42 h 342"/>
                  <a:gd name="T72" fmla="*/ 138 w 292"/>
                  <a:gd name="T73" fmla="*/ 56 h 342"/>
                  <a:gd name="T74" fmla="*/ 160 w 292"/>
                  <a:gd name="T75" fmla="*/ 74 h 342"/>
                  <a:gd name="T76" fmla="*/ 182 w 292"/>
                  <a:gd name="T77" fmla="*/ 96 h 342"/>
                  <a:gd name="T78" fmla="*/ 204 w 292"/>
                  <a:gd name="T79" fmla="*/ 122 h 342"/>
                  <a:gd name="T80" fmla="*/ 224 w 292"/>
                  <a:gd name="T81" fmla="*/ 152 h 342"/>
                  <a:gd name="T82" fmla="*/ 244 w 292"/>
                  <a:gd name="T83" fmla="*/ 186 h 342"/>
                  <a:gd name="T84" fmla="*/ 262 w 292"/>
                  <a:gd name="T85" fmla="*/ 224 h 342"/>
                  <a:gd name="T86" fmla="*/ 278 w 292"/>
                  <a:gd name="T87" fmla="*/ 268 h 342"/>
                  <a:gd name="T88" fmla="*/ 292 w 292"/>
                  <a:gd name="T89" fmla="*/ 316 h 342"/>
                  <a:gd name="T90" fmla="*/ 292 w 292"/>
                  <a:gd name="T91" fmla="*/ 316 h 342"/>
                  <a:gd name="T92" fmla="*/ 292 w 292"/>
                  <a:gd name="T93" fmla="*/ 324 h 342"/>
                  <a:gd name="T94" fmla="*/ 288 w 292"/>
                  <a:gd name="T95" fmla="*/ 332 h 342"/>
                  <a:gd name="T96" fmla="*/ 284 w 292"/>
                  <a:gd name="T97" fmla="*/ 338 h 342"/>
                  <a:gd name="T98" fmla="*/ 276 w 292"/>
                  <a:gd name="T99" fmla="*/ 342 h 342"/>
                  <a:gd name="T100" fmla="*/ 276 w 292"/>
                  <a:gd name="T101" fmla="*/ 342 h 342"/>
                  <a:gd name="T102" fmla="*/ 270 w 292"/>
                  <a:gd name="T103" fmla="*/ 34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2" h="342">
                    <a:moveTo>
                      <a:pt x="270" y="342"/>
                    </a:moveTo>
                    <a:lnTo>
                      <a:pt x="270" y="342"/>
                    </a:lnTo>
                    <a:lnTo>
                      <a:pt x="262" y="342"/>
                    </a:lnTo>
                    <a:lnTo>
                      <a:pt x="256" y="338"/>
                    </a:lnTo>
                    <a:lnTo>
                      <a:pt x="252" y="332"/>
                    </a:lnTo>
                    <a:lnTo>
                      <a:pt x="248" y="326"/>
                    </a:lnTo>
                    <a:lnTo>
                      <a:pt x="248" y="326"/>
                    </a:lnTo>
                    <a:lnTo>
                      <a:pt x="236" y="282"/>
                    </a:lnTo>
                    <a:lnTo>
                      <a:pt x="222" y="244"/>
                    </a:lnTo>
                    <a:lnTo>
                      <a:pt x="206" y="210"/>
                    </a:lnTo>
                    <a:lnTo>
                      <a:pt x="190" y="180"/>
                    </a:lnTo>
                    <a:lnTo>
                      <a:pt x="172" y="152"/>
                    </a:lnTo>
                    <a:lnTo>
                      <a:pt x="152" y="130"/>
                    </a:lnTo>
                    <a:lnTo>
                      <a:pt x="134" y="110"/>
                    </a:lnTo>
                    <a:lnTo>
                      <a:pt x="114" y="94"/>
                    </a:lnTo>
                    <a:lnTo>
                      <a:pt x="96" y="80"/>
                    </a:lnTo>
                    <a:lnTo>
                      <a:pt x="78" y="68"/>
                    </a:lnTo>
                    <a:lnTo>
                      <a:pt x="48" y="54"/>
                    </a:lnTo>
                    <a:lnTo>
                      <a:pt x="26" y="46"/>
                    </a:lnTo>
                    <a:lnTo>
                      <a:pt x="16" y="42"/>
                    </a:lnTo>
                    <a:lnTo>
                      <a:pt x="16" y="42"/>
                    </a:lnTo>
                    <a:lnTo>
                      <a:pt x="8" y="40"/>
                    </a:lnTo>
                    <a:lnTo>
                      <a:pt x="2" y="34"/>
                    </a:lnTo>
                    <a:lnTo>
                      <a:pt x="0" y="26"/>
                    </a:lnTo>
                    <a:lnTo>
                      <a:pt x="0" y="16"/>
                    </a:lnTo>
                    <a:lnTo>
                      <a:pt x="0" y="16"/>
                    </a:lnTo>
                    <a:lnTo>
                      <a:pt x="2" y="8"/>
                    </a:lnTo>
                    <a:lnTo>
                      <a:pt x="8" y="2"/>
                    </a:lnTo>
                    <a:lnTo>
                      <a:pt x="16" y="0"/>
                    </a:lnTo>
                    <a:lnTo>
                      <a:pt x="26" y="0"/>
                    </a:lnTo>
                    <a:lnTo>
                      <a:pt x="26" y="0"/>
                    </a:lnTo>
                    <a:lnTo>
                      <a:pt x="36" y="2"/>
                    </a:lnTo>
                    <a:lnTo>
                      <a:pt x="62" y="12"/>
                    </a:lnTo>
                    <a:lnTo>
                      <a:pt x="78" y="18"/>
                    </a:lnTo>
                    <a:lnTo>
                      <a:pt x="96" y="28"/>
                    </a:lnTo>
                    <a:lnTo>
                      <a:pt x="116" y="42"/>
                    </a:lnTo>
                    <a:lnTo>
                      <a:pt x="138" y="56"/>
                    </a:lnTo>
                    <a:lnTo>
                      <a:pt x="160" y="74"/>
                    </a:lnTo>
                    <a:lnTo>
                      <a:pt x="182" y="96"/>
                    </a:lnTo>
                    <a:lnTo>
                      <a:pt x="204" y="122"/>
                    </a:lnTo>
                    <a:lnTo>
                      <a:pt x="224" y="152"/>
                    </a:lnTo>
                    <a:lnTo>
                      <a:pt x="244" y="186"/>
                    </a:lnTo>
                    <a:lnTo>
                      <a:pt x="262" y="224"/>
                    </a:lnTo>
                    <a:lnTo>
                      <a:pt x="278" y="268"/>
                    </a:lnTo>
                    <a:lnTo>
                      <a:pt x="292" y="316"/>
                    </a:lnTo>
                    <a:lnTo>
                      <a:pt x="292" y="316"/>
                    </a:lnTo>
                    <a:lnTo>
                      <a:pt x="292" y="324"/>
                    </a:lnTo>
                    <a:lnTo>
                      <a:pt x="288" y="332"/>
                    </a:lnTo>
                    <a:lnTo>
                      <a:pt x="284" y="338"/>
                    </a:lnTo>
                    <a:lnTo>
                      <a:pt x="276" y="342"/>
                    </a:lnTo>
                    <a:lnTo>
                      <a:pt x="276" y="342"/>
                    </a:lnTo>
                    <a:lnTo>
                      <a:pt x="270" y="3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17"/>
              <p:cNvSpPr>
                <a:spLocks/>
              </p:cNvSpPr>
              <p:nvPr/>
            </p:nvSpPr>
            <p:spPr bwMode="auto">
              <a:xfrm rot="16200000">
                <a:off x="9639219" y="3625836"/>
                <a:ext cx="186179" cy="560955"/>
              </a:xfrm>
              <a:custGeom>
                <a:avLst/>
                <a:gdLst>
                  <a:gd name="T0" fmla="*/ 138 w 154"/>
                  <a:gd name="T1" fmla="*/ 464 h 464"/>
                  <a:gd name="T2" fmla="*/ 138 w 154"/>
                  <a:gd name="T3" fmla="*/ 464 h 464"/>
                  <a:gd name="T4" fmla="*/ 132 w 154"/>
                  <a:gd name="T5" fmla="*/ 464 h 464"/>
                  <a:gd name="T6" fmla="*/ 128 w 154"/>
                  <a:gd name="T7" fmla="*/ 462 h 464"/>
                  <a:gd name="T8" fmla="*/ 124 w 154"/>
                  <a:gd name="T9" fmla="*/ 458 h 464"/>
                  <a:gd name="T10" fmla="*/ 122 w 154"/>
                  <a:gd name="T11" fmla="*/ 452 h 464"/>
                  <a:gd name="T12" fmla="*/ 0 w 154"/>
                  <a:gd name="T13" fmla="*/ 22 h 464"/>
                  <a:gd name="T14" fmla="*/ 0 w 154"/>
                  <a:gd name="T15" fmla="*/ 22 h 464"/>
                  <a:gd name="T16" fmla="*/ 0 w 154"/>
                  <a:gd name="T17" fmla="*/ 16 h 464"/>
                  <a:gd name="T18" fmla="*/ 2 w 154"/>
                  <a:gd name="T19" fmla="*/ 8 h 464"/>
                  <a:gd name="T20" fmla="*/ 6 w 154"/>
                  <a:gd name="T21" fmla="*/ 4 h 464"/>
                  <a:gd name="T22" fmla="*/ 12 w 154"/>
                  <a:gd name="T23" fmla="*/ 0 h 464"/>
                  <a:gd name="T24" fmla="*/ 12 w 154"/>
                  <a:gd name="T25" fmla="*/ 0 h 464"/>
                  <a:gd name="T26" fmla="*/ 18 w 154"/>
                  <a:gd name="T27" fmla="*/ 0 h 464"/>
                  <a:gd name="T28" fmla="*/ 24 w 154"/>
                  <a:gd name="T29" fmla="*/ 0 h 464"/>
                  <a:gd name="T30" fmla="*/ 30 w 154"/>
                  <a:gd name="T31" fmla="*/ 4 h 464"/>
                  <a:gd name="T32" fmla="*/ 32 w 154"/>
                  <a:gd name="T33" fmla="*/ 10 h 464"/>
                  <a:gd name="T34" fmla="*/ 154 w 154"/>
                  <a:gd name="T35" fmla="*/ 442 h 464"/>
                  <a:gd name="T36" fmla="*/ 154 w 154"/>
                  <a:gd name="T37" fmla="*/ 442 h 464"/>
                  <a:gd name="T38" fmla="*/ 154 w 154"/>
                  <a:gd name="T39" fmla="*/ 448 h 464"/>
                  <a:gd name="T40" fmla="*/ 152 w 154"/>
                  <a:gd name="T41" fmla="*/ 454 h 464"/>
                  <a:gd name="T42" fmla="*/ 148 w 154"/>
                  <a:gd name="T43" fmla="*/ 460 h 464"/>
                  <a:gd name="T44" fmla="*/ 144 w 154"/>
                  <a:gd name="T45" fmla="*/ 464 h 464"/>
                  <a:gd name="T46" fmla="*/ 144 w 154"/>
                  <a:gd name="T47" fmla="*/ 464 h 464"/>
                  <a:gd name="T48" fmla="*/ 138 w 154"/>
                  <a:gd name="T49"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464">
                    <a:moveTo>
                      <a:pt x="138" y="464"/>
                    </a:moveTo>
                    <a:lnTo>
                      <a:pt x="138" y="464"/>
                    </a:lnTo>
                    <a:lnTo>
                      <a:pt x="132" y="464"/>
                    </a:lnTo>
                    <a:lnTo>
                      <a:pt x="128" y="462"/>
                    </a:lnTo>
                    <a:lnTo>
                      <a:pt x="124" y="458"/>
                    </a:lnTo>
                    <a:lnTo>
                      <a:pt x="122" y="452"/>
                    </a:lnTo>
                    <a:lnTo>
                      <a:pt x="0" y="22"/>
                    </a:lnTo>
                    <a:lnTo>
                      <a:pt x="0" y="22"/>
                    </a:lnTo>
                    <a:lnTo>
                      <a:pt x="0" y="16"/>
                    </a:lnTo>
                    <a:lnTo>
                      <a:pt x="2" y="8"/>
                    </a:lnTo>
                    <a:lnTo>
                      <a:pt x="6" y="4"/>
                    </a:lnTo>
                    <a:lnTo>
                      <a:pt x="12" y="0"/>
                    </a:lnTo>
                    <a:lnTo>
                      <a:pt x="12" y="0"/>
                    </a:lnTo>
                    <a:lnTo>
                      <a:pt x="18" y="0"/>
                    </a:lnTo>
                    <a:lnTo>
                      <a:pt x="24" y="0"/>
                    </a:lnTo>
                    <a:lnTo>
                      <a:pt x="30" y="4"/>
                    </a:lnTo>
                    <a:lnTo>
                      <a:pt x="32" y="10"/>
                    </a:lnTo>
                    <a:lnTo>
                      <a:pt x="154" y="442"/>
                    </a:lnTo>
                    <a:lnTo>
                      <a:pt x="154" y="442"/>
                    </a:lnTo>
                    <a:lnTo>
                      <a:pt x="154" y="448"/>
                    </a:lnTo>
                    <a:lnTo>
                      <a:pt x="152" y="454"/>
                    </a:lnTo>
                    <a:lnTo>
                      <a:pt x="148" y="460"/>
                    </a:lnTo>
                    <a:lnTo>
                      <a:pt x="144" y="464"/>
                    </a:lnTo>
                    <a:lnTo>
                      <a:pt x="144" y="464"/>
                    </a:lnTo>
                    <a:lnTo>
                      <a:pt x="138" y="464"/>
                    </a:lnTo>
                    <a:close/>
                  </a:path>
                </a:pathLst>
              </a:custGeom>
              <a:solidFill>
                <a:srgbClr val="3456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18"/>
              <p:cNvSpPr>
                <a:spLocks/>
              </p:cNvSpPr>
              <p:nvPr/>
            </p:nvSpPr>
            <p:spPr bwMode="auto">
              <a:xfrm rot="16200000">
                <a:off x="9639219" y="3625836"/>
                <a:ext cx="186179" cy="560955"/>
              </a:xfrm>
              <a:custGeom>
                <a:avLst/>
                <a:gdLst>
                  <a:gd name="T0" fmla="*/ 138 w 154"/>
                  <a:gd name="T1" fmla="*/ 464 h 464"/>
                  <a:gd name="T2" fmla="*/ 138 w 154"/>
                  <a:gd name="T3" fmla="*/ 464 h 464"/>
                  <a:gd name="T4" fmla="*/ 132 w 154"/>
                  <a:gd name="T5" fmla="*/ 464 h 464"/>
                  <a:gd name="T6" fmla="*/ 128 w 154"/>
                  <a:gd name="T7" fmla="*/ 462 h 464"/>
                  <a:gd name="T8" fmla="*/ 124 w 154"/>
                  <a:gd name="T9" fmla="*/ 458 h 464"/>
                  <a:gd name="T10" fmla="*/ 122 w 154"/>
                  <a:gd name="T11" fmla="*/ 452 h 464"/>
                  <a:gd name="T12" fmla="*/ 0 w 154"/>
                  <a:gd name="T13" fmla="*/ 22 h 464"/>
                  <a:gd name="T14" fmla="*/ 0 w 154"/>
                  <a:gd name="T15" fmla="*/ 22 h 464"/>
                  <a:gd name="T16" fmla="*/ 0 w 154"/>
                  <a:gd name="T17" fmla="*/ 16 h 464"/>
                  <a:gd name="T18" fmla="*/ 2 w 154"/>
                  <a:gd name="T19" fmla="*/ 8 h 464"/>
                  <a:gd name="T20" fmla="*/ 6 w 154"/>
                  <a:gd name="T21" fmla="*/ 4 h 464"/>
                  <a:gd name="T22" fmla="*/ 12 w 154"/>
                  <a:gd name="T23" fmla="*/ 0 h 464"/>
                  <a:gd name="T24" fmla="*/ 12 w 154"/>
                  <a:gd name="T25" fmla="*/ 0 h 464"/>
                  <a:gd name="T26" fmla="*/ 18 w 154"/>
                  <a:gd name="T27" fmla="*/ 0 h 464"/>
                  <a:gd name="T28" fmla="*/ 24 w 154"/>
                  <a:gd name="T29" fmla="*/ 0 h 464"/>
                  <a:gd name="T30" fmla="*/ 30 w 154"/>
                  <a:gd name="T31" fmla="*/ 4 h 464"/>
                  <a:gd name="T32" fmla="*/ 32 w 154"/>
                  <a:gd name="T33" fmla="*/ 10 h 464"/>
                  <a:gd name="T34" fmla="*/ 154 w 154"/>
                  <a:gd name="T35" fmla="*/ 442 h 464"/>
                  <a:gd name="T36" fmla="*/ 154 w 154"/>
                  <a:gd name="T37" fmla="*/ 442 h 464"/>
                  <a:gd name="T38" fmla="*/ 154 w 154"/>
                  <a:gd name="T39" fmla="*/ 448 h 464"/>
                  <a:gd name="T40" fmla="*/ 152 w 154"/>
                  <a:gd name="T41" fmla="*/ 454 h 464"/>
                  <a:gd name="T42" fmla="*/ 148 w 154"/>
                  <a:gd name="T43" fmla="*/ 460 h 464"/>
                  <a:gd name="T44" fmla="*/ 144 w 154"/>
                  <a:gd name="T45" fmla="*/ 464 h 464"/>
                  <a:gd name="T46" fmla="*/ 144 w 154"/>
                  <a:gd name="T47" fmla="*/ 464 h 464"/>
                  <a:gd name="T48" fmla="*/ 138 w 154"/>
                  <a:gd name="T49"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464">
                    <a:moveTo>
                      <a:pt x="138" y="464"/>
                    </a:moveTo>
                    <a:lnTo>
                      <a:pt x="138" y="464"/>
                    </a:lnTo>
                    <a:lnTo>
                      <a:pt x="132" y="464"/>
                    </a:lnTo>
                    <a:lnTo>
                      <a:pt x="128" y="462"/>
                    </a:lnTo>
                    <a:lnTo>
                      <a:pt x="124" y="458"/>
                    </a:lnTo>
                    <a:lnTo>
                      <a:pt x="122" y="452"/>
                    </a:lnTo>
                    <a:lnTo>
                      <a:pt x="0" y="22"/>
                    </a:lnTo>
                    <a:lnTo>
                      <a:pt x="0" y="22"/>
                    </a:lnTo>
                    <a:lnTo>
                      <a:pt x="0" y="16"/>
                    </a:lnTo>
                    <a:lnTo>
                      <a:pt x="2" y="8"/>
                    </a:lnTo>
                    <a:lnTo>
                      <a:pt x="6" y="4"/>
                    </a:lnTo>
                    <a:lnTo>
                      <a:pt x="12" y="0"/>
                    </a:lnTo>
                    <a:lnTo>
                      <a:pt x="12" y="0"/>
                    </a:lnTo>
                    <a:lnTo>
                      <a:pt x="18" y="0"/>
                    </a:lnTo>
                    <a:lnTo>
                      <a:pt x="24" y="0"/>
                    </a:lnTo>
                    <a:lnTo>
                      <a:pt x="30" y="4"/>
                    </a:lnTo>
                    <a:lnTo>
                      <a:pt x="32" y="10"/>
                    </a:lnTo>
                    <a:lnTo>
                      <a:pt x="154" y="442"/>
                    </a:lnTo>
                    <a:lnTo>
                      <a:pt x="154" y="442"/>
                    </a:lnTo>
                    <a:lnTo>
                      <a:pt x="154" y="448"/>
                    </a:lnTo>
                    <a:lnTo>
                      <a:pt x="152" y="454"/>
                    </a:lnTo>
                    <a:lnTo>
                      <a:pt x="148" y="460"/>
                    </a:lnTo>
                    <a:lnTo>
                      <a:pt x="144" y="464"/>
                    </a:lnTo>
                    <a:lnTo>
                      <a:pt x="144" y="464"/>
                    </a:lnTo>
                    <a:lnTo>
                      <a:pt x="138" y="4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19"/>
              <p:cNvSpPr>
                <a:spLocks/>
              </p:cNvSpPr>
              <p:nvPr/>
            </p:nvSpPr>
            <p:spPr bwMode="auto">
              <a:xfrm rot="16200000">
                <a:off x="9645264" y="3327225"/>
                <a:ext cx="174089" cy="560955"/>
              </a:xfrm>
              <a:custGeom>
                <a:avLst/>
                <a:gdLst>
                  <a:gd name="T0" fmla="*/ 18 w 144"/>
                  <a:gd name="T1" fmla="*/ 464 h 464"/>
                  <a:gd name="T2" fmla="*/ 18 w 144"/>
                  <a:gd name="T3" fmla="*/ 464 h 464"/>
                  <a:gd name="T4" fmla="*/ 12 w 144"/>
                  <a:gd name="T5" fmla="*/ 464 h 464"/>
                  <a:gd name="T6" fmla="*/ 12 w 144"/>
                  <a:gd name="T7" fmla="*/ 464 h 464"/>
                  <a:gd name="T8" fmla="*/ 6 w 144"/>
                  <a:gd name="T9" fmla="*/ 460 h 464"/>
                  <a:gd name="T10" fmla="*/ 2 w 144"/>
                  <a:gd name="T11" fmla="*/ 454 h 464"/>
                  <a:gd name="T12" fmla="*/ 0 w 144"/>
                  <a:gd name="T13" fmla="*/ 448 h 464"/>
                  <a:gd name="T14" fmla="*/ 2 w 144"/>
                  <a:gd name="T15" fmla="*/ 442 h 464"/>
                  <a:gd name="T16" fmla="*/ 112 w 144"/>
                  <a:gd name="T17" fmla="*/ 10 h 464"/>
                  <a:gd name="T18" fmla="*/ 112 w 144"/>
                  <a:gd name="T19" fmla="*/ 10 h 464"/>
                  <a:gd name="T20" fmla="*/ 116 w 144"/>
                  <a:gd name="T21" fmla="*/ 6 h 464"/>
                  <a:gd name="T22" fmla="*/ 120 w 144"/>
                  <a:gd name="T23" fmla="*/ 2 h 464"/>
                  <a:gd name="T24" fmla="*/ 126 w 144"/>
                  <a:gd name="T25" fmla="*/ 0 h 464"/>
                  <a:gd name="T26" fmla="*/ 134 w 144"/>
                  <a:gd name="T27" fmla="*/ 0 h 464"/>
                  <a:gd name="T28" fmla="*/ 134 w 144"/>
                  <a:gd name="T29" fmla="*/ 0 h 464"/>
                  <a:gd name="T30" fmla="*/ 140 w 144"/>
                  <a:gd name="T31" fmla="*/ 4 h 464"/>
                  <a:gd name="T32" fmla="*/ 144 w 144"/>
                  <a:gd name="T33" fmla="*/ 8 h 464"/>
                  <a:gd name="T34" fmla="*/ 144 w 144"/>
                  <a:gd name="T35" fmla="*/ 14 h 464"/>
                  <a:gd name="T36" fmla="*/ 144 w 144"/>
                  <a:gd name="T37" fmla="*/ 22 h 464"/>
                  <a:gd name="T38" fmla="*/ 34 w 144"/>
                  <a:gd name="T39" fmla="*/ 452 h 464"/>
                  <a:gd name="T40" fmla="*/ 34 w 144"/>
                  <a:gd name="T41" fmla="*/ 452 h 464"/>
                  <a:gd name="T42" fmla="*/ 32 w 144"/>
                  <a:gd name="T43" fmla="*/ 458 h 464"/>
                  <a:gd name="T44" fmla="*/ 28 w 144"/>
                  <a:gd name="T45" fmla="*/ 462 h 464"/>
                  <a:gd name="T46" fmla="*/ 24 w 144"/>
                  <a:gd name="T47" fmla="*/ 464 h 464"/>
                  <a:gd name="T48" fmla="*/ 18 w 144"/>
                  <a:gd name="T49"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464">
                    <a:moveTo>
                      <a:pt x="18" y="464"/>
                    </a:moveTo>
                    <a:lnTo>
                      <a:pt x="18" y="464"/>
                    </a:lnTo>
                    <a:lnTo>
                      <a:pt x="12" y="464"/>
                    </a:lnTo>
                    <a:lnTo>
                      <a:pt x="12" y="464"/>
                    </a:lnTo>
                    <a:lnTo>
                      <a:pt x="6" y="460"/>
                    </a:lnTo>
                    <a:lnTo>
                      <a:pt x="2" y="454"/>
                    </a:lnTo>
                    <a:lnTo>
                      <a:pt x="0" y="448"/>
                    </a:lnTo>
                    <a:lnTo>
                      <a:pt x="2" y="442"/>
                    </a:lnTo>
                    <a:lnTo>
                      <a:pt x="112" y="10"/>
                    </a:lnTo>
                    <a:lnTo>
                      <a:pt x="112" y="10"/>
                    </a:lnTo>
                    <a:lnTo>
                      <a:pt x="116" y="6"/>
                    </a:lnTo>
                    <a:lnTo>
                      <a:pt x="120" y="2"/>
                    </a:lnTo>
                    <a:lnTo>
                      <a:pt x="126" y="0"/>
                    </a:lnTo>
                    <a:lnTo>
                      <a:pt x="134" y="0"/>
                    </a:lnTo>
                    <a:lnTo>
                      <a:pt x="134" y="0"/>
                    </a:lnTo>
                    <a:lnTo>
                      <a:pt x="140" y="4"/>
                    </a:lnTo>
                    <a:lnTo>
                      <a:pt x="144" y="8"/>
                    </a:lnTo>
                    <a:lnTo>
                      <a:pt x="144" y="14"/>
                    </a:lnTo>
                    <a:lnTo>
                      <a:pt x="144" y="22"/>
                    </a:lnTo>
                    <a:lnTo>
                      <a:pt x="34" y="452"/>
                    </a:lnTo>
                    <a:lnTo>
                      <a:pt x="34" y="452"/>
                    </a:lnTo>
                    <a:lnTo>
                      <a:pt x="32" y="458"/>
                    </a:lnTo>
                    <a:lnTo>
                      <a:pt x="28" y="462"/>
                    </a:lnTo>
                    <a:lnTo>
                      <a:pt x="24" y="464"/>
                    </a:lnTo>
                    <a:lnTo>
                      <a:pt x="18" y="464"/>
                    </a:lnTo>
                    <a:close/>
                  </a:path>
                </a:pathLst>
              </a:custGeom>
              <a:solidFill>
                <a:srgbClr val="3456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20"/>
              <p:cNvSpPr>
                <a:spLocks/>
              </p:cNvSpPr>
              <p:nvPr/>
            </p:nvSpPr>
            <p:spPr bwMode="auto">
              <a:xfrm rot="16200000">
                <a:off x="9645264" y="3327225"/>
                <a:ext cx="174089" cy="560955"/>
              </a:xfrm>
              <a:custGeom>
                <a:avLst/>
                <a:gdLst>
                  <a:gd name="T0" fmla="*/ 18 w 144"/>
                  <a:gd name="T1" fmla="*/ 464 h 464"/>
                  <a:gd name="T2" fmla="*/ 18 w 144"/>
                  <a:gd name="T3" fmla="*/ 464 h 464"/>
                  <a:gd name="T4" fmla="*/ 12 w 144"/>
                  <a:gd name="T5" fmla="*/ 464 h 464"/>
                  <a:gd name="T6" fmla="*/ 12 w 144"/>
                  <a:gd name="T7" fmla="*/ 464 h 464"/>
                  <a:gd name="T8" fmla="*/ 6 w 144"/>
                  <a:gd name="T9" fmla="*/ 460 h 464"/>
                  <a:gd name="T10" fmla="*/ 2 w 144"/>
                  <a:gd name="T11" fmla="*/ 454 h 464"/>
                  <a:gd name="T12" fmla="*/ 0 w 144"/>
                  <a:gd name="T13" fmla="*/ 448 h 464"/>
                  <a:gd name="T14" fmla="*/ 2 w 144"/>
                  <a:gd name="T15" fmla="*/ 442 h 464"/>
                  <a:gd name="T16" fmla="*/ 112 w 144"/>
                  <a:gd name="T17" fmla="*/ 10 h 464"/>
                  <a:gd name="T18" fmla="*/ 112 w 144"/>
                  <a:gd name="T19" fmla="*/ 10 h 464"/>
                  <a:gd name="T20" fmla="*/ 116 w 144"/>
                  <a:gd name="T21" fmla="*/ 6 h 464"/>
                  <a:gd name="T22" fmla="*/ 120 w 144"/>
                  <a:gd name="T23" fmla="*/ 2 h 464"/>
                  <a:gd name="T24" fmla="*/ 126 w 144"/>
                  <a:gd name="T25" fmla="*/ 0 h 464"/>
                  <a:gd name="T26" fmla="*/ 134 w 144"/>
                  <a:gd name="T27" fmla="*/ 0 h 464"/>
                  <a:gd name="T28" fmla="*/ 134 w 144"/>
                  <a:gd name="T29" fmla="*/ 0 h 464"/>
                  <a:gd name="T30" fmla="*/ 140 w 144"/>
                  <a:gd name="T31" fmla="*/ 4 h 464"/>
                  <a:gd name="T32" fmla="*/ 144 w 144"/>
                  <a:gd name="T33" fmla="*/ 8 h 464"/>
                  <a:gd name="T34" fmla="*/ 144 w 144"/>
                  <a:gd name="T35" fmla="*/ 14 h 464"/>
                  <a:gd name="T36" fmla="*/ 144 w 144"/>
                  <a:gd name="T37" fmla="*/ 22 h 464"/>
                  <a:gd name="T38" fmla="*/ 34 w 144"/>
                  <a:gd name="T39" fmla="*/ 452 h 464"/>
                  <a:gd name="T40" fmla="*/ 34 w 144"/>
                  <a:gd name="T41" fmla="*/ 452 h 464"/>
                  <a:gd name="T42" fmla="*/ 32 w 144"/>
                  <a:gd name="T43" fmla="*/ 458 h 464"/>
                  <a:gd name="T44" fmla="*/ 28 w 144"/>
                  <a:gd name="T45" fmla="*/ 462 h 464"/>
                  <a:gd name="T46" fmla="*/ 24 w 144"/>
                  <a:gd name="T47" fmla="*/ 464 h 464"/>
                  <a:gd name="T48" fmla="*/ 18 w 144"/>
                  <a:gd name="T49"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464">
                    <a:moveTo>
                      <a:pt x="18" y="464"/>
                    </a:moveTo>
                    <a:lnTo>
                      <a:pt x="18" y="464"/>
                    </a:lnTo>
                    <a:lnTo>
                      <a:pt x="12" y="464"/>
                    </a:lnTo>
                    <a:lnTo>
                      <a:pt x="12" y="464"/>
                    </a:lnTo>
                    <a:lnTo>
                      <a:pt x="6" y="460"/>
                    </a:lnTo>
                    <a:lnTo>
                      <a:pt x="2" y="454"/>
                    </a:lnTo>
                    <a:lnTo>
                      <a:pt x="0" y="448"/>
                    </a:lnTo>
                    <a:lnTo>
                      <a:pt x="2" y="442"/>
                    </a:lnTo>
                    <a:lnTo>
                      <a:pt x="112" y="10"/>
                    </a:lnTo>
                    <a:lnTo>
                      <a:pt x="112" y="10"/>
                    </a:lnTo>
                    <a:lnTo>
                      <a:pt x="116" y="6"/>
                    </a:lnTo>
                    <a:lnTo>
                      <a:pt x="120" y="2"/>
                    </a:lnTo>
                    <a:lnTo>
                      <a:pt x="126" y="0"/>
                    </a:lnTo>
                    <a:lnTo>
                      <a:pt x="134" y="0"/>
                    </a:lnTo>
                    <a:lnTo>
                      <a:pt x="134" y="0"/>
                    </a:lnTo>
                    <a:lnTo>
                      <a:pt x="140" y="4"/>
                    </a:lnTo>
                    <a:lnTo>
                      <a:pt x="144" y="8"/>
                    </a:lnTo>
                    <a:lnTo>
                      <a:pt x="144" y="14"/>
                    </a:lnTo>
                    <a:lnTo>
                      <a:pt x="144" y="22"/>
                    </a:lnTo>
                    <a:lnTo>
                      <a:pt x="34" y="452"/>
                    </a:lnTo>
                    <a:lnTo>
                      <a:pt x="34" y="452"/>
                    </a:lnTo>
                    <a:lnTo>
                      <a:pt x="32" y="458"/>
                    </a:lnTo>
                    <a:lnTo>
                      <a:pt x="28" y="462"/>
                    </a:lnTo>
                    <a:lnTo>
                      <a:pt x="24" y="464"/>
                    </a:lnTo>
                    <a:lnTo>
                      <a:pt x="18" y="4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21"/>
              <p:cNvSpPr>
                <a:spLocks/>
              </p:cNvSpPr>
              <p:nvPr/>
            </p:nvSpPr>
            <p:spPr bwMode="auto">
              <a:xfrm rot="16200000">
                <a:off x="9297085" y="3692329"/>
                <a:ext cx="546447" cy="120895"/>
              </a:xfrm>
              <a:custGeom>
                <a:avLst/>
                <a:gdLst>
                  <a:gd name="T0" fmla="*/ 436 w 452"/>
                  <a:gd name="T1" fmla="*/ 100 h 100"/>
                  <a:gd name="T2" fmla="*/ 436 w 452"/>
                  <a:gd name="T3" fmla="*/ 100 h 100"/>
                  <a:gd name="T4" fmla="*/ 430 w 452"/>
                  <a:gd name="T5" fmla="*/ 98 h 100"/>
                  <a:gd name="T6" fmla="*/ 426 w 452"/>
                  <a:gd name="T7" fmla="*/ 96 h 100"/>
                  <a:gd name="T8" fmla="*/ 338 w 452"/>
                  <a:gd name="T9" fmla="*/ 38 h 100"/>
                  <a:gd name="T10" fmla="*/ 300 w 452"/>
                  <a:gd name="T11" fmla="*/ 64 h 100"/>
                  <a:gd name="T12" fmla="*/ 300 w 452"/>
                  <a:gd name="T13" fmla="*/ 64 h 100"/>
                  <a:gd name="T14" fmla="*/ 296 w 452"/>
                  <a:gd name="T15" fmla="*/ 66 h 100"/>
                  <a:gd name="T16" fmla="*/ 292 w 452"/>
                  <a:gd name="T17" fmla="*/ 68 h 100"/>
                  <a:gd name="T18" fmla="*/ 282 w 452"/>
                  <a:gd name="T19" fmla="*/ 66 h 100"/>
                  <a:gd name="T20" fmla="*/ 226 w 452"/>
                  <a:gd name="T21" fmla="*/ 36 h 100"/>
                  <a:gd name="T22" fmla="*/ 178 w 452"/>
                  <a:gd name="T23" fmla="*/ 64 h 100"/>
                  <a:gd name="T24" fmla="*/ 178 w 452"/>
                  <a:gd name="T25" fmla="*/ 64 h 100"/>
                  <a:gd name="T26" fmla="*/ 170 w 452"/>
                  <a:gd name="T27" fmla="*/ 68 h 100"/>
                  <a:gd name="T28" fmla="*/ 162 w 452"/>
                  <a:gd name="T29" fmla="*/ 66 h 100"/>
                  <a:gd name="T30" fmla="*/ 112 w 452"/>
                  <a:gd name="T31" fmla="*/ 38 h 100"/>
                  <a:gd name="T32" fmla="*/ 26 w 452"/>
                  <a:gd name="T33" fmla="*/ 96 h 100"/>
                  <a:gd name="T34" fmla="*/ 26 w 452"/>
                  <a:gd name="T35" fmla="*/ 96 h 100"/>
                  <a:gd name="T36" fmla="*/ 20 w 452"/>
                  <a:gd name="T37" fmla="*/ 100 h 100"/>
                  <a:gd name="T38" fmla="*/ 12 w 452"/>
                  <a:gd name="T39" fmla="*/ 100 h 100"/>
                  <a:gd name="T40" fmla="*/ 6 w 452"/>
                  <a:gd name="T41" fmla="*/ 98 h 100"/>
                  <a:gd name="T42" fmla="*/ 2 w 452"/>
                  <a:gd name="T43" fmla="*/ 92 h 100"/>
                  <a:gd name="T44" fmla="*/ 2 w 452"/>
                  <a:gd name="T45" fmla="*/ 92 h 100"/>
                  <a:gd name="T46" fmla="*/ 0 w 452"/>
                  <a:gd name="T47" fmla="*/ 86 h 100"/>
                  <a:gd name="T48" fmla="*/ 0 w 452"/>
                  <a:gd name="T49" fmla="*/ 80 h 100"/>
                  <a:gd name="T50" fmla="*/ 2 w 452"/>
                  <a:gd name="T51" fmla="*/ 74 h 100"/>
                  <a:gd name="T52" fmla="*/ 6 w 452"/>
                  <a:gd name="T53" fmla="*/ 68 h 100"/>
                  <a:gd name="T54" fmla="*/ 100 w 452"/>
                  <a:gd name="T55" fmla="*/ 4 h 100"/>
                  <a:gd name="T56" fmla="*/ 100 w 452"/>
                  <a:gd name="T57" fmla="*/ 4 h 100"/>
                  <a:gd name="T58" fmla="*/ 104 w 452"/>
                  <a:gd name="T59" fmla="*/ 2 h 100"/>
                  <a:gd name="T60" fmla="*/ 110 w 452"/>
                  <a:gd name="T61" fmla="*/ 0 h 100"/>
                  <a:gd name="T62" fmla="*/ 114 w 452"/>
                  <a:gd name="T63" fmla="*/ 2 h 100"/>
                  <a:gd name="T64" fmla="*/ 118 w 452"/>
                  <a:gd name="T65" fmla="*/ 2 h 100"/>
                  <a:gd name="T66" fmla="*/ 170 w 452"/>
                  <a:gd name="T67" fmla="*/ 30 h 100"/>
                  <a:gd name="T68" fmla="*/ 218 w 452"/>
                  <a:gd name="T69" fmla="*/ 2 h 100"/>
                  <a:gd name="T70" fmla="*/ 218 w 452"/>
                  <a:gd name="T71" fmla="*/ 2 h 100"/>
                  <a:gd name="T72" fmla="*/ 226 w 452"/>
                  <a:gd name="T73" fmla="*/ 0 h 100"/>
                  <a:gd name="T74" fmla="*/ 234 w 452"/>
                  <a:gd name="T75" fmla="*/ 2 h 100"/>
                  <a:gd name="T76" fmla="*/ 290 w 452"/>
                  <a:gd name="T77" fmla="*/ 30 h 100"/>
                  <a:gd name="T78" fmla="*/ 330 w 452"/>
                  <a:gd name="T79" fmla="*/ 4 h 100"/>
                  <a:gd name="T80" fmla="*/ 330 w 452"/>
                  <a:gd name="T81" fmla="*/ 4 h 100"/>
                  <a:gd name="T82" fmla="*/ 334 w 452"/>
                  <a:gd name="T83" fmla="*/ 2 h 100"/>
                  <a:gd name="T84" fmla="*/ 338 w 452"/>
                  <a:gd name="T85" fmla="*/ 0 h 100"/>
                  <a:gd name="T86" fmla="*/ 344 w 452"/>
                  <a:gd name="T87" fmla="*/ 2 h 100"/>
                  <a:gd name="T88" fmla="*/ 348 w 452"/>
                  <a:gd name="T89" fmla="*/ 4 h 100"/>
                  <a:gd name="T90" fmla="*/ 444 w 452"/>
                  <a:gd name="T91" fmla="*/ 68 h 100"/>
                  <a:gd name="T92" fmla="*/ 444 w 452"/>
                  <a:gd name="T93" fmla="*/ 68 h 100"/>
                  <a:gd name="T94" fmla="*/ 450 w 452"/>
                  <a:gd name="T95" fmla="*/ 74 h 100"/>
                  <a:gd name="T96" fmla="*/ 452 w 452"/>
                  <a:gd name="T97" fmla="*/ 80 h 100"/>
                  <a:gd name="T98" fmla="*/ 452 w 452"/>
                  <a:gd name="T99" fmla="*/ 86 h 100"/>
                  <a:gd name="T100" fmla="*/ 450 w 452"/>
                  <a:gd name="T101" fmla="*/ 92 h 100"/>
                  <a:gd name="T102" fmla="*/ 450 w 452"/>
                  <a:gd name="T103" fmla="*/ 92 h 100"/>
                  <a:gd name="T104" fmla="*/ 444 w 452"/>
                  <a:gd name="T105" fmla="*/ 98 h 100"/>
                  <a:gd name="T106" fmla="*/ 436 w 452"/>
                  <a:gd name="T10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2" h="100">
                    <a:moveTo>
                      <a:pt x="436" y="100"/>
                    </a:moveTo>
                    <a:lnTo>
                      <a:pt x="436" y="100"/>
                    </a:lnTo>
                    <a:lnTo>
                      <a:pt x="430" y="98"/>
                    </a:lnTo>
                    <a:lnTo>
                      <a:pt x="426" y="96"/>
                    </a:lnTo>
                    <a:lnTo>
                      <a:pt x="338" y="38"/>
                    </a:lnTo>
                    <a:lnTo>
                      <a:pt x="300" y="64"/>
                    </a:lnTo>
                    <a:lnTo>
                      <a:pt x="300" y="64"/>
                    </a:lnTo>
                    <a:lnTo>
                      <a:pt x="296" y="66"/>
                    </a:lnTo>
                    <a:lnTo>
                      <a:pt x="292" y="68"/>
                    </a:lnTo>
                    <a:lnTo>
                      <a:pt x="282" y="66"/>
                    </a:lnTo>
                    <a:lnTo>
                      <a:pt x="226" y="36"/>
                    </a:lnTo>
                    <a:lnTo>
                      <a:pt x="178" y="64"/>
                    </a:lnTo>
                    <a:lnTo>
                      <a:pt x="178" y="64"/>
                    </a:lnTo>
                    <a:lnTo>
                      <a:pt x="170" y="68"/>
                    </a:lnTo>
                    <a:lnTo>
                      <a:pt x="162" y="66"/>
                    </a:lnTo>
                    <a:lnTo>
                      <a:pt x="112" y="38"/>
                    </a:lnTo>
                    <a:lnTo>
                      <a:pt x="26" y="96"/>
                    </a:lnTo>
                    <a:lnTo>
                      <a:pt x="26" y="96"/>
                    </a:lnTo>
                    <a:lnTo>
                      <a:pt x="20" y="100"/>
                    </a:lnTo>
                    <a:lnTo>
                      <a:pt x="12" y="100"/>
                    </a:lnTo>
                    <a:lnTo>
                      <a:pt x="6" y="98"/>
                    </a:lnTo>
                    <a:lnTo>
                      <a:pt x="2" y="92"/>
                    </a:lnTo>
                    <a:lnTo>
                      <a:pt x="2" y="92"/>
                    </a:lnTo>
                    <a:lnTo>
                      <a:pt x="0" y="86"/>
                    </a:lnTo>
                    <a:lnTo>
                      <a:pt x="0" y="80"/>
                    </a:lnTo>
                    <a:lnTo>
                      <a:pt x="2" y="74"/>
                    </a:lnTo>
                    <a:lnTo>
                      <a:pt x="6" y="68"/>
                    </a:lnTo>
                    <a:lnTo>
                      <a:pt x="100" y="4"/>
                    </a:lnTo>
                    <a:lnTo>
                      <a:pt x="100" y="4"/>
                    </a:lnTo>
                    <a:lnTo>
                      <a:pt x="104" y="2"/>
                    </a:lnTo>
                    <a:lnTo>
                      <a:pt x="110" y="0"/>
                    </a:lnTo>
                    <a:lnTo>
                      <a:pt x="114" y="2"/>
                    </a:lnTo>
                    <a:lnTo>
                      <a:pt x="118" y="2"/>
                    </a:lnTo>
                    <a:lnTo>
                      <a:pt x="170" y="30"/>
                    </a:lnTo>
                    <a:lnTo>
                      <a:pt x="218" y="2"/>
                    </a:lnTo>
                    <a:lnTo>
                      <a:pt x="218" y="2"/>
                    </a:lnTo>
                    <a:lnTo>
                      <a:pt x="226" y="0"/>
                    </a:lnTo>
                    <a:lnTo>
                      <a:pt x="234" y="2"/>
                    </a:lnTo>
                    <a:lnTo>
                      <a:pt x="290" y="30"/>
                    </a:lnTo>
                    <a:lnTo>
                      <a:pt x="330" y="4"/>
                    </a:lnTo>
                    <a:lnTo>
                      <a:pt x="330" y="4"/>
                    </a:lnTo>
                    <a:lnTo>
                      <a:pt x="334" y="2"/>
                    </a:lnTo>
                    <a:lnTo>
                      <a:pt x="338" y="0"/>
                    </a:lnTo>
                    <a:lnTo>
                      <a:pt x="344" y="2"/>
                    </a:lnTo>
                    <a:lnTo>
                      <a:pt x="348" y="4"/>
                    </a:lnTo>
                    <a:lnTo>
                      <a:pt x="444" y="68"/>
                    </a:lnTo>
                    <a:lnTo>
                      <a:pt x="444" y="68"/>
                    </a:lnTo>
                    <a:lnTo>
                      <a:pt x="450" y="74"/>
                    </a:lnTo>
                    <a:lnTo>
                      <a:pt x="452" y="80"/>
                    </a:lnTo>
                    <a:lnTo>
                      <a:pt x="452" y="86"/>
                    </a:lnTo>
                    <a:lnTo>
                      <a:pt x="450" y="92"/>
                    </a:lnTo>
                    <a:lnTo>
                      <a:pt x="450" y="92"/>
                    </a:lnTo>
                    <a:lnTo>
                      <a:pt x="444" y="98"/>
                    </a:lnTo>
                    <a:lnTo>
                      <a:pt x="436" y="100"/>
                    </a:lnTo>
                    <a:close/>
                  </a:path>
                </a:pathLst>
              </a:custGeom>
              <a:solidFill>
                <a:srgbClr val="3456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22"/>
              <p:cNvSpPr>
                <a:spLocks/>
              </p:cNvSpPr>
              <p:nvPr/>
            </p:nvSpPr>
            <p:spPr bwMode="auto">
              <a:xfrm rot="16200000">
                <a:off x="9297085" y="3692329"/>
                <a:ext cx="546447" cy="120895"/>
              </a:xfrm>
              <a:custGeom>
                <a:avLst/>
                <a:gdLst>
                  <a:gd name="T0" fmla="*/ 436 w 452"/>
                  <a:gd name="T1" fmla="*/ 100 h 100"/>
                  <a:gd name="T2" fmla="*/ 436 w 452"/>
                  <a:gd name="T3" fmla="*/ 100 h 100"/>
                  <a:gd name="T4" fmla="*/ 430 w 452"/>
                  <a:gd name="T5" fmla="*/ 98 h 100"/>
                  <a:gd name="T6" fmla="*/ 426 w 452"/>
                  <a:gd name="T7" fmla="*/ 96 h 100"/>
                  <a:gd name="T8" fmla="*/ 338 w 452"/>
                  <a:gd name="T9" fmla="*/ 38 h 100"/>
                  <a:gd name="T10" fmla="*/ 300 w 452"/>
                  <a:gd name="T11" fmla="*/ 64 h 100"/>
                  <a:gd name="T12" fmla="*/ 300 w 452"/>
                  <a:gd name="T13" fmla="*/ 64 h 100"/>
                  <a:gd name="T14" fmla="*/ 296 w 452"/>
                  <a:gd name="T15" fmla="*/ 66 h 100"/>
                  <a:gd name="T16" fmla="*/ 292 w 452"/>
                  <a:gd name="T17" fmla="*/ 68 h 100"/>
                  <a:gd name="T18" fmla="*/ 282 w 452"/>
                  <a:gd name="T19" fmla="*/ 66 h 100"/>
                  <a:gd name="T20" fmla="*/ 226 w 452"/>
                  <a:gd name="T21" fmla="*/ 36 h 100"/>
                  <a:gd name="T22" fmla="*/ 178 w 452"/>
                  <a:gd name="T23" fmla="*/ 64 h 100"/>
                  <a:gd name="T24" fmla="*/ 178 w 452"/>
                  <a:gd name="T25" fmla="*/ 64 h 100"/>
                  <a:gd name="T26" fmla="*/ 170 w 452"/>
                  <a:gd name="T27" fmla="*/ 68 h 100"/>
                  <a:gd name="T28" fmla="*/ 162 w 452"/>
                  <a:gd name="T29" fmla="*/ 66 h 100"/>
                  <a:gd name="T30" fmla="*/ 112 w 452"/>
                  <a:gd name="T31" fmla="*/ 38 h 100"/>
                  <a:gd name="T32" fmla="*/ 26 w 452"/>
                  <a:gd name="T33" fmla="*/ 96 h 100"/>
                  <a:gd name="T34" fmla="*/ 26 w 452"/>
                  <a:gd name="T35" fmla="*/ 96 h 100"/>
                  <a:gd name="T36" fmla="*/ 20 w 452"/>
                  <a:gd name="T37" fmla="*/ 100 h 100"/>
                  <a:gd name="T38" fmla="*/ 12 w 452"/>
                  <a:gd name="T39" fmla="*/ 100 h 100"/>
                  <a:gd name="T40" fmla="*/ 6 w 452"/>
                  <a:gd name="T41" fmla="*/ 98 h 100"/>
                  <a:gd name="T42" fmla="*/ 2 w 452"/>
                  <a:gd name="T43" fmla="*/ 92 h 100"/>
                  <a:gd name="T44" fmla="*/ 2 w 452"/>
                  <a:gd name="T45" fmla="*/ 92 h 100"/>
                  <a:gd name="T46" fmla="*/ 0 w 452"/>
                  <a:gd name="T47" fmla="*/ 86 h 100"/>
                  <a:gd name="T48" fmla="*/ 0 w 452"/>
                  <a:gd name="T49" fmla="*/ 80 h 100"/>
                  <a:gd name="T50" fmla="*/ 2 w 452"/>
                  <a:gd name="T51" fmla="*/ 74 h 100"/>
                  <a:gd name="T52" fmla="*/ 6 w 452"/>
                  <a:gd name="T53" fmla="*/ 68 h 100"/>
                  <a:gd name="T54" fmla="*/ 100 w 452"/>
                  <a:gd name="T55" fmla="*/ 4 h 100"/>
                  <a:gd name="T56" fmla="*/ 100 w 452"/>
                  <a:gd name="T57" fmla="*/ 4 h 100"/>
                  <a:gd name="T58" fmla="*/ 104 w 452"/>
                  <a:gd name="T59" fmla="*/ 2 h 100"/>
                  <a:gd name="T60" fmla="*/ 110 w 452"/>
                  <a:gd name="T61" fmla="*/ 0 h 100"/>
                  <a:gd name="T62" fmla="*/ 114 w 452"/>
                  <a:gd name="T63" fmla="*/ 2 h 100"/>
                  <a:gd name="T64" fmla="*/ 118 w 452"/>
                  <a:gd name="T65" fmla="*/ 2 h 100"/>
                  <a:gd name="T66" fmla="*/ 170 w 452"/>
                  <a:gd name="T67" fmla="*/ 30 h 100"/>
                  <a:gd name="T68" fmla="*/ 218 w 452"/>
                  <a:gd name="T69" fmla="*/ 2 h 100"/>
                  <a:gd name="T70" fmla="*/ 218 w 452"/>
                  <a:gd name="T71" fmla="*/ 2 h 100"/>
                  <a:gd name="T72" fmla="*/ 226 w 452"/>
                  <a:gd name="T73" fmla="*/ 0 h 100"/>
                  <a:gd name="T74" fmla="*/ 234 w 452"/>
                  <a:gd name="T75" fmla="*/ 2 h 100"/>
                  <a:gd name="T76" fmla="*/ 290 w 452"/>
                  <a:gd name="T77" fmla="*/ 30 h 100"/>
                  <a:gd name="T78" fmla="*/ 330 w 452"/>
                  <a:gd name="T79" fmla="*/ 4 h 100"/>
                  <a:gd name="T80" fmla="*/ 330 w 452"/>
                  <a:gd name="T81" fmla="*/ 4 h 100"/>
                  <a:gd name="T82" fmla="*/ 334 w 452"/>
                  <a:gd name="T83" fmla="*/ 2 h 100"/>
                  <a:gd name="T84" fmla="*/ 338 w 452"/>
                  <a:gd name="T85" fmla="*/ 0 h 100"/>
                  <a:gd name="T86" fmla="*/ 344 w 452"/>
                  <a:gd name="T87" fmla="*/ 2 h 100"/>
                  <a:gd name="T88" fmla="*/ 348 w 452"/>
                  <a:gd name="T89" fmla="*/ 4 h 100"/>
                  <a:gd name="T90" fmla="*/ 444 w 452"/>
                  <a:gd name="T91" fmla="*/ 68 h 100"/>
                  <a:gd name="T92" fmla="*/ 444 w 452"/>
                  <a:gd name="T93" fmla="*/ 68 h 100"/>
                  <a:gd name="T94" fmla="*/ 450 w 452"/>
                  <a:gd name="T95" fmla="*/ 74 h 100"/>
                  <a:gd name="T96" fmla="*/ 452 w 452"/>
                  <a:gd name="T97" fmla="*/ 80 h 100"/>
                  <a:gd name="T98" fmla="*/ 452 w 452"/>
                  <a:gd name="T99" fmla="*/ 86 h 100"/>
                  <a:gd name="T100" fmla="*/ 450 w 452"/>
                  <a:gd name="T101" fmla="*/ 92 h 100"/>
                  <a:gd name="T102" fmla="*/ 450 w 452"/>
                  <a:gd name="T103" fmla="*/ 92 h 100"/>
                  <a:gd name="T104" fmla="*/ 444 w 452"/>
                  <a:gd name="T105" fmla="*/ 98 h 100"/>
                  <a:gd name="T106" fmla="*/ 436 w 452"/>
                  <a:gd name="T10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2" h="100">
                    <a:moveTo>
                      <a:pt x="436" y="100"/>
                    </a:moveTo>
                    <a:lnTo>
                      <a:pt x="436" y="100"/>
                    </a:lnTo>
                    <a:lnTo>
                      <a:pt x="430" y="98"/>
                    </a:lnTo>
                    <a:lnTo>
                      <a:pt x="426" y="96"/>
                    </a:lnTo>
                    <a:lnTo>
                      <a:pt x="338" y="38"/>
                    </a:lnTo>
                    <a:lnTo>
                      <a:pt x="300" y="64"/>
                    </a:lnTo>
                    <a:lnTo>
                      <a:pt x="300" y="64"/>
                    </a:lnTo>
                    <a:lnTo>
                      <a:pt x="296" y="66"/>
                    </a:lnTo>
                    <a:lnTo>
                      <a:pt x="292" y="68"/>
                    </a:lnTo>
                    <a:lnTo>
                      <a:pt x="282" y="66"/>
                    </a:lnTo>
                    <a:lnTo>
                      <a:pt x="226" y="36"/>
                    </a:lnTo>
                    <a:lnTo>
                      <a:pt x="178" y="64"/>
                    </a:lnTo>
                    <a:lnTo>
                      <a:pt x="178" y="64"/>
                    </a:lnTo>
                    <a:lnTo>
                      <a:pt x="170" y="68"/>
                    </a:lnTo>
                    <a:lnTo>
                      <a:pt x="162" y="66"/>
                    </a:lnTo>
                    <a:lnTo>
                      <a:pt x="112" y="38"/>
                    </a:lnTo>
                    <a:lnTo>
                      <a:pt x="26" y="96"/>
                    </a:lnTo>
                    <a:lnTo>
                      <a:pt x="26" y="96"/>
                    </a:lnTo>
                    <a:lnTo>
                      <a:pt x="20" y="100"/>
                    </a:lnTo>
                    <a:lnTo>
                      <a:pt x="12" y="100"/>
                    </a:lnTo>
                    <a:lnTo>
                      <a:pt x="6" y="98"/>
                    </a:lnTo>
                    <a:lnTo>
                      <a:pt x="2" y="92"/>
                    </a:lnTo>
                    <a:lnTo>
                      <a:pt x="2" y="92"/>
                    </a:lnTo>
                    <a:lnTo>
                      <a:pt x="0" y="86"/>
                    </a:lnTo>
                    <a:lnTo>
                      <a:pt x="0" y="80"/>
                    </a:lnTo>
                    <a:lnTo>
                      <a:pt x="2" y="74"/>
                    </a:lnTo>
                    <a:lnTo>
                      <a:pt x="6" y="68"/>
                    </a:lnTo>
                    <a:lnTo>
                      <a:pt x="100" y="4"/>
                    </a:lnTo>
                    <a:lnTo>
                      <a:pt x="100" y="4"/>
                    </a:lnTo>
                    <a:lnTo>
                      <a:pt x="104" y="2"/>
                    </a:lnTo>
                    <a:lnTo>
                      <a:pt x="110" y="0"/>
                    </a:lnTo>
                    <a:lnTo>
                      <a:pt x="114" y="2"/>
                    </a:lnTo>
                    <a:lnTo>
                      <a:pt x="118" y="2"/>
                    </a:lnTo>
                    <a:lnTo>
                      <a:pt x="170" y="30"/>
                    </a:lnTo>
                    <a:lnTo>
                      <a:pt x="218" y="2"/>
                    </a:lnTo>
                    <a:lnTo>
                      <a:pt x="218" y="2"/>
                    </a:lnTo>
                    <a:lnTo>
                      <a:pt x="226" y="0"/>
                    </a:lnTo>
                    <a:lnTo>
                      <a:pt x="234" y="2"/>
                    </a:lnTo>
                    <a:lnTo>
                      <a:pt x="290" y="30"/>
                    </a:lnTo>
                    <a:lnTo>
                      <a:pt x="330" y="4"/>
                    </a:lnTo>
                    <a:lnTo>
                      <a:pt x="330" y="4"/>
                    </a:lnTo>
                    <a:lnTo>
                      <a:pt x="334" y="2"/>
                    </a:lnTo>
                    <a:lnTo>
                      <a:pt x="338" y="0"/>
                    </a:lnTo>
                    <a:lnTo>
                      <a:pt x="344" y="2"/>
                    </a:lnTo>
                    <a:lnTo>
                      <a:pt x="348" y="4"/>
                    </a:lnTo>
                    <a:lnTo>
                      <a:pt x="444" y="68"/>
                    </a:lnTo>
                    <a:lnTo>
                      <a:pt x="444" y="68"/>
                    </a:lnTo>
                    <a:lnTo>
                      <a:pt x="450" y="74"/>
                    </a:lnTo>
                    <a:lnTo>
                      <a:pt x="452" y="80"/>
                    </a:lnTo>
                    <a:lnTo>
                      <a:pt x="452" y="86"/>
                    </a:lnTo>
                    <a:lnTo>
                      <a:pt x="450" y="92"/>
                    </a:lnTo>
                    <a:lnTo>
                      <a:pt x="450" y="92"/>
                    </a:lnTo>
                    <a:lnTo>
                      <a:pt x="444" y="98"/>
                    </a:lnTo>
                    <a:lnTo>
                      <a:pt x="436" y="1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Rectangle 23"/>
              <p:cNvSpPr>
                <a:spLocks noChangeArrowheads="1"/>
              </p:cNvSpPr>
              <p:nvPr/>
            </p:nvSpPr>
            <p:spPr bwMode="auto">
              <a:xfrm rot="16200000">
                <a:off x="9865294" y="3605284"/>
                <a:ext cx="563373" cy="297403"/>
              </a:xfrm>
              <a:prstGeom prst="rect">
                <a:avLst/>
              </a:prstGeom>
              <a:solidFill>
                <a:srgbClr val="3456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24"/>
              <p:cNvSpPr>
                <a:spLocks/>
              </p:cNvSpPr>
              <p:nvPr/>
            </p:nvSpPr>
            <p:spPr bwMode="auto">
              <a:xfrm rot="16200000">
                <a:off x="9692413" y="3734642"/>
                <a:ext cx="614149" cy="36269"/>
              </a:xfrm>
              <a:custGeom>
                <a:avLst/>
                <a:gdLst>
                  <a:gd name="T0" fmla="*/ 496 w 508"/>
                  <a:gd name="T1" fmla="*/ 30 h 30"/>
                  <a:gd name="T2" fmla="*/ 12 w 508"/>
                  <a:gd name="T3" fmla="*/ 30 h 30"/>
                  <a:gd name="T4" fmla="*/ 12 w 508"/>
                  <a:gd name="T5" fmla="*/ 30 h 30"/>
                  <a:gd name="T6" fmla="*/ 6 w 508"/>
                  <a:gd name="T7" fmla="*/ 28 h 30"/>
                  <a:gd name="T8" fmla="*/ 4 w 508"/>
                  <a:gd name="T9" fmla="*/ 26 h 30"/>
                  <a:gd name="T10" fmla="*/ 0 w 508"/>
                  <a:gd name="T11" fmla="*/ 22 h 30"/>
                  <a:gd name="T12" fmla="*/ 0 w 508"/>
                  <a:gd name="T13" fmla="*/ 18 h 30"/>
                  <a:gd name="T14" fmla="*/ 0 w 508"/>
                  <a:gd name="T15" fmla="*/ 12 h 30"/>
                  <a:gd name="T16" fmla="*/ 0 w 508"/>
                  <a:gd name="T17" fmla="*/ 12 h 30"/>
                  <a:gd name="T18" fmla="*/ 0 w 508"/>
                  <a:gd name="T19" fmla="*/ 8 h 30"/>
                  <a:gd name="T20" fmla="*/ 4 w 508"/>
                  <a:gd name="T21" fmla="*/ 4 h 30"/>
                  <a:gd name="T22" fmla="*/ 6 w 508"/>
                  <a:gd name="T23" fmla="*/ 2 h 30"/>
                  <a:gd name="T24" fmla="*/ 12 w 508"/>
                  <a:gd name="T25" fmla="*/ 0 h 30"/>
                  <a:gd name="T26" fmla="*/ 496 w 508"/>
                  <a:gd name="T27" fmla="*/ 0 h 30"/>
                  <a:gd name="T28" fmla="*/ 496 w 508"/>
                  <a:gd name="T29" fmla="*/ 0 h 30"/>
                  <a:gd name="T30" fmla="*/ 500 w 508"/>
                  <a:gd name="T31" fmla="*/ 2 h 30"/>
                  <a:gd name="T32" fmla="*/ 504 w 508"/>
                  <a:gd name="T33" fmla="*/ 4 h 30"/>
                  <a:gd name="T34" fmla="*/ 506 w 508"/>
                  <a:gd name="T35" fmla="*/ 8 h 30"/>
                  <a:gd name="T36" fmla="*/ 508 w 508"/>
                  <a:gd name="T37" fmla="*/ 12 h 30"/>
                  <a:gd name="T38" fmla="*/ 508 w 508"/>
                  <a:gd name="T39" fmla="*/ 18 h 30"/>
                  <a:gd name="T40" fmla="*/ 508 w 508"/>
                  <a:gd name="T41" fmla="*/ 18 h 30"/>
                  <a:gd name="T42" fmla="*/ 506 w 508"/>
                  <a:gd name="T43" fmla="*/ 22 h 30"/>
                  <a:gd name="T44" fmla="*/ 504 w 508"/>
                  <a:gd name="T45" fmla="*/ 26 h 30"/>
                  <a:gd name="T46" fmla="*/ 500 w 508"/>
                  <a:gd name="T47" fmla="*/ 28 h 30"/>
                  <a:gd name="T48" fmla="*/ 496 w 508"/>
                  <a:gd name="T49"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8" h="30">
                    <a:moveTo>
                      <a:pt x="496" y="30"/>
                    </a:moveTo>
                    <a:lnTo>
                      <a:pt x="12" y="30"/>
                    </a:lnTo>
                    <a:lnTo>
                      <a:pt x="12" y="30"/>
                    </a:lnTo>
                    <a:lnTo>
                      <a:pt x="6" y="28"/>
                    </a:lnTo>
                    <a:lnTo>
                      <a:pt x="4" y="26"/>
                    </a:lnTo>
                    <a:lnTo>
                      <a:pt x="0" y="22"/>
                    </a:lnTo>
                    <a:lnTo>
                      <a:pt x="0" y="18"/>
                    </a:lnTo>
                    <a:lnTo>
                      <a:pt x="0" y="12"/>
                    </a:lnTo>
                    <a:lnTo>
                      <a:pt x="0" y="12"/>
                    </a:lnTo>
                    <a:lnTo>
                      <a:pt x="0" y="8"/>
                    </a:lnTo>
                    <a:lnTo>
                      <a:pt x="4" y="4"/>
                    </a:lnTo>
                    <a:lnTo>
                      <a:pt x="6" y="2"/>
                    </a:lnTo>
                    <a:lnTo>
                      <a:pt x="12" y="0"/>
                    </a:lnTo>
                    <a:lnTo>
                      <a:pt x="496" y="0"/>
                    </a:lnTo>
                    <a:lnTo>
                      <a:pt x="496" y="0"/>
                    </a:lnTo>
                    <a:lnTo>
                      <a:pt x="500" y="2"/>
                    </a:lnTo>
                    <a:lnTo>
                      <a:pt x="504" y="4"/>
                    </a:lnTo>
                    <a:lnTo>
                      <a:pt x="506" y="8"/>
                    </a:lnTo>
                    <a:lnTo>
                      <a:pt x="508" y="12"/>
                    </a:lnTo>
                    <a:lnTo>
                      <a:pt x="508" y="18"/>
                    </a:lnTo>
                    <a:lnTo>
                      <a:pt x="508" y="18"/>
                    </a:lnTo>
                    <a:lnTo>
                      <a:pt x="506" y="22"/>
                    </a:lnTo>
                    <a:lnTo>
                      <a:pt x="504" y="26"/>
                    </a:lnTo>
                    <a:lnTo>
                      <a:pt x="500" y="28"/>
                    </a:lnTo>
                    <a:lnTo>
                      <a:pt x="496" y="30"/>
                    </a:lnTo>
                    <a:close/>
                  </a:path>
                </a:pathLst>
              </a:custGeom>
              <a:solidFill>
                <a:srgbClr val="162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25"/>
              <p:cNvSpPr>
                <a:spLocks/>
              </p:cNvSpPr>
              <p:nvPr/>
            </p:nvSpPr>
            <p:spPr bwMode="auto">
              <a:xfrm rot="16200000">
                <a:off x="9692413" y="3734642"/>
                <a:ext cx="614149" cy="36269"/>
              </a:xfrm>
              <a:custGeom>
                <a:avLst/>
                <a:gdLst>
                  <a:gd name="T0" fmla="*/ 496 w 508"/>
                  <a:gd name="T1" fmla="*/ 30 h 30"/>
                  <a:gd name="T2" fmla="*/ 12 w 508"/>
                  <a:gd name="T3" fmla="*/ 30 h 30"/>
                  <a:gd name="T4" fmla="*/ 12 w 508"/>
                  <a:gd name="T5" fmla="*/ 30 h 30"/>
                  <a:gd name="T6" fmla="*/ 6 w 508"/>
                  <a:gd name="T7" fmla="*/ 28 h 30"/>
                  <a:gd name="T8" fmla="*/ 4 w 508"/>
                  <a:gd name="T9" fmla="*/ 26 h 30"/>
                  <a:gd name="T10" fmla="*/ 0 w 508"/>
                  <a:gd name="T11" fmla="*/ 22 h 30"/>
                  <a:gd name="T12" fmla="*/ 0 w 508"/>
                  <a:gd name="T13" fmla="*/ 18 h 30"/>
                  <a:gd name="T14" fmla="*/ 0 w 508"/>
                  <a:gd name="T15" fmla="*/ 12 h 30"/>
                  <a:gd name="T16" fmla="*/ 0 w 508"/>
                  <a:gd name="T17" fmla="*/ 12 h 30"/>
                  <a:gd name="T18" fmla="*/ 0 w 508"/>
                  <a:gd name="T19" fmla="*/ 8 h 30"/>
                  <a:gd name="T20" fmla="*/ 4 w 508"/>
                  <a:gd name="T21" fmla="*/ 4 h 30"/>
                  <a:gd name="T22" fmla="*/ 6 w 508"/>
                  <a:gd name="T23" fmla="*/ 2 h 30"/>
                  <a:gd name="T24" fmla="*/ 12 w 508"/>
                  <a:gd name="T25" fmla="*/ 0 h 30"/>
                  <a:gd name="T26" fmla="*/ 496 w 508"/>
                  <a:gd name="T27" fmla="*/ 0 h 30"/>
                  <a:gd name="T28" fmla="*/ 496 w 508"/>
                  <a:gd name="T29" fmla="*/ 0 h 30"/>
                  <a:gd name="T30" fmla="*/ 500 w 508"/>
                  <a:gd name="T31" fmla="*/ 2 h 30"/>
                  <a:gd name="T32" fmla="*/ 504 w 508"/>
                  <a:gd name="T33" fmla="*/ 4 h 30"/>
                  <a:gd name="T34" fmla="*/ 506 w 508"/>
                  <a:gd name="T35" fmla="*/ 8 h 30"/>
                  <a:gd name="T36" fmla="*/ 508 w 508"/>
                  <a:gd name="T37" fmla="*/ 12 h 30"/>
                  <a:gd name="T38" fmla="*/ 508 w 508"/>
                  <a:gd name="T39" fmla="*/ 18 h 30"/>
                  <a:gd name="T40" fmla="*/ 508 w 508"/>
                  <a:gd name="T41" fmla="*/ 18 h 30"/>
                  <a:gd name="T42" fmla="*/ 506 w 508"/>
                  <a:gd name="T43" fmla="*/ 22 h 30"/>
                  <a:gd name="T44" fmla="*/ 504 w 508"/>
                  <a:gd name="T45" fmla="*/ 26 h 30"/>
                  <a:gd name="T46" fmla="*/ 500 w 508"/>
                  <a:gd name="T47" fmla="*/ 28 h 30"/>
                  <a:gd name="T48" fmla="*/ 496 w 508"/>
                  <a:gd name="T49"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8" h="30">
                    <a:moveTo>
                      <a:pt x="496" y="30"/>
                    </a:moveTo>
                    <a:lnTo>
                      <a:pt x="12" y="30"/>
                    </a:lnTo>
                    <a:lnTo>
                      <a:pt x="12" y="30"/>
                    </a:lnTo>
                    <a:lnTo>
                      <a:pt x="6" y="28"/>
                    </a:lnTo>
                    <a:lnTo>
                      <a:pt x="4" y="26"/>
                    </a:lnTo>
                    <a:lnTo>
                      <a:pt x="0" y="22"/>
                    </a:lnTo>
                    <a:lnTo>
                      <a:pt x="0" y="18"/>
                    </a:lnTo>
                    <a:lnTo>
                      <a:pt x="0" y="12"/>
                    </a:lnTo>
                    <a:lnTo>
                      <a:pt x="0" y="12"/>
                    </a:lnTo>
                    <a:lnTo>
                      <a:pt x="0" y="8"/>
                    </a:lnTo>
                    <a:lnTo>
                      <a:pt x="4" y="4"/>
                    </a:lnTo>
                    <a:lnTo>
                      <a:pt x="6" y="2"/>
                    </a:lnTo>
                    <a:lnTo>
                      <a:pt x="12" y="0"/>
                    </a:lnTo>
                    <a:lnTo>
                      <a:pt x="496" y="0"/>
                    </a:lnTo>
                    <a:lnTo>
                      <a:pt x="496" y="0"/>
                    </a:lnTo>
                    <a:lnTo>
                      <a:pt x="500" y="2"/>
                    </a:lnTo>
                    <a:lnTo>
                      <a:pt x="504" y="4"/>
                    </a:lnTo>
                    <a:lnTo>
                      <a:pt x="506" y="8"/>
                    </a:lnTo>
                    <a:lnTo>
                      <a:pt x="508" y="12"/>
                    </a:lnTo>
                    <a:lnTo>
                      <a:pt x="508" y="18"/>
                    </a:lnTo>
                    <a:lnTo>
                      <a:pt x="508" y="18"/>
                    </a:lnTo>
                    <a:lnTo>
                      <a:pt x="506" y="22"/>
                    </a:lnTo>
                    <a:lnTo>
                      <a:pt x="504" y="26"/>
                    </a:lnTo>
                    <a:lnTo>
                      <a:pt x="500" y="28"/>
                    </a:lnTo>
                    <a:lnTo>
                      <a:pt x="496"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26"/>
              <p:cNvSpPr>
                <a:spLocks/>
              </p:cNvSpPr>
              <p:nvPr/>
            </p:nvSpPr>
            <p:spPr bwMode="auto">
              <a:xfrm rot="16200000">
                <a:off x="9766160" y="3735851"/>
                <a:ext cx="614149" cy="33851"/>
              </a:xfrm>
              <a:custGeom>
                <a:avLst/>
                <a:gdLst>
                  <a:gd name="T0" fmla="*/ 496 w 508"/>
                  <a:gd name="T1" fmla="*/ 28 h 28"/>
                  <a:gd name="T2" fmla="*/ 12 w 508"/>
                  <a:gd name="T3" fmla="*/ 28 h 28"/>
                  <a:gd name="T4" fmla="*/ 12 w 508"/>
                  <a:gd name="T5" fmla="*/ 28 h 28"/>
                  <a:gd name="T6" fmla="*/ 6 w 508"/>
                  <a:gd name="T7" fmla="*/ 28 h 28"/>
                  <a:gd name="T8" fmla="*/ 4 w 508"/>
                  <a:gd name="T9" fmla="*/ 24 h 28"/>
                  <a:gd name="T10" fmla="*/ 0 w 508"/>
                  <a:gd name="T11" fmla="*/ 20 h 28"/>
                  <a:gd name="T12" fmla="*/ 0 w 508"/>
                  <a:gd name="T13" fmla="*/ 16 h 28"/>
                  <a:gd name="T14" fmla="*/ 0 w 508"/>
                  <a:gd name="T15" fmla="*/ 12 h 28"/>
                  <a:gd name="T16" fmla="*/ 0 w 508"/>
                  <a:gd name="T17" fmla="*/ 12 h 28"/>
                  <a:gd name="T18" fmla="*/ 0 w 508"/>
                  <a:gd name="T19" fmla="*/ 6 h 28"/>
                  <a:gd name="T20" fmla="*/ 4 w 508"/>
                  <a:gd name="T21" fmla="*/ 4 h 28"/>
                  <a:gd name="T22" fmla="*/ 6 w 508"/>
                  <a:gd name="T23" fmla="*/ 0 h 28"/>
                  <a:gd name="T24" fmla="*/ 12 w 508"/>
                  <a:gd name="T25" fmla="*/ 0 h 28"/>
                  <a:gd name="T26" fmla="*/ 496 w 508"/>
                  <a:gd name="T27" fmla="*/ 0 h 28"/>
                  <a:gd name="T28" fmla="*/ 496 w 508"/>
                  <a:gd name="T29" fmla="*/ 0 h 28"/>
                  <a:gd name="T30" fmla="*/ 500 w 508"/>
                  <a:gd name="T31" fmla="*/ 0 h 28"/>
                  <a:gd name="T32" fmla="*/ 504 w 508"/>
                  <a:gd name="T33" fmla="*/ 4 h 28"/>
                  <a:gd name="T34" fmla="*/ 506 w 508"/>
                  <a:gd name="T35" fmla="*/ 6 h 28"/>
                  <a:gd name="T36" fmla="*/ 508 w 508"/>
                  <a:gd name="T37" fmla="*/ 12 h 28"/>
                  <a:gd name="T38" fmla="*/ 508 w 508"/>
                  <a:gd name="T39" fmla="*/ 16 h 28"/>
                  <a:gd name="T40" fmla="*/ 508 w 508"/>
                  <a:gd name="T41" fmla="*/ 16 h 28"/>
                  <a:gd name="T42" fmla="*/ 506 w 508"/>
                  <a:gd name="T43" fmla="*/ 20 h 28"/>
                  <a:gd name="T44" fmla="*/ 504 w 508"/>
                  <a:gd name="T45" fmla="*/ 24 h 28"/>
                  <a:gd name="T46" fmla="*/ 500 w 508"/>
                  <a:gd name="T47" fmla="*/ 28 h 28"/>
                  <a:gd name="T48" fmla="*/ 496 w 508"/>
                  <a:gd name="T4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8" h="28">
                    <a:moveTo>
                      <a:pt x="496" y="28"/>
                    </a:moveTo>
                    <a:lnTo>
                      <a:pt x="12" y="28"/>
                    </a:lnTo>
                    <a:lnTo>
                      <a:pt x="12" y="28"/>
                    </a:lnTo>
                    <a:lnTo>
                      <a:pt x="6" y="28"/>
                    </a:lnTo>
                    <a:lnTo>
                      <a:pt x="4" y="24"/>
                    </a:lnTo>
                    <a:lnTo>
                      <a:pt x="0" y="20"/>
                    </a:lnTo>
                    <a:lnTo>
                      <a:pt x="0" y="16"/>
                    </a:lnTo>
                    <a:lnTo>
                      <a:pt x="0" y="12"/>
                    </a:lnTo>
                    <a:lnTo>
                      <a:pt x="0" y="12"/>
                    </a:lnTo>
                    <a:lnTo>
                      <a:pt x="0" y="6"/>
                    </a:lnTo>
                    <a:lnTo>
                      <a:pt x="4" y="4"/>
                    </a:lnTo>
                    <a:lnTo>
                      <a:pt x="6" y="0"/>
                    </a:lnTo>
                    <a:lnTo>
                      <a:pt x="12" y="0"/>
                    </a:lnTo>
                    <a:lnTo>
                      <a:pt x="496" y="0"/>
                    </a:lnTo>
                    <a:lnTo>
                      <a:pt x="496" y="0"/>
                    </a:lnTo>
                    <a:lnTo>
                      <a:pt x="500" y="0"/>
                    </a:lnTo>
                    <a:lnTo>
                      <a:pt x="504" y="4"/>
                    </a:lnTo>
                    <a:lnTo>
                      <a:pt x="506" y="6"/>
                    </a:lnTo>
                    <a:lnTo>
                      <a:pt x="508" y="12"/>
                    </a:lnTo>
                    <a:lnTo>
                      <a:pt x="508" y="16"/>
                    </a:lnTo>
                    <a:lnTo>
                      <a:pt x="508" y="16"/>
                    </a:lnTo>
                    <a:lnTo>
                      <a:pt x="506" y="20"/>
                    </a:lnTo>
                    <a:lnTo>
                      <a:pt x="504" y="24"/>
                    </a:lnTo>
                    <a:lnTo>
                      <a:pt x="500" y="28"/>
                    </a:lnTo>
                    <a:lnTo>
                      <a:pt x="496" y="28"/>
                    </a:lnTo>
                    <a:close/>
                  </a:path>
                </a:pathLst>
              </a:custGeom>
              <a:solidFill>
                <a:srgbClr val="162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27"/>
              <p:cNvSpPr>
                <a:spLocks/>
              </p:cNvSpPr>
              <p:nvPr/>
            </p:nvSpPr>
            <p:spPr bwMode="auto">
              <a:xfrm rot="16200000">
                <a:off x="9766160" y="3735851"/>
                <a:ext cx="614149" cy="33851"/>
              </a:xfrm>
              <a:custGeom>
                <a:avLst/>
                <a:gdLst>
                  <a:gd name="T0" fmla="*/ 496 w 508"/>
                  <a:gd name="T1" fmla="*/ 28 h 28"/>
                  <a:gd name="T2" fmla="*/ 12 w 508"/>
                  <a:gd name="T3" fmla="*/ 28 h 28"/>
                  <a:gd name="T4" fmla="*/ 12 w 508"/>
                  <a:gd name="T5" fmla="*/ 28 h 28"/>
                  <a:gd name="T6" fmla="*/ 6 w 508"/>
                  <a:gd name="T7" fmla="*/ 28 h 28"/>
                  <a:gd name="T8" fmla="*/ 4 w 508"/>
                  <a:gd name="T9" fmla="*/ 24 h 28"/>
                  <a:gd name="T10" fmla="*/ 0 w 508"/>
                  <a:gd name="T11" fmla="*/ 20 h 28"/>
                  <a:gd name="T12" fmla="*/ 0 w 508"/>
                  <a:gd name="T13" fmla="*/ 16 h 28"/>
                  <a:gd name="T14" fmla="*/ 0 w 508"/>
                  <a:gd name="T15" fmla="*/ 12 h 28"/>
                  <a:gd name="T16" fmla="*/ 0 w 508"/>
                  <a:gd name="T17" fmla="*/ 12 h 28"/>
                  <a:gd name="T18" fmla="*/ 0 w 508"/>
                  <a:gd name="T19" fmla="*/ 6 h 28"/>
                  <a:gd name="T20" fmla="*/ 4 w 508"/>
                  <a:gd name="T21" fmla="*/ 4 h 28"/>
                  <a:gd name="T22" fmla="*/ 6 w 508"/>
                  <a:gd name="T23" fmla="*/ 0 h 28"/>
                  <a:gd name="T24" fmla="*/ 12 w 508"/>
                  <a:gd name="T25" fmla="*/ 0 h 28"/>
                  <a:gd name="T26" fmla="*/ 496 w 508"/>
                  <a:gd name="T27" fmla="*/ 0 h 28"/>
                  <a:gd name="T28" fmla="*/ 496 w 508"/>
                  <a:gd name="T29" fmla="*/ 0 h 28"/>
                  <a:gd name="T30" fmla="*/ 500 w 508"/>
                  <a:gd name="T31" fmla="*/ 0 h 28"/>
                  <a:gd name="T32" fmla="*/ 504 w 508"/>
                  <a:gd name="T33" fmla="*/ 4 h 28"/>
                  <a:gd name="T34" fmla="*/ 506 w 508"/>
                  <a:gd name="T35" fmla="*/ 6 h 28"/>
                  <a:gd name="T36" fmla="*/ 508 w 508"/>
                  <a:gd name="T37" fmla="*/ 12 h 28"/>
                  <a:gd name="T38" fmla="*/ 508 w 508"/>
                  <a:gd name="T39" fmla="*/ 16 h 28"/>
                  <a:gd name="T40" fmla="*/ 508 w 508"/>
                  <a:gd name="T41" fmla="*/ 16 h 28"/>
                  <a:gd name="T42" fmla="*/ 506 w 508"/>
                  <a:gd name="T43" fmla="*/ 20 h 28"/>
                  <a:gd name="T44" fmla="*/ 504 w 508"/>
                  <a:gd name="T45" fmla="*/ 24 h 28"/>
                  <a:gd name="T46" fmla="*/ 500 w 508"/>
                  <a:gd name="T47" fmla="*/ 28 h 28"/>
                  <a:gd name="T48" fmla="*/ 496 w 508"/>
                  <a:gd name="T4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8" h="28">
                    <a:moveTo>
                      <a:pt x="496" y="28"/>
                    </a:moveTo>
                    <a:lnTo>
                      <a:pt x="12" y="28"/>
                    </a:lnTo>
                    <a:lnTo>
                      <a:pt x="12" y="28"/>
                    </a:lnTo>
                    <a:lnTo>
                      <a:pt x="6" y="28"/>
                    </a:lnTo>
                    <a:lnTo>
                      <a:pt x="4" y="24"/>
                    </a:lnTo>
                    <a:lnTo>
                      <a:pt x="0" y="20"/>
                    </a:lnTo>
                    <a:lnTo>
                      <a:pt x="0" y="16"/>
                    </a:lnTo>
                    <a:lnTo>
                      <a:pt x="0" y="12"/>
                    </a:lnTo>
                    <a:lnTo>
                      <a:pt x="0" y="12"/>
                    </a:lnTo>
                    <a:lnTo>
                      <a:pt x="0" y="6"/>
                    </a:lnTo>
                    <a:lnTo>
                      <a:pt x="4" y="4"/>
                    </a:lnTo>
                    <a:lnTo>
                      <a:pt x="6" y="0"/>
                    </a:lnTo>
                    <a:lnTo>
                      <a:pt x="12" y="0"/>
                    </a:lnTo>
                    <a:lnTo>
                      <a:pt x="496" y="0"/>
                    </a:lnTo>
                    <a:lnTo>
                      <a:pt x="496" y="0"/>
                    </a:lnTo>
                    <a:lnTo>
                      <a:pt x="500" y="0"/>
                    </a:lnTo>
                    <a:lnTo>
                      <a:pt x="504" y="4"/>
                    </a:lnTo>
                    <a:lnTo>
                      <a:pt x="506" y="6"/>
                    </a:lnTo>
                    <a:lnTo>
                      <a:pt x="508" y="12"/>
                    </a:lnTo>
                    <a:lnTo>
                      <a:pt x="508" y="16"/>
                    </a:lnTo>
                    <a:lnTo>
                      <a:pt x="508" y="16"/>
                    </a:lnTo>
                    <a:lnTo>
                      <a:pt x="506" y="20"/>
                    </a:lnTo>
                    <a:lnTo>
                      <a:pt x="504" y="24"/>
                    </a:lnTo>
                    <a:lnTo>
                      <a:pt x="500" y="28"/>
                    </a:lnTo>
                    <a:lnTo>
                      <a:pt x="496"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28"/>
              <p:cNvSpPr>
                <a:spLocks/>
              </p:cNvSpPr>
              <p:nvPr/>
            </p:nvSpPr>
            <p:spPr bwMode="auto">
              <a:xfrm rot="16200000">
                <a:off x="9838697" y="3735851"/>
                <a:ext cx="614149" cy="33851"/>
              </a:xfrm>
              <a:custGeom>
                <a:avLst/>
                <a:gdLst>
                  <a:gd name="T0" fmla="*/ 496 w 508"/>
                  <a:gd name="T1" fmla="*/ 28 h 28"/>
                  <a:gd name="T2" fmla="*/ 12 w 508"/>
                  <a:gd name="T3" fmla="*/ 28 h 28"/>
                  <a:gd name="T4" fmla="*/ 12 w 508"/>
                  <a:gd name="T5" fmla="*/ 28 h 28"/>
                  <a:gd name="T6" fmla="*/ 6 w 508"/>
                  <a:gd name="T7" fmla="*/ 28 h 28"/>
                  <a:gd name="T8" fmla="*/ 4 w 508"/>
                  <a:gd name="T9" fmla="*/ 26 h 28"/>
                  <a:gd name="T10" fmla="*/ 0 w 508"/>
                  <a:gd name="T11" fmla="*/ 22 h 28"/>
                  <a:gd name="T12" fmla="*/ 0 w 508"/>
                  <a:gd name="T13" fmla="*/ 18 h 28"/>
                  <a:gd name="T14" fmla="*/ 0 w 508"/>
                  <a:gd name="T15" fmla="*/ 12 h 28"/>
                  <a:gd name="T16" fmla="*/ 0 w 508"/>
                  <a:gd name="T17" fmla="*/ 12 h 28"/>
                  <a:gd name="T18" fmla="*/ 0 w 508"/>
                  <a:gd name="T19" fmla="*/ 8 h 28"/>
                  <a:gd name="T20" fmla="*/ 4 w 508"/>
                  <a:gd name="T21" fmla="*/ 4 h 28"/>
                  <a:gd name="T22" fmla="*/ 6 w 508"/>
                  <a:gd name="T23" fmla="*/ 2 h 28"/>
                  <a:gd name="T24" fmla="*/ 12 w 508"/>
                  <a:gd name="T25" fmla="*/ 0 h 28"/>
                  <a:gd name="T26" fmla="*/ 496 w 508"/>
                  <a:gd name="T27" fmla="*/ 0 h 28"/>
                  <a:gd name="T28" fmla="*/ 496 w 508"/>
                  <a:gd name="T29" fmla="*/ 0 h 28"/>
                  <a:gd name="T30" fmla="*/ 500 w 508"/>
                  <a:gd name="T31" fmla="*/ 2 h 28"/>
                  <a:gd name="T32" fmla="*/ 504 w 508"/>
                  <a:gd name="T33" fmla="*/ 4 h 28"/>
                  <a:gd name="T34" fmla="*/ 506 w 508"/>
                  <a:gd name="T35" fmla="*/ 8 h 28"/>
                  <a:gd name="T36" fmla="*/ 508 w 508"/>
                  <a:gd name="T37" fmla="*/ 12 h 28"/>
                  <a:gd name="T38" fmla="*/ 508 w 508"/>
                  <a:gd name="T39" fmla="*/ 18 h 28"/>
                  <a:gd name="T40" fmla="*/ 508 w 508"/>
                  <a:gd name="T41" fmla="*/ 18 h 28"/>
                  <a:gd name="T42" fmla="*/ 506 w 508"/>
                  <a:gd name="T43" fmla="*/ 22 h 28"/>
                  <a:gd name="T44" fmla="*/ 504 w 508"/>
                  <a:gd name="T45" fmla="*/ 26 h 28"/>
                  <a:gd name="T46" fmla="*/ 500 w 508"/>
                  <a:gd name="T47" fmla="*/ 28 h 28"/>
                  <a:gd name="T48" fmla="*/ 496 w 508"/>
                  <a:gd name="T4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8" h="28">
                    <a:moveTo>
                      <a:pt x="496" y="28"/>
                    </a:moveTo>
                    <a:lnTo>
                      <a:pt x="12" y="28"/>
                    </a:lnTo>
                    <a:lnTo>
                      <a:pt x="12" y="28"/>
                    </a:lnTo>
                    <a:lnTo>
                      <a:pt x="6" y="28"/>
                    </a:lnTo>
                    <a:lnTo>
                      <a:pt x="4" y="26"/>
                    </a:lnTo>
                    <a:lnTo>
                      <a:pt x="0" y="22"/>
                    </a:lnTo>
                    <a:lnTo>
                      <a:pt x="0" y="18"/>
                    </a:lnTo>
                    <a:lnTo>
                      <a:pt x="0" y="12"/>
                    </a:lnTo>
                    <a:lnTo>
                      <a:pt x="0" y="12"/>
                    </a:lnTo>
                    <a:lnTo>
                      <a:pt x="0" y="8"/>
                    </a:lnTo>
                    <a:lnTo>
                      <a:pt x="4" y="4"/>
                    </a:lnTo>
                    <a:lnTo>
                      <a:pt x="6" y="2"/>
                    </a:lnTo>
                    <a:lnTo>
                      <a:pt x="12" y="0"/>
                    </a:lnTo>
                    <a:lnTo>
                      <a:pt x="496" y="0"/>
                    </a:lnTo>
                    <a:lnTo>
                      <a:pt x="496" y="0"/>
                    </a:lnTo>
                    <a:lnTo>
                      <a:pt x="500" y="2"/>
                    </a:lnTo>
                    <a:lnTo>
                      <a:pt x="504" y="4"/>
                    </a:lnTo>
                    <a:lnTo>
                      <a:pt x="506" y="8"/>
                    </a:lnTo>
                    <a:lnTo>
                      <a:pt x="508" y="12"/>
                    </a:lnTo>
                    <a:lnTo>
                      <a:pt x="508" y="18"/>
                    </a:lnTo>
                    <a:lnTo>
                      <a:pt x="508" y="18"/>
                    </a:lnTo>
                    <a:lnTo>
                      <a:pt x="506" y="22"/>
                    </a:lnTo>
                    <a:lnTo>
                      <a:pt x="504" y="26"/>
                    </a:lnTo>
                    <a:lnTo>
                      <a:pt x="500" y="28"/>
                    </a:lnTo>
                    <a:lnTo>
                      <a:pt x="496" y="28"/>
                    </a:lnTo>
                    <a:close/>
                  </a:path>
                </a:pathLst>
              </a:custGeom>
              <a:solidFill>
                <a:srgbClr val="162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29"/>
              <p:cNvSpPr>
                <a:spLocks/>
              </p:cNvSpPr>
              <p:nvPr/>
            </p:nvSpPr>
            <p:spPr bwMode="auto">
              <a:xfrm rot="16200000">
                <a:off x="9838697" y="3735851"/>
                <a:ext cx="614149" cy="33851"/>
              </a:xfrm>
              <a:custGeom>
                <a:avLst/>
                <a:gdLst>
                  <a:gd name="T0" fmla="*/ 496 w 508"/>
                  <a:gd name="T1" fmla="*/ 28 h 28"/>
                  <a:gd name="T2" fmla="*/ 12 w 508"/>
                  <a:gd name="T3" fmla="*/ 28 h 28"/>
                  <a:gd name="T4" fmla="*/ 12 w 508"/>
                  <a:gd name="T5" fmla="*/ 28 h 28"/>
                  <a:gd name="T6" fmla="*/ 6 w 508"/>
                  <a:gd name="T7" fmla="*/ 28 h 28"/>
                  <a:gd name="T8" fmla="*/ 4 w 508"/>
                  <a:gd name="T9" fmla="*/ 26 h 28"/>
                  <a:gd name="T10" fmla="*/ 0 w 508"/>
                  <a:gd name="T11" fmla="*/ 22 h 28"/>
                  <a:gd name="T12" fmla="*/ 0 w 508"/>
                  <a:gd name="T13" fmla="*/ 18 h 28"/>
                  <a:gd name="T14" fmla="*/ 0 w 508"/>
                  <a:gd name="T15" fmla="*/ 12 h 28"/>
                  <a:gd name="T16" fmla="*/ 0 w 508"/>
                  <a:gd name="T17" fmla="*/ 12 h 28"/>
                  <a:gd name="T18" fmla="*/ 0 w 508"/>
                  <a:gd name="T19" fmla="*/ 8 h 28"/>
                  <a:gd name="T20" fmla="*/ 4 w 508"/>
                  <a:gd name="T21" fmla="*/ 4 h 28"/>
                  <a:gd name="T22" fmla="*/ 6 w 508"/>
                  <a:gd name="T23" fmla="*/ 2 h 28"/>
                  <a:gd name="T24" fmla="*/ 12 w 508"/>
                  <a:gd name="T25" fmla="*/ 0 h 28"/>
                  <a:gd name="T26" fmla="*/ 496 w 508"/>
                  <a:gd name="T27" fmla="*/ 0 h 28"/>
                  <a:gd name="T28" fmla="*/ 496 w 508"/>
                  <a:gd name="T29" fmla="*/ 0 h 28"/>
                  <a:gd name="T30" fmla="*/ 500 w 508"/>
                  <a:gd name="T31" fmla="*/ 2 h 28"/>
                  <a:gd name="T32" fmla="*/ 504 w 508"/>
                  <a:gd name="T33" fmla="*/ 4 h 28"/>
                  <a:gd name="T34" fmla="*/ 506 w 508"/>
                  <a:gd name="T35" fmla="*/ 8 h 28"/>
                  <a:gd name="T36" fmla="*/ 508 w 508"/>
                  <a:gd name="T37" fmla="*/ 12 h 28"/>
                  <a:gd name="T38" fmla="*/ 508 w 508"/>
                  <a:gd name="T39" fmla="*/ 18 h 28"/>
                  <a:gd name="T40" fmla="*/ 508 w 508"/>
                  <a:gd name="T41" fmla="*/ 18 h 28"/>
                  <a:gd name="T42" fmla="*/ 506 w 508"/>
                  <a:gd name="T43" fmla="*/ 22 h 28"/>
                  <a:gd name="T44" fmla="*/ 504 w 508"/>
                  <a:gd name="T45" fmla="*/ 26 h 28"/>
                  <a:gd name="T46" fmla="*/ 500 w 508"/>
                  <a:gd name="T47" fmla="*/ 28 h 28"/>
                  <a:gd name="T48" fmla="*/ 496 w 508"/>
                  <a:gd name="T4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8" h="28">
                    <a:moveTo>
                      <a:pt x="496" y="28"/>
                    </a:moveTo>
                    <a:lnTo>
                      <a:pt x="12" y="28"/>
                    </a:lnTo>
                    <a:lnTo>
                      <a:pt x="12" y="28"/>
                    </a:lnTo>
                    <a:lnTo>
                      <a:pt x="6" y="28"/>
                    </a:lnTo>
                    <a:lnTo>
                      <a:pt x="4" y="26"/>
                    </a:lnTo>
                    <a:lnTo>
                      <a:pt x="0" y="22"/>
                    </a:lnTo>
                    <a:lnTo>
                      <a:pt x="0" y="18"/>
                    </a:lnTo>
                    <a:lnTo>
                      <a:pt x="0" y="12"/>
                    </a:lnTo>
                    <a:lnTo>
                      <a:pt x="0" y="12"/>
                    </a:lnTo>
                    <a:lnTo>
                      <a:pt x="0" y="8"/>
                    </a:lnTo>
                    <a:lnTo>
                      <a:pt x="4" y="4"/>
                    </a:lnTo>
                    <a:lnTo>
                      <a:pt x="6" y="2"/>
                    </a:lnTo>
                    <a:lnTo>
                      <a:pt x="12" y="0"/>
                    </a:lnTo>
                    <a:lnTo>
                      <a:pt x="496" y="0"/>
                    </a:lnTo>
                    <a:lnTo>
                      <a:pt x="496" y="0"/>
                    </a:lnTo>
                    <a:lnTo>
                      <a:pt x="500" y="2"/>
                    </a:lnTo>
                    <a:lnTo>
                      <a:pt x="504" y="4"/>
                    </a:lnTo>
                    <a:lnTo>
                      <a:pt x="506" y="8"/>
                    </a:lnTo>
                    <a:lnTo>
                      <a:pt x="508" y="12"/>
                    </a:lnTo>
                    <a:lnTo>
                      <a:pt x="508" y="18"/>
                    </a:lnTo>
                    <a:lnTo>
                      <a:pt x="508" y="18"/>
                    </a:lnTo>
                    <a:lnTo>
                      <a:pt x="506" y="22"/>
                    </a:lnTo>
                    <a:lnTo>
                      <a:pt x="504" y="26"/>
                    </a:lnTo>
                    <a:lnTo>
                      <a:pt x="500" y="28"/>
                    </a:lnTo>
                    <a:lnTo>
                      <a:pt x="496"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30"/>
              <p:cNvSpPr>
                <a:spLocks/>
              </p:cNvSpPr>
              <p:nvPr/>
            </p:nvSpPr>
            <p:spPr bwMode="auto">
              <a:xfrm rot="16200000">
                <a:off x="9913652" y="3735851"/>
                <a:ext cx="614149" cy="33851"/>
              </a:xfrm>
              <a:custGeom>
                <a:avLst/>
                <a:gdLst>
                  <a:gd name="T0" fmla="*/ 496 w 508"/>
                  <a:gd name="T1" fmla="*/ 28 h 28"/>
                  <a:gd name="T2" fmla="*/ 12 w 508"/>
                  <a:gd name="T3" fmla="*/ 28 h 28"/>
                  <a:gd name="T4" fmla="*/ 12 w 508"/>
                  <a:gd name="T5" fmla="*/ 28 h 28"/>
                  <a:gd name="T6" fmla="*/ 6 w 508"/>
                  <a:gd name="T7" fmla="*/ 26 h 28"/>
                  <a:gd name="T8" fmla="*/ 4 w 508"/>
                  <a:gd name="T9" fmla="*/ 24 h 28"/>
                  <a:gd name="T10" fmla="*/ 0 w 508"/>
                  <a:gd name="T11" fmla="*/ 20 h 28"/>
                  <a:gd name="T12" fmla="*/ 0 w 508"/>
                  <a:gd name="T13" fmla="*/ 16 h 28"/>
                  <a:gd name="T14" fmla="*/ 0 w 508"/>
                  <a:gd name="T15" fmla="*/ 12 h 28"/>
                  <a:gd name="T16" fmla="*/ 0 w 508"/>
                  <a:gd name="T17" fmla="*/ 12 h 28"/>
                  <a:gd name="T18" fmla="*/ 0 w 508"/>
                  <a:gd name="T19" fmla="*/ 6 h 28"/>
                  <a:gd name="T20" fmla="*/ 4 w 508"/>
                  <a:gd name="T21" fmla="*/ 2 h 28"/>
                  <a:gd name="T22" fmla="*/ 6 w 508"/>
                  <a:gd name="T23" fmla="*/ 0 h 28"/>
                  <a:gd name="T24" fmla="*/ 12 w 508"/>
                  <a:gd name="T25" fmla="*/ 0 h 28"/>
                  <a:gd name="T26" fmla="*/ 496 w 508"/>
                  <a:gd name="T27" fmla="*/ 0 h 28"/>
                  <a:gd name="T28" fmla="*/ 496 w 508"/>
                  <a:gd name="T29" fmla="*/ 0 h 28"/>
                  <a:gd name="T30" fmla="*/ 500 w 508"/>
                  <a:gd name="T31" fmla="*/ 0 h 28"/>
                  <a:gd name="T32" fmla="*/ 504 w 508"/>
                  <a:gd name="T33" fmla="*/ 2 h 28"/>
                  <a:gd name="T34" fmla="*/ 506 w 508"/>
                  <a:gd name="T35" fmla="*/ 6 h 28"/>
                  <a:gd name="T36" fmla="*/ 508 w 508"/>
                  <a:gd name="T37" fmla="*/ 12 h 28"/>
                  <a:gd name="T38" fmla="*/ 508 w 508"/>
                  <a:gd name="T39" fmla="*/ 16 h 28"/>
                  <a:gd name="T40" fmla="*/ 508 w 508"/>
                  <a:gd name="T41" fmla="*/ 16 h 28"/>
                  <a:gd name="T42" fmla="*/ 506 w 508"/>
                  <a:gd name="T43" fmla="*/ 20 h 28"/>
                  <a:gd name="T44" fmla="*/ 504 w 508"/>
                  <a:gd name="T45" fmla="*/ 24 h 28"/>
                  <a:gd name="T46" fmla="*/ 500 w 508"/>
                  <a:gd name="T47" fmla="*/ 26 h 28"/>
                  <a:gd name="T48" fmla="*/ 496 w 508"/>
                  <a:gd name="T4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8" h="28">
                    <a:moveTo>
                      <a:pt x="496" y="28"/>
                    </a:moveTo>
                    <a:lnTo>
                      <a:pt x="12" y="28"/>
                    </a:lnTo>
                    <a:lnTo>
                      <a:pt x="12" y="28"/>
                    </a:lnTo>
                    <a:lnTo>
                      <a:pt x="6" y="26"/>
                    </a:lnTo>
                    <a:lnTo>
                      <a:pt x="4" y="24"/>
                    </a:lnTo>
                    <a:lnTo>
                      <a:pt x="0" y="20"/>
                    </a:lnTo>
                    <a:lnTo>
                      <a:pt x="0" y="16"/>
                    </a:lnTo>
                    <a:lnTo>
                      <a:pt x="0" y="12"/>
                    </a:lnTo>
                    <a:lnTo>
                      <a:pt x="0" y="12"/>
                    </a:lnTo>
                    <a:lnTo>
                      <a:pt x="0" y="6"/>
                    </a:lnTo>
                    <a:lnTo>
                      <a:pt x="4" y="2"/>
                    </a:lnTo>
                    <a:lnTo>
                      <a:pt x="6" y="0"/>
                    </a:lnTo>
                    <a:lnTo>
                      <a:pt x="12" y="0"/>
                    </a:lnTo>
                    <a:lnTo>
                      <a:pt x="496" y="0"/>
                    </a:lnTo>
                    <a:lnTo>
                      <a:pt x="496" y="0"/>
                    </a:lnTo>
                    <a:lnTo>
                      <a:pt x="500" y="0"/>
                    </a:lnTo>
                    <a:lnTo>
                      <a:pt x="504" y="2"/>
                    </a:lnTo>
                    <a:lnTo>
                      <a:pt x="506" y="6"/>
                    </a:lnTo>
                    <a:lnTo>
                      <a:pt x="508" y="12"/>
                    </a:lnTo>
                    <a:lnTo>
                      <a:pt x="508" y="16"/>
                    </a:lnTo>
                    <a:lnTo>
                      <a:pt x="508" y="16"/>
                    </a:lnTo>
                    <a:lnTo>
                      <a:pt x="506" y="20"/>
                    </a:lnTo>
                    <a:lnTo>
                      <a:pt x="504" y="24"/>
                    </a:lnTo>
                    <a:lnTo>
                      <a:pt x="500" y="26"/>
                    </a:lnTo>
                    <a:lnTo>
                      <a:pt x="496" y="28"/>
                    </a:lnTo>
                    <a:close/>
                  </a:path>
                </a:pathLst>
              </a:custGeom>
              <a:solidFill>
                <a:srgbClr val="162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31"/>
              <p:cNvSpPr>
                <a:spLocks/>
              </p:cNvSpPr>
              <p:nvPr/>
            </p:nvSpPr>
            <p:spPr bwMode="auto">
              <a:xfrm rot="16200000">
                <a:off x="9913652" y="3735851"/>
                <a:ext cx="614149" cy="33851"/>
              </a:xfrm>
              <a:custGeom>
                <a:avLst/>
                <a:gdLst>
                  <a:gd name="T0" fmla="*/ 496 w 508"/>
                  <a:gd name="T1" fmla="*/ 28 h 28"/>
                  <a:gd name="T2" fmla="*/ 12 w 508"/>
                  <a:gd name="T3" fmla="*/ 28 h 28"/>
                  <a:gd name="T4" fmla="*/ 12 w 508"/>
                  <a:gd name="T5" fmla="*/ 28 h 28"/>
                  <a:gd name="T6" fmla="*/ 6 w 508"/>
                  <a:gd name="T7" fmla="*/ 26 h 28"/>
                  <a:gd name="T8" fmla="*/ 4 w 508"/>
                  <a:gd name="T9" fmla="*/ 24 h 28"/>
                  <a:gd name="T10" fmla="*/ 0 w 508"/>
                  <a:gd name="T11" fmla="*/ 20 h 28"/>
                  <a:gd name="T12" fmla="*/ 0 w 508"/>
                  <a:gd name="T13" fmla="*/ 16 h 28"/>
                  <a:gd name="T14" fmla="*/ 0 w 508"/>
                  <a:gd name="T15" fmla="*/ 12 h 28"/>
                  <a:gd name="T16" fmla="*/ 0 w 508"/>
                  <a:gd name="T17" fmla="*/ 12 h 28"/>
                  <a:gd name="T18" fmla="*/ 0 w 508"/>
                  <a:gd name="T19" fmla="*/ 6 h 28"/>
                  <a:gd name="T20" fmla="*/ 4 w 508"/>
                  <a:gd name="T21" fmla="*/ 2 h 28"/>
                  <a:gd name="T22" fmla="*/ 6 w 508"/>
                  <a:gd name="T23" fmla="*/ 0 h 28"/>
                  <a:gd name="T24" fmla="*/ 12 w 508"/>
                  <a:gd name="T25" fmla="*/ 0 h 28"/>
                  <a:gd name="T26" fmla="*/ 496 w 508"/>
                  <a:gd name="T27" fmla="*/ 0 h 28"/>
                  <a:gd name="T28" fmla="*/ 496 w 508"/>
                  <a:gd name="T29" fmla="*/ 0 h 28"/>
                  <a:gd name="T30" fmla="*/ 500 w 508"/>
                  <a:gd name="T31" fmla="*/ 0 h 28"/>
                  <a:gd name="T32" fmla="*/ 504 w 508"/>
                  <a:gd name="T33" fmla="*/ 2 h 28"/>
                  <a:gd name="T34" fmla="*/ 506 w 508"/>
                  <a:gd name="T35" fmla="*/ 6 h 28"/>
                  <a:gd name="T36" fmla="*/ 508 w 508"/>
                  <a:gd name="T37" fmla="*/ 12 h 28"/>
                  <a:gd name="T38" fmla="*/ 508 w 508"/>
                  <a:gd name="T39" fmla="*/ 16 h 28"/>
                  <a:gd name="T40" fmla="*/ 508 w 508"/>
                  <a:gd name="T41" fmla="*/ 16 h 28"/>
                  <a:gd name="T42" fmla="*/ 506 w 508"/>
                  <a:gd name="T43" fmla="*/ 20 h 28"/>
                  <a:gd name="T44" fmla="*/ 504 w 508"/>
                  <a:gd name="T45" fmla="*/ 24 h 28"/>
                  <a:gd name="T46" fmla="*/ 500 w 508"/>
                  <a:gd name="T47" fmla="*/ 26 h 28"/>
                  <a:gd name="T48" fmla="*/ 496 w 508"/>
                  <a:gd name="T4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8" h="28">
                    <a:moveTo>
                      <a:pt x="496" y="28"/>
                    </a:moveTo>
                    <a:lnTo>
                      <a:pt x="12" y="28"/>
                    </a:lnTo>
                    <a:lnTo>
                      <a:pt x="12" y="28"/>
                    </a:lnTo>
                    <a:lnTo>
                      <a:pt x="6" y="26"/>
                    </a:lnTo>
                    <a:lnTo>
                      <a:pt x="4" y="24"/>
                    </a:lnTo>
                    <a:lnTo>
                      <a:pt x="0" y="20"/>
                    </a:lnTo>
                    <a:lnTo>
                      <a:pt x="0" y="16"/>
                    </a:lnTo>
                    <a:lnTo>
                      <a:pt x="0" y="12"/>
                    </a:lnTo>
                    <a:lnTo>
                      <a:pt x="0" y="12"/>
                    </a:lnTo>
                    <a:lnTo>
                      <a:pt x="0" y="6"/>
                    </a:lnTo>
                    <a:lnTo>
                      <a:pt x="4" y="2"/>
                    </a:lnTo>
                    <a:lnTo>
                      <a:pt x="6" y="0"/>
                    </a:lnTo>
                    <a:lnTo>
                      <a:pt x="12" y="0"/>
                    </a:lnTo>
                    <a:lnTo>
                      <a:pt x="496" y="0"/>
                    </a:lnTo>
                    <a:lnTo>
                      <a:pt x="496" y="0"/>
                    </a:lnTo>
                    <a:lnTo>
                      <a:pt x="500" y="0"/>
                    </a:lnTo>
                    <a:lnTo>
                      <a:pt x="504" y="2"/>
                    </a:lnTo>
                    <a:lnTo>
                      <a:pt x="506" y="6"/>
                    </a:lnTo>
                    <a:lnTo>
                      <a:pt x="508" y="12"/>
                    </a:lnTo>
                    <a:lnTo>
                      <a:pt x="508" y="16"/>
                    </a:lnTo>
                    <a:lnTo>
                      <a:pt x="508" y="16"/>
                    </a:lnTo>
                    <a:lnTo>
                      <a:pt x="506" y="20"/>
                    </a:lnTo>
                    <a:lnTo>
                      <a:pt x="504" y="24"/>
                    </a:lnTo>
                    <a:lnTo>
                      <a:pt x="500" y="26"/>
                    </a:lnTo>
                    <a:lnTo>
                      <a:pt x="496"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32"/>
              <p:cNvSpPr>
                <a:spLocks/>
              </p:cNvSpPr>
              <p:nvPr/>
            </p:nvSpPr>
            <p:spPr bwMode="auto">
              <a:xfrm rot="16200000">
                <a:off x="9986189" y="3735851"/>
                <a:ext cx="614149" cy="33851"/>
              </a:xfrm>
              <a:custGeom>
                <a:avLst/>
                <a:gdLst>
                  <a:gd name="T0" fmla="*/ 496 w 508"/>
                  <a:gd name="T1" fmla="*/ 28 h 28"/>
                  <a:gd name="T2" fmla="*/ 12 w 508"/>
                  <a:gd name="T3" fmla="*/ 28 h 28"/>
                  <a:gd name="T4" fmla="*/ 12 w 508"/>
                  <a:gd name="T5" fmla="*/ 28 h 28"/>
                  <a:gd name="T6" fmla="*/ 6 w 508"/>
                  <a:gd name="T7" fmla="*/ 28 h 28"/>
                  <a:gd name="T8" fmla="*/ 4 w 508"/>
                  <a:gd name="T9" fmla="*/ 26 h 28"/>
                  <a:gd name="T10" fmla="*/ 0 w 508"/>
                  <a:gd name="T11" fmla="*/ 22 h 28"/>
                  <a:gd name="T12" fmla="*/ 0 w 508"/>
                  <a:gd name="T13" fmla="*/ 16 h 28"/>
                  <a:gd name="T14" fmla="*/ 0 w 508"/>
                  <a:gd name="T15" fmla="*/ 12 h 28"/>
                  <a:gd name="T16" fmla="*/ 0 w 508"/>
                  <a:gd name="T17" fmla="*/ 12 h 28"/>
                  <a:gd name="T18" fmla="*/ 0 w 508"/>
                  <a:gd name="T19" fmla="*/ 8 h 28"/>
                  <a:gd name="T20" fmla="*/ 4 w 508"/>
                  <a:gd name="T21" fmla="*/ 4 h 28"/>
                  <a:gd name="T22" fmla="*/ 6 w 508"/>
                  <a:gd name="T23" fmla="*/ 2 h 28"/>
                  <a:gd name="T24" fmla="*/ 12 w 508"/>
                  <a:gd name="T25" fmla="*/ 0 h 28"/>
                  <a:gd name="T26" fmla="*/ 496 w 508"/>
                  <a:gd name="T27" fmla="*/ 0 h 28"/>
                  <a:gd name="T28" fmla="*/ 496 w 508"/>
                  <a:gd name="T29" fmla="*/ 0 h 28"/>
                  <a:gd name="T30" fmla="*/ 500 w 508"/>
                  <a:gd name="T31" fmla="*/ 2 h 28"/>
                  <a:gd name="T32" fmla="*/ 504 w 508"/>
                  <a:gd name="T33" fmla="*/ 4 h 28"/>
                  <a:gd name="T34" fmla="*/ 506 w 508"/>
                  <a:gd name="T35" fmla="*/ 8 h 28"/>
                  <a:gd name="T36" fmla="*/ 508 w 508"/>
                  <a:gd name="T37" fmla="*/ 12 h 28"/>
                  <a:gd name="T38" fmla="*/ 508 w 508"/>
                  <a:gd name="T39" fmla="*/ 16 h 28"/>
                  <a:gd name="T40" fmla="*/ 508 w 508"/>
                  <a:gd name="T41" fmla="*/ 16 h 28"/>
                  <a:gd name="T42" fmla="*/ 506 w 508"/>
                  <a:gd name="T43" fmla="*/ 22 h 28"/>
                  <a:gd name="T44" fmla="*/ 504 w 508"/>
                  <a:gd name="T45" fmla="*/ 26 h 28"/>
                  <a:gd name="T46" fmla="*/ 500 w 508"/>
                  <a:gd name="T47" fmla="*/ 28 h 28"/>
                  <a:gd name="T48" fmla="*/ 496 w 508"/>
                  <a:gd name="T4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8" h="28">
                    <a:moveTo>
                      <a:pt x="496" y="28"/>
                    </a:moveTo>
                    <a:lnTo>
                      <a:pt x="12" y="28"/>
                    </a:lnTo>
                    <a:lnTo>
                      <a:pt x="12" y="28"/>
                    </a:lnTo>
                    <a:lnTo>
                      <a:pt x="6" y="28"/>
                    </a:lnTo>
                    <a:lnTo>
                      <a:pt x="4" y="26"/>
                    </a:lnTo>
                    <a:lnTo>
                      <a:pt x="0" y="22"/>
                    </a:lnTo>
                    <a:lnTo>
                      <a:pt x="0" y="16"/>
                    </a:lnTo>
                    <a:lnTo>
                      <a:pt x="0" y="12"/>
                    </a:lnTo>
                    <a:lnTo>
                      <a:pt x="0" y="12"/>
                    </a:lnTo>
                    <a:lnTo>
                      <a:pt x="0" y="8"/>
                    </a:lnTo>
                    <a:lnTo>
                      <a:pt x="4" y="4"/>
                    </a:lnTo>
                    <a:lnTo>
                      <a:pt x="6" y="2"/>
                    </a:lnTo>
                    <a:lnTo>
                      <a:pt x="12" y="0"/>
                    </a:lnTo>
                    <a:lnTo>
                      <a:pt x="496" y="0"/>
                    </a:lnTo>
                    <a:lnTo>
                      <a:pt x="496" y="0"/>
                    </a:lnTo>
                    <a:lnTo>
                      <a:pt x="500" y="2"/>
                    </a:lnTo>
                    <a:lnTo>
                      <a:pt x="504" y="4"/>
                    </a:lnTo>
                    <a:lnTo>
                      <a:pt x="506" y="8"/>
                    </a:lnTo>
                    <a:lnTo>
                      <a:pt x="508" y="12"/>
                    </a:lnTo>
                    <a:lnTo>
                      <a:pt x="508" y="16"/>
                    </a:lnTo>
                    <a:lnTo>
                      <a:pt x="508" y="16"/>
                    </a:lnTo>
                    <a:lnTo>
                      <a:pt x="506" y="22"/>
                    </a:lnTo>
                    <a:lnTo>
                      <a:pt x="504" y="26"/>
                    </a:lnTo>
                    <a:lnTo>
                      <a:pt x="500" y="28"/>
                    </a:lnTo>
                    <a:lnTo>
                      <a:pt x="496" y="28"/>
                    </a:lnTo>
                    <a:close/>
                  </a:path>
                </a:pathLst>
              </a:custGeom>
              <a:solidFill>
                <a:srgbClr val="162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33"/>
              <p:cNvSpPr>
                <a:spLocks/>
              </p:cNvSpPr>
              <p:nvPr/>
            </p:nvSpPr>
            <p:spPr bwMode="auto">
              <a:xfrm rot="16200000">
                <a:off x="9986189" y="3735851"/>
                <a:ext cx="614149" cy="33851"/>
              </a:xfrm>
              <a:custGeom>
                <a:avLst/>
                <a:gdLst>
                  <a:gd name="T0" fmla="*/ 496 w 508"/>
                  <a:gd name="T1" fmla="*/ 28 h 28"/>
                  <a:gd name="T2" fmla="*/ 12 w 508"/>
                  <a:gd name="T3" fmla="*/ 28 h 28"/>
                  <a:gd name="T4" fmla="*/ 12 w 508"/>
                  <a:gd name="T5" fmla="*/ 28 h 28"/>
                  <a:gd name="T6" fmla="*/ 6 w 508"/>
                  <a:gd name="T7" fmla="*/ 28 h 28"/>
                  <a:gd name="T8" fmla="*/ 4 w 508"/>
                  <a:gd name="T9" fmla="*/ 26 h 28"/>
                  <a:gd name="T10" fmla="*/ 0 w 508"/>
                  <a:gd name="T11" fmla="*/ 22 h 28"/>
                  <a:gd name="T12" fmla="*/ 0 w 508"/>
                  <a:gd name="T13" fmla="*/ 16 h 28"/>
                  <a:gd name="T14" fmla="*/ 0 w 508"/>
                  <a:gd name="T15" fmla="*/ 12 h 28"/>
                  <a:gd name="T16" fmla="*/ 0 w 508"/>
                  <a:gd name="T17" fmla="*/ 12 h 28"/>
                  <a:gd name="T18" fmla="*/ 0 w 508"/>
                  <a:gd name="T19" fmla="*/ 8 h 28"/>
                  <a:gd name="T20" fmla="*/ 4 w 508"/>
                  <a:gd name="T21" fmla="*/ 4 h 28"/>
                  <a:gd name="T22" fmla="*/ 6 w 508"/>
                  <a:gd name="T23" fmla="*/ 2 h 28"/>
                  <a:gd name="T24" fmla="*/ 12 w 508"/>
                  <a:gd name="T25" fmla="*/ 0 h 28"/>
                  <a:gd name="T26" fmla="*/ 496 w 508"/>
                  <a:gd name="T27" fmla="*/ 0 h 28"/>
                  <a:gd name="T28" fmla="*/ 496 w 508"/>
                  <a:gd name="T29" fmla="*/ 0 h 28"/>
                  <a:gd name="T30" fmla="*/ 500 w 508"/>
                  <a:gd name="T31" fmla="*/ 2 h 28"/>
                  <a:gd name="T32" fmla="*/ 504 w 508"/>
                  <a:gd name="T33" fmla="*/ 4 h 28"/>
                  <a:gd name="T34" fmla="*/ 506 w 508"/>
                  <a:gd name="T35" fmla="*/ 8 h 28"/>
                  <a:gd name="T36" fmla="*/ 508 w 508"/>
                  <a:gd name="T37" fmla="*/ 12 h 28"/>
                  <a:gd name="T38" fmla="*/ 508 w 508"/>
                  <a:gd name="T39" fmla="*/ 16 h 28"/>
                  <a:gd name="T40" fmla="*/ 508 w 508"/>
                  <a:gd name="T41" fmla="*/ 16 h 28"/>
                  <a:gd name="T42" fmla="*/ 506 w 508"/>
                  <a:gd name="T43" fmla="*/ 22 h 28"/>
                  <a:gd name="T44" fmla="*/ 504 w 508"/>
                  <a:gd name="T45" fmla="*/ 26 h 28"/>
                  <a:gd name="T46" fmla="*/ 500 w 508"/>
                  <a:gd name="T47" fmla="*/ 28 h 28"/>
                  <a:gd name="T48" fmla="*/ 496 w 508"/>
                  <a:gd name="T4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8" h="28">
                    <a:moveTo>
                      <a:pt x="496" y="28"/>
                    </a:moveTo>
                    <a:lnTo>
                      <a:pt x="12" y="28"/>
                    </a:lnTo>
                    <a:lnTo>
                      <a:pt x="12" y="28"/>
                    </a:lnTo>
                    <a:lnTo>
                      <a:pt x="6" y="28"/>
                    </a:lnTo>
                    <a:lnTo>
                      <a:pt x="4" y="26"/>
                    </a:lnTo>
                    <a:lnTo>
                      <a:pt x="0" y="22"/>
                    </a:lnTo>
                    <a:lnTo>
                      <a:pt x="0" y="16"/>
                    </a:lnTo>
                    <a:lnTo>
                      <a:pt x="0" y="12"/>
                    </a:lnTo>
                    <a:lnTo>
                      <a:pt x="0" y="12"/>
                    </a:lnTo>
                    <a:lnTo>
                      <a:pt x="0" y="8"/>
                    </a:lnTo>
                    <a:lnTo>
                      <a:pt x="4" y="4"/>
                    </a:lnTo>
                    <a:lnTo>
                      <a:pt x="6" y="2"/>
                    </a:lnTo>
                    <a:lnTo>
                      <a:pt x="12" y="0"/>
                    </a:lnTo>
                    <a:lnTo>
                      <a:pt x="496" y="0"/>
                    </a:lnTo>
                    <a:lnTo>
                      <a:pt x="496" y="0"/>
                    </a:lnTo>
                    <a:lnTo>
                      <a:pt x="500" y="2"/>
                    </a:lnTo>
                    <a:lnTo>
                      <a:pt x="504" y="4"/>
                    </a:lnTo>
                    <a:lnTo>
                      <a:pt x="506" y="8"/>
                    </a:lnTo>
                    <a:lnTo>
                      <a:pt x="508" y="12"/>
                    </a:lnTo>
                    <a:lnTo>
                      <a:pt x="508" y="16"/>
                    </a:lnTo>
                    <a:lnTo>
                      <a:pt x="508" y="16"/>
                    </a:lnTo>
                    <a:lnTo>
                      <a:pt x="506" y="22"/>
                    </a:lnTo>
                    <a:lnTo>
                      <a:pt x="504" y="26"/>
                    </a:lnTo>
                    <a:lnTo>
                      <a:pt x="500" y="28"/>
                    </a:lnTo>
                    <a:lnTo>
                      <a:pt x="496"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34"/>
              <p:cNvSpPr>
                <a:spLocks/>
              </p:cNvSpPr>
              <p:nvPr/>
            </p:nvSpPr>
            <p:spPr bwMode="auto">
              <a:xfrm rot="16200000">
                <a:off x="8407295" y="3612538"/>
                <a:ext cx="43522" cy="265970"/>
              </a:xfrm>
              <a:custGeom>
                <a:avLst/>
                <a:gdLst>
                  <a:gd name="T0" fmla="*/ 18 w 36"/>
                  <a:gd name="T1" fmla="*/ 220 h 220"/>
                  <a:gd name="T2" fmla="*/ 18 w 36"/>
                  <a:gd name="T3" fmla="*/ 220 h 220"/>
                  <a:gd name="T4" fmla="*/ 10 w 36"/>
                  <a:gd name="T5" fmla="*/ 218 h 220"/>
                  <a:gd name="T6" fmla="*/ 4 w 36"/>
                  <a:gd name="T7" fmla="*/ 214 h 220"/>
                  <a:gd name="T8" fmla="*/ 0 w 36"/>
                  <a:gd name="T9" fmla="*/ 208 h 220"/>
                  <a:gd name="T10" fmla="*/ 0 w 36"/>
                  <a:gd name="T11" fmla="*/ 202 h 220"/>
                  <a:gd name="T12" fmla="*/ 0 w 36"/>
                  <a:gd name="T13" fmla="*/ 18 h 220"/>
                  <a:gd name="T14" fmla="*/ 0 w 36"/>
                  <a:gd name="T15" fmla="*/ 18 h 220"/>
                  <a:gd name="T16" fmla="*/ 0 w 36"/>
                  <a:gd name="T17" fmla="*/ 12 h 220"/>
                  <a:gd name="T18" fmla="*/ 4 w 36"/>
                  <a:gd name="T19" fmla="*/ 6 h 220"/>
                  <a:gd name="T20" fmla="*/ 10 w 36"/>
                  <a:gd name="T21" fmla="*/ 2 h 220"/>
                  <a:gd name="T22" fmla="*/ 18 w 36"/>
                  <a:gd name="T23" fmla="*/ 0 h 220"/>
                  <a:gd name="T24" fmla="*/ 18 w 36"/>
                  <a:gd name="T25" fmla="*/ 0 h 220"/>
                  <a:gd name="T26" fmla="*/ 26 w 36"/>
                  <a:gd name="T27" fmla="*/ 2 h 220"/>
                  <a:gd name="T28" fmla="*/ 30 w 36"/>
                  <a:gd name="T29" fmla="*/ 6 h 220"/>
                  <a:gd name="T30" fmla="*/ 34 w 36"/>
                  <a:gd name="T31" fmla="*/ 12 h 220"/>
                  <a:gd name="T32" fmla="*/ 36 w 36"/>
                  <a:gd name="T33" fmla="*/ 18 h 220"/>
                  <a:gd name="T34" fmla="*/ 36 w 36"/>
                  <a:gd name="T35" fmla="*/ 202 h 220"/>
                  <a:gd name="T36" fmla="*/ 36 w 36"/>
                  <a:gd name="T37" fmla="*/ 202 h 220"/>
                  <a:gd name="T38" fmla="*/ 34 w 36"/>
                  <a:gd name="T39" fmla="*/ 208 h 220"/>
                  <a:gd name="T40" fmla="*/ 30 w 36"/>
                  <a:gd name="T41" fmla="*/ 214 h 220"/>
                  <a:gd name="T42" fmla="*/ 26 w 36"/>
                  <a:gd name="T43" fmla="*/ 218 h 220"/>
                  <a:gd name="T44" fmla="*/ 18 w 36"/>
                  <a:gd name="T45"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220">
                    <a:moveTo>
                      <a:pt x="18" y="220"/>
                    </a:moveTo>
                    <a:lnTo>
                      <a:pt x="18" y="220"/>
                    </a:lnTo>
                    <a:lnTo>
                      <a:pt x="10" y="218"/>
                    </a:lnTo>
                    <a:lnTo>
                      <a:pt x="4" y="214"/>
                    </a:lnTo>
                    <a:lnTo>
                      <a:pt x="0" y="208"/>
                    </a:lnTo>
                    <a:lnTo>
                      <a:pt x="0" y="202"/>
                    </a:lnTo>
                    <a:lnTo>
                      <a:pt x="0" y="18"/>
                    </a:lnTo>
                    <a:lnTo>
                      <a:pt x="0" y="18"/>
                    </a:lnTo>
                    <a:lnTo>
                      <a:pt x="0" y="12"/>
                    </a:lnTo>
                    <a:lnTo>
                      <a:pt x="4" y="6"/>
                    </a:lnTo>
                    <a:lnTo>
                      <a:pt x="10" y="2"/>
                    </a:lnTo>
                    <a:lnTo>
                      <a:pt x="18" y="0"/>
                    </a:lnTo>
                    <a:lnTo>
                      <a:pt x="18" y="0"/>
                    </a:lnTo>
                    <a:lnTo>
                      <a:pt x="26" y="2"/>
                    </a:lnTo>
                    <a:lnTo>
                      <a:pt x="30" y="6"/>
                    </a:lnTo>
                    <a:lnTo>
                      <a:pt x="34" y="12"/>
                    </a:lnTo>
                    <a:lnTo>
                      <a:pt x="36" y="18"/>
                    </a:lnTo>
                    <a:lnTo>
                      <a:pt x="36" y="202"/>
                    </a:lnTo>
                    <a:lnTo>
                      <a:pt x="36" y="202"/>
                    </a:lnTo>
                    <a:lnTo>
                      <a:pt x="34" y="208"/>
                    </a:lnTo>
                    <a:lnTo>
                      <a:pt x="30" y="214"/>
                    </a:lnTo>
                    <a:lnTo>
                      <a:pt x="26" y="218"/>
                    </a:lnTo>
                    <a:lnTo>
                      <a:pt x="18" y="220"/>
                    </a:lnTo>
                    <a:close/>
                  </a:path>
                </a:pathLst>
              </a:custGeom>
              <a:solidFill>
                <a:srgbClr val="F686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35"/>
              <p:cNvSpPr>
                <a:spLocks/>
              </p:cNvSpPr>
              <p:nvPr/>
            </p:nvSpPr>
            <p:spPr bwMode="auto">
              <a:xfrm rot="16200000">
                <a:off x="8407295" y="3612538"/>
                <a:ext cx="43522" cy="265970"/>
              </a:xfrm>
              <a:custGeom>
                <a:avLst/>
                <a:gdLst>
                  <a:gd name="T0" fmla="*/ 18 w 36"/>
                  <a:gd name="T1" fmla="*/ 220 h 220"/>
                  <a:gd name="T2" fmla="*/ 18 w 36"/>
                  <a:gd name="T3" fmla="*/ 220 h 220"/>
                  <a:gd name="T4" fmla="*/ 10 w 36"/>
                  <a:gd name="T5" fmla="*/ 218 h 220"/>
                  <a:gd name="T6" fmla="*/ 4 w 36"/>
                  <a:gd name="T7" fmla="*/ 214 h 220"/>
                  <a:gd name="T8" fmla="*/ 0 w 36"/>
                  <a:gd name="T9" fmla="*/ 208 h 220"/>
                  <a:gd name="T10" fmla="*/ 0 w 36"/>
                  <a:gd name="T11" fmla="*/ 202 h 220"/>
                  <a:gd name="T12" fmla="*/ 0 w 36"/>
                  <a:gd name="T13" fmla="*/ 18 h 220"/>
                  <a:gd name="T14" fmla="*/ 0 w 36"/>
                  <a:gd name="T15" fmla="*/ 18 h 220"/>
                  <a:gd name="T16" fmla="*/ 0 w 36"/>
                  <a:gd name="T17" fmla="*/ 12 h 220"/>
                  <a:gd name="T18" fmla="*/ 4 w 36"/>
                  <a:gd name="T19" fmla="*/ 6 h 220"/>
                  <a:gd name="T20" fmla="*/ 10 w 36"/>
                  <a:gd name="T21" fmla="*/ 2 h 220"/>
                  <a:gd name="T22" fmla="*/ 18 w 36"/>
                  <a:gd name="T23" fmla="*/ 0 h 220"/>
                  <a:gd name="T24" fmla="*/ 18 w 36"/>
                  <a:gd name="T25" fmla="*/ 0 h 220"/>
                  <a:gd name="T26" fmla="*/ 26 w 36"/>
                  <a:gd name="T27" fmla="*/ 2 h 220"/>
                  <a:gd name="T28" fmla="*/ 30 w 36"/>
                  <a:gd name="T29" fmla="*/ 6 h 220"/>
                  <a:gd name="T30" fmla="*/ 34 w 36"/>
                  <a:gd name="T31" fmla="*/ 12 h 220"/>
                  <a:gd name="T32" fmla="*/ 36 w 36"/>
                  <a:gd name="T33" fmla="*/ 18 h 220"/>
                  <a:gd name="T34" fmla="*/ 36 w 36"/>
                  <a:gd name="T35" fmla="*/ 202 h 220"/>
                  <a:gd name="T36" fmla="*/ 36 w 36"/>
                  <a:gd name="T37" fmla="*/ 202 h 220"/>
                  <a:gd name="T38" fmla="*/ 34 w 36"/>
                  <a:gd name="T39" fmla="*/ 208 h 220"/>
                  <a:gd name="T40" fmla="*/ 30 w 36"/>
                  <a:gd name="T41" fmla="*/ 214 h 220"/>
                  <a:gd name="T42" fmla="*/ 26 w 36"/>
                  <a:gd name="T43" fmla="*/ 218 h 220"/>
                  <a:gd name="T44" fmla="*/ 18 w 36"/>
                  <a:gd name="T45"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220">
                    <a:moveTo>
                      <a:pt x="18" y="220"/>
                    </a:moveTo>
                    <a:lnTo>
                      <a:pt x="18" y="220"/>
                    </a:lnTo>
                    <a:lnTo>
                      <a:pt x="10" y="218"/>
                    </a:lnTo>
                    <a:lnTo>
                      <a:pt x="4" y="214"/>
                    </a:lnTo>
                    <a:lnTo>
                      <a:pt x="0" y="208"/>
                    </a:lnTo>
                    <a:lnTo>
                      <a:pt x="0" y="202"/>
                    </a:lnTo>
                    <a:lnTo>
                      <a:pt x="0" y="18"/>
                    </a:lnTo>
                    <a:lnTo>
                      <a:pt x="0" y="18"/>
                    </a:lnTo>
                    <a:lnTo>
                      <a:pt x="0" y="12"/>
                    </a:lnTo>
                    <a:lnTo>
                      <a:pt x="4" y="6"/>
                    </a:lnTo>
                    <a:lnTo>
                      <a:pt x="10" y="2"/>
                    </a:lnTo>
                    <a:lnTo>
                      <a:pt x="18" y="0"/>
                    </a:lnTo>
                    <a:lnTo>
                      <a:pt x="18" y="0"/>
                    </a:lnTo>
                    <a:lnTo>
                      <a:pt x="26" y="2"/>
                    </a:lnTo>
                    <a:lnTo>
                      <a:pt x="30" y="6"/>
                    </a:lnTo>
                    <a:lnTo>
                      <a:pt x="34" y="12"/>
                    </a:lnTo>
                    <a:lnTo>
                      <a:pt x="36" y="18"/>
                    </a:lnTo>
                    <a:lnTo>
                      <a:pt x="36" y="202"/>
                    </a:lnTo>
                    <a:lnTo>
                      <a:pt x="36" y="202"/>
                    </a:lnTo>
                    <a:lnTo>
                      <a:pt x="34" y="208"/>
                    </a:lnTo>
                    <a:lnTo>
                      <a:pt x="30" y="214"/>
                    </a:lnTo>
                    <a:lnTo>
                      <a:pt x="26" y="218"/>
                    </a:lnTo>
                    <a:lnTo>
                      <a:pt x="18" y="2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36"/>
              <p:cNvSpPr>
                <a:spLocks/>
              </p:cNvSpPr>
              <p:nvPr/>
            </p:nvSpPr>
            <p:spPr bwMode="auto">
              <a:xfrm rot="16200000">
                <a:off x="8424221" y="3310299"/>
                <a:ext cx="120895" cy="251462"/>
              </a:xfrm>
              <a:custGeom>
                <a:avLst/>
                <a:gdLst>
                  <a:gd name="T0" fmla="*/ 12 w 100"/>
                  <a:gd name="T1" fmla="*/ 206 h 208"/>
                  <a:gd name="T2" fmla="*/ 12 w 100"/>
                  <a:gd name="T3" fmla="*/ 206 h 208"/>
                  <a:gd name="T4" fmla="*/ 6 w 100"/>
                  <a:gd name="T5" fmla="*/ 204 h 208"/>
                  <a:gd name="T6" fmla="*/ 2 w 100"/>
                  <a:gd name="T7" fmla="*/ 198 h 208"/>
                  <a:gd name="T8" fmla="*/ 0 w 100"/>
                  <a:gd name="T9" fmla="*/ 190 h 208"/>
                  <a:gd name="T10" fmla="*/ 0 w 100"/>
                  <a:gd name="T11" fmla="*/ 184 h 208"/>
                  <a:gd name="T12" fmla="*/ 64 w 100"/>
                  <a:gd name="T13" fmla="*/ 12 h 208"/>
                  <a:gd name="T14" fmla="*/ 64 w 100"/>
                  <a:gd name="T15" fmla="*/ 12 h 208"/>
                  <a:gd name="T16" fmla="*/ 68 w 100"/>
                  <a:gd name="T17" fmla="*/ 4 h 208"/>
                  <a:gd name="T18" fmla="*/ 74 w 100"/>
                  <a:gd name="T19" fmla="*/ 0 h 208"/>
                  <a:gd name="T20" fmla="*/ 80 w 100"/>
                  <a:gd name="T21" fmla="*/ 0 h 208"/>
                  <a:gd name="T22" fmla="*/ 88 w 100"/>
                  <a:gd name="T23" fmla="*/ 0 h 208"/>
                  <a:gd name="T24" fmla="*/ 88 w 100"/>
                  <a:gd name="T25" fmla="*/ 0 h 208"/>
                  <a:gd name="T26" fmla="*/ 94 w 100"/>
                  <a:gd name="T27" fmla="*/ 4 h 208"/>
                  <a:gd name="T28" fmla="*/ 98 w 100"/>
                  <a:gd name="T29" fmla="*/ 10 h 208"/>
                  <a:gd name="T30" fmla="*/ 100 w 100"/>
                  <a:gd name="T31" fmla="*/ 16 h 208"/>
                  <a:gd name="T32" fmla="*/ 98 w 100"/>
                  <a:gd name="T33" fmla="*/ 24 h 208"/>
                  <a:gd name="T34" fmla="*/ 36 w 100"/>
                  <a:gd name="T35" fmla="*/ 196 h 208"/>
                  <a:gd name="T36" fmla="*/ 36 w 100"/>
                  <a:gd name="T37" fmla="*/ 196 h 208"/>
                  <a:gd name="T38" fmla="*/ 32 w 100"/>
                  <a:gd name="T39" fmla="*/ 202 h 208"/>
                  <a:gd name="T40" fmla="*/ 26 w 100"/>
                  <a:gd name="T41" fmla="*/ 206 h 208"/>
                  <a:gd name="T42" fmla="*/ 18 w 100"/>
                  <a:gd name="T43" fmla="*/ 208 h 208"/>
                  <a:gd name="T44" fmla="*/ 12 w 100"/>
                  <a:gd name="T45" fmla="*/ 20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208">
                    <a:moveTo>
                      <a:pt x="12" y="206"/>
                    </a:moveTo>
                    <a:lnTo>
                      <a:pt x="12" y="206"/>
                    </a:lnTo>
                    <a:lnTo>
                      <a:pt x="6" y="204"/>
                    </a:lnTo>
                    <a:lnTo>
                      <a:pt x="2" y="198"/>
                    </a:lnTo>
                    <a:lnTo>
                      <a:pt x="0" y="190"/>
                    </a:lnTo>
                    <a:lnTo>
                      <a:pt x="0" y="184"/>
                    </a:lnTo>
                    <a:lnTo>
                      <a:pt x="64" y="12"/>
                    </a:lnTo>
                    <a:lnTo>
                      <a:pt x="64" y="12"/>
                    </a:lnTo>
                    <a:lnTo>
                      <a:pt x="68" y="4"/>
                    </a:lnTo>
                    <a:lnTo>
                      <a:pt x="74" y="0"/>
                    </a:lnTo>
                    <a:lnTo>
                      <a:pt x="80" y="0"/>
                    </a:lnTo>
                    <a:lnTo>
                      <a:pt x="88" y="0"/>
                    </a:lnTo>
                    <a:lnTo>
                      <a:pt x="88" y="0"/>
                    </a:lnTo>
                    <a:lnTo>
                      <a:pt x="94" y="4"/>
                    </a:lnTo>
                    <a:lnTo>
                      <a:pt x="98" y="10"/>
                    </a:lnTo>
                    <a:lnTo>
                      <a:pt x="100" y="16"/>
                    </a:lnTo>
                    <a:lnTo>
                      <a:pt x="98" y="24"/>
                    </a:lnTo>
                    <a:lnTo>
                      <a:pt x="36" y="196"/>
                    </a:lnTo>
                    <a:lnTo>
                      <a:pt x="36" y="196"/>
                    </a:lnTo>
                    <a:lnTo>
                      <a:pt x="32" y="202"/>
                    </a:lnTo>
                    <a:lnTo>
                      <a:pt x="26" y="206"/>
                    </a:lnTo>
                    <a:lnTo>
                      <a:pt x="18" y="208"/>
                    </a:lnTo>
                    <a:lnTo>
                      <a:pt x="12" y="206"/>
                    </a:lnTo>
                    <a:close/>
                  </a:path>
                </a:pathLst>
              </a:custGeom>
              <a:solidFill>
                <a:srgbClr val="F686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37"/>
              <p:cNvSpPr>
                <a:spLocks/>
              </p:cNvSpPr>
              <p:nvPr/>
            </p:nvSpPr>
            <p:spPr bwMode="auto">
              <a:xfrm rot="16200000">
                <a:off x="8424221" y="3310299"/>
                <a:ext cx="120895" cy="251462"/>
              </a:xfrm>
              <a:custGeom>
                <a:avLst/>
                <a:gdLst>
                  <a:gd name="T0" fmla="*/ 12 w 100"/>
                  <a:gd name="T1" fmla="*/ 206 h 208"/>
                  <a:gd name="T2" fmla="*/ 12 w 100"/>
                  <a:gd name="T3" fmla="*/ 206 h 208"/>
                  <a:gd name="T4" fmla="*/ 6 w 100"/>
                  <a:gd name="T5" fmla="*/ 204 h 208"/>
                  <a:gd name="T6" fmla="*/ 2 w 100"/>
                  <a:gd name="T7" fmla="*/ 198 h 208"/>
                  <a:gd name="T8" fmla="*/ 0 w 100"/>
                  <a:gd name="T9" fmla="*/ 190 h 208"/>
                  <a:gd name="T10" fmla="*/ 0 w 100"/>
                  <a:gd name="T11" fmla="*/ 184 h 208"/>
                  <a:gd name="T12" fmla="*/ 64 w 100"/>
                  <a:gd name="T13" fmla="*/ 12 h 208"/>
                  <a:gd name="T14" fmla="*/ 64 w 100"/>
                  <a:gd name="T15" fmla="*/ 12 h 208"/>
                  <a:gd name="T16" fmla="*/ 68 w 100"/>
                  <a:gd name="T17" fmla="*/ 4 h 208"/>
                  <a:gd name="T18" fmla="*/ 74 w 100"/>
                  <a:gd name="T19" fmla="*/ 0 h 208"/>
                  <a:gd name="T20" fmla="*/ 80 w 100"/>
                  <a:gd name="T21" fmla="*/ 0 h 208"/>
                  <a:gd name="T22" fmla="*/ 88 w 100"/>
                  <a:gd name="T23" fmla="*/ 0 h 208"/>
                  <a:gd name="T24" fmla="*/ 88 w 100"/>
                  <a:gd name="T25" fmla="*/ 0 h 208"/>
                  <a:gd name="T26" fmla="*/ 94 w 100"/>
                  <a:gd name="T27" fmla="*/ 4 h 208"/>
                  <a:gd name="T28" fmla="*/ 98 w 100"/>
                  <a:gd name="T29" fmla="*/ 10 h 208"/>
                  <a:gd name="T30" fmla="*/ 100 w 100"/>
                  <a:gd name="T31" fmla="*/ 16 h 208"/>
                  <a:gd name="T32" fmla="*/ 98 w 100"/>
                  <a:gd name="T33" fmla="*/ 24 h 208"/>
                  <a:gd name="T34" fmla="*/ 36 w 100"/>
                  <a:gd name="T35" fmla="*/ 196 h 208"/>
                  <a:gd name="T36" fmla="*/ 36 w 100"/>
                  <a:gd name="T37" fmla="*/ 196 h 208"/>
                  <a:gd name="T38" fmla="*/ 32 w 100"/>
                  <a:gd name="T39" fmla="*/ 202 h 208"/>
                  <a:gd name="T40" fmla="*/ 26 w 100"/>
                  <a:gd name="T41" fmla="*/ 206 h 208"/>
                  <a:gd name="T42" fmla="*/ 18 w 100"/>
                  <a:gd name="T43" fmla="*/ 208 h 208"/>
                  <a:gd name="T44" fmla="*/ 12 w 100"/>
                  <a:gd name="T45" fmla="*/ 20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208">
                    <a:moveTo>
                      <a:pt x="12" y="206"/>
                    </a:moveTo>
                    <a:lnTo>
                      <a:pt x="12" y="206"/>
                    </a:lnTo>
                    <a:lnTo>
                      <a:pt x="6" y="204"/>
                    </a:lnTo>
                    <a:lnTo>
                      <a:pt x="2" y="198"/>
                    </a:lnTo>
                    <a:lnTo>
                      <a:pt x="0" y="190"/>
                    </a:lnTo>
                    <a:lnTo>
                      <a:pt x="0" y="184"/>
                    </a:lnTo>
                    <a:lnTo>
                      <a:pt x="64" y="12"/>
                    </a:lnTo>
                    <a:lnTo>
                      <a:pt x="64" y="12"/>
                    </a:lnTo>
                    <a:lnTo>
                      <a:pt x="68" y="4"/>
                    </a:lnTo>
                    <a:lnTo>
                      <a:pt x="74" y="0"/>
                    </a:lnTo>
                    <a:lnTo>
                      <a:pt x="80" y="0"/>
                    </a:lnTo>
                    <a:lnTo>
                      <a:pt x="88" y="0"/>
                    </a:lnTo>
                    <a:lnTo>
                      <a:pt x="88" y="0"/>
                    </a:lnTo>
                    <a:lnTo>
                      <a:pt x="94" y="4"/>
                    </a:lnTo>
                    <a:lnTo>
                      <a:pt x="98" y="10"/>
                    </a:lnTo>
                    <a:lnTo>
                      <a:pt x="100" y="16"/>
                    </a:lnTo>
                    <a:lnTo>
                      <a:pt x="98" y="24"/>
                    </a:lnTo>
                    <a:lnTo>
                      <a:pt x="36" y="196"/>
                    </a:lnTo>
                    <a:lnTo>
                      <a:pt x="36" y="196"/>
                    </a:lnTo>
                    <a:lnTo>
                      <a:pt x="32" y="202"/>
                    </a:lnTo>
                    <a:lnTo>
                      <a:pt x="26" y="206"/>
                    </a:lnTo>
                    <a:lnTo>
                      <a:pt x="18" y="208"/>
                    </a:lnTo>
                    <a:lnTo>
                      <a:pt x="12" y="2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38"/>
              <p:cNvSpPr>
                <a:spLocks/>
              </p:cNvSpPr>
              <p:nvPr/>
            </p:nvSpPr>
            <p:spPr bwMode="auto">
              <a:xfrm rot="16200000">
                <a:off x="8562041" y="3070926"/>
                <a:ext cx="188597" cy="212776"/>
              </a:xfrm>
              <a:custGeom>
                <a:avLst/>
                <a:gdLst>
                  <a:gd name="T0" fmla="*/ 6 w 156"/>
                  <a:gd name="T1" fmla="*/ 172 h 176"/>
                  <a:gd name="T2" fmla="*/ 6 w 156"/>
                  <a:gd name="T3" fmla="*/ 172 h 176"/>
                  <a:gd name="T4" fmla="*/ 2 w 156"/>
                  <a:gd name="T5" fmla="*/ 166 h 176"/>
                  <a:gd name="T6" fmla="*/ 0 w 156"/>
                  <a:gd name="T7" fmla="*/ 160 h 176"/>
                  <a:gd name="T8" fmla="*/ 0 w 156"/>
                  <a:gd name="T9" fmla="*/ 154 h 176"/>
                  <a:gd name="T10" fmla="*/ 4 w 156"/>
                  <a:gd name="T11" fmla="*/ 146 h 176"/>
                  <a:gd name="T12" fmla="*/ 124 w 156"/>
                  <a:gd name="T13" fmla="*/ 6 h 176"/>
                  <a:gd name="T14" fmla="*/ 124 w 156"/>
                  <a:gd name="T15" fmla="*/ 6 h 176"/>
                  <a:gd name="T16" fmla="*/ 128 w 156"/>
                  <a:gd name="T17" fmla="*/ 2 h 176"/>
                  <a:gd name="T18" fmla="*/ 136 w 156"/>
                  <a:gd name="T19" fmla="*/ 0 h 176"/>
                  <a:gd name="T20" fmla="*/ 142 w 156"/>
                  <a:gd name="T21" fmla="*/ 2 h 176"/>
                  <a:gd name="T22" fmla="*/ 150 w 156"/>
                  <a:gd name="T23" fmla="*/ 4 h 176"/>
                  <a:gd name="T24" fmla="*/ 150 w 156"/>
                  <a:gd name="T25" fmla="*/ 4 h 176"/>
                  <a:gd name="T26" fmla="*/ 154 w 156"/>
                  <a:gd name="T27" fmla="*/ 10 h 176"/>
                  <a:gd name="T28" fmla="*/ 156 w 156"/>
                  <a:gd name="T29" fmla="*/ 18 h 176"/>
                  <a:gd name="T30" fmla="*/ 154 w 156"/>
                  <a:gd name="T31" fmla="*/ 24 h 176"/>
                  <a:gd name="T32" fmla="*/ 152 w 156"/>
                  <a:gd name="T33" fmla="*/ 30 h 176"/>
                  <a:gd name="T34" fmla="*/ 32 w 156"/>
                  <a:gd name="T35" fmla="*/ 170 h 176"/>
                  <a:gd name="T36" fmla="*/ 32 w 156"/>
                  <a:gd name="T37" fmla="*/ 170 h 176"/>
                  <a:gd name="T38" fmla="*/ 26 w 156"/>
                  <a:gd name="T39" fmla="*/ 176 h 176"/>
                  <a:gd name="T40" fmla="*/ 20 w 156"/>
                  <a:gd name="T41" fmla="*/ 176 h 176"/>
                  <a:gd name="T42" fmla="*/ 12 w 156"/>
                  <a:gd name="T43" fmla="*/ 176 h 176"/>
                  <a:gd name="T44" fmla="*/ 6 w 156"/>
                  <a:gd name="T45" fmla="*/ 1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176">
                    <a:moveTo>
                      <a:pt x="6" y="172"/>
                    </a:moveTo>
                    <a:lnTo>
                      <a:pt x="6" y="172"/>
                    </a:lnTo>
                    <a:lnTo>
                      <a:pt x="2" y="166"/>
                    </a:lnTo>
                    <a:lnTo>
                      <a:pt x="0" y="160"/>
                    </a:lnTo>
                    <a:lnTo>
                      <a:pt x="0" y="154"/>
                    </a:lnTo>
                    <a:lnTo>
                      <a:pt x="4" y="146"/>
                    </a:lnTo>
                    <a:lnTo>
                      <a:pt x="124" y="6"/>
                    </a:lnTo>
                    <a:lnTo>
                      <a:pt x="124" y="6"/>
                    </a:lnTo>
                    <a:lnTo>
                      <a:pt x="128" y="2"/>
                    </a:lnTo>
                    <a:lnTo>
                      <a:pt x="136" y="0"/>
                    </a:lnTo>
                    <a:lnTo>
                      <a:pt x="142" y="2"/>
                    </a:lnTo>
                    <a:lnTo>
                      <a:pt x="150" y="4"/>
                    </a:lnTo>
                    <a:lnTo>
                      <a:pt x="150" y="4"/>
                    </a:lnTo>
                    <a:lnTo>
                      <a:pt x="154" y="10"/>
                    </a:lnTo>
                    <a:lnTo>
                      <a:pt x="156" y="18"/>
                    </a:lnTo>
                    <a:lnTo>
                      <a:pt x="154" y="24"/>
                    </a:lnTo>
                    <a:lnTo>
                      <a:pt x="152" y="30"/>
                    </a:lnTo>
                    <a:lnTo>
                      <a:pt x="32" y="170"/>
                    </a:lnTo>
                    <a:lnTo>
                      <a:pt x="32" y="170"/>
                    </a:lnTo>
                    <a:lnTo>
                      <a:pt x="26" y="176"/>
                    </a:lnTo>
                    <a:lnTo>
                      <a:pt x="20" y="176"/>
                    </a:lnTo>
                    <a:lnTo>
                      <a:pt x="12" y="176"/>
                    </a:lnTo>
                    <a:lnTo>
                      <a:pt x="6" y="172"/>
                    </a:lnTo>
                    <a:close/>
                  </a:path>
                </a:pathLst>
              </a:custGeom>
              <a:solidFill>
                <a:srgbClr val="F686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39"/>
              <p:cNvSpPr>
                <a:spLocks/>
              </p:cNvSpPr>
              <p:nvPr/>
            </p:nvSpPr>
            <p:spPr bwMode="auto">
              <a:xfrm rot="16200000">
                <a:off x="8562041" y="3070926"/>
                <a:ext cx="188597" cy="212776"/>
              </a:xfrm>
              <a:custGeom>
                <a:avLst/>
                <a:gdLst>
                  <a:gd name="T0" fmla="*/ 6 w 156"/>
                  <a:gd name="T1" fmla="*/ 172 h 176"/>
                  <a:gd name="T2" fmla="*/ 6 w 156"/>
                  <a:gd name="T3" fmla="*/ 172 h 176"/>
                  <a:gd name="T4" fmla="*/ 2 w 156"/>
                  <a:gd name="T5" fmla="*/ 166 h 176"/>
                  <a:gd name="T6" fmla="*/ 0 w 156"/>
                  <a:gd name="T7" fmla="*/ 160 h 176"/>
                  <a:gd name="T8" fmla="*/ 0 w 156"/>
                  <a:gd name="T9" fmla="*/ 154 h 176"/>
                  <a:gd name="T10" fmla="*/ 4 w 156"/>
                  <a:gd name="T11" fmla="*/ 146 h 176"/>
                  <a:gd name="T12" fmla="*/ 124 w 156"/>
                  <a:gd name="T13" fmla="*/ 6 h 176"/>
                  <a:gd name="T14" fmla="*/ 124 w 156"/>
                  <a:gd name="T15" fmla="*/ 6 h 176"/>
                  <a:gd name="T16" fmla="*/ 128 w 156"/>
                  <a:gd name="T17" fmla="*/ 2 h 176"/>
                  <a:gd name="T18" fmla="*/ 136 w 156"/>
                  <a:gd name="T19" fmla="*/ 0 h 176"/>
                  <a:gd name="T20" fmla="*/ 142 w 156"/>
                  <a:gd name="T21" fmla="*/ 2 h 176"/>
                  <a:gd name="T22" fmla="*/ 150 w 156"/>
                  <a:gd name="T23" fmla="*/ 4 h 176"/>
                  <a:gd name="T24" fmla="*/ 150 w 156"/>
                  <a:gd name="T25" fmla="*/ 4 h 176"/>
                  <a:gd name="T26" fmla="*/ 154 w 156"/>
                  <a:gd name="T27" fmla="*/ 10 h 176"/>
                  <a:gd name="T28" fmla="*/ 156 w 156"/>
                  <a:gd name="T29" fmla="*/ 18 h 176"/>
                  <a:gd name="T30" fmla="*/ 154 w 156"/>
                  <a:gd name="T31" fmla="*/ 24 h 176"/>
                  <a:gd name="T32" fmla="*/ 152 w 156"/>
                  <a:gd name="T33" fmla="*/ 30 h 176"/>
                  <a:gd name="T34" fmla="*/ 32 w 156"/>
                  <a:gd name="T35" fmla="*/ 170 h 176"/>
                  <a:gd name="T36" fmla="*/ 32 w 156"/>
                  <a:gd name="T37" fmla="*/ 170 h 176"/>
                  <a:gd name="T38" fmla="*/ 26 w 156"/>
                  <a:gd name="T39" fmla="*/ 176 h 176"/>
                  <a:gd name="T40" fmla="*/ 20 w 156"/>
                  <a:gd name="T41" fmla="*/ 176 h 176"/>
                  <a:gd name="T42" fmla="*/ 12 w 156"/>
                  <a:gd name="T43" fmla="*/ 176 h 176"/>
                  <a:gd name="T44" fmla="*/ 6 w 156"/>
                  <a:gd name="T45" fmla="*/ 1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176">
                    <a:moveTo>
                      <a:pt x="6" y="172"/>
                    </a:moveTo>
                    <a:lnTo>
                      <a:pt x="6" y="172"/>
                    </a:lnTo>
                    <a:lnTo>
                      <a:pt x="2" y="166"/>
                    </a:lnTo>
                    <a:lnTo>
                      <a:pt x="0" y="160"/>
                    </a:lnTo>
                    <a:lnTo>
                      <a:pt x="0" y="154"/>
                    </a:lnTo>
                    <a:lnTo>
                      <a:pt x="4" y="146"/>
                    </a:lnTo>
                    <a:lnTo>
                      <a:pt x="124" y="6"/>
                    </a:lnTo>
                    <a:lnTo>
                      <a:pt x="124" y="6"/>
                    </a:lnTo>
                    <a:lnTo>
                      <a:pt x="128" y="2"/>
                    </a:lnTo>
                    <a:lnTo>
                      <a:pt x="136" y="0"/>
                    </a:lnTo>
                    <a:lnTo>
                      <a:pt x="142" y="2"/>
                    </a:lnTo>
                    <a:lnTo>
                      <a:pt x="150" y="4"/>
                    </a:lnTo>
                    <a:lnTo>
                      <a:pt x="150" y="4"/>
                    </a:lnTo>
                    <a:lnTo>
                      <a:pt x="154" y="10"/>
                    </a:lnTo>
                    <a:lnTo>
                      <a:pt x="156" y="18"/>
                    </a:lnTo>
                    <a:lnTo>
                      <a:pt x="154" y="24"/>
                    </a:lnTo>
                    <a:lnTo>
                      <a:pt x="152" y="30"/>
                    </a:lnTo>
                    <a:lnTo>
                      <a:pt x="32" y="170"/>
                    </a:lnTo>
                    <a:lnTo>
                      <a:pt x="32" y="170"/>
                    </a:lnTo>
                    <a:lnTo>
                      <a:pt x="26" y="176"/>
                    </a:lnTo>
                    <a:lnTo>
                      <a:pt x="20" y="176"/>
                    </a:lnTo>
                    <a:lnTo>
                      <a:pt x="12" y="176"/>
                    </a:lnTo>
                    <a:lnTo>
                      <a:pt x="6" y="1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40"/>
              <p:cNvSpPr>
                <a:spLocks/>
              </p:cNvSpPr>
              <p:nvPr/>
            </p:nvSpPr>
            <p:spPr bwMode="auto">
              <a:xfrm rot="16200000">
                <a:off x="8777235" y="2921016"/>
                <a:ext cx="239373" cy="152328"/>
              </a:xfrm>
              <a:custGeom>
                <a:avLst/>
                <a:gdLst>
                  <a:gd name="T0" fmla="*/ 4 w 198"/>
                  <a:gd name="T1" fmla="*/ 116 h 126"/>
                  <a:gd name="T2" fmla="*/ 4 w 198"/>
                  <a:gd name="T3" fmla="*/ 116 h 126"/>
                  <a:gd name="T4" fmla="*/ 0 w 198"/>
                  <a:gd name="T5" fmla="*/ 110 h 126"/>
                  <a:gd name="T6" fmla="*/ 2 w 198"/>
                  <a:gd name="T7" fmla="*/ 102 h 126"/>
                  <a:gd name="T8" fmla="*/ 4 w 198"/>
                  <a:gd name="T9" fmla="*/ 96 h 126"/>
                  <a:gd name="T10" fmla="*/ 10 w 198"/>
                  <a:gd name="T11" fmla="*/ 92 h 126"/>
                  <a:gd name="T12" fmla="*/ 170 w 198"/>
                  <a:gd name="T13" fmla="*/ 2 h 126"/>
                  <a:gd name="T14" fmla="*/ 170 w 198"/>
                  <a:gd name="T15" fmla="*/ 2 h 126"/>
                  <a:gd name="T16" fmla="*/ 176 w 198"/>
                  <a:gd name="T17" fmla="*/ 0 h 126"/>
                  <a:gd name="T18" fmla="*/ 184 w 198"/>
                  <a:gd name="T19" fmla="*/ 0 h 126"/>
                  <a:gd name="T20" fmla="*/ 190 w 198"/>
                  <a:gd name="T21" fmla="*/ 2 h 126"/>
                  <a:gd name="T22" fmla="*/ 196 w 198"/>
                  <a:gd name="T23" fmla="*/ 8 h 126"/>
                  <a:gd name="T24" fmla="*/ 196 w 198"/>
                  <a:gd name="T25" fmla="*/ 8 h 126"/>
                  <a:gd name="T26" fmla="*/ 198 w 198"/>
                  <a:gd name="T27" fmla="*/ 16 h 126"/>
                  <a:gd name="T28" fmla="*/ 196 w 198"/>
                  <a:gd name="T29" fmla="*/ 22 h 126"/>
                  <a:gd name="T30" fmla="*/ 194 w 198"/>
                  <a:gd name="T31" fmla="*/ 28 h 126"/>
                  <a:gd name="T32" fmla="*/ 188 w 198"/>
                  <a:gd name="T33" fmla="*/ 34 h 126"/>
                  <a:gd name="T34" fmla="*/ 28 w 198"/>
                  <a:gd name="T35" fmla="*/ 124 h 126"/>
                  <a:gd name="T36" fmla="*/ 28 w 198"/>
                  <a:gd name="T37" fmla="*/ 124 h 126"/>
                  <a:gd name="T38" fmla="*/ 22 w 198"/>
                  <a:gd name="T39" fmla="*/ 126 h 126"/>
                  <a:gd name="T40" fmla="*/ 14 w 198"/>
                  <a:gd name="T41" fmla="*/ 126 h 126"/>
                  <a:gd name="T42" fmla="*/ 8 w 198"/>
                  <a:gd name="T43" fmla="*/ 122 h 126"/>
                  <a:gd name="T44" fmla="*/ 4 w 198"/>
                  <a:gd name="T45" fmla="*/ 1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8" h="126">
                    <a:moveTo>
                      <a:pt x="4" y="116"/>
                    </a:moveTo>
                    <a:lnTo>
                      <a:pt x="4" y="116"/>
                    </a:lnTo>
                    <a:lnTo>
                      <a:pt x="0" y="110"/>
                    </a:lnTo>
                    <a:lnTo>
                      <a:pt x="2" y="102"/>
                    </a:lnTo>
                    <a:lnTo>
                      <a:pt x="4" y="96"/>
                    </a:lnTo>
                    <a:lnTo>
                      <a:pt x="10" y="92"/>
                    </a:lnTo>
                    <a:lnTo>
                      <a:pt x="170" y="2"/>
                    </a:lnTo>
                    <a:lnTo>
                      <a:pt x="170" y="2"/>
                    </a:lnTo>
                    <a:lnTo>
                      <a:pt x="176" y="0"/>
                    </a:lnTo>
                    <a:lnTo>
                      <a:pt x="184" y="0"/>
                    </a:lnTo>
                    <a:lnTo>
                      <a:pt x="190" y="2"/>
                    </a:lnTo>
                    <a:lnTo>
                      <a:pt x="196" y="8"/>
                    </a:lnTo>
                    <a:lnTo>
                      <a:pt x="196" y="8"/>
                    </a:lnTo>
                    <a:lnTo>
                      <a:pt x="198" y="16"/>
                    </a:lnTo>
                    <a:lnTo>
                      <a:pt x="196" y="22"/>
                    </a:lnTo>
                    <a:lnTo>
                      <a:pt x="194" y="28"/>
                    </a:lnTo>
                    <a:lnTo>
                      <a:pt x="188" y="34"/>
                    </a:lnTo>
                    <a:lnTo>
                      <a:pt x="28" y="124"/>
                    </a:lnTo>
                    <a:lnTo>
                      <a:pt x="28" y="124"/>
                    </a:lnTo>
                    <a:lnTo>
                      <a:pt x="22" y="126"/>
                    </a:lnTo>
                    <a:lnTo>
                      <a:pt x="14" y="126"/>
                    </a:lnTo>
                    <a:lnTo>
                      <a:pt x="8" y="122"/>
                    </a:lnTo>
                    <a:lnTo>
                      <a:pt x="4" y="116"/>
                    </a:lnTo>
                    <a:close/>
                  </a:path>
                </a:pathLst>
              </a:custGeom>
              <a:solidFill>
                <a:srgbClr val="F686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41"/>
              <p:cNvSpPr>
                <a:spLocks/>
              </p:cNvSpPr>
              <p:nvPr/>
            </p:nvSpPr>
            <p:spPr bwMode="auto">
              <a:xfrm rot="16200000">
                <a:off x="8777235" y="2921016"/>
                <a:ext cx="239373" cy="152328"/>
              </a:xfrm>
              <a:custGeom>
                <a:avLst/>
                <a:gdLst>
                  <a:gd name="T0" fmla="*/ 4 w 198"/>
                  <a:gd name="T1" fmla="*/ 116 h 126"/>
                  <a:gd name="T2" fmla="*/ 4 w 198"/>
                  <a:gd name="T3" fmla="*/ 116 h 126"/>
                  <a:gd name="T4" fmla="*/ 0 w 198"/>
                  <a:gd name="T5" fmla="*/ 110 h 126"/>
                  <a:gd name="T6" fmla="*/ 2 w 198"/>
                  <a:gd name="T7" fmla="*/ 102 h 126"/>
                  <a:gd name="T8" fmla="*/ 4 w 198"/>
                  <a:gd name="T9" fmla="*/ 96 h 126"/>
                  <a:gd name="T10" fmla="*/ 10 w 198"/>
                  <a:gd name="T11" fmla="*/ 92 h 126"/>
                  <a:gd name="T12" fmla="*/ 170 w 198"/>
                  <a:gd name="T13" fmla="*/ 2 h 126"/>
                  <a:gd name="T14" fmla="*/ 170 w 198"/>
                  <a:gd name="T15" fmla="*/ 2 h 126"/>
                  <a:gd name="T16" fmla="*/ 176 w 198"/>
                  <a:gd name="T17" fmla="*/ 0 h 126"/>
                  <a:gd name="T18" fmla="*/ 184 w 198"/>
                  <a:gd name="T19" fmla="*/ 0 h 126"/>
                  <a:gd name="T20" fmla="*/ 190 w 198"/>
                  <a:gd name="T21" fmla="*/ 2 h 126"/>
                  <a:gd name="T22" fmla="*/ 196 w 198"/>
                  <a:gd name="T23" fmla="*/ 8 h 126"/>
                  <a:gd name="T24" fmla="*/ 196 w 198"/>
                  <a:gd name="T25" fmla="*/ 8 h 126"/>
                  <a:gd name="T26" fmla="*/ 198 w 198"/>
                  <a:gd name="T27" fmla="*/ 16 h 126"/>
                  <a:gd name="T28" fmla="*/ 196 w 198"/>
                  <a:gd name="T29" fmla="*/ 22 h 126"/>
                  <a:gd name="T30" fmla="*/ 194 w 198"/>
                  <a:gd name="T31" fmla="*/ 28 h 126"/>
                  <a:gd name="T32" fmla="*/ 188 w 198"/>
                  <a:gd name="T33" fmla="*/ 34 h 126"/>
                  <a:gd name="T34" fmla="*/ 28 w 198"/>
                  <a:gd name="T35" fmla="*/ 124 h 126"/>
                  <a:gd name="T36" fmla="*/ 28 w 198"/>
                  <a:gd name="T37" fmla="*/ 124 h 126"/>
                  <a:gd name="T38" fmla="*/ 22 w 198"/>
                  <a:gd name="T39" fmla="*/ 126 h 126"/>
                  <a:gd name="T40" fmla="*/ 14 w 198"/>
                  <a:gd name="T41" fmla="*/ 126 h 126"/>
                  <a:gd name="T42" fmla="*/ 8 w 198"/>
                  <a:gd name="T43" fmla="*/ 122 h 126"/>
                  <a:gd name="T44" fmla="*/ 4 w 198"/>
                  <a:gd name="T45" fmla="*/ 1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8" h="126">
                    <a:moveTo>
                      <a:pt x="4" y="116"/>
                    </a:moveTo>
                    <a:lnTo>
                      <a:pt x="4" y="116"/>
                    </a:lnTo>
                    <a:lnTo>
                      <a:pt x="0" y="110"/>
                    </a:lnTo>
                    <a:lnTo>
                      <a:pt x="2" y="102"/>
                    </a:lnTo>
                    <a:lnTo>
                      <a:pt x="4" y="96"/>
                    </a:lnTo>
                    <a:lnTo>
                      <a:pt x="10" y="92"/>
                    </a:lnTo>
                    <a:lnTo>
                      <a:pt x="170" y="2"/>
                    </a:lnTo>
                    <a:lnTo>
                      <a:pt x="170" y="2"/>
                    </a:lnTo>
                    <a:lnTo>
                      <a:pt x="176" y="0"/>
                    </a:lnTo>
                    <a:lnTo>
                      <a:pt x="184" y="0"/>
                    </a:lnTo>
                    <a:lnTo>
                      <a:pt x="190" y="2"/>
                    </a:lnTo>
                    <a:lnTo>
                      <a:pt x="196" y="8"/>
                    </a:lnTo>
                    <a:lnTo>
                      <a:pt x="196" y="8"/>
                    </a:lnTo>
                    <a:lnTo>
                      <a:pt x="198" y="16"/>
                    </a:lnTo>
                    <a:lnTo>
                      <a:pt x="196" y="22"/>
                    </a:lnTo>
                    <a:lnTo>
                      <a:pt x="194" y="28"/>
                    </a:lnTo>
                    <a:lnTo>
                      <a:pt x="188" y="34"/>
                    </a:lnTo>
                    <a:lnTo>
                      <a:pt x="28" y="124"/>
                    </a:lnTo>
                    <a:lnTo>
                      <a:pt x="28" y="124"/>
                    </a:lnTo>
                    <a:lnTo>
                      <a:pt x="22" y="126"/>
                    </a:lnTo>
                    <a:lnTo>
                      <a:pt x="14" y="126"/>
                    </a:lnTo>
                    <a:lnTo>
                      <a:pt x="8" y="122"/>
                    </a:lnTo>
                    <a:lnTo>
                      <a:pt x="4" y="1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42"/>
              <p:cNvSpPr>
                <a:spLocks/>
              </p:cNvSpPr>
              <p:nvPr/>
            </p:nvSpPr>
            <p:spPr bwMode="auto">
              <a:xfrm rot="16200000">
                <a:off x="9049250" y="2871449"/>
                <a:ext cx="263552" cy="77373"/>
              </a:xfrm>
              <a:custGeom>
                <a:avLst/>
                <a:gdLst>
                  <a:gd name="T0" fmla="*/ 0 w 218"/>
                  <a:gd name="T1" fmla="*/ 50 h 64"/>
                  <a:gd name="T2" fmla="*/ 0 w 218"/>
                  <a:gd name="T3" fmla="*/ 50 h 64"/>
                  <a:gd name="T4" fmla="*/ 0 w 218"/>
                  <a:gd name="T5" fmla="*/ 42 h 64"/>
                  <a:gd name="T6" fmla="*/ 4 w 218"/>
                  <a:gd name="T7" fmla="*/ 36 h 64"/>
                  <a:gd name="T8" fmla="*/ 8 w 218"/>
                  <a:gd name="T9" fmla="*/ 32 h 64"/>
                  <a:gd name="T10" fmla="*/ 14 w 218"/>
                  <a:gd name="T11" fmla="*/ 28 h 64"/>
                  <a:gd name="T12" fmla="*/ 196 w 218"/>
                  <a:gd name="T13" fmla="*/ 0 h 64"/>
                  <a:gd name="T14" fmla="*/ 196 w 218"/>
                  <a:gd name="T15" fmla="*/ 0 h 64"/>
                  <a:gd name="T16" fmla="*/ 204 w 218"/>
                  <a:gd name="T17" fmla="*/ 0 h 64"/>
                  <a:gd name="T18" fmla="*/ 210 w 218"/>
                  <a:gd name="T19" fmla="*/ 2 h 64"/>
                  <a:gd name="T20" fmla="*/ 214 w 218"/>
                  <a:gd name="T21" fmla="*/ 8 h 64"/>
                  <a:gd name="T22" fmla="*/ 218 w 218"/>
                  <a:gd name="T23" fmla="*/ 14 h 64"/>
                  <a:gd name="T24" fmla="*/ 218 w 218"/>
                  <a:gd name="T25" fmla="*/ 14 h 64"/>
                  <a:gd name="T26" fmla="*/ 216 w 218"/>
                  <a:gd name="T27" fmla="*/ 22 h 64"/>
                  <a:gd name="T28" fmla="*/ 214 w 218"/>
                  <a:gd name="T29" fmla="*/ 28 h 64"/>
                  <a:gd name="T30" fmla="*/ 208 w 218"/>
                  <a:gd name="T31" fmla="*/ 32 h 64"/>
                  <a:gd name="T32" fmla="*/ 202 w 218"/>
                  <a:gd name="T33" fmla="*/ 36 h 64"/>
                  <a:gd name="T34" fmla="*/ 20 w 218"/>
                  <a:gd name="T35" fmla="*/ 64 h 64"/>
                  <a:gd name="T36" fmla="*/ 20 w 218"/>
                  <a:gd name="T37" fmla="*/ 64 h 64"/>
                  <a:gd name="T38" fmla="*/ 14 w 218"/>
                  <a:gd name="T39" fmla="*/ 64 h 64"/>
                  <a:gd name="T40" fmla="*/ 8 w 218"/>
                  <a:gd name="T41" fmla="*/ 62 h 64"/>
                  <a:gd name="T42" fmla="*/ 2 w 218"/>
                  <a:gd name="T43" fmla="*/ 56 h 64"/>
                  <a:gd name="T44" fmla="*/ 0 w 218"/>
                  <a:gd name="T45" fmla="*/ 5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8" h="64">
                    <a:moveTo>
                      <a:pt x="0" y="50"/>
                    </a:moveTo>
                    <a:lnTo>
                      <a:pt x="0" y="50"/>
                    </a:lnTo>
                    <a:lnTo>
                      <a:pt x="0" y="42"/>
                    </a:lnTo>
                    <a:lnTo>
                      <a:pt x="4" y="36"/>
                    </a:lnTo>
                    <a:lnTo>
                      <a:pt x="8" y="32"/>
                    </a:lnTo>
                    <a:lnTo>
                      <a:pt x="14" y="28"/>
                    </a:lnTo>
                    <a:lnTo>
                      <a:pt x="196" y="0"/>
                    </a:lnTo>
                    <a:lnTo>
                      <a:pt x="196" y="0"/>
                    </a:lnTo>
                    <a:lnTo>
                      <a:pt x="204" y="0"/>
                    </a:lnTo>
                    <a:lnTo>
                      <a:pt x="210" y="2"/>
                    </a:lnTo>
                    <a:lnTo>
                      <a:pt x="214" y="8"/>
                    </a:lnTo>
                    <a:lnTo>
                      <a:pt x="218" y="14"/>
                    </a:lnTo>
                    <a:lnTo>
                      <a:pt x="218" y="14"/>
                    </a:lnTo>
                    <a:lnTo>
                      <a:pt x="216" y="22"/>
                    </a:lnTo>
                    <a:lnTo>
                      <a:pt x="214" y="28"/>
                    </a:lnTo>
                    <a:lnTo>
                      <a:pt x="208" y="32"/>
                    </a:lnTo>
                    <a:lnTo>
                      <a:pt x="202" y="36"/>
                    </a:lnTo>
                    <a:lnTo>
                      <a:pt x="20" y="64"/>
                    </a:lnTo>
                    <a:lnTo>
                      <a:pt x="20" y="64"/>
                    </a:lnTo>
                    <a:lnTo>
                      <a:pt x="14" y="64"/>
                    </a:lnTo>
                    <a:lnTo>
                      <a:pt x="8" y="62"/>
                    </a:lnTo>
                    <a:lnTo>
                      <a:pt x="2" y="56"/>
                    </a:lnTo>
                    <a:lnTo>
                      <a:pt x="0" y="50"/>
                    </a:lnTo>
                    <a:close/>
                  </a:path>
                </a:pathLst>
              </a:custGeom>
              <a:solidFill>
                <a:srgbClr val="F686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43"/>
              <p:cNvSpPr>
                <a:spLocks/>
              </p:cNvSpPr>
              <p:nvPr/>
            </p:nvSpPr>
            <p:spPr bwMode="auto">
              <a:xfrm rot="16200000">
                <a:off x="9049250" y="2871449"/>
                <a:ext cx="263552" cy="77373"/>
              </a:xfrm>
              <a:custGeom>
                <a:avLst/>
                <a:gdLst>
                  <a:gd name="T0" fmla="*/ 0 w 218"/>
                  <a:gd name="T1" fmla="*/ 50 h 64"/>
                  <a:gd name="T2" fmla="*/ 0 w 218"/>
                  <a:gd name="T3" fmla="*/ 50 h 64"/>
                  <a:gd name="T4" fmla="*/ 0 w 218"/>
                  <a:gd name="T5" fmla="*/ 42 h 64"/>
                  <a:gd name="T6" fmla="*/ 4 w 218"/>
                  <a:gd name="T7" fmla="*/ 36 h 64"/>
                  <a:gd name="T8" fmla="*/ 8 w 218"/>
                  <a:gd name="T9" fmla="*/ 32 h 64"/>
                  <a:gd name="T10" fmla="*/ 14 w 218"/>
                  <a:gd name="T11" fmla="*/ 28 h 64"/>
                  <a:gd name="T12" fmla="*/ 196 w 218"/>
                  <a:gd name="T13" fmla="*/ 0 h 64"/>
                  <a:gd name="T14" fmla="*/ 196 w 218"/>
                  <a:gd name="T15" fmla="*/ 0 h 64"/>
                  <a:gd name="T16" fmla="*/ 204 w 218"/>
                  <a:gd name="T17" fmla="*/ 0 h 64"/>
                  <a:gd name="T18" fmla="*/ 210 w 218"/>
                  <a:gd name="T19" fmla="*/ 2 h 64"/>
                  <a:gd name="T20" fmla="*/ 214 w 218"/>
                  <a:gd name="T21" fmla="*/ 8 h 64"/>
                  <a:gd name="T22" fmla="*/ 218 w 218"/>
                  <a:gd name="T23" fmla="*/ 14 h 64"/>
                  <a:gd name="T24" fmla="*/ 218 w 218"/>
                  <a:gd name="T25" fmla="*/ 14 h 64"/>
                  <a:gd name="T26" fmla="*/ 216 w 218"/>
                  <a:gd name="T27" fmla="*/ 22 h 64"/>
                  <a:gd name="T28" fmla="*/ 214 w 218"/>
                  <a:gd name="T29" fmla="*/ 28 h 64"/>
                  <a:gd name="T30" fmla="*/ 208 w 218"/>
                  <a:gd name="T31" fmla="*/ 32 h 64"/>
                  <a:gd name="T32" fmla="*/ 202 w 218"/>
                  <a:gd name="T33" fmla="*/ 36 h 64"/>
                  <a:gd name="T34" fmla="*/ 20 w 218"/>
                  <a:gd name="T35" fmla="*/ 64 h 64"/>
                  <a:gd name="T36" fmla="*/ 20 w 218"/>
                  <a:gd name="T37" fmla="*/ 64 h 64"/>
                  <a:gd name="T38" fmla="*/ 14 w 218"/>
                  <a:gd name="T39" fmla="*/ 64 h 64"/>
                  <a:gd name="T40" fmla="*/ 8 w 218"/>
                  <a:gd name="T41" fmla="*/ 62 h 64"/>
                  <a:gd name="T42" fmla="*/ 2 w 218"/>
                  <a:gd name="T43" fmla="*/ 56 h 64"/>
                  <a:gd name="T44" fmla="*/ 0 w 218"/>
                  <a:gd name="T45" fmla="*/ 5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8" h="64">
                    <a:moveTo>
                      <a:pt x="0" y="50"/>
                    </a:moveTo>
                    <a:lnTo>
                      <a:pt x="0" y="50"/>
                    </a:lnTo>
                    <a:lnTo>
                      <a:pt x="0" y="42"/>
                    </a:lnTo>
                    <a:lnTo>
                      <a:pt x="4" y="36"/>
                    </a:lnTo>
                    <a:lnTo>
                      <a:pt x="8" y="32"/>
                    </a:lnTo>
                    <a:lnTo>
                      <a:pt x="14" y="28"/>
                    </a:lnTo>
                    <a:lnTo>
                      <a:pt x="196" y="0"/>
                    </a:lnTo>
                    <a:lnTo>
                      <a:pt x="196" y="0"/>
                    </a:lnTo>
                    <a:lnTo>
                      <a:pt x="204" y="0"/>
                    </a:lnTo>
                    <a:lnTo>
                      <a:pt x="210" y="2"/>
                    </a:lnTo>
                    <a:lnTo>
                      <a:pt x="214" y="8"/>
                    </a:lnTo>
                    <a:lnTo>
                      <a:pt x="218" y="14"/>
                    </a:lnTo>
                    <a:lnTo>
                      <a:pt x="218" y="14"/>
                    </a:lnTo>
                    <a:lnTo>
                      <a:pt x="216" y="22"/>
                    </a:lnTo>
                    <a:lnTo>
                      <a:pt x="214" y="28"/>
                    </a:lnTo>
                    <a:lnTo>
                      <a:pt x="208" y="32"/>
                    </a:lnTo>
                    <a:lnTo>
                      <a:pt x="202" y="36"/>
                    </a:lnTo>
                    <a:lnTo>
                      <a:pt x="20" y="64"/>
                    </a:lnTo>
                    <a:lnTo>
                      <a:pt x="20" y="64"/>
                    </a:lnTo>
                    <a:lnTo>
                      <a:pt x="14" y="64"/>
                    </a:lnTo>
                    <a:lnTo>
                      <a:pt x="8" y="62"/>
                    </a:lnTo>
                    <a:lnTo>
                      <a:pt x="2" y="56"/>
                    </a:lnTo>
                    <a:lnTo>
                      <a:pt x="0"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44"/>
              <p:cNvSpPr>
                <a:spLocks/>
              </p:cNvSpPr>
              <p:nvPr/>
            </p:nvSpPr>
            <p:spPr bwMode="auto">
              <a:xfrm rot="16200000">
                <a:off x="9340608" y="2882330"/>
                <a:ext cx="261134" cy="87045"/>
              </a:xfrm>
              <a:custGeom>
                <a:avLst/>
                <a:gdLst>
                  <a:gd name="T0" fmla="*/ 0 w 216"/>
                  <a:gd name="T1" fmla="*/ 16 h 72"/>
                  <a:gd name="T2" fmla="*/ 0 w 216"/>
                  <a:gd name="T3" fmla="*/ 16 h 72"/>
                  <a:gd name="T4" fmla="*/ 4 w 216"/>
                  <a:gd name="T5" fmla="*/ 8 h 72"/>
                  <a:gd name="T6" fmla="*/ 8 w 216"/>
                  <a:gd name="T7" fmla="*/ 4 h 72"/>
                  <a:gd name="T8" fmla="*/ 14 w 216"/>
                  <a:gd name="T9" fmla="*/ 0 h 72"/>
                  <a:gd name="T10" fmla="*/ 22 w 216"/>
                  <a:gd name="T11" fmla="*/ 0 h 72"/>
                  <a:gd name="T12" fmla="*/ 202 w 216"/>
                  <a:gd name="T13" fmla="*/ 36 h 72"/>
                  <a:gd name="T14" fmla="*/ 202 w 216"/>
                  <a:gd name="T15" fmla="*/ 36 h 72"/>
                  <a:gd name="T16" fmla="*/ 208 w 216"/>
                  <a:gd name="T17" fmla="*/ 38 h 72"/>
                  <a:gd name="T18" fmla="*/ 214 w 216"/>
                  <a:gd name="T19" fmla="*/ 44 h 72"/>
                  <a:gd name="T20" fmla="*/ 216 w 216"/>
                  <a:gd name="T21" fmla="*/ 50 h 72"/>
                  <a:gd name="T22" fmla="*/ 216 w 216"/>
                  <a:gd name="T23" fmla="*/ 58 h 72"/>
                  <a:gd name="T24" fmla="*/ 216 w 216"/>
                  <a:gd name="T25" fmla="*/ 58 h 72"/>
                  <a:gd name="T26" fmla="*/ 214 w 216"/>
                  <a:gd name="T27" fmla="*/ 64 h 72"/>
                  <a:gd name="T28" fmla="*/ 208 w 216"/>
                  <a:gd name="T29" fmla="*/ 68 h 72"/>
                  <a:gd name="T30" fmla="*/ 202 w 216"/>
                  <a:gd name="T31" fmla="*/ 72 h 72"/>
                  <a:gd name="T32" fmla="*/ 196 w 216"/>
                  <a:gd name="T33" fmla="*/ 72 h 72"/>
                  <a:gd name="T34" fmla="*/ 14 w 216"/>
                  <a:gd name="T35" fmla="*/ 36 h 72"/>
                  <a:gd name="T36" fmla="*/ 14 w 216"/>
                  <a:gd name="T37" fmla="*/ 36 h 72"/>
                  <a:gd name="T38" fmla="*/ 8 w 216"/>
                  <a:gd name="T39" fmla="*/ 34 h 72"/>
                  <a:gd name="T40" fmla="*/ 4 w 216"/>
                  <a:gd name="T41" fmla="*/ 30 h 72"/>
                  <a:gd name="T42" fmla="*/ 0 w 216"/>
                  <a:gd name="T43" fmla="*/ 22 h 72"/>
                  <a:gd name="T44" fmla="*/ 0 w 216"/>
                  <a:gd name="T45" fmla="*/ 1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6" h="72">
                    <a:moveTo>
                      <a:pt x="0" y="16"/>
                    </a:moveTo>
                    <a:lnTo>
                      <a:pt x="0" y="16"/>
                    </a:lnTo>
                    <a:lnTo>
                      <a:pt x="4" y="8"/>
                    </a:lnTo>
                    <a:lnTo>
                      <a:pt x="8" y="4"/>
                    </a:lnTo>
                    <a:lnTo>
                      <a:pt x="14" y="0"/>
                    </a:lnTo>
                    <a:lnTo>
                      <a:pt x="22" y="0"/>
                    </a:lnTo>
                    <a:lnTo>
                      <a:pt x="202" y="36"/>
                    </a:lnTo>
                    <a:lnTo>
                      <a:pt x="202" y="36"/>
                    </a:lnTo>
                    <a:lnTo>
                      <a:pt x="208" y="38"/>
                    </a:lnTo>
                    <a:lnTo>
                      <a:pt x="214" y="44"/>
                    </a:lnTo>
                    <a:lnTo>
                      <a:pt x="216" y="50"/>
                    </a:lnTo>
                    <a:lnTo>
                      <a:pt x="216" y="58"/>
                    </a:lnTo>
                    <a:lnTo>
                      <a:pt x="216" y="58"/>
                    </a:lnTo>
                    <a:lnTo>
                      <a:pt x="214" y="64"/>
                    </a:lnTo>
                    <a:lnTo>
                      <a:pt x="208" y="68"/>
                    </a:lnTo>
                    <a:lnTo>
                      <a:pt x="202" y="72"/>
                    </a:lnTo>
                    <a:lnTo>
                      <a:pt x="196" y="72"/>
                    </a:lnTo>
                    <a:lnTo>
                      <a:pt x="14" y="36"/>
                    </a:lnTo>
                    <a:lnTo>
                      <a:pt x="14" y="36"/>
                    </a:lnTo>
                    <a:lnTo>
                      <a:pt x="8" y="34"/>
                    </a:lnTo>
                    <a:lnTo>
                      <a:pt x="4" y="30"/>
                    </a:lnTo>
                    <a:lnTo>
                      <a:pt x="0" y="22"/>
                    </a:lnTo>
                    <a:lnTo>
                      <a:pt x="0" y="16"/>
                    </a:lnTo>
                    <a:close/>
                  </a:path>
                </a:pathLst>
              </a:custGeom>
              <a:solidFill>
                <a:srgbClr val="F686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45"/>
              <p:cNvSpPr>
                <a:spLocks/>
              </p:cNvSpPr>
              <p:nvPr/>
            </p:nvSpPr>
            <p:spPr bwMode="auto">
              <a:xfrm rot="16200000">
                <a:off x="9340608" y="2882330"/>
                <a:ext cx="261134" cy="87045"/>
              </a:xfrm>
              <a:custGeom>
                <a:avLst/>
                <a:gdLst>
                  <a:gd name="T0" fmla="*/ 0 w 216"/>
                  <a:gd name="T1" fmla="*/ 16 h 72"/>
                  <a:gd name="T2" fmla="*/ 0 w 216"/>
                  <a:gd name="T3" fmla="*/ 16 h 72"/>
                  <a:gd name="T4" fmla="*/ 4 w 216"/>
                  <a:gd name="T5" fmla="*/ 8 h 72"/>
                  <a:gd name="T6" fmla="*/ 8 w 216"/>
                  <a:gd name="T7" fmla="*/ 4 h 72"/>
                  <a:gd name="T8" fmla="*/ 14 w 216"/>
                  <a:gd name="T9" fmla="*/ 0 h 72"/>
                  <a:gd name="T10" fmla="*/ 22 w 216"/>
                  <a:gd name="T11" fmla="*/ 0 h 72"/>
                  <a:gd name="T12" fmla="*/ 202 w 216"/>
                  <a:gd name="T13" fmla="*/ 36 h 72"/>
                  <a:gd name="T14" fmla="*/ 202 w 216"/>
                  <a:gd name="T15" fmla="*/ 36 h 72"/>
                  <a:gd name="T16" fmla="*/ 208 w 216"/>
                  <a:gd name="T17" fmla="*/ 38 h 72"/>
                  <a:gd name="T18" fmla="*/ 214 w 216"/>
                  <a:gd name="T19" fmla="*/ 44 h 72"/>
                  <a:gd name="T20" fmla="*/ 216 w 216"/>
                  <a:gd name="T21" fmla="*/ 50 h 72"/>
                  <a:gd name="T22" fmla="*/ 216 w 216"/>
                  <a:gd name="T23" fmla="*/ 58 h 72"/>
                  <a:gd name="T24" fmla="*/ 216 w 216"/>
                  <a:gd name="T25" fmla="*/ 58 h 72"/>
                  <a:gd name="T26" fmla="*/ 214 w 216"/>
                  <a:gd name="T27" fmla="*/ 64 h 72"/>
                  <a:gd name="T28" fmla="*/ 208 w 216"/>
                  <a:gd name="T29" fmla="*/ 68 h 72"/>
                  <a:gd name="T30" fmla="*/ 202 w 216"/>
                  <a:gd name="T31" fmla="*/ 72 h 72"/>
                  <a:gd name="T32" fmla="*/ 196 w 216"/>
                  <a:gd name="T33" fmla="*/ 72 h 72"/>
                  <a:gd name="T34" fmla="*/ 14 w 216"/>
                  <a:gd name="T35" fmla="*/ 36 h 72"/>
                  <a:gd name="T36" fmla="*/ 14 w 216"/>
                  <a:gd name="T37" fmla="*/ 36 h 72"/>
                  <a:gd name="T38" fmla="*/ 8 w 216"/>
                  <a:gd name="T39" fmla="*/ 34 h 72"/>
                  <a:gd name="T40" fmla="*/ 4 w 216"/>
                  <a:gd name="T41" fmla="*/ 30 h 72"/>
                  <a:gd name="T42" fmla="*/ 0 w 216"/>
                  <a:gd name="T43" fmla="*/ 22 h 72"/>
                  <a:gd name="T44" fmla="*/ 0 w 216"/>
                  <a:gd name="T45" fmla="*/ 1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6" h="72">
                    <a:moveTo>
                      <a:pt x="0" y="16"/>
                    </a:moveTo>
                    <a:lnTo>
                      <a:pt x="0" y="16"/>
                    </a:lnTo>
                    <a:lnTo>
                      <a:pt x="4" y="8"/>
                    </a:lnTo>
                    <a:lnTo>
                      <a:pt x="8" y="4"/>
                    </a:lnTo>
                    <a:lnTo>
                      <a:pt x="14" y="0"/>
                    </a:lnTo>
                    <a:lnTo>
                      <a:pt x="22" y="0"/>
                    </a:lnTo>
                    <a:lnTo>
                      <a:pt x="202" y="36"/>
                    </a:lnTo>
                    <a:lnTo>
                      <a:pt x="202" y="36"/>
                    </a:lnTo>
                    <a:lnTo>
                      <a:pt x="208" y="38"/>
                    </a:lnTo>
                    <a:lnTo>
                      <a:pt x="214" y="44"/>
                    </a:lnTo>
                    <a:lnTo>
                      <a:pt x="216" y="50"/>
                    </a:lnTo>
                    <a:lnTo>
                      <a:pt x="216" y="58"/>
                    </a:lnTo>
                    <a:lnTo>
                      <a:pt x="216" y="58"/>
                    </a:lnTo>
                    <a:lnTo>
                      <a:pt x="214" y="64"/>
                    </a:lnTo>
                    <a:lnTo>
                      <a:pt x="208" y="68"/>
                    </a:lnTo>
                    <a:lnTo>
                      <a:pt x="202" y="72"/>
                    </a:lnTo>
                    <a:lnTo>
                      <a:pt x="196" y="72"/>
                    </a:lnTo>
                    <a:lnTo>
                      <a:pt x="14" y="36"/>
                    </a:lnTo>
                    <a:lnTo>
                      <a:pt x="14" y="36"/>
                    </a:lnTo>
                    <a:lnTo>
                      <a:pt x="8" y="34"/>
                    </a:lnTo>
                    <a:lnTo>
                      <a:pt x="4" y="30"/>
                    </a:lnTo>
                    <a:lnTo>
                      <a:pt x="0" y="22"/>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46"/>
              <p:cNvSpPr>
                <a:spLocks/>
              </p:cNvSpPr>
              <p:nvPr/>
            </p:nvSpPr>
            <p:spPr bwMode="auto">
              <a:xfrm rot="16200000">
                <a:off x="9627130" y="2963330"/>
                <a:ext cx="234537" cy="159582"/>
              </a:xfrm>
              <a:custGeom>
                <a:avLst/>
                <a:gdLst>
                  <a:gd name="T0" fmla="*/ 4 w 194"/>
                  <a:gd name="T1" fmla="*/ 10 h 132"/>
                  <a:gd name="T2" fmla="*/ 4 w 194"/>
                  <a:gd name="T3" fmla="*/ 10 h 132"/>
                  <a:gd name="T4" fmla="*/ 8 w 194"/>
                  <a:gd name="T5" fmla="*/ 4 h 132"/>
                  <a:gd name="T6" fmla="*/ 14 w 194"/>
                  <a:gd name="T7" fmla="*/ 2 h 132"/>
                  <a:gd name="T8" fmla="*/ 22 w 194"/>
                  <a:gd name="T9" fmla="*/ 0 h 132"/>
                  <a:gd name="T10" fmla="*/ 28 w 194"/>
                  <a:gd name="T11" fmla="*/ 4 h 132"/>
                  <a:gd name="T12" fmla="*/ 186 w 194"/>
                  <a:gd name="T13" fmla="*/ 98 h 132"/>
                  <a:gd name="T14" fmla="*/ 186 w 194"/>
                  <a:gd name="T15" fmla="*/ 98 h 132"/>
                  <a:gd name="T16" fmla="*/ 190 w 194"/>
                  <a:gd name="T17" fmla="*/ 104 h 132"/>
                  <a:gd name="T18" fmla="*/ 194 w 194"/>
                  <a:gd name="T19" fmla="*/ 110 h 132"/>
                  <a:gd name="T20" fmla="*/ 194 w 194"/>
                  <a:gd name="T21" fmla="*/ 116 h 132"/>
                  <a:gd name="T22" fmla="*/ 192 w 194"/>
                  <a:gd name="T23" fmla="*/ 124 h 132"/>
                  <a:gd name="T24" fmla="*/ 192 w 194"/>
                  <a:gd name="T25" fmla="*/ 124 h 132"/>
                  <a:gd name="T26" fmla="*/ 186 w 194"/>
                  <a:gd name="T27" fmla="*/ 128 h 132"/>
                  <a:gd name="T28" fmla="*/ 180 w 194"/>
                  <a:gd name="T29" fmla="*/ 132 h 132"/>
                  <a:gd name="T30" fmla="*/ 174 w 194"/>
                  <a:gd name="T31" fmla="*/ 132 h 132"/>
                  <a:gd name="T32" fmla="*/ 166 w 194"/>
                  <a:gd name="T33" fmla="*/ 130 h 132"/>
                  <a:gd name="T34" fmla="*/ 10 w 194"/>
                  <a:gd name="T35" fmla="*/ 34 h 132"/>
                  <a:gd name="T36" fmla="*/ 10 w 194"/>
                  <a:gd name="T37" fmla="*/ 34 h 132"/>
                  <a:gd name="T38" fmla="*/ 4 w 194"/>
                  <a:gd name="T39" fmla="*/ 30 h 132"/>
                  <a:gd name="T40" fmla="*/ 2 w 194"/>
                  <a:gd name="T41" fmla="*/ 24 h 132"/>
                  <a:gd name="T42" fmla="*/ 0 w 194"/>
                  <a:gd name="T43" fmla="*/ 16 h 132"/>
                  <a:gd name="T44" fmla="*/ 4 w 194"/>
                  <a:gd name="T45" fmla="*/ 1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4" h="132">
                    <a:moveTo>
                      <a:pt x="4" y="10"/>
                    </a:moveTo>
                    <a:lnTo>
                      <a:pt x="4" y="10"/>
                    </a:lnTo>
                    <a:lnTo>
                      <a:pt x="8" y="4"/>
                    </a:lnTo>
                    <a:lnTo>
                      <a:pt x="14" y="2"/>
                    </a:lnTo>
                    <a:lnTo>
                      <a:pt x="22" y="0"/>
                    </a:lnTo>
                    <a:lnTo>
                      <a:pt x="28" y="4"/>
                    </a:lnTo>
                    <a:lnTo>
                      <a:pt x="186" y="98"/>
                    </a:lnTo>
                    <a:lnTo>
                      <a:pt x="186" y="98"/>
                    </a:lnTo>
                    <a:lnTo>
                      <a:pt x="190" y="104"/>
                    </a:lnTo>
                    <a:lnTo>
                      <a:pt x="194" y="110"/>
                    </a:lnTo>
                    <a:lnTo>
                      <a:pt x="194" y="116"/>
                    </a:lnTo>
                    <a:lnTo>
                      <a:pt x="192" y="124"/>
                    </a:lnTo>
                    <a:lnTo>
                      <a:pt x="192" y="124"/>
                    </a:lnTo>
                    <a:lnTo>
                      <a:pt x="186" y="128"/>
                    </a:lnTo>
                    <a:lnTo>
                      <a:pt x="180" y="132"/>
                    </a:lnTo>
                    <a:lnTo>
                      <a:pt x="174" y="132"/>
                    </a:lnTo>
                    <a:lnTo>
                      <a:pt x="166" y="130"/>
                    </a:lnTo>
                    <a:lnTo>
                      <a:pt x="10" y="34"/>
                    </a:lnTo>
                    <a:lnTo>
                      <a:pt x="10" y="34"/>
                    </a:lnTo>
                    <a:lnTo>
                      <a:pt x="4" y="30"/>
                    </a:lnTo>
                    <a:lnTo>
                      <a:pt x="2" y="24"/>
                    </a:lnTo>
                    <a:lnTo>
                      <a:pt x="0" y="16"/>
                    </a:lnTo>
                    <a:lnTo>
                      <a:pt x="4" y="10"/>
                    </a:lnTo>
                    <a:close/>
                  </a:path>
                </a:pathLst>
              </a:custGeom>
              <a:solidFill>
                <a:srgbClr val="F686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47"/>
              <p:cNvSpPr>
                <a:spLocks/>
              </p:cNvSpPr>
              <p:nvPr/>
            </p:nvSpPr>
            <p:spPr bwMode="auto">
              <a:xfrm rot="16200000">
                <a:off x="9627130" y="2963330"/>
                <a:ext cx="234537" cy="159582"/>
              </a:xfrm>
              <a:custGeom>
                <a:avLst/>
                <a:gdLst>
                  <a:gd name="T0" fmla="*/ 4 w 194"/>
                  <a:gd name="T1" fmla="*/ 10 h 132"/>
                  <a:gd name="T2" fmla="*/ 4 w 194"/>
                  <a:gd name="T3" fmla="*/ 10 h 132"/>
                  <a:gd name="T4" fmla="*/ 8 w 194"/>
                  <a:gd name="T5" fmla="*/ 4 h 132"/>
                  <a:gd name="T6" fmla="*/ 14 w 194"/>
                  <a:gd name="T7" fmla="*/ 2 h 132"/>
                  <a:gd name="T8" fmla="*/ 22 w 194"/>
                  <a:gd name="T9" fmla="*/ 0 h 132"/>
                  <a:gd name="T10" fmla="*/ 28 w 194"/>
                  <a:gd name="T11" fmla="*/ 4 h 132"/>
                  <a:gd name="T12" fmla="*/ 186 w 194"/>
                  <a:gd name="T13" fmla="*/ 98 h 132"/>
                  <a:gd name="T14" fmla="*/ 186 w 194"/>
                  <a:gd name="T15" fmla="*/ 98 h 132"/>
                  <a:gd name="T16" fmla="*/ 190 w 194"/>
                  <a:gd name="T17" fmla="*/ 104 h 132"/>
                  <a:gd name="T18" fmla="*/ 194 w 194"/>
                  <a:gd name="T19" fmla="*/ 110 h 132"/>
                  <a:gd name="T20" fmla="*/ 194 w 194"/>
                  <a:gd name="T21" fmla="*/ 116 h 132"/>
                  <a:gd name="T22" fmla="*/ 192 w 194"/>
                  <a:gd name="T23" fmla="*/ 124 h 132"/>
                  <a:gd name="T24" fmla="*/ 192 w 194"/>
                  <a:gd name="T25" fmla="*/ 124 h 132"/>
                  <a:gd name="T26" fmla="*/ 186 w 194"/>
                  <a:gd name="T27" fmla="*/ 128 h 132"/>
                  <a:gd name="T28" fmla="*/ 180 w 194"/>
                  <a:gd name="T29" fmla="*/ 132 h 132"/>
                  <a:gd name="T30" fmla="*/ 174 w 194"/>
                  <a:gd name="T31" fmla="*/ 132 h 132"/>
                  <a:gd name="T32" fmla="*/ 166 w 194"/>
                  <a:gd name="T33" fmla="*/ 130 h 132"/>
                  <a:gd name="T34" fmla="*/ 10 w 194"/>
                  <a:gd name="T35" fmla="*/ 34 h 132"/>
                  <a:gd name="T36" fmla="*/ 10 w 194"/>
                  <a:gd name="T37" fmla="*/ 34 h 132"/>
                  <a:gd name="T38" fmla="*/ 4 w 194"/>
                  <a:gd name="T39" fmla="*/ 30 h 132"/>
                  <a:gd name="T40" fmla="*/ 2 w 194"/>
                  <a:gd name="T41" fmla="*/ 24 h 132"/>
                  <a:gd name="T42" fmla="*/ 0 w 194"/>
                  <a:gd name="T43" fmla="*/ 16 h 132"/>
                  <a:gd name="T44" fmla="*/ 4 w 194"/>
                  <a:gd name="T45" fmla="*/ 1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4" h="132">
                    <a:moveTo>
                      <a:pt x="4" y="10"/>
                    </a:moveTo>
                    <a:lnTo>
                      <a:pt x="4" y="10"/>
                    </a:lnTo>
                    <a:lnTo>
                      <a:pt x="8" y="4"/>
                    </a:lnTo>
                    <a:lnTo>
                      <a:pt x="14" y="2"/>
                    </a:lnTo>
                    <a:lnTo>
                      <a:pt x="22" y="0"/>
                    </a:lnTo>
                    <a:lnTo>
                      <a:pt x="28" y="4"/>
                    </a:lnTo>
                    <a:lnTo>
                      <a:pt x="186" y="98"/>
                    </a:lnTo>
                    <a:lnTo>
                      <a:pt x="186" y="98"/>
                    </a:lnTo>
                    <a:lnTo>
                      <a:pt x="190" y="104"/>
                    </a:lnTo>
                    <a:lnTo>
                      <a:pt x="194" y="110"/>
                    </a:lnTo>
                    <a:lnTo>
                      <a:pt x="194" y="116"/>
                    </a:lnTo>
                    <a:lnTo>
                      <a:pt x="192" y="124"/>
                    </a:lnTo>
                    <a:lnTo>
                      <a:pt x="192" y="124"/>
                    </a:lnTo>
                    <a:lnTo>
                      <a:pt x="186" y="128"/>
                    </a:lnTo>
                    <a:lnTo>
                      <a:pt x="180" y="132"/>
                    </a:lnTo>
                    <a:lnTo>
                      <a:pt x="174" y="132"/>
                    </a:lnTo>
                    <a:lnTo>
                      <a:pt x="166" y="130"/>
                    </a:lnTo>
                    <a:lnTo>
                      <a:pt x="10" y="34"/>
                    </a:lnTo>
                    <a:lnTo>
                      <a:pt x="10" y="34"/>
                    </a:lnTo>
                    <a:lnTo>
                      <a:pt x="4" y="30"/>
                    </a:lnTo>
                    <a:lnTo>
                      <a:pt x="2" y="24"/>
                    </a:lnTo>
                    <a:lnTo>
                      <a:pt x="0" y="16"/>
                    </a:lnTo>
                    <a:lnTo>
                      <a:pt x="4"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48"/>
              <p:cNvSpPr>
                <a:spLocks/>
              </p:cNvSpPr>
              <p:nvPr/>
            </p:nvSpPr>
            <p:spPr bwMode="auto">
              <a:xfrm rot="16200000">
                <a:off x="8424221" y="3909940"/>
                <a:ext cx="120895" cy="251462"/>
              </a:xfrm>
              <a:custGeom>
                <a:avLst/>
                <a:gdLst>
                  <a:gd name="T0" fmla="*/ 88 w 100"/>
                  <a:gd name="T1" fmla="*/ 206 h 208"/>
                  <a:gd name="T2" fmla="*/ 88 w 100"/>
                  <a:gd name="T3" fmla="*/ 206 h 208"/>
                  <a:gd name="T4" fmla="*/ 94 w 100"/>
                  <a:gd name="T5" fmla="*/ 204 h 208"/>
                  <a:gd name="T6" fmla="*/ 98 w 100"/>
                  <a:gd name="T7" fmla="*/ 198 h 208"/>
                  <a:gd name="T8" fmla="*/ 100 w 100"/>
                  <a:gd name="T9" fmla="*/ 190 h 208"/>
                  <a:gd name="T10" fmla="*/ 98 w 100"/>
                  <a:gd name="T11" fmla="*/ 184 h 208"/>
                  <a:gd name="T12" fmla="*/ 36 w 100"/>
                  <a:gd name="T13" fmla="*/ 12 h 208"/>
                  <a:gd name="T14" fmla="*/ 36 w 100"/>
                  <a:gd name="T15" fmla="*/ 12 h 208"/>
                  <a:gd name="T16" fmla="*/ 32 w 100"/>
                  <a:gd name="T17" fmla="*/ 4 h 208"/>
                  <a:gd name="T18" fmla="*/ 26 w 100"/>
                  <a:gd name="T19" fmla="*/ 0 h 208"/>
                  <a:gd name="T20" fmla="*/ 18 w 100"/>
                  <a:gd name="T21" fmla="*/ 0 h 208"/>
                  <a:gd name="T22" fmla="*/ 12 w 100"/>
                  <a:gd name="T23" fmla="*/ 0 h 208"/>
                  <a:gd name="T24" fmla="*/ 12 w 100"/>
                  <a:gd name="T25" fmla="*/ 0 h 208"/>
                  <a:gd name="T26" fmla="*/ 6 w 100"/>
                  <a:gd name="T27" fmla="*/ 4 h 208"/>
                  <a:gd name="T28" fmla="*/ 2 w 100"/>
                  <a:gd name="T29" fmla="*/ 10 h 208"/>
                  <a:gd name="T30" fmla="*/ 0 w 100"/>
                  <a:gd name="T31" fmla="*/ 16 h 208"/>
                  <a:gd name="T32" fmla="*/ 0 w 100"/>
                  <a:gd name="T33" fmla="*/ 24 h 208"/>
                  <a:gd name="T34" fmla="*/ 64 w 100"/>
                  <a:gd name="T35" fmla="*/ 196 h 208"/>
                  <a:gd name="T36" fmla="*/ 64 w 100"/>
                  <a:gd name="T37" fmla="*/ 196 h 208"/>
                  <a:gd name="T38" fmla="*/ 68 w 100"/>
                  <a:gd name="T39" fmla="*/ 202 h 208"/>
                  <a:gd name="T40" fmla="*/ 74 w 100"/>
                  <a:gd name="T41" fmla="*/ 206 h 208"/>
                  <a:gd name="T42" fmla="*/ 80 w 100"/>
                  <a:gd name="T43" fmla="*/ 208 h 208"/>
                  <a:gd name="T44" fmla="*/ 88 w 100"/>
                  <a:gd name="T45" fmla="*/ 20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208">
                    <a:moveTo>
                      <a:pt x="88" y="206"/>
                    </a:moveTo>
                    <a:lnTo>
                      <a:pt x="88" y="206"/>
                    </a:lnTo>
                    <a:lnTo>
                      <a:pt x="94" y="204"/>
                    </a:lnTo>
                    <a:lnTo>
                      <a:pt x="98" y="198"/>
                    </a:lnTo>
                    <a:lnTo>
                      <a:pt x="100" y="190"/>
                    </a:lnTo>
                    <a:lnTo>
                      <a:pt x="98" y="184"/>
                    </a:lnTo>
                    <a:lnTo>
                      <a:pt x="36" y="12"/>
                    </a:lnTo>
                    <a:lnTo>
                      <a:pt x="36" y="12"/>
                    </a:lnTo>
                    <a:lnTo>
                      <a:pt x="32" y="4"/>
                    </a:lnTo>
                    <a:lnTo>
                      <a:pt x="26" y="0"/>
                    </a:lnTo>
                    <a:lnTo>
                      <a:pt x="18" y="0"/>
                    </a:lnTo>
                    <a:lnTo>
                      <a:pt x="12" y="0"/>
                    </a:lnTo>
                    <a:lnTo>
                      <a:pt x="12" y="0"/>
                    </a:lnTo>
                    <a:lnTo>
                      <a:pt x="6" y="4"/>
                    </a:lnTo>
                    <a:lnTo>
                      <a:pt x="2" y="10"/>
                    </a:lnTo>
                    <a:lnTo>
                      <a:pt x="0" y="16"/>
                    </a:lnTo>
                    <a:lnTo>
                      <a:pt x="0" y="24"/>
                    </a:lnTo>
                    <a:lnTo>
                      <a:pt x="64" y="196"/>
                    </a:lnTo>
                    <a:lnTo>
                      <a:pt x="64" y="196"/>
                    </a:lnTo>
                    <a:lnTo>
                      <a:pt x="68" y="202"/>
                    </a:lnTo>
                    <a:lnTo>
                      <a:pt x="74" y="206"/>
                    </a:lnTo>
                    <a:lnTo>
                      <a:pt x="80" y="208"/>
                    </a:lnTo>
                    <a:lnTo>
                      <a:pt x="88" y="206"/>
                    </a:lnTo>
                    <a:close/>
                  </a:path>
                </a:pathLst>
              </a:custGeom>
              <a:solidFill>
                <a:srgbClr val="F686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49"/>
              <p:cNvSpPr>
                <a:spLocks/>
              </p:cNvSpPr>
              <p:nvPr/>
            </p:nvSpPr>
            <p:spPr bwMode="auto">
              <a:xfrm rot="16200000">
                <a:off x="8424221" y="3909940"/>
                <a:ext cx="120895" cy="251462"/>
              </a:xfrm>
              <a:custGeom>
                <a:avLst/>
                <a:gdLst>
                  <a:gd name="T0" fmla="*/ 88 w 100"/>
                  <a:gd name="T1" fmla="*/ 206 h 208"/>
                  <a:gd name="T2" fmla="*/ 88 w 100"/>
                  <a:gd name="T3" fmla="*/ 206 h 208"/>
                  <a:gd name="T4" fmla="*/ 94 w 100"/>
                  <a:gd name="T5" fmla="*/ 204 h 208"/>
                  <a:gd name="T6" fmla="*/ 98 w 100"/>
                  <a:gd name="T7" fmla="*/ 198 h 208"/>
                  <a:gd name="T8" fmla="*/ 100 w 100"/>
                  <a:gd name="T9" fmla="*/ 190 h 208"/>
                  <a:gd name="T10" fmla="*/ 98 w 100"/>
                  <a:gd name="T11" fmla="*/ 184 h 208"/>
                  <a:gd name="T12" fmla="*/ 36 w 100"/>
                  <a:gd name="T13" fmla="*/ 12 h 208"/>
                  <a:gd name="T14" fmla="*/ 36 w 100"/>
                  <a:gd name="T15" fmla="*/ 12 h 208"/>
                  <a:gd name="T16" fmla="*/ 32 w 100"/>
                  <a:gd name="T17" fmla="*/ 4 h 208"/>
                  <a:gd name="T18" fmla="*/ 26 w 100"/>
                  <a:gd name="T19" fmla="*/ 0 h 208"/>
                  <a:gd name="T20" fmla="*/ 18 w 100"/>
                  <a:gd name="T21" fmla="*/ 0 h 208"/>
                  <a:gd name="T22" fmla="*/ 12 w 100"/>
                  <a:gd name="T23" fmla="*/ 0 h 208"/>
                  <a:gd name="T24" fmla="*/ 12 w 100"/>
                  <a:gd name="T25" fmla="*/ 0 h 208"/>
                  <a:gd name="T26" fmla="*/ 6 w 100"/>
                  <a:gd name="T27" fmla="*/ 4 h 208"/>
                  <a:gd name="T28" fmla="*/ 2 w 100"/>
                  <a:gd name="T29" fmla="*/ 10 h 208"/>
                  <a:gd name="T30" fmla="*/ 0 w 100"/>
                  <a:gd name="T31" fmla="*/ 16 h 208"/>
                  <a:gd name="T32" fmla="*/ 0 w 100"/>
                  <a:gd name="T33" fmla="*/ 24 h 208"/>
                  <a:gd name="T34" fmla="*/ 64 w 100"/>
                  <a:gd name="T35" fmla="*/ 196 h 208"/>
                  <a:gd name="T36" fmla="*/ 64 w 100"/>
                  <a:gd name="T37" fmla="*/ 196 h 208"/>
                  <a:gd name="T38" fmla="*/ 68 w 100"/>
                  <a:gd name="T39" fmla="*/ 202 h 208"/>
                  <a:gd name="T40" fmla="*/ 74 w 100"/>
                  <a:gd name="T41" fmla="*/ 206 h 208"/>
                  <a:gd name="T42" fmla="*/ 80 w 100"/>
                  <a:gd name="T43" fmla="*/ 208 h 208"/>
                  <a:gd name="T44" fmla="*/ 88 w 100"/>
                  <a:gd name="T45" fmla="*/ 20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208">
                    <a:moveTo>
                      <a:pt x="88" y="206"/>
                    </a:moveTo>
                    <a:lnTo>
                      <a:pt x="88" y="206"/>
                    </a:lnTo>
                    <a:lnTo>
                      <a:pt x="94" y="204"/>
                    </a:lnTo>
                    <a:lnTo>
                      <a:pt x="98" y="198"/>
                    </a:lnTo>
                    <a:lnTo>
                      <a:pt x="100" y="190"/>
                    </a:lnTo>
                    <a:lnTo>
                      <a:pt x="98" y="184"/>
                    </a:lnTo>
                    <a:lnTo>
                      <a:pt x="36" y="12"/>
                    </a:lnTo>
                    <a:lnTo>
                      <a:pt x="36" y="12"/>
                    </a:lnTo>
                    <a:lnTo>
                      <a:pt x="32" y="4"/>
                    </a:lnTo>
                    <a:lnTo>
                      <a:pt x="26" y="0"/>
                    </a:lnTo>
                    <a:lnTo>
                      <a:pt x="18" y="0"/>
                    </a:lnTo>
                    <a:lnTo>
                      <a:pt x="12" y="0"/>
                    </a:lnTo>
                    <a:lnTo>
                      <a:pt x="12" y="0"/>
                    </a:lnTo>
                    <a:lnTo>
                      <a:pt x="6" y="4"/>
                    </a:lnTo>
                    <a:lnTo>
                      <a:pt x="2" y="10"/>
                    </a:lnTo>
                    <a:lnTo>
                      <a:pt x="0" y="16"/>
                    </a:lnTo>
                    <a:lnTo>
                      <a:pt x="0" y="24"/>
                    </a:lnTo>
                    <a:lnTo>
                      <a:pt x="64" y="196"/>
                    </a:lnTo>
                    <a:lnTo>
                      <a:pt x="64" y="196"/>
                    </a:lnTo>
                    <a:lnTo>
                      <a:pt x="68" y="202"/>
                    </a:lnTo>
                    <a:lnTo>
                      <a:pt x="74" y="206"/>
                    </a:lnTo>
                    <a:lnTo>
                      <a:pt x="80" y="208"/>
                    </a:lnTo>
                    <a:lnTo>
                      <a:pt x="88" y="2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50"/>
              <p:cNvSpPr>
                <a:spLocks/>
              </p:cNvSpPr>
              <p:nvPr/>
            </p:nvSpPr>
            <p:spPr bwMode="auto">
              <a:xfrm rot="16200000">
                <a:off x="8562041" y="4188000"/>
                <a:ext cx="188597" cy="212776"/>
              </a:xfrm>
              <a:custGeom>
                <a:avLst/>
                <a:gdLst>
                  <a:gd name="T0" fmla="*/ 148 w 156"/>
                  <a:gd name="T1" fmla="*/ 172 h 176"/>
                  <a:gd name="T2" fmla="*/ 148 w 156"/>
                  <a:gd name="T3" fmla="*/ 172 h 176"/>
                  <a:gd name="T4" fmla="*/ 154 w 156"/>
                  <a:gd name="T5" fmla="*/ 166 h 176"/>
                  <a:gd name="T6" fmla="*/ 156 w 156"/>
                  <a:gd name="T7" fmla="*/ 160 h 176"/>
                  <a:gd name="T8" fmla="*/ 154 w 156"/>
                  <a:gd name="T9" fmla="*/ 154 h 176"/>
                  <a:gd name="T10" fmla="*/ 150 w 156"/>
                  <a:gd name="T11" fmla="*/ 146 h 176"/>
                  <a:gd name="T12" fmla="*/ 32 w 156"/>
                  <a:gd name="T13" fmla="*/ 6 h 176"/>
                  <a:gd name="T14" fmla="*/ 32 w 156"/>
                  <a:gd name="T15" fmla="*/ 6 h 176"/>
                  <a:gd name="T16" fmla="*/ 26 w 156"/>
                  <a:gd name="T17" fmla="*/ 2 h 176"/>
                  <a:gd name="T18" fmla="*/ 20 w 156"/>
                  <a:gd name="T19" fmla="*/ 0 h 176"/>
                  <a:gd name="T20" fmla="*/ 12 w 156"/>
                  <a:gd name="T21" fmla="*/ 2 h 176"/>
                  <a:gd name="T22" fmla="*/ 6 w 156"/>
                  <a:gd name="T23" fmla="*/ 4 h 176"/>
                  <a:gd name="T24" fmla="*/ 6 w 156"/>
                  <a:gd name="T25" fmla="*/ 4 h 176"/>
                  <a:gd name="T26" fmla="*/ 2 w 156"/>
                  <a:gd name="T27" fmla="*/ 10 h 176"/>
                  <a:gd name="T28" fmla="*/ 0 w 156"/>
                  <a:gd name="T29" fmla="*/ 18 h 176"/>
                  <a:gd name="T30" fmla="*/ 0 w 156"/>
                  <a:gd name="T31" fmla="*/ 24 h 176"/>
                  <a:gd name="T32" fmla="*/ 4 w 156"/>
                  <a:gd name="T33" fmla="*/ 30 h 176"/>
                  <a:gd name="T34" fmla="*/ 122 w 156"/>
                  <a:gd name="T35" fmla="*/ 170 h 176"/>
                  <a:gd name="T36" fmla="*/ 122 w 156"/>
                  <a:gd name="T37" fmla="*/ 170 h 176"/>
                  <a:gd name="T38" fmla="*/ 128 w 156"/>
                  <a:gd name="T39" fmla="*/ 176 h 176"/>
                  <a:gd name="T40" fmla="*/ 136 w 156"/>
                  <a:gd name="T41" fmla="*/ 176 h 176"/>
                  <a:gd name="T42" fmla="*/ 142 w 156"/>
                  <a:gd name="T43" fmla="*/ 176 h 176"/>
                  <a:gd name="T44" fmla="*/ 148 w 156"/>
                  <a:gd name="T45" fmla="*/ 1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176">
                    <a:moveTo>
                      <a:pt x="148" y="172"/>
                    </a:moveTo>
                    <a:lnTo>
                      <a:pt x="148" y="172"/>
                    </a:lnTo>
                    <a:lnTo>
                      <a:pt x="154" y="166"/>
                    </a:lnTo>
                    <a:lnTo>
                      <a:pt x="156" y="160"/>
                    </a:lnTo>
                    <a:lnTo>
                      <a:pt x="154" y="154"/>
                    </a:lnTo>
                    <a:lnTo>
                      <a:pt x="150" y="146"/>
                    </a:lnTo>
                    <a:lnTo>
                      <a:pt x="32" y="6"/>
                    </a:lnTo>
                    <a:lnTo>
                      <a:pt x="32" y="6"/>
                    </a:lnTo>
                    <a:lnTo>
                      <a:pt x="26" y="2"/>
                    </a:lnTo>
                    <a:lnTo>
                      <a:pt x="20" y="0"/>
                    </a:lnTo>
                    <a:lnTo>
                      <a:pt x="12" y="2"/>
                    </a:lnTo>
                    <a:lnTo>
                      <a:pt x="6" y="4"/>
                    </a:lnTo>
                    <a:lnTo>
                      <a:pt x="6" y="4"/>
                    </a:lnTo>
                    <a:lnTo>
                      <a:pt x="2" y="10"/>
                    </a:lnTo>
                    <a:lnTo>
                      <a:pt x="0" y="18"/>
                    </a:lnTo>
                    <a:lnTo>
                      <a:pt x="0" y="24"/>
                    </a:lnTo>
                    <a:lnTo>
                      <a:pt x="4" y="30"/>
                    </a:lnTo>
                    <a:lnTo>
                      <a:pt x="122" y="170"/>
                    </a:lnTo>
                    <a:lnTo>
                      <a:pt x="122" y="170"/>
                    </a:lnTo>
                    <a:lnTo>
                      <a:pt x="128" y="176"/>
                    </a:lnTo>
                    <a:lnTo>
                      <a:pt x="136" y="176"/>
                    </a:lnTo>
                    <a:lnTo>
                      <a:pt x="142" y="176"/>
                    </a:lnTo>
                    <a:lnTo>
                      <a:pt x="148" y="172"/>
                    </a:lnTo>
                    <a:close/>
                  </a:path>
                </a:pathLst>
              </a:custGeom>
              <a:solidFill>
                <a:srgbClr val="F686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51"/>
              <p:cNvSpPr>
                <a:spLocks/>
              </p:cNvSpPr>
              <p:nvPr/>
            </p:nvSpPr>
            <p:spPr bwMode="auto">
              <a:xfrm rot="16200000">
                <a:off x="8562041" y="4188000"/>
                <a:ext cx="188597" cy="212776"/>
              </a:xfrm>
              <a:custGeom>
                <a:avLst/>
                <a:gdLst>
                  <a:gd name="T0" fmla="*/ 148 w 156"/>
                  <a:gd name="T1" fmla="*/ 172 h 176"/>
                  <a:gd name="T2" fmla="*/ 148 w 156"/>
                  <a:gd name="T3" fmla="*/ 172 h 176"/>
                  <a:gd name="T4" fmla="*/ 154 w 156"/>
                  <a:gd name="T5" fmla="*/ 166 h 176"/>
                  <a:gd name="T6" fmla="*/ 156 w 156"/>
                  <a:gd name="T7" fmla="*/ 160 h 176"/>
                  <a:gd name="T8" fmla="*/ 154 w 156"/>
                  <a:gd name="T9" fmla="*/ 154 h 176"/>
                  <a:gd name="T10" fmla="*/ 150 w 156"/>
                  <a:gd name="T11" fmla="*/ 146 h 176"/>
                  <a:gd name="T12" fmla="*/ 32 w 156"/>
                  <a:gd name="T13" fmla="*/ 6 h 176"/>
                  <a:gd name="T14" fmla="*/ 32 w 156"/>
                  <a:gd name="T15" fmla="*/ 6 h 176"/>
                  <a:gd name="T16" fmla="*/ 26 w 156"/>
                  <a:gd name="T17" fmla="*/ 2 h 176"/>
                  <a:gd name="T18" fmla="*/ 20 w 156"/>
                  <a:gd name="T19" fmla="*/ 0 h 176"/>
                  <a:gd name="T20" fmla="*/ 12 w 156"/>
                  <a:gd name="T21" fmla="*/ 2 h 176"/>
                  <a:gd name="T22" fmla="*/ 6 w 156"/>
                  <a:gd name="T23" fmla="*/ 4 h 176"/>
                  <a:gd name="T24" fmla="*/ 6 w 156"/>
                  <a:gd name="T25" fmla="*/ 4 h 176"/>
                  <a:gd name="T26" fmla="*/ 2 w 156"/>
                  <a:gd name="T27" fmla="*/ 10 h 176"/>
                  <a:gd name="T28" fmla="*/ 0 w 156"/>
                  <a:gd name="T29" fmla="*/ 18 h 176"/>
                  <a:gd name="T30" fmla="*/ 0 w 156"/>
                  <a:gd name="T31" fmla="*/ 24 h 176"/>
                  <a:gd name="T32" fmla="*/ 4 w 156"/>
                  <a:gd name="T33" fmla="*/ 30 h 176"/>
                  <a:gd name="T34" fmla="*/ 122 w 156"/>
                  <a:gd name="T35" fmla="*/ 170 h 176"/>
                  <a:gd name="T36" fmla="*/ 122 w 156"/>
                  <a:gd name="T37" fmla="*/ 170 h 176"/>
                  <a:gd name="T38" fmla="*/ 128 w 156"/>
                  <a:gd name="T39" fmla="*/ 176 h 176"/>
                  <a:gd name="T40" fmla="*/ 136 w 156"/>
                  <a:gd name="T41" fmla="*/ 176 h 176"/>
                  <a:gd name="T42" fmla="*/ 142 w 156"/>
                  <a:gd name="T43" fmla="*/ 176 h 176"/>
                  <a:gd name="T44" fmla="*/ 148 w 156"/>
                  <a:gd name="T45" fmla="*/ 1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176">
                    <a:moveTo>
                      <a:pt x="148" y="172"/>
                    </a:moveTo>
                    <a:lnTo>
                      <a:pt x="148" y="172"/>
                    </a:lnTo>
                    <a:lnTo>
                      <a:pt x="154" y="166"/>
                    </a:lnTo>
                    <a:lnTo>
                      <a:pt x="156" y="160"/>
                    </a:lnTo>
                    <a:lnTo>
                      <a:pt x="154" y="154"/>
                    </a:lnTo>
                    <a:lnTo>
                      <a:pt x="150" y="146"/>
                    </a:lnTo>
                    <a:lnTo>
                      <a:pt x="32" y="6"/>
                    </a:lnTo>
                    <a:lnTo>
                      <a:pt x="32" y="6"/>
                    </a:lnTo>
                    <a:lnTo>
                      <a:pt x="26" y="2"/>
                    </a:lnTo>
                    <a:lnTo>
                      <a:pt x="20" y="0"/>
                    </a:lnTo>
                    <a:lnTo>
                      <a:pt x="12" y="2"/>
                    </a:lnTo>
                    <a:lnTo>
                      <a:pt x="6" y="4"/>
                    </a:lnTo>
                    <a:lnTo>
                      <a:pt x="6" y="4"/>
                    </a:lnTo>
                    <a:lnTo>
                      <a:pt x="2" y="10"/>
                    </a:lnTo>
                    <a:lnTo>
                      <a:pt x="0" y="18"/>
                    </a:lnTo>
                    <a:lnTo>
                      <a:pt x="0" y="24"/>
                    </a:lnTo>
                    <a:lnTo>
                      <a:pt x="4" y="30"/>
                    </a:lnTo>
                    <a:lnTo>
                      <a:pt x="122" y="170"/>
                    </a:lnTo>
                    <a:lnTo>
                      <a:pt x="122" y="170"/>
                    </a:lnTo>
                    <a:lnTo>
                      <a:pt x="128" y="176"/>
                    </a:lnTo>
                    <a:lnTo>
                      <a:pt x="136" y="176"/>
                    </a:lnTo>
                    <a:lnTo>
                      <a:pt x="142" y="176"/>
                    </a:lnTo>
                    <a:lnTo>
                      <a:pt x="148" y="1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52"/>
              <p:cNvSpPr>
                <a:spLocks/>
              </p:cNvSpPr>
              <p:nvPr/>
            </p:nvSpPr>
            <p:spPr bwMode="auto">
              <a:xfrm rot="16200000">
                <a:off x="8778444" y="4399567"/>
                <a:ext cx="236955" cy="152328"/>
              </a:xfrm>
              <a:custGeom>
                <a:avLst/>
                <a:gdLst>
                  <a:gd name="T0" fmla="*/ 194 w 196"/>
                  <a:gd name="T1" fmla="*/ 116 h 126"/>
                  <a:gd name="T2" fmla="*/ 194 w 196"/>
                  <a:gd name="T3" fmla="*/ 116 h 126"/>
                  <a:gd name="T4" fmla="*/ 196 w 196"/>
                  <a:gd name="T5" fmla="*/ 110 h 126"/>
                  <a:gd name="T6" fmla="*/ 196 w 196"/>
                  <a:gd name="T7" fmla="*/ 102 h 126"/>
                  <a:gd name="T8" fmla="*/ 192 w 196"/>
                  <a:gd name="T9" fmla="*/ 96 h 126"/>
                  <a:gd name="T10" fmla="*/ 186 w 196"/>
                  <a:gd name="T11" fmla="*/ 92 h 126"/>
                  <a:gd name="T12" fmla="*/ 28 w 196"/>
                  <a:gd name="T13" fmla="*/ 2 h 126"/>
                  <a:gd name="T14" fmla="*/ 28 w 196"/>
                  <a:gd name="T15" fmla="*/ 2 h 126"/>
                  <a:gd name="T16" fmla="*/ 20 w 196"/>
                  <a:gd name="T17" fmla="*/ 0 h 126"/>
                  <a:gd name="T18" fmla="*/ 14 w 196"/>
                  <a:gd name="T19" fmla="*/ 0 h 126"/>
                  <a:gd name="T20" fmla="*/ 6 w 196"/>
                  <a:gd name="T21" fmla="*/ 2 h 126"/>
                  <a:gd name="T22" fmla="*/ 2 w 196"/>
                  <a:gd name="T23" fmla="*/ 8 h 126"/>
                  <a:gd name="T24" fmla="*/ 2 w 196"/>
                  <a:gd name="T25" fmla="*/ 8 h 126"/>
                  <a:gd name="T26" fmla="*/ 0 w 196"/>
                  <a:gd name="T27" fmla="*/ 16 h 126"/>
                  <a:gd name="T28" fmla="*/ 0 w 196"/>
                  <a:gd name="T29" fmla="*/ 22 h 126"/>
                  <a:gd name="T30" fmla="*/ 4 w 196"/>
                  <a:gd name="T31" fmla="*/ 28 h 126"/>
                  <a:gd name="T32" fmla="*/ 8 w 196"/>
                  <a:gd name="T33" fmla="*/ 34 h 126"/>
                  <a:gd name="T34" fmla="*/ 168 w 196"/>
                  <a:gd name="T35" fmla="*/ 124 h 126"/>
                  <a:gd name="T36" fmla="*/ 168 w 196"/>
                  <a:gd name="T37" fmla="*/ 124 h 126"/>
                  <a:gd name="T38" fmla="*/ 176 w 196"/>
                  <a:gd name="T39" fmla="*/ 126 h 126"/>
                  <a:gd name="T40" fmla="*/ 182 w 196"/>
                  <a:gd name="T41" fmla="*/ 126 h 126"/>
                  <a:gd name="T42" fmla="*/ 190 w 196"/>
                  <a:gd name="T43" fmla="*/ 122 h 126"/>
                  <a:gd name="T44" fmla="*/ 194 w 196"/>
                  <a:gd name="T45" fmla="*/ 1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6" h="126">
                    <a:moveTo>
                      <a:pt x="194" y="116"/>
                    </a:moveTo>
                    <a:lnTo>
                      <a:pt x="194" y="116"/>
                    </a:lnTo>
                    <a:lnTo>
                      <a:pt x="196" y="110"/>
                    </a:lnTo>
                    <a:lnTo>
                      <a:pt x="196" y="102"/>
                    </a:lnTo>
                    <a:lnTo>
                      <a:pt x="192" y="96"/>
                    </a:lnTo>
                    <a:lnTo>
                      <a:pt x="186" y="92"/>
                    </a:lnTo>
                    <a:lnTo>
                      <a:pt x="28" y="2"/>
                    </a:lnTo>
                    <a:lnTo>
                      <a:pt x="28" y="2"/>
                    </a:lnTo>
                    <a:lnTo>
                      <a:pt x="20" y="0"/>
                    </a:lnTo>
                    <a:lnTo>
                      <a:pt x="14" y="0"/>
                    </a:lnTo>
                    <a:lnTo>
                      <a:pt x="6" y="2"/>
                    </a:lnTo>
                    <a:lnTo>
                      <a:pt x="2" y="8"/>
                    </a:lnTo>
                    <a:lnTo>
                      <a:pt x="2" y="8"/>
                    </a:lnTo>
                    <a:lnTo>
                      <a:pt x="0" y="16"/>
                    </a:lnTo>
                    <a:lnTo>
                      <a:pt x="0" y="22"/>
                    </a:lnTo>
                    <a:lnTo>
                      <a:pt x="4" y="28"/>
                    </a:lnTo>
                    <a:lnTo>
                      <a:pt x="8" y="34"/>
                    </a:lnTo>
                    <a:lnTo>
                      <a:pt x="168" y="124"/>
                    </a:lnTo>
                    <a:lnTo>
                      <a:pt x="168" y="124"/>
                    </a:lnTo>
                    <a:lnTo>
                      <a:pt x="176" y="126"/>
                    </a:lnTo>
                    <a:lnTo>
                      <a:pt x="182" y="126"/>
                    </a:lnTo>
                    <a:lnTo>
                      <a:pt x="190" y="122"/>
                    </a:lnTo>
                    <a:lnTo>
                      <a:pt x="194" y="116"/>
                    </a:lnTo>
                    <a:close/>
                  </a:path>
                </a:pathLst>
              </a:custGeom>
              <a:solidFill>
                <a:srgbClr val="F686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53"/>
              <p:cNvSpPr>
                <a:spLocks/>
              </p:cNvSpPr>
              <p:nvPr/>
            </p:nvSpPr>
            <p:spPr bwMode="auto">
              <a:xfrm rot="16200000">
                <a:off x="8778444" y="4399567"/>
                <a:ext cx="236955" cy="152328"/>
              </a:xfrm>
              <a:custGeom>
                <a:avLst/>
                <a:gdLst>
                  <a:gd name="T0" fmla="*/ 194 w 196"/>
                  <a:gd name="T1" fmla="*/ 116 h 126"/>
                  <a:gd name="T2" fmla="*/ 194 w 196"/>
                  <a:gd name="T3" fmla="*/ 116 h 126"/>
                  <a:gd name="T4" fmla="*/ 196 w 196"/>
                  <a:gd name="T5" fmla="*/ 110 h 126"/>
                  <a:gd name="T6" fmla="*/ 196 w 196"/>
                  <a:gd name="T7" fmla="*/ 102 h 126"/>
                  <a:gd name="T8" fmla="*/ 192 w 196"/>
                  <a:gd name="T9" fmla="*/ 96 h 126"/>
                  <a:gd name="T10" fmla="*/ 186 w 196"/>
                  <a:gd name="T11" fmla="*/ 92 h 126"/>
                  <a:gd name="T12" fmla="*/ 28 w 196"/>
                  <a:gd name="T13" fmla="*/ 2 h 126"/>
                  <a:gd name="T14" fmla="*/ 28 w 196"/>
                  <a:gd name="T15" fmla="*/ 2 h 126"/>
                  <a:gd name="T16" fmla="*/ 20 w 196"/>
                  <a:gd name="T17" fmla="*/ 0 h 126"/>
                  <a:gd name="T18" fmla="*/ 14 w 196"/>
                  <a:gd name="T19" fmla="*/ 0 h 126"/>
                  <a:gd name="T20" fmla="*/ 6 w 196"/>
                  <a:gd name="T21" fmla="*/ 2 h 126"/>
                  <a:gd name="T22" fmla="*/ 2 w 196"/>
                  <a:gd name="T23" fmla="*/ 8 h 126"/>
                  <a:gd name="T24" fmla="*/ 2 w 196"/>
                  <a:gd name="T25" fmla="*/ 8 h 126"/>
                  <a:gd name="T26" fmla="*/ 0 w 196"/>
                  <a:gd name="T27" fmla="*/ 16 h 126"/>
                  <a:gd name="T28" fmla="*/ 0 w 196"/>
                  <a:gd name="T29" fmla="*/ 22 h 126"/>
                  <a:gd name="T30" fmla="*/ 4 w 196"/>
                  <a:gd name="T31" fmla="*/ 28 h 126"/>
                  <a:gd name="T32" fmla="*/ 8 w 196"/>
                  <a:gd name="T33" fmla="*/ 34 h 126"/>
                  <a:gd name="T34" fmla="*/ 168 w 196"/>
                  <a:gd name="T35" fmla="*/ 124 h 126"/>
                  <a:gd name="T36" fmla="*/ 168 w 196"/>
                  <a:gd name="T37" fmla="*/ 124 h 126"/>
                  <a:gd name="T38" fmla="*/ 176 w 196"/>
                  <a:gd name="T39" fmla="*/ 126 h 126"/>
                  <a:gd name="T40" fmla="*/ 182 w 196"/>
                  <a:gd name="T41" fmla="*/ 126 h 126"/>
                  <a:gd name="T42" fmla="*/ 190 w 196"/>
                  <a:gd name="T43" fmla="*/ 122 h 126"/>
                  <a:gd name="T44" fmla="*/ 194 w 196"/>
                  <a:gd name="T45" fmla="*/ 1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6" h="126">
                    <a:moveTo>
                      <a:pt x="194" y="116"/>
                    </a:moveTo>
                    <a:lnTo>
                      <a:pt x="194" y="116"/>
                    </a:lnTo>
                    <a:lnTo>
                      <a:pt x="196" y="110"/>
                    </a:lnTo>
                    <a:lnTo>
                      <a:pt x="196" y="102"/>
                    </a:lnTo>
                    <a:lnTo>
                      <a:pt x="192" y="96"/>
                    </a:lnTo>
                    <a:lnTo>
                      <a:pt x="186" y="92"/>
                    </a:lnTo>
                    <a:lnTo>
                      <a:pt x="28" y="2"/>
                    </a:lnTo>
                    <a:lnTo>
                      <a:pt x="28" y="2"/>
                    </a:lnTo>
                    <a:lnTo>
                      <a:pt x="20" y="0"/>
                    </a:lnTo>
                    <a:lnTo>
                      <a:pt x="14" y="0"/>
                    </a:lnTo>
                    <a:lnTo>
                      <a:pt x="6" y="2"/>
                    </a:lnTo>
                    <a:lnTo>
                      <a:pt x="2" y="8"/>
                    </a:lnTo>
                    <a:lnTo>
                      <a:pt x="2" y="8"/>
                    </a:lnTo>
                    <a:lnTo>
                      <a:pt x="0" y="16"/>
                    </a:lnTo>
                    <a:lnTo>
                      <a:pt x="0" y="22"/>
                    </a:lnTo>
                    <a:lnTo>
                      <a:pt x="4" y="28"/>
                    </a:lnTo>
                    <a:lnTo>
                      <a:pt x="8" y="34"/>
                    </a:lnTo>
                    <a:lnTo>
                      <a:pt x="168" y="124"/>
                    </a:lnTo>
                    <a:lnTo>
                      <a:pt x="168" y="124"/>
                    </a:lnTo>
                    <a:lnTo>
                      <a:pt x="176" y="126"/>
                    </a:lnTo>
                    <a:lnTo>
                      <a:pt x="182" y="126"/>
                    </a:lnTo>
                    <a:lnTo>
                      <a:pt x="190" y="122"/>
                    </a:lnTo>
                    <a:lnTo>
                      <a:pt x="194" y="1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54"/>
              <p:cNvSpPr>
                <a:spLocks/>
              </p:cNvSpPr>
              <p:nvPr/>
            </p:nvSpPr>
            <p:spPr bwMode="auto">
              <a:xfrm rot="16200000">
                <a:off x="9049250" y="4522880"/>
                <a:ext cx="263552" cy="77373"/>
              </a:xfrm>
              <a:custGeom>
                <a:avLst/>
                <a:gdLst>
                  <a:gd name="T0" fmla="*/ 218 w 218"/>
                  <a:gd name="T1" fmla="*/ 50 h 64"/>
                  <a:gd name="T2" fmla="*/ 218 w 218"/>
                  <a:gd name="T3" fmla="*/ 50 h 64"/>
                  <a:gd name="T4" fmla="*/ 216 w 218"/>
                  <a:gd name="T5" fmla="*/ 42 h 64"/>
                  <a:gd name="T6" fmla="*/ 214 w 218"/>
                  <a:gd name="T7" fmla="*/ 36 h 64"/>
                  <a:gd name="T8" fmla="*/ 208 w 218"/>
                  <a:gd name="T9" fmla="*/ 32 h 64"/>
                  <a:gd name="T10" fmla="*/ 202 w 218"/>
                  <a:gd name="T11" fmla="*/ 28 h 64"/>
                  <a:gd name="T12" fmla="*/ 20 w 218"/>
                  <a:gd name="T13" fmla="*/ 0 h 64"/>
                  <a:gd name="T14" fmla="*/ 20 w 218"/>
                  <a:gd name="T15" fmla="*/ 0 h 64"/>
                  <a:gd name="T16" fmla="*/ 14 w 218"/>
                  <a:gd name="T17" fmla="*/ 0 h 64"/>
                  <a:gd name="T18" fmla="*/ 8 w 218"/>
                  <a:gd name="T19" fmla="*/ 2 h 64"/>
                  <a:gd name="T20" fmla="*/ 2 w 218"/>
                  <a:gd name="T21" fmla="*/ 8 h 64"/>
                  <a:gd name="T22" fmla="*/ 0 w 218"/>
                  <a:gd name="T23" fmla="*/ 14 h 64"/>
                  <a:gd name="T24" fmla="*/ 0 w 218"/>
                  <a:gd name="T25" fmla="*/ 14 h 64"/>
                  <a:gd name="T26" fmla="*/ 0 w 218"/>
                  <a:gd name="T27" fmla="*/ 22 h 64"/>
                  <a:gd name="T28" fmla="*/ 4 w 218"/>
                  <a:gd name="T29" fmla="*/ 28 h 64"/>
                  <a:gd name="T30" fmla="*/ 8 w 218"/>
                  <a:gd name="T31" fmla="*/ 32 h 64"/>
                  <a:gd name="T32" fmla="*/ 14 w 218"/>
                  <a:gd name="T33" fmla="*/ 36 h 64"/>
                  <a:gd name="T34" fmla="*/ 196 w 218"/>
                  <a:gd name="T35" fmla="*/ 64 h 64"/>
                  <a:gd name="T36" fmla="*/ 196 w 218"/>
                  <a:gd name="T37" fmla="*/ 64 h 64"/>
                  <a:gd name="T38" fmla="*/ 204 w 218"/>
                  <a:gd name="T39" fmla="*/ 64 h 64"/>
                  <a:gd name="T40" fmla="*/ 210 w 218"/>
                  <a:gd name="T41" fmla="*/ 62 h 64"/>
                  <a:gd name="T42" fmla="*/ 214 w 218"/>
                  <a:gd name="T43" fmla="*/ 56 h 64"/>
                  <a:gd name="T44" fmla="*/ 218 w 218"/>
                  <a:gd name="T45" fmla="*/ 5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8" h="64">
                    <a:moveTo>
                      <a:pt x="218" y="50"/>
                    </a:moveTo>
                    <a:lnTo>
                      <a:pt x="218" y="50"/>
                    </a:lnTo>
                    <a:lnTo>
                      <a:pt x="216" y="42"/>
                    </a:lnTo>
                    <a:lnTo>
                      <a:pt x="214" y="36"/>
                    </a:lnTo>
                    <a:lnTo>
                      <a:pt x="208" y="32"/>
                    </a:lnTo>
                    <a:lnTo>
                      <a:pt x="202" y="28"/>
                    </a:lnTo>
                    <a:lnTo>
                      <a:pt x="20" y="0"/>
                    </a:lnTo>
                    <a:lnTo>
                      <a:pt x="20" y="0"/>
                    </a:lnTo>
                    <a:lnTo>
                      <a:pt x="14" y="0"/>
                    </a:lnTo>
                    <a:lnTo>
                      <a:pt x="8" y="2"/>
                    </a:lnTo>
                    <a:lnTo>
                      <a:pt x="2" y="8"/>
                    </a:lnTo>
                    <a:lnTo>
                      <a:pt x="0" y="14"/>
                    </a:lnTo>
                    <a:lnTo>
                      <a:pt x="0" y="14"/>
                    </a:lnTo>
                    <a:lnTo>
                      <a:pt x="0" y="22"/>
                    </a:lnTo>
                    <a:lnTo>
                      <a:pt x="4" y="28"/>
                    </a:lnTo>
                    <a:lnTo>
                      <a:pt x="8" y="32"/>
                    </a:lnTo>
                    <a:lnTo>
                      <a:pt x="14" y="36"/>
                    </a:lnTo>
                    <a:lnTo>
                      <a:pt x="196" y="64"/>
                    </a:lnTo>
                    <a:lnTo>
                      <a:pt x="196" y="64"/>
                    </a:lnTo>
                    <a:lnTo>
                      <a:pt x="204" y="64"/>
                    </a:lnTo>
                    <a:lnTo>
                      <a:pt x="210" y="62"/>
                    </a:lnTo>
                    <a:lnTo>
                      <a:pt x="214" y="56"/>
                    </a:lnTo>
                    <a:lnTo>
                      <a:pt x="218" y="50"/>
                    </a:lnTo>
                    <a:close/>
                  </a:path>
                </a:pathLst>
              </a:custGeom>
              <a:solidFill>
                <a:srgbClr val="F686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55"/>
              <p:cNvSpPr>
                <a:spLocks/>
              </p:cNvSpPr>
              <p:nvPr/>
            </p:nvSpPr>
            <p:spPr bwMode="auto">
              <a:xfrm rot="16200000">
                <a:off x="9049250" y="4522880"/>
                <a:ext cx="263552" cy="77373"/>
              </a:xfrm>
              <a:custGeom>
                <a:avLst/>
                <a:gdLst>
                  <a:gd name="T0" fmla="*/ 218 w 218"/>
                  <a:gd name="T1" fmla="*/ 50 h 64"/>
                  <a:gd name="T2" fmla="*/ 218 w 218"/>
                  <a:gd name="T3" fmla="*/ 50 h 64"/>
                  <a:gd name="T4" fmla="*/ 216 w 218"/>
                  <a:gd name="T5" fmla="*/ 42 h 64"/>
                  <a:gd name="T6" fmla="*/ 214 w 218"/>
                  <a:gd name="T7" fmla="*/ 36 h 64"/>
                  <a:gd name="T8" fmla="*/ 208 w 218"/>
                  <a:gd name="T9" fmla="*/ 32 h 64"/>
                  <a:gd name="T10" fmla="*/ 202 w 218"/>
                  <a:gd name="T11" fmla="*/ 28 h 64"/>
                  <a:gd name="T12" fmla="*/ 20 w 218"/>
                  <a:gd name="T13" fmla="*/ 0 h 64"/>
                  <a:gd name="T14" fmla="*/ 20 w 218"/>
                  <a:gd name="T15" fmla="*/ 0 h 64"/>
                  <a:gd name="T16" fmla="*/ 14 w 218"/>
                  <a:gd name="T17" fmla="*/ 0 h 64"/>
                  <a:gd name="T18" fmla="*/ 8 w 218"/>
                  <a:gd name="T19" fmla="*/ 2 h 64"/>
                  <a:gd name="T20" fmla="*/ 2 w 218"/>
                  <a:gd name="T21" fmla="*/ 8 h 64"/>
                  <a:gd name="T22" fmla="*/ 0 w 218"/>
                  <a:gd name="T23" fmla="*/ 14 h 64"/>
                  <a:gd name="T24" fmla="*/ 0 w 218"/>
                  <a:gd name="T25" fmla="*/ 14 h 64"/>
                  <a:gd name="T26" fmla="*/ 0 w 218"/>
                  <a:gd name="T27" fmla="*/ 22 h 64"/>
                  <a:gd name="T28" fmla="*/ 4 w 218"/>
                  <a:gd name="T29" fmla="*/ 28 h 64"/>
                  <a:gd name="T30" fmla="*/ 8 w 218"/>
                  <a:gd name="T31" fmla="*/ 32 h 64"/>
                  <a:gd name="T32" fmla="*/ 14 w 218"/>
                  <a:gd name="T33" fmla="*/ 36 h 64"/>
                  <a:gd name="T34" fmla="*/ 196 w 218"/>
                  <a:gd name="T35" fmla="*/ 64 h 64"/>
                  <a:gd name="T36" fmla="*/ 196 w 218"/>
                  <a:gd name="T37" fmla="*/ 64 h 64"/>
                  <a:gd name="T38" fmla="*/ 204 w 218"/>
                  <a:gd name="T39" fmla="*/ 64 h 64"/>
                  <a:gd name="T40" fmla="*/ 210 w 218"/>
                  <a:gd name="T41" fmla="*/ 62 h 64"/>
                  <a:gd name="T42" fmla="*/ 214 w 218"/>
                  <a:gd name="T43" fmla="*/ 56 h 64"/>
                  <a:gd name="T44" fmla="*/ 218 w 218"/>
                  <a:gd name="T45" fmla="*/ 5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8" h="64">
                    <a:moveTo>
                      <a:pt x="218" y="50"/>
                    </a:moveTo>
                    <a:lnTo>
                      <a:pt x="218" y="50"/>
                    </a:lnTo>
                    <a:lnTo>
                      <a:pt x="216" y="42"/>
                    </a:lnTo>
                    <a:lnTo>
                      <a:pt x="214" y="36"/>
                    </a:lnTo>
                    <a:lnTo>
                      <a:pt x="208" y="32"/>
                    </a:lnTo>
                    <a:lnTo>
                      <a:pt x="202" y="28"/>
                    </a:lnTo>
                    <a:lnTo>
                      <a:pt x="20" y="0"/>
                    </a:lnTo>
                    <a:lnTo>
                      <a:pt x="20" y="0"/>
                    </a:lnTo>
                    <a:lnTo>
                      <a:pt x="14" y="0"/>
                    </a:lnTo>
                    <a:lnTo>
                      <a:pt x="8" y="2"/>
                    </a:lnTo>
                    <a:lnTo>
                      <a:pt x="2" y="8"/>
                    </a:lnTo>
                    <a:lnTo>
                      <a:pt x="0" y="14"/>
                    </a:lnTo>
                    <a:lnTo>
                      <a:pt x="0" y="14"/>
                    </a:lnTo>
                    <a:lnTo>
                      <a:pt x="0" y="22"/>
                    </a:lnTo>
                    <a:lnTo>
                      <a:pt x="4" y="28"/>
                    </a:lnTo>
                    <a:lnTo>
                      <a:pt x="8" y="32"/>
                    </a:lnTo>
                    <a:lnTo>
                      <a:pt x="14" y="36"/>
                    </a:lnTo>
                    <a:lnTo>
                      <a:pt x="196" y="64"/>
                    </a:lnTo>
                    <a:lnTo>
                      <a:pt x="196" y="64"/>
                    </a:lnTo>
                    <a:lnTo>
                      <a:pt x="204" y="64"/>
                    </a:lnTo>
                    <a:lnTo>
                      <a:pt x="210" y="62"/>
                    </a:lnTo>
                    <a:lnTo>
                      <a:pt x="214" y="56"/>
                    </a:lnTo>
                    <a:lnTo>
                      <a:pt x="218"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56"/>
              <p:cNvSpPr>
                <a:spLocks/>
              </p:cNvSpPr>
              <p:nvPr/>
            </p:nvSpPr>
            <p:spPr bwMode="auto">
              <a:xfrm rot="16200000">
                <a:off x="9340608" y="4504746"/>
                <a:ext cx="261134" cy="87045"/>
              </a:xfrm>
              <a:custGeom>
                <a:avLst/>
                <a:gdLst>
                  <a:gd name="T0" fmla="*/ 216 w 216"/>
                  <a:gd name="T1" fmla="*/ 16 h 72"/>
                  <a:gd name="T2" fmla="*/ 216 w 216"/>
                  <a:gd name="T3" fmla="*/ 16 h 72"/>
                  <a:gd name="T4" fmla="*/ 214 w 216"/>
                  <a:gd name="T5" fmla="*/ 8 h 72"/>
                  <a:gd name="T6" fmla="*/ 208 w 216"/>
                  <a:gd name="T7" fmla="*/ 4 h 72"/>
                  <a:gd name="T8" fmla="*/ 202 w 216"/>
                  <a:gd name="T9" fmla="*/ 0 h 72"/>
                  <a:gd name="T10" fmla="*/ 196 w 216"/>
                  <a:gd name="T11" fmla="*/ 0 h 72"/>
                  <a:gd name="T12" fmla="*/ 16 w 216"/>
                  <a:gd name="T13" fmla="*/ 36 h 72"/>
                  <a:gd name="T14" fmla="*/ 16 w 216"/>
                  <a:gd name="T15" fmla="*/ 36 h 72"/>
                  <a:gd name="T16" fmla="*/ 8 w 216"/>
                  <a:gd name="T17" fmla="*/ 38 h 72"/>
                  <a:gd name="T18" fmla="*/ 4 w 216"/>
                  <a:gd name="T19" fmla="*/ 44 h 72"/>
                  <a:gd name="T20" fmla="*/ 0 w 216"/>
                  <a:gd name="T21" fmla="*/ 50 h 72"/>
                  <a:gd name="T22" fmla="*/ 0 w 216"/>
                  <a:gd name="T23" fmla="*/ 58 h 72"/>
                  <a:gd name="T24" fmla="*/ 0 w 216"/>
                  <a:gd name="T25" fmla="*/ 58 h 72"/>
                  <a:gd name="T26" fmla="*/ 4 w 216"/>
                  <a:gd name="T27" fmla="*/ 64 h 72"/>
                  <a:gd name="T28" fmla="*/ 8 w 216"/>
                  <a:gd name="T29" fmla="*/ 68 h 72"/>
                  <a:gd name="T30" fmla="*/ 14 w 216"/>
                  <a:gd name="T31" fmla="*/ 72 h 72"/>
                  <a:gd name="T32" fmla="*/ 22 w 216"/>
                  <a:gd name="T33" fmla="*/ 72 h 72"/>
                  <a:gd name="T34" fmla="*/ 202 w 216"/>
                  <a:gd name="T35" fmla="*/ 36 h 72"/>
                  <a:gd name="T36" fmla="*/ 202 w 216"/>
                  <a:gd name="T37" fmla="*/ 36 h 72"/>
                  <a:gd name="T38" fmla="*/ 208 w 216"/>
                  <a:gd name="T39" fmla="*/ 34 h 72"/>
                  <a:gd name="T40" fmla="*/ 214 w 216"/>
                  <a:gd name="T41" fmla="*/ 30 h 72"/>
                  <a:gd name="T42" fmla="*/ 216 w 216"/>
                  <a:gd name="T43" fmla="*/ 22 h 72"/>
                  <a:gd name="T44" fmla="*/ 216 w 216"/>
                  <a:gd name="T45" fmla="*/ 1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6" h="72">
                    <a:moveTo>
                      <a:pt x="216" y="16"/>
                    </a:moveTo>
                    <a:lnTo>
                      <a:pt x="216" y="16"/>
                    </a:lnTo>
                    <a:lnTo>
                      <a:pt x="214" y="8"/>
                    </a:lnTo>
                    <a:lnTo>
                      <a:pt x="208" y="4"/>
                    </a:lnTo>
                    <a:lnTo>
                      <a:pt x="202" y="0"/>
                    </a:lnTo>
                    <a:lnTo>
                      <a:pt x="196" y="0"/>
                    </a:lnTo>
                    <a:lnTo>
                      <a:pt x="16" y="36"/>
                    </a:lnTo>
                    <a:lnTo>
                      <a:pt x="16" y="36"/>
                    </a:lnTo>
                    <a:lnTo>
                      <a:pt x="8" y="38"/>
                    </a:lnTo>
                    <a:lnTo>
                      <a:pt x="4" y="44"/>
                    </a:lnTo>
                    <a:lnTo>
                      <a:pt x="0" y="50"/>
                    </a:lnTo>
                    <a:lnTo>
                      <a:pt x="0" y="58"/>
                    </a:lnTo>
                    <a:lnTo>
                      <a:pt x="0" y="58"/>
                    </a:lnTo>
                    <a:lnTo>
                      <a:pt x="4" y="64"/>
                    </a:lnTo>
                    <a:lnTo>
                      <a:pt x="8" y="68"/>
                    </a:lnTo>
                    <a:lnTo>
                      <a:pt x="14" y="72"/>
                    </a:lnTo>
                    <a:lnTo>
                      <a:pt x="22" y="72"/>
                    </a:lnTo>
                    <a:lnTo>
                      <a:pt x="202" y="36"/>
                    </a:lnTo>
                    <a:lnTo>
                      <a:pt x="202" y="36"/>
                    </a:lnTo>
                    <a:lnTo>
                      <a:pt x="208" y="34"/>
                    </a:lnTo>
                    <a:lnTo>
                      <a:pt x="214" y="30"/>
                    </a:lnTo>
                    <a:lnTo>
                      <a:pt x="216" y="22"/>
                    </a:lnTo>
                    <a:lnTo>
                      <a:pt x="216" y="16"/>
                    </a:lnTo>
                    <a:close/>
                  </a:path>
                </a:pathLst>
              </a:custGeom>
              <a:solidFill>
                <a:srgbClr val="F686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57"/>
              <p:cNvSpPr>
                <a:spLocks/>
              </p:cNvSpPr>
              <p:nvPr/>
            </p:nvSpPr>
            <p:spPr bwMode="auto">
              <a:xfrm rot="16200000">
                <a:off x="9340608" y="4504746"/>
                <a:ext cx="261134" cy="87045"/>
              </a:xfrm>
              <a:custGeom>
                <a:avLst/>
                <a:gdLst>
                  <a:gd name="T0" fmla="*/ 216 w 216"/>
                  <a:gd name="T1" fmla="*/ 16 h 72"/>
                  <a:gd name="T2" fmla="*/ 216 w 216"/>
                  <a:gd name="T3" fmla="*/ 16 h 72"/>
                  <a:gd name="T4" fmla="*/ 214 w 216"/>
                  <a:gd name="T5" fmla="*/ 8 h 72"/>
                  <a:gd name="T6" fmla="*/ 208 w 216"/>
                  <a:gd name="T7" fmla="*/ 4 h 72"/>
                  <a:gd name="T8" fmla="*/ 202 w 216"/>
                  <a:gd name="T9" fmla="*/ 0 h 72"/>
                  <a:gd name="T10" fmla="*/ 196 w 216"/>
                  <a:gd name="T11" fmla="*/ 0 h 72"/>
                  <a:gd name="T12" fmla="*/ 16 w 216"/>
                  <a:gd name="T13" fmla="*/ 36 h 72"/>
                  <a:gd name="T14" fmla="*/ 16 w 216"/>
                  <a:gd name="T15" fmla="*/ 36 h 72"/>
                  <a:gd name="T16" fmla="*/ 8 w 216"/>
                  <a:gd name="T17" fmla="*/ 38 h 72"/>
                  <a:gd name="T18" fmla="*/ 4 w 216"/>
                  <a:gd name="T19" fmla="*/ 44 h 72"/>
                  <a:gd name="T20" fmla="*/ 0 w 216"/>
                  <a:gd name="T21" fmla="*/ 50 h 72"/>
                  <a:gd name="T22" fmla="*/ 0 w 216"/>
                  <a:gd name="T23" fmla="*/ 58 h 72"/>
                  <a:gd name="T24" fmla="*/ 0 w 216"/>
                  <a:gd name="T25" fmla="*/ 58 h 72"/>
                  <a:gd name="T26" fmla="*/ 4 w 216"/>
                  <a:gd name="T27" fmla="*/ 64 h 72"/>
                  <a:gd name="T28" fmla="*/ 8 w 216"/>
                  <a:gd name="T29" fmla="*/ 68 h 72"/>
                  <a:gd name="T30" fmla="*/ 14 w 216"/>
                  <a:gd name="T31" fmla="*/ 72 h 72"/>
                  <a:gd name="T32" fmla="*/ 22 w 216"/>
                  <a:gd name="T33" fmla="*/ 72 h 72"/>
                  <a:gd name="T34" fmla="*/ 202 w 216"/>
                  <a:gd name="T35" fmla="*/ 36 h 72"/>
                  <a:gd name="T36" fmla="*/ 202 w 216"/>
                  <a:gd name="T37" fmla="*/ 36 h 72"/>
                  <a:gd name="T38" fmla="*/ 208 w 216"/>
                  <a:gd name="T39" fmla="*/ 34 h 72"/>
                  <a:gd name="T40" fmla="*/ 214 w 216"/>
                  <a:gd name="T41" fmla="*/ 30 h 72"/>
                  <a:gd name="T42" fmla="*/ 216 w 216"/>
                  <a:gd name="T43" fmla="*/ 22 h 72"/>
                  <a:gd name="T44" fmla="*/ 216 w 216"/>
                  <a:gd name="T45" fmla="*/ 1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6" h="72">
                    <a:moveTo>
                      <a:pt x="216" y="16"/>
                    </a:moveTo>
                    <a:lnTo>
                      <a:pt x="216" y="16"/>
                    </a:lnTo>
                    <a:lnTo>
                      <a:pt x="214" y="8"/>
                    </a:lnTo>
                    <a:lnTo>
                      <a:pt x="208" y="4"/>
                    </a:lnTo>
                    <a:lnTo>
                      <a:pt x="202" y="0"/>
                    </a:lnTo>
                    <a:lnTo>
                      <a:pt x="196" y="0"/>
                    </a:lnTo>
                    <a:lnTo>
                      <a:pt x="16" y="36"/>
                    </a:lnTo>
                    <a:lnTo>
                      <a:pt x="16" y="36"/>
                    </a:lnTo>
                    <a:lnTo>
                      <a:pt x="8" y="38"/>
                    </a:lnTo>
                    <a:lnTo>
                      <a:pt x="4" y="44"/>
                    </a:lnTo>
                    <a:lnTo>
                      <a:pt x="0" y="50"/>
                    </a:lnTo>
                    <a:lnTo>
                      <a:pt x="0" y="58"/>
                    </a:lnTo>
                    <a:lnTo>
                      <a:pt x="0" y="58"/>
                    </a:lnTo>
                    <a:lnTo>
                      <a:pt x="4" y="64"/>
                    </a:lnTo>
                    <a:lnTo>
                      <a:pt x="8" y="68"/>
                    </a:lnTo>
                    <a:lnTo>
                      <a:pt x="14" y="72"/>
                    </a:lnTo>
                    <a:lnTo>
                      <a:pt x="22" y="72"/>
                    </a:lnTo>
                    <a:lnTo>
                      <a:pt x="202" y="36"/>
                    </a:lnTo>
                    <a:lnTo>
                      <a:pt x="202" y="36"/>
                    </a:lnTo>
                    <a:lnTo>
                      <a:pt x="208" y="34"/>
                    </a:lnTo>
                    <a:lnTo>
                      <a:pt x="214" y="30"/>
                    </a:lnTo>
                    <a:lnTo>
                      <a:pt x="216" y="22"/>
                    </a:lnTo>
                    <a:lnTo>
                      <a:pt x="216"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58"/>
              <p:cNvSpPr>
                <a:spLocks/>
              </p:cNvSpPr>
              <p:nvPr/>
            </p:nvSpPr>
            <p:spPr bwMode="auto">
              <a:xfrm rot="16200000">
                <a:off x="9627130" y="4351209"/>
                <a:ext cx="234537" cy="159582"/>
              </a:xfrm>
              <a:custGeom>
                <a:avLst/>
                <a:gdLst>
                  <a:gd name="T0" fmla="*/ 192 w 194"/>
                  <a:gd name="T1" fmla="*/ 10 h 132"/>
                  <a:gd name="T2" fmla="*/ 192 w 194"/>
                  <a:gd name="T3" fmla="*/ 10 h 132"/>
                  <a:gd name="T4" fmla="*/ 186 w 194"/>
                  <a:gd name="T5" fmla="*/ 4 h 132"/>
                  <a:gd name="T6" fmla="*/ 180 w 194"/>
                  <a:gd name="T7" fmla="*/ 2 h 132"/>
                  <a:gd name="T8" fmla="*/ 174 w 194"/>
                  <a:gd name="T9" fmla="*/ 0 h 132"/>
                  <a:gd name="T10" fmla="*/ 166 w 194"/>
                  <a:gd name="T11" fmla="*/ 4 h 132"/>
                  <a:gd name="T12" fmla="*/ 10 w 194"/>
                  <a:gd name="T13" fmla="*/ 98 h 132"/>
                  <a:gd name="T14" fmla="*/ 10 w 194"/>
                  <a:gd name="T15" fmla="*/ 98 h 132"/>
                  <a:gd name="T16" fmla="*/ 4 w 194"/>
                  <a:gd name="T17" fmla="*/ 104 h 132"/>
                  <a:gd name="T18" fmla="*/ 2 w 194"/>
                  <a:gd name="T19" fmla="*/ 110 h 132"/>
                  <a:gd name="T20" fmla="*/ 0 w 194"/>
                  <a:gd name="T21" fmla="*/ 116 h 132"/>
                  <a:gd name="T22" fmla="*/ 4 w 194"/>
                  <a:gd name="T23" fmla="*/ 124 h 132"/>
                  <a:gd name="T24" fmla="*/ 4 w 194"/>
                  <a:gd name="T25" fmla="*/ 124 h 132"/>
                  <a:gd name="T26" fmla="*/ 8 w 194"/>
                  <a:gd name="T27" fmla="*/ 128 h 132"/>
                  <a:gd name="T28" fmla="*/ 14 w 194"/>
                  <a:gd name="T29" fmla="*/ 132 h 132"/>
                  <a:gd name="T30" fmla="*/ 22 w 194"/>
                  <a:gd name="T31" fmla="*/ 132 h 132"/>
                  <a:gd name="T32" fmla="*/ 28 w 194"/>
                  <a:gd name="T33" fmla="*/ 130 h 132"/>
                  <a:gd name="T34" fmla="*/ 186 w 194"/>
                  <a:gd name="T35" fmla="*/ 34 h 132"/>
                  <a:gd name="T36" fmla="*/ 186 w 194"/>
                  <a:gd name="T37" fmla="*/ 34 h 132"/>
                  <a:gd name="T38" fmla="*/ 190 w 194"/>
                  <a:gd name="T39" fmla="*/ 30 h 132"/>
                  <a:gd name="T40" fmla="*/ 194 w 194"/>
                  <a:gd name="T41" fmla="*/ 24 h 132"/>
                  <a:gd name="T42" fmla="*/ 194 w 194"/>
                  <a:gd name="T43" fmla="*/ 16 h 132"/>
                  <a:gd name="T44" fmla="*/ 192 w 194"/>
                  <a:gd name="T45" fmla="*/ 1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4" h="132">
                    <a:moveTo>
                      <a:pt x="192" y="10"/>
                    </a:moveTo>
                    <a:lnTo>
                      <a:pt x="192" y="10"/>
                    </a:lnTo>
                    <a:lnTo>
                      <a:pt x="186" y="4"/>
                    </a:lnTo>
                    <a:lnTo>
                      <a:pt x="180" y="2"/>
                    </a:lnTo>
                    <a:lnTo>
                      <a:pt x="174" y="0"/>
                    </a:lnTo>
                    <a:lnTo>
                      <a:pt x="166" y="4"/>
                    </a:lnTo>
                    <a:lnTo>
                      <a:pt x="10" y="98"/>
                    </a:lnTo>
                    <a:lnTo>
                      <a:pt x="10" y="98"/>
                    </a:lnTo>
                    <a:lnTo>
                      <a:pt x="4" y="104"/>
                    </a:lnTo>
                    <a:lnTo>
                      <a:pt x="2" y="110"/>
                    </a:lnTo>
                    <a:lnTo>
                      <a:pt x="0" y="116"/>
                    </a:lnTo>
                    <a:lnTo>
                      <a:pt x="4" y="124"/>
                    </a:lnTo>
                    <a:lnTo>
                      <a:pt x="4" y="124"/>
                    </a:lnTo>
                    <a:lnTo>
                      <a:pt x="8" y="128"/>
                    </a:lnTo>
                    <a:lnTo>
                      <a:pt x="14" y="132"/>
                    </a:lnTo>
                    <a:lnTo>
                      <a:pt x="22" y="132"/>
                    </a:lnTo>
                    <a:lnTo>
                      <a:pt x="28" y="130"/>
                    </a:lnTo>
                    <a:lnTo>
                      <a:pt x="186" y="34"/>
                    </a:lnTo>
                    <a:lnTo>
                      <a:pt x="186" y="34"/>
                    </a:lnTo>
                    <a:lnTo>
                      <a:pt x="190" y="30"/>
                    </a:lnTo>
                    <a:lnTo>
                      <a:pt x="194" y="24"/>
                    </a:lnTo>
                    <a:lnTo>
                      <a:pt x="194" y="16"/>
                    </a:lnTo>
                    <a:lnTo>
                      <a:pt x="192" y="10"/>
                    </a:lnTo>
                    <a:close/>
                  </a:path>
                </a:pathLst>
              </a:custGeom>
              <a:solidFill>
                <a:srgbClr val="F686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59"/>
              <p:cNvSpPr>
                <a:spLocks/>
              </p:cNvSpPr>
              <p:nvPr/>
            </p:nvSpPr>
            <p:spPr bwMode="auto">
              <a:xfrm rot="16200000">
                <a:off x="9627130" y="4351209"/>
                <a:ext cx="234537" cy="159582"/>
              </a:xfrm>
              <a:custGeom>
                <a:avLst/>
                <a:gdLst>
                  <a:gd name="T0" fmla="*/ 192 w 194"/>
                  <a:gd name="T1" fmla="*/ 10 h 132"/>
                  <a:gd name="T2" fmla="*/ 192 w 194"/>
                  <a:gd name="T3" fmla="*/ 10 h 132"/>
                  <a:gd name="T4" fmla="*/ 186 w 194"/>
                  <a:gd name="T5" fmla="*/ 4 h 132"/>
                  <a:gd name="T6" fmla="*/ 180 w 194"/>
                  <a:gd name="T7" fmla="*/ 2 h 132"/>
                  <a:gd name="T8" fmla="*/ 174 w 194"/>
                  <a:gd name="T9" fmla="*/ 0 h 132"/>
                  <a:gd name="T10" fmla="*/ 166 w 194"/>
                  <a:gd name="T11" fmla="*/ 4 h 132"/>
                  <a:gd name="T12" fmla="*/ 10 w 194"/>
                  <a:gd name="T13" fmla="*/ 98 h 132"/>
                  <a:gd name="T14" fmla="*/ 10 w 194"/>
                  <a:gd name="T15" fmla="*/ 98 h 132"/>
                  <a:gd name="T16" fmla="*/ 4 w 194"/>
                  <a:gd name="T17" fmla="*/ 104 h 132"/>
                  <a:gd name="T18" fmla="*/ 2 w 194"/>
                  <a:gd name="T19" fmla="*/ 110 h 132"/>
                  <a:gd name="T20" fmla="*/ 0 w 194"/>
                  <a:gd name="T21" fmla="*/ 116 h 132"/>
                  <a:gd name="T22" fmla="*/ 4 w 194"/>
                  <a:gd name="T23" fmla="*/ 124 h 132"/>
                  <a:gd name="T24" fmla="*/ 4 w 194"/>
                  <a:gd name="T25" fmla="*/ 124 h 132"/>
                  <a:gd name="T26" fmla="*/ 8 w 194"/>
                  <a:gd name="T27" fmla="*/ 128 h 132"/>
                  <a:gd name="T28" fmla="*/ 14 w 194"/>
                  <a:gd name="T29" fmla="*/ 132 h 132"/>
                  <a:gd name="T30" fmla="*/ 22 w 194"/>
                  <a:gd name="T31" fmla="*/ 132 h 132"/>
                  <a:gd name="T32" fmla="*/ 28 w 194"/>
                  <a:gd name="T33" fmla="*/ 130 h 132"/>
                  <a:gd name="T34" fmla="*/ 186 w 194"/>
                  <a:gd name="T35" fmla="*/ 34 h 132"/>
                  <a:gd name="T36" fmla="*/ 186 w 194"/>
                  <a:gd name="T37" fmla="*/ 34 h 132"/>
                  <a:gd name="T38" fmla="*/ 190 w 194"/>
                  <a:gd name="T39" fmla="*/ 30 h 132"/>
                  <a:gd name="T40" fmla="*/ 194 w 194"/>
                  <a:gd name="T41" fmla="*/ 24 h 132"/>
                  <a:gd name="T42" fmla="*/ 194 w 194"/>
                  <a:gd name="T43" fmla="*/ 16 h 132"/>
                  <a:gd name="T44" fmla="*/ 192 w 194"/>
                  <a:gd name="T45" fmla="*/ 1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4" h="132">
                    <a:moveTo>
                      <a:pt x="192" y="10"/>
                    </a:moveTo>
                    <a:lnTo>
                      <a:pt x="192" y="10"/>
                    </a:lnTo>
                    <a:lnTo>
                      <a:pt x="186" y="4"/>
                    </a:lnTo>
                    <a:lnTo>
                      <a:pt x="180" y="2"/>
                    </a:lnTo>
                    <a:lnTo>
                      <a:pt x="174" y="0"/>
                    </a:lnTo>
                    <a:lnTo>
                      <a:pt x="166" y="4"/>
                    </a:lnTo>
                    <a:lnTo>
                      <a:pt x="10" y="98"/>
                    </a:lnTo>
                    <a:lnTo>
                      <a:pt x="10" y="98"/>
                    </a:lnTo>
                    <a:lnTo>
                      <a:pt x="4" y="104"/>
                    </a:lnTo>
                    <a:lnTo>
                      <a:pt x="2" y="110"/>
                    </a:lnTo>
                    <a:lnTo>
                      <a:pt x="0" y="116"/>
                    </a:lnTo>
                    <a:lnTo>
                      <a:pt x="4" y="124"/>
                    </a:lnTo>
                    <a:lnTo>
                      <a:pt x="4" y="124"/>
                    </a:lnTo>
                    <a:lnTo>
                      <a:pt x="8" y="128"/>
                    </a:lnTo>
                    <a:lnTo>
                      <a:pt x="14" y="132"/>
                    </a:lnTo>
                    <a:lnTo>
                      <a:pt x="22" y="132"/>
                    </a:lnTo>
                    <a:lnTo>
                      <a:pt x="28" y="130"/>
                    </a:lnTo>
                    <a:lnTo>
                      <a:pt x="186" y="34"/>
                    </a:lnTo>
                    <a:lnTo>
                      <a:pt x="186" y="34"/>
                    </a:lnTo>
                    <a:lnTo>
                      <a:pt x="190" y="30"/>
                    </a:lnTo>
                    <a:lnTo>
                      <a:pt x="194" y="24"/>
                    </a:lnTo>
                    <a:lnTo>
                      <a:pt x="194" y="16"/>
                    </a:lnTo>
                    <a:lnTo>
                      <a:pt x="192"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60"/>
              <p:cNvSpPr>
                <a:spLocks/>
              </p:cNvSpPr>
              <p:nvPr/>
            </p:nvSpPr>
            <p:spPr bwMode="auto">
              <a:xfrm rot="16200000">
                <a:off x="9795174" y="3883343"/>
                <a:ext cx="425552" cy="174089"/>
              </a:xfrm>
              <a:custGeom>
                <a:avLst/>
                <a:gdLst>
                  <a:gd name="T0" fmla="*/ 288 w 352"/>
                  <a:gd name="T1" fmla="*/ 144 h 144"/>
                  <a:gd name="T2" fmla="*/ 56 w 352"/>
                  <a:gd name="T3" fmla="*/ 144 h 144"/>
                  <a:gd name="T4" fmla="*/ 56 w 352"/>
                  <a:gd name="T5" fmla="*/ 144 h 144"/>
                  <a:gd name="T6" fmla="*/ 42 w 352"/>
                  <a:gd name="T7" fmla="*/ 142 h 144"/>
                  <a:gd name="T8" fmla="*/ 32 w 352"/>
                  <a:gd name="T9" fmla="*/ 138 h 144"/>
                  <a:gd name="T10" fmla="*/ 22 w 352"/>
                  <a:gd name="T11" fmla="*/ 130 h 144"/>
                  <a:gd name="T12" fmla="*/ 14 w 352"/>
                  <a:gd name="T13" fmla="*/ 120 h 144"/>
                  <a:gd name="T14" fmla="*/ 8 w 352"/>
                  <a:gd name="T15" fmla="*/ 110 h 144"/>
                  <a:gd name="T16" fmla="*/ 4 w 352"/>
                  <a:gd name="T17" fmla="*/ 98 h 144"/>
                  <a:gd name="T18" fmla="*/ 2 w 352"/>
                  <a:gd name="T19" fmla="*/ 84 h 144"/>
                  <a:gd name="T20" fmla="*/ 0 w 352"/>
                  <a:gd name="T21" fmla="*/ 72 h 144"/>
                  <a:gd name="T22" fmla="*/ 2 w 352"/>
                  <a:gd name="T23" fmla="*/ 58 h 144"/>
                  <a:gd name="T24" fmla="*/ 4 w 352"/>
                  <a:gd name="T25" fmla="*/ 44 h 144"/>
                  <a:gd name="T26" fmla="*/ 8 w 352"/>
                  <a:gd name="T27" fmla="*/ 32 h 144"/>
                  <a:gd name="T28" fmla="*/ 14 w 352"/>
                  <a:gd name="T29" fmla="*/ 22 h 144"/>
                  <a:gd name="T30" fmla="*/ 22 w 352"/>
                  <a:gd name="T31" fmla="*/ 12 h 144"/>
                  <a:gd name="T32" fmla="*/ 32 w 352"/>
                  <a:gd name="T33" fmla="*/ 6 h 144"/>
                  <a:gd name="T34" fmla="*/ 44 w 352"/>
                  <a:gd name="T35" fmla="*/ 0 h 144"/>
                  <a:gd name="T36" fmla="*/ 56 w 352"/>
                  <a:gd name="T37" fmla="*/ 0 h 144"/>
                  <a:gd name="T38" fmla="*/ 288 w 352"/>
                  <a:gd name="T39" fmla="*/ 0 h 144"/>
                  <a:gd name="T40" fmla="*/ 288 w 352"/>
                  <a:gd name="T41" fmla="*/ 0 h 144"/>
                  <a:gd name="T42" fmla="*/ 302 w 352"/>
                  <a:gd name="T43" fmla="*/ 0 h 144"/>
                  <a:gd name="T44" fmla="*/ 316 w 352"/>
                  <a:gd name="T45" fmla="*/ 6 h 144"/>
                  <a:gd name="T46" fmla="*/ 326 w 352"/>
                  <a:gd name="T47" fmla="*/ 12 h 144"/>
                  <a:gd name="T48" fmla="*/ 336 w 352"/>
                  <a:gd name="T49" fmla="*/ 22 h 144"/>
                  <a:gd name="T50" fmla="*/ 342 w 352"/>
                  <a:gd name="T51" fmla="*/ 32 h 144"/>
                  <a:gd name="T52" fmla="*/ 348 w 352"/>
                  <a:gd name="T53" fmla="*/ 44 h 144"/>
                  <a:gd name="T54" fmla="*/ 352 w 352"/>
                  <a:gd name="T55" fmla="*/ 58 h 144"/>
                  <a:gd name="T56" fmla="*/ 352 w 352"/>
                  <a:gd name="T57" fmla="*/ 72 h 144"/>
                  <a:gd name="T58" fmla="*/ 352 w 352"/>
                  <a:gd name="T59" fmla="*/ 84 h 144"/>
                  <a:gd name="T60" fmla="*/ 350 w 352"/>
                  <a:gd name="T61" fmla="*/ 98 h 144"/>
                  <a:gd name="T62" fmla="*/ 344 w 352"/>
                  <a:gd name="T63" fmla="*/ 110 h 144"/>
                  <a:gd name="T64" fmla="*/ 338 w 352"/>
                  <a:gd name="T65" fmla="*/ 120 h 144"/>
                  <a:gd name="T66" fmla="*/ 328 w 352"/>
                  <a:gd name="T67" fmla="*/ 130 h 144"/>
                  <a:gd name="T68" fmla="*/ 318 w 352"/>
                  <a:gd name="T69" fmla="*/ 138 h 144"/>
                  <a:gd name="T70" fmla="*/ 304 w 352"/>
                  <a:gd name="T71" fmla="*/ 142 h 144"/>
                  <a:gd name="T72" fmla="*/ 288 w 352"/>
                  <a:gd name="T7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2" h="144">
                    <a:moveTo>
                      <a:pt x="288" y="144"/>
                    </a:moveTo>
                    <a:lnTo>
                      <a:pt x="56" y="144"/>
                    </a:lnTo>
                    <a:lnTo>
                      <a:pt x="56" y="144"/>
                    </a:lnTo>
                    <a:lnTo>
                      <a:pt x="42" y="142"/>
                    </a:lnTo>
                    <a:lnTo>
                      <a:pt x="32" y="138"/>
                    </a:lnTo>
                    <a:lnTo>
                      <a:pt x="22" y="130"/>
                    </a:lnTo>
                    <a:lnTo>
                      <a:pt x="14" y="120"/>
                    </a:lnTo>
                    <a:lnTo>
                      <a:pt x="8" y="110"/>
                    </a:lnTo>
                    <a:lnTo>
                      <a:pt x="4" y="98"/>
                    </a:lnTo>
                    <a:lnTo>
                      <a:pt x="2" y="84"/>
                    </a:lnTo>
                    <a:lnTo>
                      <a:pt x="0" y="72"/>
                    </a:lnTo>
                    <a:lnTo>
                      <a:pt x="2" y="58"/>
                    </a:lnTo>
                    <a:lnTo>
                      <a:pt x="4" y="44"/>
                    </a:lnTo>
                    <a:lnTo>
                      <a:pt x="8" y="32"/>
                    </a:lnTo>
                    <a:lnTo>
                      <a:pt x="14" y="22"/>
                    </a:lnTo>
                    <a:lnTo>
                      <a:pt x="22" y="12"/>
                    </a:lnTo>
                    <a:lnTo>
                      <a:pt x="32" y="6"/>
                    </a:lnTo>
                    <a:lnTo>
                      <a:pt x="44" y="0"/>
                    </a:lnTo>
                    <a:lnTo>
                      <a:pt x="56" y="0"/>
                    </a:lnTo>
                    <a:lnTo>
                      <a:pt x="288" y="0"/>
                    </a:lnTo>
                    <a:lnTo>
                      <a:pt x="288" y="0"/>
                    </a:lnTo>
                    <a:lnTo>
                      <a:pt x="302" y="0"/>
                    </a:lnTo>
                    <a:lnTo>
                      <a:pt x="316" y="6"/>
                    </a:lnTo>
                    <a:lnTo>
                      <a:pt x="326" y="12"/>
                    </a:lnTo>
                    <a:lnTo>
                      <a:pt x="336" y="22"/>
                    </a:lnTo>
                    <a:lnTo>
                      <a:pt x="342" y="32"/>
                    </a:lnTo>
                    <a:lnTo>
                      <a:pt x="348" y="44"/>
                    </a:lnTo>
                    <a:lnTo>
                      <a:pt x="352" y="58"/>
                    </a:lnTo>
                    <a:lnTo>
                      <a:pt x="352" y="72"/>
                    </a:lnTo>
                    <a:lnTo>
                      <a:pt x="352" y="84"/>
                    </a:lnTo>
                    <a:lnTo>
                      <a:pt x="350" y="98"/>
                    </a:lnTo>
                    <a:lnTo>
                      <a:pt x="344" y="110"/>
                    </a:lnTo>
                    <a:lnTo>
                      <a:pt x="338" y="120"/>
                    </a:lnTo>
                    <a:lnTo>
                      <a:pt x="328" y="130"/>
                    </a:lnTo>
                    <a:lnTo>
                      <a:pt x="318" y="138"/>
                    </a:lnTo>
                    <a:lnTo>
                      <a:pt x="304" y="142"/>
                    </a:lnTo>
                    <a:lnTo>
                      <a:pt x="288" y="144"/>
                    </a:lnTo>
                    <a:close/>
                  </a:path>
                </a:pathLst>
              </a:custGeom>
              <a:solidFill>
                <a:srgbClr val="FBB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61"/>
              <p:cNvSpPr>
                <a:spLocks/>
              </p:cNvSpPr>
              <p:nvPr/>
            </p:nvSpPr>
            <p:spPr bwMode="auto">
              <a:xfrm rot="16200000">
                <a:off x="9795174" y="3883343"/>
                <a:ext cx="425552" cy="174089"/>
              </a:xfrm>
              <a:custGeom>
                <a:avLst/>
                <a:gdLst>
                  <a:gd name="T0" fmla="*/ 288 w 352"/>
                  <a:gd name="T1" fmla="*/ 144 h 144"/>
                  <a:gd name="T2" fmla="*/ 56 w 352"/>
                  <a:gd name="T3" fmla="*/ 144 h 144"/>
                  <a:gd name="T4" fmla="*/ 56 w 352"/>
                  <a:gd name="T5" fmla="*/ 144 h 144"/>
                  <a:gd name="T6" fmla="*/ 42 w 352"/>
                  <a:gd name="T7" fmla="*/ 142 h 144"/>
                  <a:gd name="T8" fmla="*/ 32 w 352"/>
                  <a:gd name="T9" fmla="*/ 138 h 144"/>
                  <a:gd name="T10" fmla="*/ 22 w 352"/>
                  <a:gd name="T11" fmla="*/ 130 h 144"/>
                  <a:gd name="T12" fmla="*/ 14 w 352"/>
                  <a:gd name="T13" fmla="*/ 120 h 144"/>
                  <a:gd name="T14" fmla="*/ 8 w 352"/>
                  <a:gd name="T15" fmla="*/ 110 h 144"/>
                  <a:gd name="T16" fmla="*/ 4 w 352"/>
                  <a:gd name="T17" fmla="*/ 98 h 144"/>
                  <a:gd name="T18" fmla="*/ 2 w 352"/>
                  <a:gd name="T19" fmla="*/ 84 h 144"/>
                  <a:gd name="T20" fmla="*/ 0 w 352"/>
                  <a:gd name="T21" fmla="*/ 72 h 144"/>
                  <a:gd name="T22" fmla="*/ 2 w 352"/>
                  <a:gd name="T23" fmla="*/ 58 h 144"/>
                  <a:gd name="T24" fmla="*/ 4 w 352"/>
                  <a:gd name="T25" fmla="*/ 44 h 144"/>
                  <a:gd name="T26" fmla="*/ 8 w 352"/>
                  <a:gd name="T27" fmla="*/ 32 h 144"/>
                  <a:gd name="T28" fmla="*/ 14 w 352"/>
                  <a:gd name="T29" fmla="*/ 22 h 144"/>
                  <a:gd name="T30" fmla="*/ 22 w 352"/>
                  <a:gd name="T31" fmla="*/ 12 h 144"/>
                  <a:gd name="T32" fmla="*/ 32 w 352"/>
                  <a:gd name="T33" fmla="*/ 6 h 144"/>
                  <a:gd name="T34" fmla="*/ 44 w 352"/>
                  <a:gd name="T35" fmla="*/ 0 h 144"/>
                  <a:gd name="T36" fmla="*/ 56 w 352"/>
                  <a:gd name="T37" fmla="*/ 0 h 144"/>
                  <a:gd name="T38" fmla="*/ 288 w 352"/>
                  <a:gd name="T39" fmla="*/ 0 h 144"/>
                  <a:gd name="T40" fmla="*/ 288 w 352"/>
                  <a:gd name="T41" fmla="*/ 0 h 144"/>
                  <a:gd name="T42" fmla="*/ 302 w 352"/>
                  <a:gd name="T43" fmla="*/ 0 h 144"/>
                  <a:gd name="T44" fmla="*/ 316 w 352"/>
                  <a:gd name="T45" fmla="*/ 6 h 144"/>
                  <a:gd name="T46" fmla="*/ 326 w 352"/>
                  <a:gd name="T47" fmla="*/ 12 h 144"/>
                  <a:gd name="T48" fmla="*/ 336 w 352"/>
                  <a:gd name="T49" fmla="*/ 22 h 144"/>
                  <a:gd name="T50" fmla="*/ 342 w 352"/>
                  <a:gd name="T51" fmla="*/ 32 h 144"/>
                  <a:gd name="T52" fmla="*/ 348 w 352"/>
                  <a:gd name="T53" fmla="*/ 44 h 144"/>
                  <a:gd name="T54" fmla="*/ 352 w 352"/>
                  <a:gd name="T55" fmla="*/ 58 h 144"/>
                  <a:gd name="T56" fmla="*/ 352 w 352"/>
                  <a:gd name="T57" fmla="*/ 72 h 144"/>
                  <a:gd name="T58" fmla="*/ 352 w 352"/>
                  <a:gd name="T59" fmla="*/ 84 h 144"/>
                  <a:gd name="T60" fmla="*/ 350 w 352"/>
                  <a:gd name="T61" fmla="*/ 98 h 144"/>
                  <a:gd name="T62" fmla="*/ 344 w 352"/>
                  <a:gd name="T63" fmla="*/ 110 h 144"/>
                  <a:gd name="T64" fmla="*/ 338 w 352"/>
                  <a:gd name="T65" fmla="*/ 120 h 144"/>
                  <a:gd name="T66" fmla="*/ 328 w 352"/>
                  <a:gd name="T67" fmla="*/ 130 h 144"/>
                  <a:gd name="T68" fmla="*/ 318 w 352"/>
                  <a:gd name="T69" fmla="*/ 138 h 144"/>
                  <a:gd name="T70" fmla="*/ 304 w 352"/>
                  <a:gd name="T71" fmla="*/ 142 h 144"/>
                  <a:gd name="T72" fmla="*/ 288 w 352"/>
                  <a:gd name="T7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2" h="144">
                    <a:moveTo>
                      <a:pt x="288" y="144"/>
                    </a:moveTo>
                    <a:lnTo>
                      <a:pt x="56" y="144"/>
                    </a:lnTo>
                    <a:lnTo>
                      <a:pt x="56" y="144"/>
                    </a:lnTo>
                    <a:lnTo>
                      <a:pt x="42" y="142"/>
                    </a:lnTo>
                    <a:lnTo>
                      <a:pt x="32" y="138"/>
                    </a:lnTo>
                    <a:lnTo>
                      <a:pt x="22" y="130"/>
                    </a:lnTo>
                    <a:lnTo>
                      <a:pt x="14" y="120"/>
                    </a:lnTo>
                    <a:lnTo>
                      <a:pt x="8" y="110"/>
                    </a:lnTo>
                    <a:lnTo>
                      <a:pt x="4" y="98"/>
                    </a:lnTo>
                    <a:lnTo>
                      <a:pt x="2" y="84"/>
                    </a:lnTo>
                    <a:lnTo>
                      <a:pt x="0" y="72"/>
                    </a:lnTo>
                    <a:lnTo>
                      <a:pt x="2" y="58"/>
                    </a:lnTo>
                    <a:lnTo>
                      <a:pt x="4" y="44"/>
                    </a:lnTo>
                    <a:lnTo>
                      <a:pt x="8" y="32"/>
                    </a:lnTo>
                    <a:lnTo>
                      <a:pt x="14" y="22"/>
                    </a:lnTo>
                    <a:lnTo>
                      <a:pt x="22" y="12"/>
                    </a:lnTo>
                    <a:lnTo>
                      <a:pt x="32" y="6"/>
                    </a:lnTo>
                    <a:lnTo>
                      <a:pt x="44" y="0"/>
                    </a:lnTo>
                    <a:lnTo>
                      <a:pt x="56" y="0"/>
                    </a:lnTo>
                    <a:lnTo>
                      <a:pt x="288" y="0"/>
                    </a:lnTo>
                    <a:lnTo>
                      <a:pt x="288" y="0"/>
                    </a:lnTo>
                    <a:lnTo>
                      <a:pt x="302" y="0"/>
                    </a:lnTo>
                    <a:lnTo>
                      <a:pt x="316" y="6"/>
                    </a:lnTo>
                    <a:lnTo>
                      <a:pt x="326" y="12"/>
                    </a:lnTo>
                    <a:lnTo>
                      <a:pt x="336" y="22"/>
                    </a:lnTo>
                    <a:lnTo>
                      <a:pt x="342" y="32"/>
                    </a:lnTo>
                    <a:lnTo>
                      <a:pt x="348" y="44"/>
                    </a:lnTo>
                    <a:lnTo>
                      <a:pt x="352" y="58"/>
                    </a:lnTo>
                    <a:lnTo>
                      <a:pt x="352" y="72"/>
                    </a:lnTo>
                    <a:lnTo>
                      <a:pt x="352" y="84"/>
                    </a:lnTo>
                    <a:lnTo>
                      <a:pt x="350" y="98"/>
                    </a:lnTo>
                    <a:lnTo>
                      <a:pt x="344" y="110"/>
                    </a:lnTo>
                    <a:lnTo>
                      <a:pt x="338" y="120"/>
                    </a:lnTo>
                    <a:lnTo>
                      <a:pt x="328" y="130"/>
                    </a:lnTo>
                    <a:lnTo>
                      <a:pt x="318" y="138"/>
                    </a:lnTo>
                    <a:lnTo>
                      <a:pt x="304" y="142"/>
                    </a:lnTo>
                    <a:lnTo>
                      <a:pt x="288" y="1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62"/>
              <p:cNvSpPr>
                <a:spLocks/>
              </p:cNvSpPr>
              <p:nvPr/>
            </p:nvSpPr>
            <p:spPr bwMode="auto">
              <a:xfrm rot="16200000">
                <a:off x="10026085" y="3879717"/>
                <a:ext cx="427970" cy="174089"/>
              </a:xfrm>
              <a:custGeom>
                <a:avLst/>
                <a:gdLst>
                  <a:gd name="T0" fmla="*/ 286 w 354"/>
                  <a:gd name="T1" fmla="*/ 144 h 144"/>
                  <a:gd name="T2" fmla="*/ 54 w 354"/>
                  <a:gd name="T3" fmla="*/ 144 h 144"/>
                  <a:gd name="T4" fmla="*/ 54 w 354"/>
                  <a:gd name="T5" fmla="*/ 144 h 144"/>
                  <a:gd name="T6" fmla="*/ 42 w 354"/>
                  <a:gd name="T7" fmla="*/ 142 h 144"/>
                  <a:gd name="T8" fmla="*/ 32 w 354"/>
                  <a:gd name="T9" fmla="*/ 138 h 144"/>
                  <a:gd name="T10" fmla="*/ 22 w 354"/>
                  <a:gd name="T11" fmla="*/ 132 h 144"/>
                  <a:gd name="T12" fmla="*/ 14 w 354"/>
                  <a:gd name="T13" fmla="*/ 122 h 144"/>
                  <a:gd name="T14" fmla="*/ 8 w 354"/>
                  <a:gd name="T15" fmla="*/ 112 h 144"/>
                  <a:gd name="T16" fmla="*/ 4 w 354"/>
                  <a:gd name="T17" fmla="*/ 100 h 144"/>
                  <a:gd name="T18" fmla="*/ 0 w 354"/>
                  <a:gd name="T19" fmla="*/ 86 h 144"/>
                  <a:gd name="T20" fmla="*/ 0 w 354"/>
                  <a:gd name="T21" fmla="*/ 72 h 144"/>
                  <a:gd name="T22" fmla="*/ 0 w 354"/>
                  <a:gd name="T23" fmla="*/ 60 h 144"/>
                  <a:gd name="T24" fmla="*/ 2 w 354"/>
                  <a:gd name="T25" fmla="*/ 46 h 144"/>
                  <a:gd name="T26" fmla="*/ 6 w 354"/>
                  <a:gd name="T27" fmla="*/ 34 h 144"/>
                  <a:gd name="T28" fmla="*/ 12 w 354"/>
                  <a:gd name="T29" fmla="*/ 22 h 144"/>
                  <a:gd name="T30" fmla="*/ 20 w 354"/>
                  <a:gd name="T31" fmla="*/ 14 h 144"/>
                  <a:gd name="T32" fmla="*/ 30 w 354"/>
                  <a:gd name="T33" fmla="*/ 6 h 144"/>
                  <a:gd name="T34" fmla="*/ 40 w 354"/>
                  <a:gd name="T35" fmla="*/ 2 h 144"/>
                  <a:gd name="T36" fmla="*/ 54 w 354"/>
                  <a:gd name="T37" fmla="*/ 0 h 144"/>
                  <a:gd name="T38" fmla="*/ 286 w 354"/>
                  <a:gd name="T39" fmla="*/ 0 h 144"/>
                  <a:gd name="T40" fmla="*/ 286 w 354"/>
                  <a:gd name="T41" fmla="*/ 0 h 144"/>
                  <a:gd name="T42" fmla="*/ 302 w 354"/>
                  <a:gd name="T43" fmla="*/ 0 h 144"/>
                  <a:gd name="T44" fmla="*/ 316 w 354"/>
                  <a:gd name="T45" fmla="*/ 6 h 144"/>
                  <a:gd name="T46" fmla="*/ 328 w 354"/>
                  <a:gd name="T47" fmla="*/ 12 h 144"/>
                  <a:gd name="T48" fmla="*/ 338 w 354"/>
                  <a:gd name="T49" fmla="*/ 22 h 144"/>
                  <a:gd name="T50" fmla="*/ 344 w 354"/>
                  <a:gd name="T51" fmla="*/ 32 h 144"/>
                  <a:gd name="T52" fmla="*/ 350 w 354"/>
                  <a:gd name="T53" fmla="*/ 44 h 144"/>
                  <a:gd name="T54" fmla="*/ 354 w 354"/>
                  <a:gd name="T55" fmla="*/ 58 h 144"/>
                  <a:gd name="T56" fmla="*/ 354 w 354"/>
                  <a:gd name="T57" fmla="*/ 72 h 144"/>
                  <a:gd name="T58" fmla="*/ 354 w 354"/>
                  <a:gd name="T59" fmla="*/ 84 h 144"/>
                  <a:gd name="T60" fmla="*/ 350 w 354"/>
                  <a:gd name="T61" fmla="*/ 98 h 144"/>
                  <a:gd name="T62" fmla="*/ 344 w 354"/>
                  <a:gd name="T63" fmla="*/ 110 h 144"/>
                  <a:gd name="T64" fmla="*/ 338 w 354"/>
                  <a:gd name="T65" fmla="*/ 120 h 144"/>
                  <a:gd name="T66" fmla="*/ 328 w 354"/>
                  <a:gd name="T67" fmla="*/ 130 h 144"/>
                  <a:gd name="T68" fmla="*/ 316 w 354"/>
                  <a:gd name="T69" fmla="*/ 138 h 144"/>
                  <a:gd name="T70" fmla="*/ 302 w 354"/>
                  <a:gd name="T71" fmla="*/ 142 h 144"/>
                  <a:gd name="T72" fmla="*/ 286 w 354"/>
                  <a:gd name="T7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144">
                    <a:moveTo>
                      <a:pt x="286" y="144"/>
                    </a:moveTo>
                    <a:lnTo>
                      <a:pt x="54" y="144"/>
                    </a:lnTo>
                    <a:lnTo>
                      <a:pt x="54" y="144"/>
                    </a:lnTo>
                    <a:lnTo>
                      <a:pt x="42" y="142"/>
                    </a:lnTo>
                    <a:lnTo>
                      <a:pt x="32" y="138"/>
                    </a:lnTo>
                    <a:lnTo>
                      <a:pt x="22" y="132"/>
                    </a:lnTo>
                    <a:lnTo>
                      <a:pt x="14" y="122"/>
                    </a:lnTo>
                    <a:lnTo>
                      <a:pt x="8" y="112"/>
                    </a:lnTo>
                    <a:lnTo>
                      <a:pt x="4" y="100"/>
                    </a:lnTo>
                    <a:lnTo>
                      <a:pt x="0" y="86"/>
                    </a:lnTo>
                    <a:lnTo>
                      <a:pt x="0" y="72"/>
                    </a:lnTo>
                    <a:lnTo>
                      <a:pt x="0" y="60"/>
                    </a:lnTo>
                    <a:lnTo>
                      <a:pt x="2" y="46"/>
                    </a:lnTo>
                    <a:lnTo>
                      <a:pt x="6" y="34"/>
                    </a:lnTo>
                    <a:lnTo>
                      <a:pt x="12" y="22"/>
                    </a:lnTo>
                    <a:lnTo>
                      <a:pt x="20" y="14"/>
                    </a:lnTo>
                    <a:lnTo>
                      <a:pt x="30" y="6"/>
                    </a:lnTo>
                    <a:lnTo>
                      <a:pt x="40" y="2"/>
                    </a:lnTo>
                    <a:lnTo>
                      <a:pt x="54" y="0"/>
                    </a:lnTo>
                    <a:lnTo>
                      <a:pt x="286" y="0"/>
                    </a:lnTo>
                    <a:lnTo>
                      <a:pt x="286" y="0"/>
                    </a:lnTo>
                    <a:lnTo>
                      <a:pt x="302" y="0"/>
                    </a:lnTo>
                    <a:lnTo>
                      <a:pt x="316" y="6"/>
                    </a:lnTo>
                    <a:lnTo>
                      <a:pt x="328" y="12"/>
                    </a:lnTo>
                    <a:lnTo>
                      <a:pt x="338" y="22"/>
                    </a:lnTo>
                    <a:lnTo>
                      <a:pt x="344" y="32"/>
                    </a:lnTo>
                    <a:lnTo>
                      <a:pt x="350" y="44"/>
                    </a:lnTo>
                    <a:lnTo>
                      <a:pt x="354" y="58"/>
                    </a:lnTo>
                    <a:lnTo>
                      <a:pt x="354" y="72"/>
                    </a:lnTo>
                    <a:lnTo>
                      <a:pt x="354" y="84"/>
                    </a:lnTo>
                    <a:lnTo>
                      <a:pt x="350" y="98"/>
                    </a:lnTo>
                    <a:lnTo>
                      <a:pt x="344" y="110"/>
                    </a:lnTo>
                    <a:lnTo>
                      <a:pt x="338" y="120"/>
                    </a:lnTo>
                    <a:lnTo>
                      <a:pt x="328" y="130"/>
                    </a:lnTo>
                    <a:lnTo>
                      <a:pt x="316" y="138"/>
                    </a:lnTo>
                    <a:lnTo>
                      <a:pt x="302" y="142"/>
                    </a:lnTo>
                    <a:lnTo>
                      <a:pt x="286" y="144"/>
                    </a:lnTo>
                    <a:close/>
                  </a:path>
                </a:pathLst>
              </a:custGeom>
              <a:solidFill>
                <a:srgbClr val="FBB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63"/>
              <p:cNvSpPr>
                <a:spLocks/>
              </p:cNvSpPr>
              <p:nvPr/>
            </p:nvSpPr>
            <p:spPr bwMode="auto">
              <a:xfrm rot="16200000">
                <a:off x="10026085" y="3879717"/>
                <a:ext cx="427970" cy="174089"/>
              </a:xfrm>
              <a:custGeom>
                <a:avLst/>
                <a:gdLst>
                  <a:gd name="T0" fmla="*/ 286 w 354"/>
                  <a:gd name="T1" fmla="*/ 144 h 144"/>
                  <a:gd name="T2" fmla="*/ 54 w 354"/>
                  <a:gd name="T3" fmla="*/ 144 h 144"/>
                  <a:gd name="T4" fmla="*/ 54 w 354"/>
                  <a:gd name="T5" fmla="*/ 144 h 144"/>
                  <a:gd name="T6" fmla="*/ 42 w 354"/>
                  <a:gd name="T7" fmla="*/ 142 h 144"/>
                  <a:gd name="T8" fmla="*/ 32 w 354"/>
                  <a:gd name="T9" fmla="*/ 138 h 144"/>
                  <a:gd name="T10" fmla="*/ 22 w 354"/>
                  <a:gd name="T11" fmla="*/ 132 h 144"/>
                  <a:gd name="T12" fmla="*/ 14 w 354"/>
                  <a:gd name="T13" fmla="*/ 122 h 144"/>
                  <a:gd name="T14" fmla="*/ 8 w 354"/>
                  <a:gd name="T15" fmla="*/ 112 h 144"/>
                  <a:gd name="T16" fmla="*/ 4 w 354"/>
                  <a:gd name="T17" fmla="*/ 100 h 144"/>
                  <a:gd name="T18" fmla="*/ 0 w 354"/>
                  <a:gd name="T19" fmla="*/ 86 h 144"/>
                  <a:gd name="T20" fmla="*/ 0 w 354"/>
                  <a:gd name="T21" fmla="*/ 72 h 144"/>
                  <a:gd name="T22" fmla="*/ 0 w 354"/>
                  <a:gd name="T23" fmla="*/ 60 h 144"/>
                  <a:gd name="T24" fmla="*/ 2 w 354"/>
                  <a:gd name="T25" fmla="*/ 46 h 144"/>
                  <a:gd name="T26" fmla="*/ 6 w 354"/>
                  <a:gd name="T27" fmla="*/ 34 h 144"/>
                  <a:gd name="T28" fmla="*/ 12 w 354"/>
                  <a:gd name="T29" fmla="*/ 22 h 144"/>
                  <a:gd name="T30" fmla="*/ 20 w 354"/>
                  <a:gd name="T31" fmla="*/ 14 h 144"/>
                  <a:gd name="T32" fmla="*/ 30 w 354"/>
                  <a:gd name="T33" fmla="*/ 6 h 144"/>
                  <a:gd name="T34" fmla="*/ 40 w 354"/>
                  <a:gd name="T35" fmla="*/ 2 h 144"/>
                  <a:gd name="T36" fmla="*/ 54 w 354"/>
                  <a:gd name="T37" fmla="*/ 0 h 144"/>
                  <a:gd name="T38" fmla="*/ 286 w 354"/>
                  <a:gd name="T39" fmla="*/ 0 h 144"/>
                  <a:gd name="T40" fmla="*/ 286 w 354"/>
                  <a:gd name="T41" fmla="*/ 0 h 144"/>
                  <a:gd name="T42" fmla="*/ 302 w 354"/>
                  <a:gd name="T43" fmla="*/ 0 h 144"/>
                  <a:gd name="T44" fmla="*/ 316 w 354"/>
                  <a:gd name="T45" fmla="*/ 6 h 144"/>
                  <a:gd name="T46" fmla="*/ 328 w 354"/>
                  <a:gd name="T47" fmla="*/ 12 h 144"/>
                  <a:gd name="T48" fmla="*/ 338 w 354"/>
                  <a:gd name="T49" fmla="*/ 22 h 144"/>
                  <a:gd name="T50" fmla="*/ 344 w 354"/>
                  <a:gd name="T51" fmla="*/ 32 h 144"/>
                  <a:gd name="T52" fmla="*/ 350 w 354"/>
                  <a:gd name="T53" fmla="*/ 44 h 144"/>
                  <a:gd name="T54" fmla="*/ 354 w 354"/>
                  <a:gd name="T55" fmla="*/ 58 h 144"/>
                  <a:gd name="T56" fmla="*/ 354 w 354"/>
                  <a:gd name="T57" fmla="*/ 72 h 144"/>
                  <a:gd name="T58" fmla="*/ 354 w 354"/>
                  <a:gd name="T59" fmla="*/ 84 h 144"/>
                  <a:gd name="T60" fmla="*/ 350 w 354"/>
                  <a:gd name="T61" fmla="*/ 98 h 144"/>
                  <a:gd name="T62" fmla="*/ 344 w 354"/>
                  <a:gd name="T63" fmla="*/ 110 h 144"/>
                  <a:gd name="T64" fmla="*/ 338 w 354"/>
                  <a:gd name="T65" fmla="*/ 120 h 144"/>
                  <a:gd name="T66" fmla="*/ 328 w 354"/>
                  <a:gd name="T67" fmla="*/ 130 h 144"/>
                  <a:gd name="T68" fmla="*/ 316 w 354"/>
                  <a:gd name="T69" fmla="*/ 138 h 144"/>
                  <a:gd name="T70" fmla="*/ 302 w 354"/>
                  <a:gd name="T71" fmla="*/ 142 h 144"/>
                  <a:gd name="T72" fmla="*/ 286 w 354"/>
                  <a:gd name="T7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144">
                    <a:moveTo>
                      <a:pt x="286" y="144"/>
                    </a:moveTo>
                    <a:lnTo>
                      <a:pt x="54" y="144"/>
                    </a:lnTo>
                    <a:lnTo>
                      <a:pt x="54" y="144"/>
                    </a:lnTo>
                    <a:lnTo>
                      <a:pt x="42" y="142"/>
                    </a:lnTo>
                    <a:lnTo>
                      <a:pt x="32" y="138"/>
                    </a:lnTo>
                    <a:lnTo>
                      <a:pt x="22" y="132"/>
                    </a:lnTo>
                    <a:lnTo>
                      <a:pt x="14" y="122"/>
                    </a:lnTo>
                    <a:lnTo>
                      <a:pt x="8" y="112"/>
                    </a:lnTo>
                    <a:lnTo>
                      <a:pt x="4" y="100"/>
                    </a:lnTo>
                    <a:lnTo>
                      <a:pt x="0" y="86"/>
                    </a:lnTo>
                    <a:lnTo>
                      <a:pt x="0" y="72"/>
                    </a:lnTo>
                    <a:lnTo>
                      <a:pt x="0" y="60"/>
                    </a:lnTo>
                    <a:lnTo>
                      <a:pt x="2" y="46"/>
                    </a:lnTo>
                    <a:lnTo>
                      <a:pt x="6" y="34"/>
                    </a:lnTo>
                    <a:lnTo>
                      <a:pt x="12" y="22"/>
                    </a:lnTo>
                    <a:lnTo>
                      <a:pt x="20" y="14"/>
                    </a:lnTo>
                    <a:lnTo>
                      <a:pt x="30" y="6"/>
                    </a:lnTo>
                    <a:lnTo>
                      <a:pt x="40" y="2"/>
                    </a:lnTo>
                    <a:lnTo>
                      <a:pt x="54" y="0"/>
                    </a:lnTo>
                    <a:lnTo>
                      <a:pt x="286" y="0"/>
                    </a:lnTo>
                    <a:lnTo>
                      <a:pt x="286" y="0"/>
                    </a:lnTo>
                    <a:lnTo>
                      <a:pt x="302" y="0"/>
                    </a:lnTo>
                    <a:lnTo>
                      <a:pt x="316" y="6"/>
                    </a:lnTo>
                    <a:lnTo>
                      <a:pt x="328" y="12"/>
                    </a:lnTo>
                    <a:lnTo>
                      <a:pt x="338" y="22"/>
                    </a:lnTo>
                    <a:lnTo>
                      <a:pt x="344" y="32"/>
                    </a:lnTo>
                    <a:lnTo>
                      <a:pt x="350" y="44"/>
                    </a:lnTo>
                    <a:lnTo>
                      <a:pt x="354" y="58"/>
                    </a:lnTo>
                    <a:lnTo>
                      <a:pt x="354" y="72"/>
                    </a:lnTo>
                    <a:lnTo>
                      <a:pt x="354" y="84"/>
                    </a:lnTo>
                    <a:lnTo>
                      <a:pt x="350" y="98"/>
                    </a:lnTo>
                    <a:lnTo>
                      <a:pt x="344" y="110"/>
                    </a:lnTo>
                    <a:lnTo>
                      <a:pt x="338" y="120"/>
                    </a:lnTo>
                    <a:lnTo>
                      <a:pt x="328" y="130"/>
                    </a:lnTo>
                    <a:lnTo>
                      <a:pt x="316" y="138"/>
                    </a:lnTo>
                    <a:lnTo>
                      <a:pt x="302" y="142"/>
                    </a:lnTo>
                    <a:lnTo>
                      <a:pt x="286" y="1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64"/>
              <p:cNvSpPr>
                <a:spLocks/>
              </p:cNvSpPr>
              <p:nvPr/>
            </p:nvSpPr>
            <p:spPr bwMode="auto">
              <a:xfrm rot="16200000">
                <a:off x="10250950" y="3879717"/>
                <a:ext cx="427970" cy="174089"/>
              </a:xfrm>
              <a:custGeom>
                <a:avLst/>
                <a:gdLst>
                  <a:gd name="T0" fmla="*/ 286 w 354"/>
                  <a:gd name="T1" fmla="*/ 144 h 144"/>
                  <a:gd name="T2" fmla="*/ 54 w 354"/>
                  <a:gd name="T3" fmla="*/ 144 h 144"/>
                  <a:gd name="T4" fmla="*/ 54 w 354"/>
                  <a:gd name="T5" fmla="*/ 144 h 144"/>
                  <a:gd name="T6" fmla="*/ 40 w 354"/>
                  <a:gd name="T7" fmla="*/ 142 h 144"/>
                  <a:gd name="T8" fmla="*/ 30 w 354"/>
                  <a:gd name="T9" fmla="*/ 138 h 144"/>
                  <a:gd name="T10" fmla="*/ 20 w 354"/>
                  <a:gd name="T11" fmla="*/ 130 h 144"/>
                  <a:gd name="T12" fmla="*/ 12 w 354"/>
                  <a:gd name="T13" fmla="*/ 122 h 144"/>
                  <a:gd name="T14" fmla="*/ 6 w 354"/>
                  <a:gd name="T15" fmla="*/ 110 h 144"/>
                  <a:gd name="T16" fmla="*/ 4 w 354"/>
                  <a:gd name="T17" fmla="*/ 98 h 144"/>
                  <a:gd name="T18" fmla="*/ 0 w 354"/>
                  <a:gd name="T19" fmla="*/ 84 h 144"/>
                  <a:gd name="T20" fmla="*/ 0 w 354"/>
                  <a:gd name="T21" fmla="*/ 72 h 144"/>
                  <a:gd name="T22" fmla="*/ 2 w 354"/>
                  <a:gd name="T23" fmla="*/ 58 h 144"/>
                  <a:gd name="T24" fmla="*/ 4 w 354"/>
                  <a:gd name="T25" fmla="*/ 46 h 144"/>
                  <a:gd name="T26" fmla="*/ 10 w 354"/>
                  <a:gd name="T27" fmla="*/ 32 h 144"/>
                  <a:gd name="T28" fmla="*/ 16 w 354"/>
                  <a:gd name="T29" fmla="*/ 22 h 144"/>
                  <a:gd name="T30" fmla="*/ 22 w 354"/>
                  <a:gd name="T31" fmla="*/ 12 h 144"/>
                  <a:gd name="T32" fmla="*/ 32 w 354"/>
                  <a:gd name="T33" fmla="*/ 6 h 144"/>
                  <a:gd name="T34" fmla="*/ 42 w 354"/>
                  <a:gd name="T35" fmla="*/ 2 h 144"/>
                  <a:gd name="T36" fmla="*/ 54 w 354"/>
                  <a:gd name="T37" fmla="*/ 0 h 144"/>
                  <a:gd name="T38" fmla="*/ 286 w 354"/>
                  <a:gd name="T39" fmla="*/ 0 h 144"/>
                  <a:gd name="T40" fmla="*/ 286 w 354"/>
                  <a:gd name="T41" fmla="*/ 0 h 144"/>
                  <a:gd name="T42" fmla="*/ 302 w 354"/>
                  <a:gd name="T43" fmla="*/ 2 h 144"/>
                  <a:gd name="T44" fmla="*/ 314 w 354"/>
                  <a:gd name="T45" fmla="*/ 6 h 144"/>
                  <a:gd name="T46" fmla="*/ 326 w 354"/>
                  <a:gd name="T47" fmla="*/ 14 h 144"/>
                  <a:gd name="T48" fmla="*/ 336 w 354"/>
                  <a:gd name="T49" fmla="*/ 22 h 144"/>
                  <a:gd name="T50" fmla="*/ 344 w 354"/>
                  <a:gd name="T51" fmla="*/ 34 h 144"/>
                  <a:gd name="T52" fmla="*/ 348 w 354"/>
                  <a:gd name="T53" fmla="*/ 46 h 144"/>
                  <a:gd name="T54" fmla="*/ 352 w 354"/>
                  <a:gd name="T55" fmla="*/ 58 h 144"/>
                  <a:gd name="T56" fmla="*/ 354 w 354"/>
                  <a:gd name="T57" fmla="*/ 72 h 144"/>
                  <a:gd name="T58" fmla="*/ 354 w 354"/>
                  <a:gd name="T59" fmla="*/ 86 h 144"/>
                  <a:gd name="T60" fmla="*/ 352 w 354"/>
                  <a:gd name="T61" fmla="*/ 98 h 144"/>
                  <a:gd name="T62" fmla="*/ 346 w 354"/>
                  <a:gd name="T63" fmla="*/ 110 h 144"/>
                  <a:gd name="T64" fmla="*/ 340 w 354"/>
                  <a:gd name="T65" fmla="*/ 122 h 144"/>
                  <a:gd name="T66" fmla="*/ 330 w 354"/>
                  <a:gd name="T67" fmla="*/ 130 h 144"/>
                  <a:gd name="T68" fmla="*/ 318 w 354"/>
                  <a:gd name="T69" fmla="*/ 138 h 144"/>
                  <a:gd name="T70" fmla="*/ 304 w 354"/>
                  <a:gd name="T71" fmla="*/ 142 h 144"/>
                  <a:gd name="T72" fmla="*/ 286 w 354"/>
                  <a:gd name="T7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144">
                    <a:moveTo>
                      <a:pt x="286" y="144"/>
                    </a:moveTo>
                    <a:lnTo>
                      <a:pt x="54" y="144"/>
                    </a:lnTo>
                    <a:lnTo>
                      <a:pt x="54" y="144"/>
                    </a:lnTo>
                    <a:lnTo>
                      <a:pt x="40" y="142"/>
                    </a:lnTo>
                    <a:lnTo>
                      <a:pt x="30" y="138"/>
                    </a:lnTo>
                    <a:lnTo>
                      <a:pt x="20" y="130"/>
                    </a:lnTo>
                    <a:lnTo>
                      <a:pt x="12" y="122"/>
                    </a:lnTo>
                    <a:lnTo>
                      <a:pt x="6" y="110"/>
                    </a:lnTo>
                    <a:lnTo>
                      <a:pt x="4" y="98"/>
                    </a:lnTo>
                    <a:lnTo>
                      <a:pt x="0" y="84"/>
                    </a:lnTo>
                    <a:lnTo>
                      <a:pt x="0" y="72"/>
                    </a:lnTo>
                    <a:lnTo>
                      <a:pt x="2" y="58"/>
                    </a:lnTo>
                    <a:lnTo>
                      <a:pt x="4" y="46"/>
                    </a:lnTo>
                    <a:lnTo>
                      <a:pt x="10" y="32"/>
                    </a:lnTo>
                    <a:lnTo>
                      <a:pt x="16" y="22"/>
                    </a:lnTo>
                    <a:lnTo>
                      <a:pt x="22" y="12"/>
                    </a:lnTo>
                    <a:lnTo>
                      <a:pt x="32" y="6"/>
                    </a:lnTo>
                    <a:lnTo>
                      <a:pt x="42" y="2"/>
                    </a:lnTo>
                    <a:lnTo>
                      <a:pt x="54" y="0"/>
                    </a:lnTo>
                    <a:lnTo>
                      <a:pt x="286" y="0"/>
                    </a:lnTo>
                    <a:lnTo>
                      <a:pt x="286" y="0"/>
                    </a:lnTo>
                    <a:lnTo>
                      <a:pt x="302" y="2"/>
                    </a:lnTo>
                    <a:lnTo>
                      <a:pt x="314" y="6"/>
                    </a:lnTo>
                    <a:lnTo>
                      <a:pt x="326" y="14"/>
                    </a:lnTo>
                    <a:lnTo>
                      <a:pt x="336" y="22"/>
                    </a:lnTo>
                    <a:lnTo>
                      <a:pt x="344" y="34"/>
                    </a:lnTo>
                    <a:lnTo>
                      <a:pt x="348" y="46"/>
                    </a:lnTo>
                    <a:lnTo>
                      <a:pt x="352" y="58"/>
                    </a:lnTo>
                    <a:lnTo>
                      <a:pt x="354" y="72"/>
                    </a:lnTo>
                    <a:lnTo>
                      <a:pt x="354" y="86"/>
                    </a:lnTo>
                    <a:lnTo>
                      <a:pt x="352" y="98"/>
                    </a:lnTo>
                    <a:lnTo>
                      <a:pt x="346" y="110"/>
                    </a:lnTo>
                    <a:lnTo>
                      <a:pt x="340" y="122"/>
                    </a:lnTo>
                    <a:lnTo>
                      <a:pt x="330" y="130"/>
                    </a:lnTo>
                    <a:lnTo>
                      <a:pt x="318" y="138"/>
                    </a:lnTo>
                    <a:lnTo>
                      <a:pt x="304" y="142"/>
                    </a:lnTo>
                    <a:lnTo>
                      <a:pt x="286" y="144"/>
                    </a:lnTo>
                    <a:close/>
                  </a:path>
                </a:pathLst>
              </a:custGeom>
              <a:solidFill>
                <a:srgbClr val="FBB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65"/>
              <p:cNvSpPr>
                <a:spLocks/>
              </p:cNvSpPr>
              <p:nvPr/>
            </p:nvSpPr>
            <p:spPr bwMode="auto">
              <a:xfrm rot="16200000">
                <a:off x="10250950" y="3879717"/>
                <a:ext cx="427970" cy="174089"/>
              </a:xfrm>
              <a:custGeom>
                <a:avLst/>
                <a:gdLst>
                  <a:gd name="T0" fmla="*/ 286 w 354"/>
                  <a:gd name="T1" fmla="*/ 144 h 144"/>
                  <a:gd name="T2" fmla="*/ 54 w 354"/>
                  <a:gd name="T3" fmla="*/ 144 h 144"/>
                  <a:gd name="T4" fmla="*/ 54 w 354"/>
                  <a:gd name="T5" fmla="*/ 144 h 144"/>
                  <a:gd name="T6" fmla="*/ 40 w 354"/>
                  <a:gd name="T7" fmla="*/ 142 h 144"/>
                  <a:gd name="T8" fmla="*/ 30 w 354"/>
                  <a:gd name="T9" fmla="*/ 138 h 144"/>
                  <a:gd name="T10" fmla="*/ 20 w 354"/>
                  <a:gd name="T11" fmla="*/ 130 h 144"/>
                  <a:gd name="T12" fmla="*/ 12 w 354"/>
                  <a:gd name="T13" fmla="*/ 122 h 144"/>
                  <a:gd name="T14" fmla="*/ 6 w 354"/>
                  <a:gd name="T15" fmla="*/ 110 h 144"/>
                  <a:gd name="T16" fmla="*/ 4 w 354"/>
                  <a:gd name="T17" fmla="*/ 98 h 144"/>
                  <a:gd name="T18" fmla="*/ 0 w 354"/>
                  <a:gd name="T19" fmla="*/ 84 h 144"/>
                  <a:gd name="T20" fmla="*/ 0 w 354"/>
                  <a:gd name="T21" fmla="*/ 72 h 144"/>
                  <a:gd name="T22" fmla="*/ 2 w 354"/>
                  <a:gd name="T23" fmla="*/ 58 h 144"/>
                  <a:gd name="T24" fmla="*/ 4 w 354"/>
                  <a:gd name="T25" fmla="*/ 46 h 144"/>
                  <a:gd name="T26" fmla="*/ 10 w 354"/>
                  <a:gd name="T27" fmla="*/ 32 h 144"/>
                  <a:gd name="T28" fmla="*/ 16 w 354"/>
                  <a:gd name="T29" fmla="*/ 22 h 144"/>
                  <a:gd name="T30" fmla="*/ 22 w 354"/>
                  <a:gd name="T31" fmla="*/ 12 h 144"/>
                  <a:gd name="T32" fmla="*/ 32 w 354"/>
                  <a:gd name="T33" fmla="*/ 6 h 144"/>
                  <a:gd name="T34" fmla="*/ 42 w 354"/>
                  <a:gd name="T35" fmla="*/ 2 h 144"/>
                  <a:gd name="T36" fmla="*/ 54 w 354"/>
                  <a:gd name="T37" fmla="*/ 0 h 144"/>
                  <a:gd name="T38" fmla="*/ 286 w 354"/>
                  <a:gd name="T39" fmla="*/ 0 h 144"/>
                  <a:gd name="T40" fmla="*/ 286 w 354"/>
                  <a:gd name="T41" fmla="*/ 0 h 144"/>
                  <a:gd name="T42" fmla="*/ 302 w 354"/>
                  <a:gd name="T43" fmla="*/ 2 h 144"/>
                  <a:gd name="T44" fmla="*/ 314 w 354"/>
                  <a:gd name="T45" fmla="*/ 6 h 144"/>
                  <a:gd name="T46" fmla="*/ 326 w 354"/>
                  <a:gd name="T47" fmla="*/ 14 h 144"/>
                  <a:gd name="T48" fmla="*/ 336 w 354"/>
                  <a:gd name="T49" fmla="*/ 22 h 144"/>
                  <a:gd name="T50" fmla="*/ 344 w 354"/>
                  <a:gd name="T51" fmla="*/ 34 h 144"/>
                  <a:gd name="T52" fmla="*/ 348 w 354"/>
                  <a:gd name="T53" fmla="*/ 46 h 144"/>
                  <a:gd name="T54" fmla="*/ 352 w 354"/>
                  <a:gd name="T55" fmla="*/ 58 h 144"/>
                  <a:gd name="T56" fmla="*/ 354 w 354"/>
                  <a:gd name="T57" fmla="*/ 72 h 144"/>
                  <a:gd name="T58" fmla="*/ 354 w 354"/>
                  <a:gd name="T59" fmla="*/ 86 h 144"/>
                  <a:gd name="T60" fmla="*/ 352 w 354"/>
                  <a:gd name="T61" fmla="*/ 98 h 144"/>
                  <a:gd name="T62" fmla="*/ 346 w 354"/>
                  <a:gd name="T63" fmla="*/ 110 h 144"/>
                  <a:gd name="T64" fmla="*/ 340 w 354"/>
                  <a:gd name="T65" fmla="*/ 122 h 144"/>
                  <a:gd name="T66" fmla="*/ 330 w 354"/>
                  <a:gd name="T67" fmla="*/ 130 h 144"/>
                  <a:gd name="T68" fmla="*/ 318 w 354"/>
                  <a:gd name="T69" fmla="*/ 138 h 144"/>
                  <a:gd name="T70" fmla="*/ 304 w 354"/>
                  <a:gd name="T71" fmla="*/ 142 h 144"/>
                  <a:gd name="T72" fmla="*/ 286 w 354"/>
                  <a:gd name="T7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144">
                    <a:moveTo>
                      <a:pt x="286" y="144"/>
                    </a:moveTo>
                    <a:lnTo>
                      <a:pt x="54" y="144"/>
                    </a:lnTo>
                    <a:lnTo>
                      <a:pt x="54" y="144"/>
                    </a:lnTo>
                    <a:lnTo>
                      <a:pt x="40" y="142"/>
                    </a:lnTo>
                    <a:lnTo>
                      <a:pt x="30" y="138"/>
                    </a:lnTo>
                    <a:lnTo>
                      <a:pt x="20" y="130"/>
                    </a:lnTo>
                    <a:lnTo>
                      <a:pt x="12" y="122"/>
                    </a:lnTo>
                    <a:lnTo>
                      <a:pt x="6" y="110"/>
                    </a:lnTo>
                    <a:lnTo>
                      <a:pt x="4" y="98"/>
                    </a:lnTo>
                    <a:lnTo>
                      <a:pt x="0" y="84"/>
                    </a:lnTo>
                    <a:lnTo>
                      <a:pt x="0" y="72"/>
                    </a:lnTo>
                    <a:lnTo>
                      <a:pt x="2" y="58"/>
                    </a:lnTo>
                    <a:lnTo>
                      <a:pt x="4" y="46"/>
                    </a:lnTo>
                    <a:lnTo>
                      <a:pt x="10" y="32"/>
                    </a:lnTo>
                    <a:lnTo>
                      <a:pt x="16" y="22"/>
                    </a:lnTo>
                    <a:lnTo>
                      <a:pt x="22" y="12"/>
                    </a:lnTo>
                    <a:lnTo>
                      <a:pt x="32" y="6"/>
                    </a:lnTo>
                    <a:lnTo>
                      <a:pt x="42" y="2"/>
                    </a:lnTo>
                    <a:lnTo>
                      <a:pt x="54" y="0"/>
                    </a:lnTo>
                    <a:lnTo>
                      <a:pt x="286" y="0"/>
                    </a:lnTo>
                    <a:lnTo>
                      <a:pt x="286" y="0"/>
                    </a:lnTo>
                    <a:lnTo>
                      <a:pt x="302" y="2"/>
                    </a:lnTo>
                    <a:lnTo>
                      <a:pt x="314" y="6"/>
                    </a:lnTo>
                    <a:lnTo>
                      <a:pt x="326" y="14"/>
                    </a:lnTo>
                    <a:lnTo>
                      <a:pt x="336" y="22"/>
                    </a:lnTo>
                    <a:lnTo>
                      <a:pt x="344" y="34"/>
                    </a:lnTo>
                    <a:lnTo>
                      <a:pt x="348" y="46"/>
                    </a:lnTo>
                    <a:lnTo>
                      <a:pt x="352" y="58"/>
                    </a:lnTo>
                    <a:lnTo>
                      <a:pt x="354" y="72"/>
                    </a:lnTo>
                    <a:lnTo>
                      <a:pt x="354" y="86"/>
                    </a:lnTo>
                    <a:lnTo>
                      <a:pt x="352" y="98"/>
                    </a:lnTo>
                    <a:lnTo>
                      <a:pt x="346" y="110"/>
                    </a:lnTo>
                    <a:lnTo>
                      <a:pt x="340" y="122"/>
                    </a:lnTo>
                    <a:lnTo>
                      <a:pt x="330" y="130"/>
                    </a:lnTo>
                    <a:lnTo>
                      <a:pt x="318" y="138"/>
                    </a:lnTo>
                    <a:lnTo>
                      <a:pt x="304" y="142"/>
                    </a:lnTo>
                    <a:lnTo>
                      <a:pt x="286" y="1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66"/>
              <p:cNvSpPr>
                <a:spLocks/>
              </p:cNvSpPr>
              <p:nvPr/>
            </p:nvSpPr>
            <p:spPr bwMode="auto">
              <a:xfrm rot="16200000">
                <a:off x="10456472" y="3874881"/>
                <a:ext cx="432806" cy="174089"/>
              </a:xfrm>
              <a:custGeom>
                <a:avLst/>
                <a:gdLst>
                  <a:gd name="T0" fmla="*/ 284 w 358"/>
                  <a:gd name="T1" fmla="*/ 144 h 144"/>
                  <a:gd name="T2" fmla="*/ 52 w 358"/>
                  <a:gd name="T3" fmla="*/ 144 h 144"/>
                  <a:gd name="T4" fmla="*/ 52 w 358"/>
                  <a:gd name="T5" fmla="*/ 144 h 144"/>
                  <a:gd name="T6" fmla="*/ 40 w 358"/>
                  <a:gd name="T7" fmla="*/ 140 h 144"/>
                  <a:gd name="T8" fmla="*/ 28 w 358"/>
                  <a:gd name="T9" fmla="*/ 136 h 144"/>
                  <a:gd name="T10" fmla="*/ 20 w 358"/>
                  <a:gd name="T11" fmla="*/ 128 h 144"/>
                  <a:gd name="T12" fmla="*/ 12 w 358"/>
                  <a:gd name="T13" fmla="*/ 118 h 144"/>
                  <a:gd name="T14" fmla="*/ 6 w 358"/>
                  <a:gd name="T15" fmla="*/ 108 h 144"/>
                  <a:gd name="T16" fmla="*/ 2 w 358"/>
                  <a:gd name="T17" fmla="*/ 96 h 144"/>
                  <a:gd name="T18" fmla="*/ 0 w 358"/>
                  <a:gd name="T19" fmla="*/ 84 h 144"/>
                  <a:gd name="T20" fmla="*/ 0 w 358"/>
                  <a:gd name="T21" fmla="*/ 70 h 144"/>
                  <a:gd name="T22" fmla="*/ 2 w 358"/>
                  <a:gd name="T23" fmla="*/ 58 h 144"/>
                  <a:gd name="T24" fmla="*/ 4 w 358"/>
                  <a:gd name="T25" fmla="*/ 46 h 144"/>
                  <a:gd name="T26" fmla="*/ 8 w 358"/>
                  <a:gd name="T27" fmla="*/ 34 h 144"/>
                  <a:gd name="T28" fmla="*/ 14 w 358"/>
                  <a:gd name="T29" fmla="*/ 24 h 144"/>
                  <a:gd name="T30" fmla="*/ 22 w 358"/>
                  <a:gd name="T31" fmla="*/ 14 h 144"/>
                  <a:gd name="T32" fmla="*/ 30 w 358"/>
                  <a:gd name="T33" fmla="*/ 8 h 144"/>
                  <a:gd name="T34" fmla="*/ 40 w 358"/>
                  <a:gd name="T35" fmla="*/ 2 h 144"/>
                  <a:gd name="T36" fmla="*/ 52 w 358"/>
                  <a:gd name="T37" fmla="*/ 0 h 144"/>
                  <a:gd name="T38" fmla="*/ 284 w 358"/>
                  <a:gd name="T39" fmla="*/ 0 h 144"/>
                  <a:gd name="T40" fmla="*/ 284 w 358"/>
                  <a:gd name="T41" fmla="*/ 0 h 144"/>
                  <a:gd name="T42" fmla="*/ 302 w 358"/>
                  <a:gd name="T43" fmla="*/ 0 h 144"/>
                  <a:gd name="T44" fmla="*/ 318 w 358"/>
                  <a:gd name="T45" fmla="*/ 4 h 144"/>
                  <a:gd name="T46" fmla="*/ 332 w 358"/>
                  <a:gd name="T47" fmla="*/ 12 h 144"/>
                  <a:gd name="T48" fmla="*/ 342 w 358"/>
                  <a:gd name="T49" fmla="*/ 20 h 144"/>
                  <a:gd name="T50" fmla="*/ 350 w 358"/>
                  <a:gd name="T51" fmla="*/ 30 h 144"/>
                  <a:gd name="T52" fmla="*/ 354 w 358"/>
                  <a:gd name="T53" fmla="*/ 44 h 144"/>
                  <a:gd name="T54" fmla="*/ 358 w 358"/>
                  <a:gd name="T55" fmla="*/ 56 h 144"/>
                  <a:gd name="T56" fmla="*/ 358 w 358"/>
                  <a:gd name="T57" fmla="*/ 70 h 144"/>
                  <a:gd name="T58" fmla="*/ 356 w 358"/>
                  <a:gd name="T59" fmla="*/ 84 h 144"/>
                  <a:gd name="T60" fmla="*/ 352 w 358"/>
                  <a:gd name="T61" fmla="*/ 96 h 144"/>
                  <a:gd name="T62" fmla="*/ 346 w 358"/>
                  <a:gd name="T63" fmla="*/ 110 h 144"/>
                  <a:gd name="T64" fmla="*/ 338 w 358"/>
                  <a:gd name="T65" fmla="*/ 120 h 144"/>
                  <a:gd name="T66" fmla="*/ 328 w 358"/>
                  <a:gd name="T67" fmla="*/ 130 h 144"/>
                  <a:gd name="T68" fmla="*/ 314 w 358"/>
                  <a:gd name="T69" fmla="*/ 138 h 144"/>
                  <a:gd name="T70" fmla="*/ 300 w 358"/>
                  <a:gd name="T71" fmla="*/ 142 h 144"/>
                  <a:gd name="T72" fmla="*/ 284 w 358"/>
                  <a:gd name="T7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8" h="144">
                    <a:moveTo>
                      <a:pt x="284" y="144"/>
                    </a:moveTo>
                    <a:lnTo>
                      <a:pt x="52" y="144"/>
                    </a:lnTo>
                    <a:lnTo>
                      <a:pt x="52" y="144"/>
                    </a:lnTo>
                    <a:lnTo>
                      <a:pt x="40" y="140"/>
                    </a:lnTo>
                    <a:lnTo>
                      <a:pt x="28" y="136"/>
                    </a:lnTo>
                    <a:lnTo>
                      <a:pt x="20" y="128"/>
                    </a:lnTo>
                    <a:lnTo>
                      <a:pt x="12" y="118"/>
                    </a:lnTo>
                    <a:lnTo>
                      <a:pt x="6" y="108"/>
                    </a:lnTo>
                    <a:lnTo>
                      <a:pt x="2" y="96"/>
                    </a:lnTo>
                    <a:lnTo>
                      <a:pt x="0" y="84"/>
                    </a:lnTo>
                    <a:lnTo>
                      <a:pt x="0" y="70"/>
                    </a:lnTo>
                    <a:lnTo>
                      <a:pt x="2" y="58"/>
                    </a:lnTo>
                    <a:lnTo>
                      <a:pt x="4" y="46"/>
                    </a:lnTo>
                    <a:lnTo>
                      <a:pt x="8" y="34"/>
                    </a:lnTo>
                    <a:lnTo>
                      <a:pt x="14" y="24"/>
                    </a:lnTo>
                    <a:lnTo>
                      <a:pt x="22" y="14"/>
                    </a:lnTo>
                    <a:lnTo>
                      <a:pt x="30" y="8"/>
                    </a:lnTo>
                    <a:lnTo>
                      <a:pt x="40" y="2"/>
                    </a:lnTo>
                    <a:lnTo>
                      <a:pt x="52" y="0"/>
                    </a:lnTo>
                    <a:lnTo>
                      <a:pt x="284" y="0"/>
                    </a:lnTo>
                    <a:lnTo>
                      <a:pt x="284" y="0"/>
                    </a:lnTo>
                    <a:lnTo>
                      <a:pt x="302" y="0"/>
                    </a:lnTo>
                    <a:lnTo>
                      <a:pt x="318" y="4"/>
                    </a:lnTo>
                    <a:lnTo>
                      <a:pt x="332" y="12"/>
                    </a:lnTo>
                    <a:lnTo>
                      <a:pt x="342" y="20"/>
                    </a:lnTo>
                    <a:lnTo>
                      <a:pt x="350" y="30"/>
                    </a:lnTo>
                    <a:lnTo>
                      <a:pt x="354" y="44"/>
                    </a:lnTo>
                    <a:lnTo>
                      <a:pt x="358" y="56"/>
                    </a:lnTo>
                    <a:lnTo>
                      <a:pt x="358" y="70"/>
                    </a:lnTo>
                    <a:lnTo>
                      <a:pt x="356" y="84"/>
                    </a:lnTo>
                    <a:lnTo>
                      <a:pt x="352" y="96"/>
                    </a:lnTo>
                    <a:lnTo>
                      <a:pt x="346" y="110"/>
                    </a:lnTo>
                    <a:lnTo>
                      <a:pt x="338" y="120"/>
                    </a:lnTo>
                    <a:lnTo>
                      <a:pt x="328" y="130"/>
                    </a:lnTo>
                    <a:lnTo>
                      <a:pt x="314" y="138"/>
                    </a:lnTo>
                    <a:lnTo>
                      <a:pt x="300" y="142"/>
                    </a:lnTo>
                    <a:lnTo>
                      <a:pt x="284" y="144"/>
                    </a:lnTo>
                    <a:close/>
                  </a:path>
                </a:pathLst>
              </a:custGeom>
              <a:solidFill>
                <a:srgbClr val="FBB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67"/>
              <p:cNvSpPr>
                <a:spLocks/>
              </p:cNvSpPr>
              <p:nvPr/>
            </p:nvSpPr>
            <p:spPr bwMode="auto">
              <a:xfrm rot="16200000">
                <a:off x="10456472" y="3874881"/>
                <a:ext cx="432806" cy="174089"/>
              </a:xfrm>
              <a:custGeom>
                <a:avLst/>
                <a:gdLst>
                  <a:gd name="T0" fmla="*/ 284 w 358"/>
                  <a:gd name="T1" fmla="*/ 144 h 144"/>
                  <a:gd name="T2" fmla="*/ 52 w 358"/>
                  <a:gd name="T3" fmla="*/ 144 h 144"/>
                  <a:gd name="T4" fmla="*/ 52 w 358"/>
                  <a:gd name="T5" fmla="*/ 144 h 144"/>
                  <a:gd name="T6" fmla="*/ 40 w 358"/>
                  <a:gd name="T7" fmla="*/ 140 h 144"/>
                  <a:gd name="T8" fmla="*/ 28 w 358"/>
                  <a:gd name="T9" fmla="*/ 136 h 144"/>
                  <a:gd name="T10" fmla="*/ 20 w 358"/>
                  <a:gd name="T11" fmla="*/ 128 h 144"/>
                  <a:gd name="T12" fmla="*/ 12 w 358"/>
                  <a:gd name="T13" fmla="*/ 118 h 144"/>
                  <a:gd name="T14" fmla="*/ 6 w 358"/>
                  <a:gd name="T15" fmla="*/ 108 h 144"/>
                  <a:gd name="T16" fmla="*/ 2 w 358"/>
                  <a:gd name="T17" fmla="*/ 96 h 144"/>
                  <a:gd name="T18" fmla="*/ 0 w 358"/>
                  <a:gd name="T19" fmla="*/ 84 h 144"/>
                  <a:gd name="T20" fmla="*/ 0 w 358"/>
                  <a:gd name="T21" fmla="*/ 70 h 144"/>
                  <a:gd name="T22" fmla="*/ 2 w 358"/>
                  <a:gd name="T23" fmla="*/ 58 h 144"/>
                  <a:gd name="T24" fmla="*/ 4 w 358"/>
                  <a:gd name="T25" fmla="*/ 46 h 144"/>
                  <a:gd name="T26" fmla="*/ 8 w 358"/>
                  <a:gd name="T27" fmla="*/ 34 h 144"/>
                  <a:gd name="T28" fmla="*/ 14 w 358"/>
                  <a:gd name="T29" fmla="*/ 24 h 144"/>
                  <a:gd name="T30" fmla="*/ 22 w 358"/>
                  <a:gd name="T31" fmla="*/ 14 h 144"/>
                  <a:gd name="T32" fmla="*/ 30 w 358"/>
                  <a:gd name="T33" fmla="*/ 8 h 144"/>
                  <a:gd name="T34" fmla="*/ 40 w 358"/>
                  <a:gd name="T35" fmla="*/ 2 h 144"/>
                  <a:gd name="T36" fmla="*/ 52 w 358"/>
                  <a:gd name="T37" fmla="*/ 0 h 144"/>
                  <a:gd name="T38" fmla="*/ 284 w 358"/>
                  <a:gd name="T39" fmla="*/ 0 h 144"/>
                  <a:gd name="T40" fmla="*/ 284 w 358"/>
                  <a:gd name="T41" fmla="*/ 0 h 144"/>
                  <a:gd name="T42" fmla="*/ 302 w 358"/>
                  <a:gd name="T43" fmla="*/ 0 h 144"/>
                  <a:gd name="T44" fmla="*/ 318 w 358"/>
                  <a:gd name="T45" fmla="*/ 4 h 144"/>
                  <a:gd name="T46" fmla="*/ 332 w 358"/>
                  <a:gd name="T47" fmla="*/ 12 h 144"/>
                  <a:gd name="T48" fmla="*/ 342 w 358"/>
                  <a:gd name="T49" fmla="*/ 20 h 144"/>
                  <a:gd name="T50" fmla="*/ 350 w 358"/>
                  <a:gd name="T51" fmla="*/ 30 h 144"/>
                  <a:gd name="T52" fmla="*/ 354 w 358"/>
                  <a:gd name="T53" fmla="*/ 44 h 144"/>
                  <a:gd name="T54" fmla="*/ 358 w 358"/>
                  <a:gd name="T55" fmla="*/ 56 h 144"/>
                  <a:gd name="T56" fmla="*/ 358 w 358"/>
                  <a:gd name="T57" fmla="*/ 70 h 144"/>
                  <a:gd name="T58" fmla="*/ 356 w 358"/>
                  <a:gd name="T59" fmla="*/ 84 h 144"/>
                  <a:gd name="T60" fmla="*/ 352 w 358"/>
                  <a:gd name="T61" fmla="*/ 96 h 144"/>
                  <a:gd name="T62" fmla="*/ 346 w 358"/>
                  <a:gd name="T63" fmla="*/ 110 h 144"/>
                  <a:gd name="T64" fmla="*/ 338 w 358"/>
                  <a:gd name="T65" fmla="*/ 120 h 144"/>
                  <a:gd name="T66" fmla="*/ 328 w 358"/>
                  <a:gd name="T67" fmla="*/ 130 h 144"/>
                  <a:gd name="T68" fmla="*/ 314 w 358"/>
                  <a:gd name="T69" fmla="*/ 138 h 144"/>
                  <a:gd name="T70" fmla="*/ 300 w 358"/>
                  <a:gd name="T71" fmla="*/ 142 h 144"/>
                  <a:gd name="T72" fmla="*/ 284 w 358"/>
                  <a:gd name="T7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8" h="144">
                    <a:moveTo>
                      <a:pt x="284" y="144"/>
                    </a:moveTo>
                    <a:lnTo>
                      <a:pt x="52" y="144"/>
                    </a:lnTo>
                    <a:lnTo>
                      <a:pt x="52" y="144"/>
                    </a:lnTo>
                    <a:lnTo>
                      <a:pt x="40" y="140"/>
                    </a:lnTo>
                    <a:lnTo>
                      <a:pt x="28" y="136"/>
                    </a:lnTo>
                    <a:lnTo>
                      <a:pt x="20" y="128"/>
                    </a:lnTo>
                    <a:lnTo>
                      <a:pt x="12" y="118"/>
                    </a:lnTo>
                    <a:lnTo>
                      <a:pt x="6" y="108"/>
                    </a:lnTo>
                    <a:lnTo>
                      <a:pt x="2" y="96"/>
                    </a:lnTo>
                    <a:lnTo>
                      <a:pt x="0" y="84"/>
                    </a:lnTo>
                    <a:lnTo>
                      <a:pt x="0" y="70"/>
                    </a:lnTo>
                    <a:lnTo>
                      <a:pt x="2" y="58"/>
                    </a:lnTo>
                    <a:lnTo>
                      <a:pt x="4" y="46"/>
                    </a:lnTo>
                    <a:lnTo>
                      <a:pt x="8" y="34"/>
                    </a:lnTo>
                    <a:lnTo>
                      <a:pt x="14" y="24"/>
                    </a:lnTo>
                    <a:lnTo>
                      <a:pt x="22" y="14"/>
                    </a:lnTo>
                    <a:lnTo>
                      <a:pt x="30" y="8"/>
                    </a:lnTo>
                    <a:lnTo>
                      <a:pt x="40" y="2"/>
                    </a:lnTo>
                    <a:lnTo>
                      <a:pt x="52" y="0"/>
                    </a:lnTo>
                    <a:lnTo>
                      <a:pt x="284" y="0"/>
                    </a:lnTo>
                    <a:lnTo>
                      <a:pt x="284" y="0"/>
                    </a:lnTo>
                    <a:lnTo>
                      <a:pt x="302" y="0"/>
                    </a:lnTo>
                    <a:lnTo>
                      <a:pt x="318" y="4"/>
                    </a:lnTo>
                    <a:lnTo>
                      <a:pt x="332" y="12"/>
                    </a:lnTo>
                    <a:lnTo>
                      <a:pt x="342" y="20"/>
                    </a:lnTo>
                    <a:lnTo>
                      <a:pt x="350" y="30"/>
                    </a:lnTo>
                    <a:lnTo>
                      <a:pt x="354" y="44"/>
                    </a:lnTo>
                    <a:lnTo>
                      <a:pt x="358" y="56"/>
                    </a:lnTo>
                    <a:lnTo>
                      <a:pt x="358" y="70"/>
                    </a:lnTo>
                    <a:lnTo>
                      <a:pt x="356" y="84"/>
                    </a:lnTo>
                    <a:lnTo>
                      <a:pt x="352" y="96"/>
                    </a:lnTo>
                    <a:lnTo>
                      <a:pt x="346" y="110"/>
                    </a:lnTo>
                    <a:lnTo>
                      <a:pt x="338" y="120"/>
                    </a:lnTo>
                    <a:lnTo>
                      <a:pt x="328" y="130"/>
                    </a:lnTo>
                    <a:lnTo>
                      <a:pt x="314" y="138"/>
                    </a:lnTo>
                    <a:lnTo>
                      <a:pt x="300" y="142"/>
                    </a:lnTo>
                    <a:lnTo>
                      <a:pt x="284" y="1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68"/>
              <p:cNvSpPr>
                <a:spLocks/>
              </p:cNvSpPr>
              <p:nvPr/>
            </p:nvSpPr>
            <p:spPr bwMode="auto">
              <a:xfrm rot="16200000">
                <a:off x="10345249" y="2840016"/>
                <a:ext cx="558537" cy="1175103"/>
              </a:xfrm>
              <a:custGeom>
                <a:avLst/>
                <a:gdLst>
                  <a:gd name="T0" fmla="*/ 462 w 462"/>
                  <a:gd name="T1" fmla="*/ 972 h 972"/>
                  <a:gd name="T2" fmla="*/ 462 w 462"/>
                  <a:gd name="T3" fmla="*/ 204 h 972"/>
                  <a:gd name="T4" fmla="*/ 390 w 462"/>
                  <a:gd name="T5" fmla="*/ 0 h 972"/>
                  <a:gd name="T6" fmla="*/ 56 w 462"/>
                  <a:gd name="T7" fmla="*/ 0 h 972"/>
                  <a:gd name="T8" fmla="*/ 56 w 462"/>
                  <a:gd name="T9" fmla="*/ 0 h 972"/>
                  <a:gd name="T10" fmla="*/ 38 w 462"/>
                  <a:gd name="T11" fmla="*/ 0 h 972"/>
                  <a:gd name="T12" fmla="*/ 24 w 462"/>
                  <a:gd name="T13" fmla="*/ 6 h 972"/>
                  <a:gd name="T14" fmla="*/ 12 w 462"/>
                  <a:gd name="T15" fmla="*/ 12 h 972"/>
                  <a:gd name="T16" fmla="*/ 6 w 462"/>
                  <a:gd name="T17" fmla="*/ 22 h 972"/>
                  <a:gd name="T18" fmla="*/ 2 w 462"/>
                  <a:gd name="T19" fmla="*/ 32 h 972"/>
                  <a:gd name="T20" fmla="*/ 0 w 462"/>
                  <a:gd name="T21" fmla="*/ 46 h 972"/>
                  <a:gd name="T22" fmla="*/ 2 w 462"/>
                  <a:gd name="T23" fmla="*/ 58 h 972"/>
                  <a:gd name="T24" fmla="*/ 4 w 462"/>
                  <a:gd name="T25" fmla="*/ 72 h 972"/>
                  <a:gd name="T26" fmla="*/ 10 w 462"/>
                  <a:gd name="T27" fmla="*/ 86 h 972"/>
                  <a:gd name="T28" fmla="*/ 18 w 462"/>
                  <a:gd name="T29" fmla="*/ 100 h 972"/>
                  <a:gd name="T30" fmla="*/ 28 w 462"/>
                  <a:gd name="T31" fmla="*/ 114 h 972"/>
                  <a:gd name="T32" fmla="*/ 40 w 462"/>
                  <a:gd name="T33" fmla="*/ 126 h 972"/>
                  <a:gd name="T34" fmla="*/ 52 w 462"/>
                  <a:gd name="T35" fmla="*/ 138 h 972"/>
                  <a:gd name="T36" fmla="*/ 66 w 462"/>
                  <a:gd name="T37" fmla="*/ 146 h 972"/>
                  <a:gd name="T38" fmla="*/ 80 w 462"/>
                  <a:gd name="T39" fmla="*/ 154 h 972"/>
                  <a:gd name="T40" fmla="*/ 96 w 462"/>
                  <a:gd name="T41" fmla="*/ 158 h 972"/>
                  <a:gd name="T42" fmla="*/ 240 w 462"/>
                  <a:gd name="T43" fmla="*/ 180 h 972"/>
                  <a:gd name="T44" fmla="*/ 306 w 462"/>
                  <a:gd name="T45" fmla="*/ 324 h 972"/>
                  <a:gd name="T46" fmla="*/ 138 w 462"/>
                  <a:gd name="T47" fmla="*/ 486 h 972"/>
                  <a:gd name="T48" fmla="*/ 138 w 462"/>
                  <a:gd name="T49" fmla="*/ 972 h 972"/>
                  <a:gd name="T50" fmla="*/ 462 w 462"/>
                  <a:gd name="T51" fmla="*/ 972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2" h="972">
                    <a:moveTo>
                      <a:pt x="462" y="972"/>
                    </a:moveTo>
                    <a:lnTo>
                      <a:pt x="462" y="204"/>
                    </a:lnTo>
                    <a:lnTo>
                      <a:pt x="390" y="0"/>
                    </a:lnTo>
                    <a:lnTo>
                      <a:pt x="56" y="0"/>
                    </a:lnTo>
                    <a:lnTo>
                      <a:pt x="56" y="0"/>
                    </a:lnTo>
                    <a:lnTo>
                      <a:pt x="38" y="0"/>
                    </a:lnTo>
                    <a:lnTo>
                      <a:pt x="24" y="6"/>
                    </a:lnTo>
                    <a:lnTo>
                      <a:pt x="12" y="12"/>
                    </a:lnTo>
                    <a:lnTo>
                      <a:pt x="6" y="22"/>
                    </a:lnTo>
                    <a:lnTo>
                      <a:pt x="2" y="32"/>
                    </a:lnTo>
                    <a:lnTo>
                      <a:pt x="0" y="46"/>
                    </a:lnTo>
                    <a:lnTo>
                      <a:pt x="2" y="58"/>
                    </a:lnTo>
                    <a:lnTo>
                      <a:pt x="4" y="72"/>
                    </a:lnTo>
                    <a:lnTo>
                      <a:pt x="10" y="86"/>
                    </a:lnTo>
                    <a:lnTo>
                      <a:pt x="18" y="100"/>
                    </a:lnTo>
                    <a:lnTo>
                      <a:pt x="28" y="114"/>
                    </a:lnTo>
                    <a:lnTo>
                      <a:pt x="40" y="126"/>
                    </a:lnTo>
                    <a:lnTo>
                      <a:pt x="52" y="138"/>
                    </a:lnTo>
                    <a:lnTo>
                      <a:pt x="66" y="146"/>
                    </a:lnTo>
                    <a:lnTo>
                      <a:pt x="80" y="154"/>
                    </a:lnTo>
                    <a:lnTo>
                      <a:pt x="96" y="158"/>
                    </a:lnTo>
                    <a:lnTo>
                      <a:pt x="240" y="180"/>
                    </a:lnTo>
                    <a:lnTo>
                      <a:pt x="306" y="324"/>
                    </a:lnTo>
                    <a:lnTo>
                      <a:pt x="138" y="486"/>
                    </a:lnTo>
                    <a:lnTo>
                      <a:pt x="138" y="972"/>
                    </a:lnTo>
                    <a:lnTo>
                      <a:pt x="462" y="972"/>
                    </a:lnTo>
                    <a:close/>
                  </a:path>
                </a:pathLst>
              </a:custGeom>
              <a:solidFill>
                <a:srgbClr val="FBB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Rectangle 69"/>
              <p:cNvSpPr>
                <a:spLocks noChangeArrowheads="1"/>
              </p:cNvSpPr>
              <p:nvPr/>
            </p:nvSpPr>
            <p:spPr bwMode="auto">
              <a:xfrm rot="16200000">
                <a:off x="10809487" y="3340523"/>
                <a:ext cx="667343" cy="137821"/>
              </a:xfrm>
              <a:prstGeom prst="rect">
                <a:avLst/>
              </a:prstGeom>
              <a:solidFill>
                <a:srgbClr val="162E4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Rectangle 70"/>
              <p:cNvSpPr>
                <a:spLocks noChangeArrowheads="1"/>
              </p:cNvSpPr>
              <p:nvPr/>
            </p:nvSpPr>
            <p:spPr bwMode="auto">
              <a:xfrm rot="16200000">
                <a:off x="10976323" y="3173688"/>
                <a:ext cx="333671" cy="137821"/>
              </a:xfrm>
              <a:prstGeom prst="rect">
                <a:avLst/>
              </a:prstGeom>
              <a:solidFill>
                <a:srgbClr val="3456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Rectangle 71"/>
              <p:cNvSpPr>
                <a:spLocks noChangeArrowheads="1"/>
              </p:cNvSpPr>
              <p:nvPr/>
            </p:nvSpPr>
            <p:spPr bwMode="auto">
              <a:xfrm rot="16200000">
                <a:off x="11308785" y="2921016"/>
                <a:ext cx="807581" cy="1001014"/>
              </a:xfrm>
              <a:prstGeom prst="rect">
                <a:avLst/>
              </a:prstGeom>
              <a:solidFill>
                <a:srgbClr val="A8B4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72"/>
              <p:cNvSpPr>
                <a:spLocks/>
              </p:cNvSpPr>
              <p:nvPr/>
            </p:nvSpPr>
            <p:spPr bwMode="auto">
              <a:xfrm rot="16200000">
                <a:off x="11340218" y="3540001"/>
                <a:ext cx="171671" cy="171671"/>
              </a:xfrm>
              <a:custGeom>
                <a:avLst/>
                <a:gdLst>
                  <a:gd name="T0" fmla="*/ 142 w 142"/>
                  <a:gd name="T1" fmla="*/ 72 h 142"/>
                  <a:gd name="T2" fmla="*/ 142 w 142"/>
                  <a:gd name="T3" fmla="*/ 72 h 142"/>
                  <a:gd name="T4" fmla="*/ 140 w 142"/>
                  <a:gd name="T5" fmla="*/ 86 h 142"/>
                  <a:gd name="T6" fmla="*/ 136 w 142"/>
                  <a:gd name="T7" fmla="*/ 98 h 142"/>
                  <a:gd name="T8" fmla="*/ 130 w 142"/>
                  <a:gd name="T9" fmla="*/ 110 h 142"/>
                  <a:gd name="T10" fmla="*/ 122 w 142"/>
                  <a:gd name="T11" fmla="*/ 122 h 142"/>
                  <a:gd name="T12" fmla="*/ 110 w 142"/>
                  <a:gd name="T13" fmla="*/ 130 h 142"/>
                  <a:gd name="T14" fmla="*/ 98 w 142"/>
                  <a:gd name="T15" fmla="*/ 136 h 142"/>
                  <a:gd name="T16" fmla="*/ 86 w 142"/>
                  <a:gd name="T17" fmla="*/ 140 h 142"/>
                  <a:gd name="T18" fmla="*/ 72 w 142"/>
                  <a:gd name="T19" fmla="*/ 142 h 142"/>
                  <a:gd name="T20" fmla="*/ 72 w 142"/>
                  <a:gd name="T21" fmla="*/ 142 h 142"/>
                  <a:gd name="T22" fmla="*/ 56 w 142"/>
                  <a:gd name="T23" fmla="*/ 140 h 142"/>
                  <a:gd name="T24" fmla="*/ 44 w 142"/>
                  <a:gd name="T25" fmla="*/ 136 h 142"/>
                  <a:gd name="T26" fmla="*/ 32 w 142"/>
                  <a:gd name="T27" fmla="*/ 130 h 142"/>
                  <a:gd name="T28" fmla="*/ 22 w 142"/>
                  <a:gd name="T29" fmla="*/ 122 h 142"/>
                  <a:gd name="T30" fmla="*/ 12 w 142"/>
                  <a:gd name="T31" fmla="*/ 110 h 142"/>
                  <a:gd name="T32" fmla="*/ 6 w 142"/>
                  <a:gd name="T33" fmla="*/ 98 h 142"/>
                  <a:gd name="T34" fmla="*/ 2 w 142"/>
                  <a:gd name="T35" fmla="*/ 86 h 142"/>
                  <a:gd name="T36" fmla="*/ 0 w 142"/>
                  <a:gd name="T37" fmla="*/ 72 h 142"/>
                  <a:gd name="T38" fmla="*/ 0 w 142"/>
                  <a:gd name="T39" fmla="*/ 72 h 142"/>
                  <a:gd name="T40" fmla="*/ 2 w 142"/>
                  <a:gd name="T41" fmla="*/ 56 h 142"/>
                  <a:gd name="T42" fmla="*/ 6 w 142"/>
                  <a:gd name="T43" fmla="*/ 44 h 142"/>
                  <a:gd name="T44" fmla="*/ 12 w 142"/>
                  <a:gd name="T45" fmla="*/ 32 h 142"/>
                  <a:gd name="T46" fmla="*/ 22 w 142"/>
                  <a:gd name="T47" fmla="*/ 20 h 142"/>
                  <a:gd name="T48" fmla="*/ 32 w 142"/>
                  <a:gd name="T49" fmla="*/ 12 h 142"/>
                  <a:gd name="T50" fmla="*/ 44 w 142"/>
                  <a:gd name="T51" fmla="*/ 6 h 142"/>
                  <a:gd name="T52" fmla="*/ 56 w 142"/>
                  <a:gd name="T53" fmla="*/ 2 h 142"/>
                  <a:gd name="T54" fmla="*/ 72 w 142"/>
                  <a:gd name="T55" fmla="*/ 0 h 142"/>
                  <a:gd name="T56" fmla="*/ 72 w 142"/>
                  <a:gd name="T57" fmla="*/ 0 h 142"/>
                  <a:gd name="T58" fmla="*/ 86 w 142"/>
                  <a:gd name="T59" fmla="*/ 2 h 142"/>
                  <a:gd name="T60" fmla="*/ 98 w 142"/>
                  <a:gd name="T61" fmla="*/ 6 h 142"/>
                  <a:gd name="T62" fmla="*/ 110 w 142"/>
                  <a:gd name="T63" fmla="*/ 12 h 142"/>
                  <a:gd name="T64" fmla="*/ 122 w 142"/>
                  <a:gd name="T65" fmla="*/ 20 h 142"/>
                  <a:gd name="T66" fmla="*/ 130 w 142"/>
                  <a:gd name="T67" fmla="*/ 32 h 142"/>
                  <a:gd name="T68" fmla="*/ 136 w 142"/>
                  <a:gd name="T69" fmla="*/ 44 h 142"/>
                  <a:gd name="T70" fmla="*/ 140 w 142"/>
                  <a:gd name="T71" fmla="*/ 56 h 142"/>
                  <a:gd name="T72" fmla="*/ 142 w 142"/>
                  <a:gd name="T73"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142">
                    <a:moveTo>
                      <a:pt x="142" y="72"/>
                    </a:moveTo>
                    <a:lnTo>
                      <a:pt x="142" y="72"/>
                    </a:lnTo>
                    <a:lnTo>
                      <a:pt x="140" y="86"/>
                    </a:lnTo>
                    <a:lnTo>
                      <a:pt x="136" y="98"/>
                    </a:lnTo>
                    <a:lnTo>
                      <a:pt x="130" y="110"/>
                    </a:lnTo>
                    <a:lnTo>
                      <a:pt x="122" y="122"/>
                    </a:lnTo>
                    <a:lnTo>
                      <a:pt x="110" y="130"/>
                    </a:lnTo>
                    <a:lnTo>
                      <a:pt x="98" y="136"/>
                    </a:lnTo>
                    <a:lnTo>
                      <a:pt x="86" y="140"/>
                    </a:lnTo>
                    <a:lnTo>
                      <a:pt x="72" y="142"/>
                    </a:lnTo>
                    <a:lnTo>
                      <a:pt x="72" y="142"/>
                    </a:lnTo>
                    <a:lnTo>
                      <a:pt x="56" y="140"/>
                    </a:lnTo>
                    <a:lnTo>
                      <a:pt x="44" y="136"/>
                    </a:lnTo>
                    <a:lnTo>
                      <a:pt x="32" y="130"/>
                    </a:lnTo>
                    <a:lnTo>
                      <a:pt x="22" y="122"/>
                    </a:lnTo>
                    <a:lnTo>
                      <a:pt x="12" y="110"/>
                    </a:lnTo>
                    <a:lnTo>
                      <a:pt x="6" y="98"/>
                    </a:lnTo>
                    <a:lnTo>
                      <a:pt x="2" y="86"/>
                    </a:lnTo>
                    <a:lnTo>
                      <a:pt x="0" y="72"/>
                    </a:lnTo>
                    <a:lnTo>
                      <a:pt x="0" y="72"/>
                    </a:lnTo>
                    <a:lnTo>
                      <a:pt x="2" y="56"/>
                    </a:lnTo>
                    <a:lnTo>
                      <a:pt x="6" y="44"/>
                    </a:lnTo>
                    <a:lnTo>
                      <a:pt x="12" y="32"/>
                    </a:lnTo>
                    <a:lnTo>
                      <a:pt x="22" y="20"/>
                    </a:lnTo>
                    <a:lnTo>
                      <a:pt x="32" y="12"/>
                    </a:lnTo>
                    <a:lnTo>
                      <a:pt x="44" y="6"/>
                    </a:lnTo>
                    <a:lnTo>
                      <a:pt x="56" y="2"/>
                    </a:lnTo>
                    <a:lnTo>
                      <a:pt x="72" y="0"/>
                    </a:lnTo>
                    <a:lnTo>
                      <a:pt x="72" y="0"/>
                    </a:lnTo>
                    <a:lnTo>
                      <a:pt x="86" y="2"/>
                    </a:lnTo>
                    <a:lnTo>
                      <a:pt x="98" y="6"/>
                    </a:lnTo>
                    <a:lnTo>
                      <a:pt x="110" y="12"/>
                    </a:lnTo>
                    <a:lnTo>
                      <a:pt x="122" y="20"/>
                    </a:lnTo>
                    <a:lnTo>
                      <a:pt x="130" y="32"/>
                    </a:lnTo>
                    <a:lnTo>
                      <a:pt x="136" y="44"/>
                    </a:lnTo>
                    <a:lnTo>
                      <a:pt x="140" y="56"/>
                    </a:lnTo>
                    <a:lnTo>
                      <a:pt x="142" y="72"/>
                    </a:lnTo>
                    <a:close/>
                  </a:path>
                </a:pathLst>
              </a:custGeom>
              <a:solidFill>
                <a:srgbClr val="E4F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73"/>
              <p:cNvSpPr>
                <a:spLocks/>
              </p:cNvSpPr>
              <p:nvPr/>
            </p:nvSpPr>
            <p:spPr bwMode="auto">
              <a:xfrm rot="16200000">
                <a:off x="11340218" y="3540001"/>
                <a:ext cx="171671" cy="171671"/>
              </a:xfrm>
              <a:custGeom>
                <a:avLst/>
                <a:gdLst>
                  <a:gd name="T0" fmla="*/ 142 w 142"/>
                  <a:gd name="T1" fmla="*/ 72 h 142"/>
                  <a:gd name="T2" fmla="*/ 142 w 142"/>
                  <a:gd name="T3" fmla="*/ 72 h 142"/>
                  <a:gd name="T4" fmla="*/ 140 w 142"/>
                  <a:gd name="T5" fmla="*/ 86 h 142"/>
                  <a:gd name="T6" fmla="*/ 136 w 142"/>
                  <a:gd name="T7" fmla="*/ 98 h 142"/>
                  <a:gd name="T8" fmla="*/ 130 w 142"/>
                  <a:gd name="T9" fmla="*/ 110 h 142"/>
                  <a:gd name="T10" fmla="*/ 122 w 142"/>
                  <a:gd name="T11" fmla="*/ 122 h 142"/>
                  <a:gd name="T12" fmla="*/ 110 w 142"/>
                  <a:gd name="T13" fmla="*/ 130 h 142"/>
                  <a:gd name="T14" fmla="*/ 98 w 142"/>
                  <a:gd name="T15" fmla="*/ 136 h 142"/>
                  <a:gd name="T16" fmla="*/ 86 w 142"/>
                  <a:gd name="T17" fmla="*/ 140 h 142"/>
                  <a:gd name="T18" fmla="*/ 72 w 142"/>
                  <a:gd name="T19" fmla="*/ 142 h 142"/>
                  <a:gd name="T20" fmla="*/ 72 w 142"/>
                  <a:gd name="T21" fmla="*/ 142 h 142"/>
                  <a:gd name="T22" fmla="*/ 56 w 142"/>
                  <a:gd name="T23" fmla="*/ 140 h 142"/>
                  <a:gd name="T24" fmla="*/ 44 w 142"/>
                  <a:gd name="T25" fmla="*/ 136 h 142"/>
                  <a:gd name="T26" fmla="*/ 32 w 142"/>
                  <a:gd name="T27" fmla="*/ 130 h 142"/>
                  <a:gd name="T28" fmla="*/ 22 w 142"/>
                  <a:gd name="T29" fmla="*/ 122 h 142"/>
                  <a:gd name="T30" fmla="*/ 12 w 142"/>
                  <a:gd name="T31" fmla="*/ 110 h 142"/>
                  <a:gd name="T32" fmla="*/ 6 w 142"/>
                  <a:gd name="T33" fmla="*/ 98 h 142"/>
                  <a:gd name="T34" fmla="*/ 2 w 142"/>
                  <a:gd name="T35" fmla="*/ 86 h 142"/>
                  <a:gd name="T36" fmla="*/ 0 w 142"/>
                  <a:gd name="T37" fmla="*/ 72 h 142"/>
                  <a:gd name="T38" fmla="*/ 0 w 142"/>
                  <a:gd name="T39" fmla="*/ 72 h 142"/>
                  <a:gd name="T40" fmla="*/ 2 w 142"/>
                  <a:gd name="T41" fmla="*/ 56 h 142"/>
                  <a:gd name="T42" fmla="*/ 6 w 142"/>
                  <a:gd name="T43" fmla="*/ 44 h 142"/>
                  <a:gd name="T44" fmla="*/ 12 w 142"/>
                  <a:gd name="T45" fmla="*/ 32 h 142"/>
                  <a:gd name="T46" fmla="*/ 22 w 142"/>
                  <a:gd name="T47" fmla="*/ 20 h 142"/>
                  <a:gd name="T48" fmla="*/ 32 w 142"/>
                  <a:gd name="T49" fmla="*/ 12 h 142"/>
                  <a:gd name="T50" fmla="*/ 44 w 142"/>
                  <a:gd name="T51" fmla="*/ 6 h 142"/>
                  <a:gd name="T52" fmla="*/ 56 w 142"/>
                  <a:gd name="T53" fmla="*/ 2 h 142"/>
                  <a:gd name="T54" fmla="*/ 72 w 142"/>
                  <a:gd name="T55" fmla="*/ 0 h 142"/>
                  <a:gd name="T56" fmla="*/ 72 w 142"/>
                  <a:gd name="T57" fmla="*/ 0 h 142"/>
                  <a:gd name="T58" fmla="*/ 86 w 142"/>
                  <a:gd name="T59" fmla="*/ 2 h 142"/>
                  <a:gd name="T60" fmla="*/ 98 w 142"/>
                  <a:gd name="T61" fmla="*/ 6 h 142"/>
                  <a:gd name="T62" fmla="*/ 110 w 142"/>
                  <a:gd name="T63" fmla="*/ 12 h 142"/>
                  <a:gd name="T64" fmla="*/ 122 w 142"/>
                  <a:gd name="T65" fmla="*/ 20 h 142"/>
                  <a:gd name="T66" fmla="*/ 130 w 142"/>
                  <a:gd name="T67" fmla="*/ 32 h 142"/>
                  <a:gd name="T68" fmla="*/ 136 w 142"/>
                  <a:gd name="T69" fmla="*/ 44 h 142"/>
                  <a:gd name="T70" fmla="*/ 140 w 142"/>
                  <a:gd name="T71" fmla="*/ 56 h 142"/>
                  <a:gd name="T72" fmla="*/ 142 w 142"/>
                  <a:gd name="T73"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142">
                    <a:moveTo>
                      <a:pt x="142" y="72"/>
                    </a:moveTo>
                    <a:lnTo>
                      <a:pt x="142" y="72"/>
                    </a:lnTo>
                    <a:lnTo>
                      <a:pt x="140" y="86"/>
                    </a:lnTo>
                    <a:lnTo>
                      <a:pt x="136" y="98"/>
                    </a:lnTo>
                    <a:lnTo>
                      <a:pt x="130" y="110"/>
                    </a:lnTo>
                    <a:lnTo>
                      <a:pt x="122" y="122"/>
                    </a:lnTo>
                    <a:lnTo>
                      <a:pt x="110" y="130"/>
                    </a:lnTo>
                    <a:lnTo>
                      <a:pt x="98" y="136"/>
                    </a:lnTo>
                    <a:lnTo>
                      <a:pt x="86" y="140"/>
                    </a:lnTo>
                    <a:lnTo>
                      <a:pt x="72" y="142"/>
                    </a:lnTo>
                    <a:lnTo>
                      <a:pt x="72" y="142"/>
                    </a:lnTo>
                    <a:lnTo>
                      <a:pt x="56" y="140"/>
                    </a:lnTo>
                    <a:lnTo>
                      <a:pt x="44" y="136"/>
                    </a:lnTo>
                    <a:lnTo>
                      <a:pt x="32" y="130"/>
                    </a:lnTo>
                    <a:lnTo>
                      <a:pt x="22" y="122"/>
                    </a:lnTo>
                    <a:lnTo>
                      <a:pt x="12" y="110"/>
                    </a:lnTo>
                    <a:lnTo>
                      <a:pt x="6" y="98"/>
                    </a:lnTo>
                    <a:lnTo>
                      <a:pt x="2" y="86"/>
                    </a:lnTo>
                    <a:lnTo>
                      <a:pt x="0" y="72"/>
                    </a:lnTo>
                    <a:lnTo>
                      <a:pt x="0" y="72"/>
                    </a:lnTo>
                    <a:lnTo>
                      <a:pt x="2" y="56"/>
                    </a:lnTo>
                    <a:lnTo>
                      <a:pt x="6" y="44"/>
                    </a:lnTo>
                    <a:lnTo>
                      <a:pt x="12" y="32"/>
                    </a:lnTo>
                    <a:lnTo>
                      <a:pt x="22" y="20"/>
                    </a:lnTo>
                    <a:lnTo>
                      <a:pt x="32" y="12"/>
                    </a:lnTo>
                    <a:lnTo>
                      <a:pt x="44" y="6"/>
                    </a:lnTo>
                    <a:lnTo>
                      <a:pt x="56" y="2"/>
                    </a:lnTo>
                    <a:lnTo>
                      <a:pt x="72" y="0"/>
                    </a:lnTo>
                    <a:lnTo>
                      <a:pt x="72" y="0"/>
                    </a:lnTo>
                    <a:lnTo>
                      <a:pt x="86" y="2"/>
                    </a:lnTo>
                    <a:lnTo>
                      <a:pt x="98" y="6"/>
                    </a:lnTo>
                    <a:lnTo>
                      <a:pt x="110" y="12"/>
                    </a:lnTo>
                    <a:lnTo>
                      <a:pt x="122" y="20"/>
                    </a:lnTo>
                    <a:lnTo>
                      <a:pt x="130" y="32"/>
                    </a:lnTo>
                    <a:lnTo>
                      <a:pt x="136" y="44"/>
                    </a:lnTo>
                    <a:lnTo>
                      <a:pt x="140" y="56"/>
                    </a:lnTo>
                    <a:lnTo>
                      <a:pt x="142" y="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75"/>
              <p:cNvSpPr>
                <a:spLocks/>
              </p:cNvSpPr>
              <p:nvPr/>
            </p:nvSpPr>
            <p:spPr bwMode="auto">
              <a:xfrm rot="16200000">
                <a:off x="7175570" y="3411851"/>
                <a:ext cx="667343" cy="841432"/>
              </a:xfrm>
              <a:custGeom>
                <a:avLst/>
                <a:gdLst>
                  <a:gd name="T0" fmla="*/ 314 w 552"/>
                  <a:gd name="T1" fmla="*/ 386 h 696"/>
                  <a:gd name="T2" fmla="*/ 498 w 552"/>
                  <a:gd name="T3" fmla="*/ 538 h 696"/>
                  <a:gd name="T4" fmla="*/ 498 w 552"/>
                  <a:gd name="T5" fmla="*/ 538 h 696"/>
                  <a:gd name="T6" fmla="*/ 514 w 552"/>
                  <a:gd name="T7" fmla="*/ 550 h 696"/>
                  <a:gd name="T8" fmla="*/ 526 w 552"/>
                  <a:gd name="T9" fmla="*/ 564 h 696"/>
                  <a:gd name="T10" fmla="*/ 536 w 552"/>
                  <a:gd name="T11" fmla="*/ 580 h 696"/>
                  <a:gd name="T12" fmla="*/ 544 w 552"/>
                  <a:gd name="T13" fmla="*/ 596 h 696"/>
                  <a:gd name="T14" fmla="*/ 550 w 552"/>
                  <a:gd name="T15" fmla="*/ 610 h 696"/>
                  <a:gd name="T16" fmla="*/ 552 w 552"/>
                  <a:gd name="T17" fmla="*/ 626 h 696"/>
                  <a:gd name="T18" fmla="*/ 552 w 552"/>
                  <a:gd name="T19" fmla="*/ 640 h 696"/>
                  <a:gd name="T20" fmla="*/ 552 w 552"/>
                  <a:gd name="T21" fmla="*/ 654 h 696"/>
                  <a:gd name="T22" fmla="*/ 546 w 552"/>
                  <a:gd name="T23" fmla="*/ 666 h 696"/>
                  <a:gd name="T24" fmla="*/ 540 w 552"/>
                  <a:gd name="T25" fmla="*/ 678 h 696"/>
                  <a:gd name="T26" fmla="*/ 532 w 552"/>
                  <a:gd name="T27" fmla="*/ 686 h 696"/>
                  <a:gd name="T28" fmla="*/ 522 w 552"/>
                  <a:gd name="T29" fmla="*/ 692 h 696"/>
                  <a:gd name="T30" fmla="*/ 510 w 552"/>
                  <a:gd name="T31" fmla="*/ 696 h 696"/>
                  <a:gd name="T32" fmla="*/ 496 w 552"/>
                  <a:gd name="T33" fmla="*/ 696 h 696"/>
                  <a:gd name="T34" fmla="*/ 478 w 552"/>
                  <a:gd name="T35" fmla="*/ 694 h 696"/>
                  <a:gd name="T36" fmla="*/ 460 w 552"/>
                  <a:gd name="T37" fmla="*/ 688 h 696"/>
                  <a:gd name="T38" fmla="*/ 242 w 552"/>
                  <a:gd name="T39" fmla="*/ 542 h 696"/>
                  <a:gd name="T40" fmla="*/ 0 w 552"/>
                  <a:gd name="T41" fmla="*/ 0 h 696"/>
                  <a:gd name="T42" fmla="*/ 262 w 552"/>
                  <a:gd name="T43" fmla="*/ 90 h 696"/>
                  <a:gd name="T44" fmla="*/ 314 w 552"/>
                  <a:gd name="T45" fmla="*/ 386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2" h="696">
                    <a:moveTo>
                      <a:pt x="314" y="386"/>
                    </a:moveTo>
                    <a:lnTo>
                      <a:pt x="498" y="538"/>
                    </a:lnTo>
                    <a:lnTo>
                      <a:pt x="498" y="538"/>
                    </a:lnTo>
                    <a:lnTo>
                      <a:pt x="514" y="550"/>
                    </a:lnTo>
                    <a:lnTo>
                      <a:pt x="526" y="564"/>
                    </a:lnTo>
                    <a:lnTo>
                      <a:pt x="536" y="580"/>
                    </a:lnTo>
                    <a:lnTo>
                      <a:pt x="544" y="596"/>
                    </a:lnTo>
                    <a:lnTo>
                      <a:pt x="550" y="610"/>
                    </a:lnTo>
                    <a:lnTo>
                      <a:pt x="552" y="626"/>
                    </a:lnTo>
                    <a:lnTo>
                      <a:pt x="552" y="640"/>
                    </a:lnTo>
                    <a:lnTo>
                      <a:pt x="552" y="654"/>
                    </a:lnTo>
                    <a:lnTo>
                      <a:pt x="546" y="666"/>
                    </a:lnTo>
                    <a:lnTo>
                      <a:pt x="540" y="678"/>
                    </a:lnTo>
                    <a:lnTo>
                      <a:pt x="532" y="686"/>
                    </a:lnTo>
                    <a:lnTo>
                      <a:pt x="522" y="692"/>
                    </a:lnTo>
                    <a:lnTo>
                      <a:pt x="510" y="696"/>
                    </a:lnTo>
                    <a:lnTo>
                      <a:pt x="496" y="696"/>
                    </a:lnTo>
                    <a:lnTo>
                      <a:pt x="478" y="694"/>
                    </a:lnTo>
                    <a:lnTo>
                      <a:pt x="460" y="688"/>
                    </a:lnTo>
                    <a:lnTo>
                      <a:pt x="242" y="542"/>
                    </a:lnTo>
                    <a:lnTo>
                      <a:pt x="0" y="0"/>
                    </a:lnTo>
                    <a:lnTo>
                      <a:pt x="262" y="90"/>
                    </a:lnTo>
                    <a:lnTo>
                      <a:pt x="314" y="386"/>
                    </a:lnTo>
                    <a:close/>
                  </a:path>
                </a:pathLst>
              </a:custGeom>
              <a:solidFill>
                <a:srgbClr val="E9A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76"/>
              <p:cNvSpPr>
                <a:spLocks/>
              </p:cNvSpPr>
              <p:nvPr/>
            </p:nvSpPr>
            <p:spPr bwMode="auto">
              <a:xfrm rot="16200000">
                <a:off x="6983346" y="3434822"/>
                <a:ext cx="735044" cy="621402"/>
              </a:xfrm>
              <a:custGeom>
                <a:avLst/>
                <a:gdLst>
                  <a:gd name="T0" fmla="*/ 404 w 608"/>
                  <a:gd name="T1" fmla="*/ 274 h 514"/>
                  <a:gd name="T2" fmla="*/ 568 w 608"/>
                  <a:gd name="T3" fmla="*/ 372 h 514"/>
                  <a:gd name="T4" fmla="*/ 568 w 608"/>
                  <a:gd name="T5" fmla="*/ 372 h 514"/>
                  <a:gd name="T6" fmla="*/ 580 w 608"/>
                  <a:gd name="T7" fmla="*/ 382 h 514"/>
                  <a:gd name="T8" fmla="*/ 590 w 608"/>
                  <a:gd name="T9" fmla="*/ 394 h 514"/>
                  <a:gd name="T10" fmla="*/ 598 w 608"/>
                  <a:gd name="T11" fmla="*/ 408 h 514"/>
                  <a:gd name="T12" fmla="*/ 604 w 608"/>
                  <a:gd name="T13" fmla="*/ 420 h 514"/>
                  <a:gd name="T14" fmla="*/ 606 w 608"/>
                  <a:gd name="T15" fmla="*/ 434 h 514"/>
                  <a:gd name="T16" fmla="*/ 608 w 608"/>
                  <a:gd name="T17" fmla="*/ 446 h 514"/>
                  <a:gd name="T18" fmla="*/ 608 w 608"/>
                  <a:gd name="T19" fmla="*/ 460 h 514"/>
                  <a:gd name="T20" fmla="*/ 606 w 608"/>
                  <a:gd name="T21" fmla="*/ 472 h 514"/>
                  <a:gd name="T22" fmla="*/ 602 w 608"/>
                  <a:gd name="T23" fmla="*/ 482 h 514"/>
                  <a:gd name="T24" fmla="*/ 598 w 608"/>
                  <a:gd name="T25" fmla="*/ 492 h 514"/>
                  <a:gd name="T26" fmla="*/ 590 w 608"/>
                  <a:gd name="T27" fmla="*/ 500 h 514"/>
                  <a:gd name="T28" fmla="*/ 582 w 608"/>
                  <a:gd name="T29" fmla="*/ 508 h 514"/>
                  <a:gd name="T30" fmla="*/ 572 w 608"/>
                  <a:gd name="T31" fmla="*/ 512 h 514"/>
                  <a:gd name="T32" fmla="*/ 560 w 608"/>
                  <a:gd name="T33" fmla="*/ 514 h 514"/>
                  <a:gd name="T34" fmla="*/ 548 w 608"/>
                  <a:gd name="T35" fmla="*/ 514 h 514"/>
                  <a:gd name="T36" fmla="*/ 534 w 608"/>
                  <a:gd name="T37" fmla="*/ 510 h 514"/>
                  <a:gd name="T38" fmla="*/ 302 w 608"/>
                  <a:gd name="T39" fmla="*/ 398 h 514"/>
                  <a:gd name="T40" fmla="*/ 0 w 608"/>
                  <a:gd name="T41" fmla="*/ 0 h 514"/>
                  <a:gd name="T42" fmla="*/ 278 w 608"/>
                  <a:gd name="T43" fmla="*/ 22 h 514"/>
                  <a:gd name="T44" fmla="*/ 404 w 608"/>
                  <a:gd name="T45" fmla="*/ 27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8" h="514">
                    <a:moveTo>
                      <a:pt x="404" y="274"/>
                    </a:moveTo>
                    <a:lnTo>
                      <a:pt x="568" y="372"/>
                    </a:lnTo>
                    <a:lnTo>
                      <a:pt x="568" y="372"/>
                    </a:lnTo>
                    <a:lnTo>
                      <a:pt x="580" y="382"/>
                    </a:lnTo>
                    <a:lnTo>
                      <a:pt x="590" y="394"/>
                    </a:lnTo>
                    <a:lnTo>
                      <a:pt x="598" y="408"/>
                    </a:lnTo>
                    <a:lnTo>
                      <a:pt x="604" y="420"/>
                    </a:lnTo>
                    <a:lnTo>
                      <a:pt x="606" y="434"/>
                    </a:lnTo>
                    <a:lnTo>
                      <a:pt x="608" y="446"/>
                    </a:lnTo>
                    <a:lnTo>
                      <a:pt x="608" y="460"/>
                    </a:lnTo>
                    <a:lnTo>
                      <a:pt x="606" y="472"/>
                    </a:lnTo>
                    <a:lnTo>
                      <a:pt x="602" y="482"/>
                    </a:lnTo>
                    <a:lnTo>
                      <a:pt x="598" y="492"/>
                    </a:lnTo>
                    <a:lnTo>
                      <a:pt x="590" y="500"/>
                    </a:lnTo>
                    <a:lnTo>
                      <a:pt x="582" y="508"/>
                    </a:lnTo>
                    <a:lnTo>
                      <a:pt x="572" y="512"/>
                    </a:lnTo>
                    <a:lnTo>
                      <a:pt x="560" y="514"/>
                    </a:lnTo>
                    <a:lnTo>
                      <a:pt x="548" y="514"/>
                    </a:lnTo>
                    <a:lnTo>
                      <a:pt x="534" y="510"/>
                    </a:lnTo>
                    <a:lnTo>
                      <a:pt x="302" y="398"/>
                    </a:lnTo>
                    <a:lnTo>
                      <a:pt x="0" y="0"/>
                    </a:lnTo>
                    <a:lnTo>
                      <a:pt x="278" y="22"/>
                    </a:lnTo>
                    <a:lnTo>
                      <a:pt x="404" y="274"/>
                    </a:lnTo>
                    <a:close/>
                  </a:path>
                </a:pathLst>
              </a:custGeom>
              <a:solidFill>
                <a:srgbClr val="E9A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77"/>
              <p:cNvSpPr>
                <a:spLocks/>
              </p:cNvSpPr>
              <p:nvPr/>
            </p:nvSpPr>
            <p:spPr bwMode="auto">
              <a:xfrm rot="16200000">
                <a:off x="6855197" y="3449329"/>
                <a:ext cx="628656" cy="481164"/>
              </a:xfrm>
              <a:custGeom>
                <a:avLst/>
                <a:gdLst>
                  <a:gd name="T0" fmla="*/ 492 w 520"/>
                  <a:gd name="T1" fmla="*/ 280 h 398"/>
                  <a:gd name="T2" fmla="*/ 492 w 520"/>
                  <a:gd name="T3" fmla="*/ 280 h 398"/>
                  <a:gd name="T4" fmla="*/ 502 w 520"/>
                  <a:gd name="T5" fmla="*/ 288 h 398"/>
                  <a:gd name="T6" fmla="*/ 510 w 520"/>
                  <a:gd name="T7" fmla="*/ 298 h 398"/>
                  <a:gd name="T8" fmla="*/ 516 w 520"/>
                  <a:gd name="T9" fmla="*/ 310 h 398"/>
                  <a:gd name="T10" fmla="*/ 518 w 520"/>
                  <a:gd name="T11" fmla="*/ 320 h 398"/>
                  <a:gd name="T12" fmla="*/ 520 w 520"/>
                  <a:gd name="T13" fmla="*/ 332 h 398"/>
                  <a:gd name="T14" fmla="*/ 520 w 520"/>
                  <a:gd name="T15" fmla="*/ 342 h 398"/>
                  <a:gd name="T16" fmla="*/ 518 w 520"/>
                  <a:gd name="T17" fmla="*/ 354 h 398"/>
                  <a:gd name="T18" fmla="*/ 516 w 520"/>
                  <a:gd name="T19" fmla="*/ 364 h 398"/>
                  <a:gd name="T20" fmla="*/ 510 w 520"/>
                  <a:gd name="T21" fmla="*/ 372 h 398"/>
                  <a:gd name="T22" fmla="*/ 504 w 520"/>
                  <a:gd name="T23" fmla="*/ 380 h 398"/>
                  <a:gd name="T24" fmla="*/ 498 w 520"/>
                  <a:gd name="T25" fmla="*/ 388 h 398"/>
                  <a:gd name="T26" fmla="*/ 490 w 520"/>
                  <a:gd name="T27" fmla="*/ 392 h 398"/>
                  <a:gd name="T28" fmla="*/ 482 w 520"/>
                  <a:gd name="T29" fmla="*/ 396 h 398"/>
                  <a:gd name="T30" fmla="*/ 472 w 520"/>
                  <a:gd name="T31" fmla="*/ 398 h 398"/>
                  <a:gd name="T32" fmla="*/ 462 w 520"/>
                  <a:gd name="T33" fmla="*/ 398 h 398"/>
                  <a:gd name="T34" fmla="*/ 452 w 520"/>
                  <a:gd name="T35" fmla="*/ 394 h 398"/>
                  <a:gd name="T36" fmla="*/ 0 w 520"/>
                  <a:gd name="T37" fmla="*/ 82 h 398"/>
                  <a:gd name="T38" fmla="*/ 294 w 520"/>
                  <a:gd name="T39" fmla="*/ 0 h 398"/>
                  <a:gd name="T40" fmla="*/ 372 w 520"/>
                  <a:gd name="T41" fmla="*/ 186 h 398"/>
                  <a:gd name="T42" fmla="*/ 492 w 520"/>
                  <a:gd name="T43" fmla="*/ 28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0" h="398">
                    <a:moveTo>
                      <a:pt x="492" y="280"/>
                    </a:moveTo>
                    <a:lnTo>
                      <a:pt x="492" y="280"/>
                    </a:lnTo>
                    <a:lnTo>
                      <a:pt x="502" y="288"/>
                    </a:lnTo>
                    <a:lnTo>
                      <a:pt x="510" y="298"/>
                    </a:lnTo>
                    <a:lnTo>
                      <a:pt x="516" y="310"/>
                    </a:lnTo>
                    <a:lnTo>
                      <a:pt x="518" y="320"/>
                    </a:lnTo>
                    <a:lnTo>
                      <a:pt x="520" y="332"/>
                    </a:lnTo>
                    <a:lnTo>
                      <a:pt x="520" y="342"/>
                    </a:lnTo>
                    <a:lnTo>
                      <a:pt x="518" y="354"/>
                    </a:lnTo>
                    <a:lnTo>
                      <a:pt x="516" y="364"/>
                    </a:lnTo>
                    <a:lnTo>
                      <a:pt x="510" y="372"/>
                    </a:lnTo>
                    <a:lnTo>
                      <a:pt x="504" y="380"/>
                    </a:lnTo>
                    <a:lnTo>
                      <a:pt x="498" y="388"/>
                    </a:lnTo>
                    <a:lnTo>
                      <a:pt x="490" y="392"/>
                    </a:lnTo>
                    <a:lnTo>
                      <a:pt x="482" y="396"/>
                    </a:lnTo>
                    <a:lnTo>
                      <a:pt x="472" y="398"/>
                    </a:lnTo>
                    <a:lnTo>
                      <a:pt x="462" y="398"/>
                    </a:lnTo>
                    <a:lnTo>
                      <a:pt x="452" y="394"/>
                    </a:lnTo>
                    <a:lnTo>
                      <a:pt x="0" y="82"/>
                    </a:lnTo>
                    <a:lnTo>
                      <a:pt x="294" y="0"/>
                    </a:lnTo>
                    <a:lnTo>
                      <a:pt x="372" y="186"/>
                    </a:lnTo>
                    <a:lnTo>
                      <a:pt x="492" y="280"/>
                    </a:lnTo>
                    <a:close/>
                  </a:path>
                </a:pathLst>
              </a:custGeom>
              <a:solidFill>
                <a:srgbClr val="E9A3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78"/>
              <p:cNvSpPr>
                <a:spLocks/>
              </p:cNvSpPr>
              <p:nvPr/>
            </p:nvSpPr>
            <p:spPr bwMode="auto">
              <a:xfrm rot="16200000">
                <a:off x="6781451" y="2855733"/>
                <a:ext cx="1155760" cy="1605491"/>
              </a:xfrm>
              <a:custGeom>
                <a:avLst/>
                <a:gdLst>
                  <a:gd name="T0" fmla="*/ 944 w 956"/>
                  <a:gd name="T1" fmla="*/ 466 h 1328"/>
                  <a:gd name="T2" fmla="*/ 944 w 956"/>
                  <a:gd name="T3" fmla="*/ 466 h 1328"/>
                  <a:gd name="T4" fmla="*/ 952 w 956"/>
                  <a:gd name="T5" fmla="*/ 482 h 1328"/>
                  <a:gd name="T6" fmla="*/ 956 w 956"/>
                  <a:gd name="T7" fmla="*/ 498 h 1328"/>
                  <a:gd name="T8" fmla="*/ 956 w 956"/>
                  <a:gd name="T9" fmla="*/ 514 h 1328"/>
                  <a:gd name="T10" fmla="*/ 956 w 956"/>
                  <a:gd name="T11" fmla="*/ 528 h 1328"/>
                  <a:gd name="T12" fmla="*/ 952 w 956"/>
                  <a:gd name="T13" fmla="*/ 542 h 1328"/>
                  <a:gd name="T14" fmla="*/ 946 w 956"/>
                  <a:gd name="T15" fmla="*/ 554 h 1328"/>
                  <a:gd name="T16" fmla="*/ 938 w 956"/>
                  <a:gd name="T17" fmla="*/ 566 h 1328"/>
                  <a:gd name="T18" fmla="*/ 928 w 956"/>
                  <a:gd name="T19" fmla="*/ 576 h 1328"/>
                  <a:gd name="T20" fmla="*/ 918 w 956"/>
                  <a:gd name="T21" fmla="*/ 586 h 1328"/>
                  <a:gd name="T22" fmla="*/ 906 w 956"/>
                  <a:gd name="T23" fmla="*/ 592 h 1328"/>
                  <a:gd name="T24" fmla="*/ 894 w 956"/>
                  <a:gd name="T25" fmla="*/ 598 h 1328"/>
                  <a:gd name="T26" fmla="*/ 880 w 956"/>
                  <a:gd name="T27" fmla="*/ 600 h 1328"/>
                  <a:gd name="T28" fmla="*/ 866 w 956"/>
                  <a:gd name="T29" fmla="*/ 600 h 1328"/>
                  <a:gd name="T30" fmla="*/ 852 w 956"/>
                  <a:gd name="T31" fmla="*/ 598 h 1328"/>
                  <a:gd name="T32" fmla="*/ 840 w 956"/>
                  <a:gd name="T33" fmla="*/ 592 h 1328"/>
                  <a:gd name="T34" fmla="*/ 826 w 956"/>
                  <a:gd name="T35" fmla="*/ 584 h 1328"/>
                  <a:gd name="T36" fmla="*/ 662 w 956"/>
                  <a:gd name="T37" fmla="*/ 414 h 1328"/>
                  <a:gd name="T38" fmla="*/ 512 w 956"/>
                  <a:gd name="T39" fmla="*/ 370 h 1328"/>
                  <a:gd name="T40" fmla="*/ 248 w 956"/>
                  <a:gd name="T41" fmla="*/ 686 h 1328"/>
                  <a:gd name="T42" fmla="*/ 286 w 956"/>
                  <a:gd name="T43" fmla="*/ 1036 h 1328"/>
                  <a:gd name="T44" fmla="*/ 418 w 956"/>
                  <a:gd name="T45" fmla="*/ 1160 h 1328"/>
                  <a:gd name="T46" fmla="*/ 418 w 956"/>
                  <a:gd name="T47" fmla="*/ 1160 h 1328"/>
                  <a:gd name="T48" fmla="*/ 434 w 956"/>
                  <a:gd name="T49" fmla="*/ 1178 h 1328"/>
                  <a:gd name="T50" fmla="*/ 446 w 956"/>
                  <a:gd name="T51" fmla="*/ 1194 h 1328"/>
                  <a:gd name="T52" fmla="*/ 454 w 956"/>
                  <a:gd name="T53" fmla="*/ 1212 h 1328"/>
                  <a:gd name="T54" fmla="*/ 460 w 956"/>
                  <a:gd name="T55" fmla="*/ 1228 h 1328"/>
                  <a:gd name="T56" fmla="*/ 464 w 956"/>
                  <a:gd name="T57" fmla="*/ 1246 h 1328"/>
                  <a:gd name="T58" fmla="*/ 464 w 956"/>
                  <a:gd name="T59" fmla="*/ 1262 h 1328"/>
                  <a:gd name="T60" fmla="*/ 462 w 956"/>
                  <a:gd name="T61" fmla="*/ 1276 h 1328"/>
                  <a:gd name="T62" fmla="*/ 458 w 956"/>
                  <a:gd name="T63" fmla="*/ 1290 h 1328"/>
                  <a:gd name="T64" fmla="*/ 454 w 956"/>
                  <a:gd name="T65" fmla="*/ 1302 h 1328"/>
                  <a:gd name="T66" fmla="*/ 446 w 956"/>
                  <a:gd name="T67" fmla="*/ 1312 h 1328"/>
                  <a:gd name="T68" fmla="*/ 436 w 956"/>
                  <a:gd name="T69" fmla="*/ 1320 h 1328"/>
                  <a:gd name="T70" fmla="*/ 426 w 956"/>
                  <a:gd name="T71" fmla="*/ 1326 h 1328"/>
                  <a:gd name="T72" fmla="*/ 414 w 956"/>
                  <a:gd name="T73" fmla="*/ 1328 h 1328"/>
                  <a:gd name="T74" fmla="*/ 402 w 956"/>
                  <a:gd name="T75" fmla="*/ 1328 h 1328"/>
                  <a:gd name="T76" fmla="*/ 388 w 956"/>
                  <a:gd name="T77" fmla="*/ 1324 h 1328"/>
                  <a:gd name="T78" fmla="*/ 372 w 956"/>
                  <a:gd name="T79" fmla="*/ 1316 h 1328"/>
                  <a:gd name="T80" fmla="*/ 164 w 956"/>
                  <a:gd name="T81" fmla="*/ 1128 h 1328"/>
                  <a:gd name="T82" fmla="*/ 0 w 956"/>
                  <a:gd name="T83" fmla="*/ 558 h 1328"/>
                  <a:gd name="T84" fmla="*/ 176 w 956"/>
                  <a:gd name="T85" fmla="*/ 100 h 1328"/>
                  <a:gd name="T86" fmla="*/ 176 w 956"/>
                  <a:gd name="T87" fmla="*/ 0 h 1328"/>
                  <a:gd name="T88" fmla="*/ 630 w 956"/>
                  <a:gd name="T89" fmla="*/ 0 h 1328"/>
                  <a:gd name="T90" fmla="*/ 630 w 956"/>
                  <a:gd name="T91" fmla="*/ 92 h 1328"/>
                  <a:gd name="T92" fmla="*/ 630 w 956"/>
                  <a:gd name="T93" fmla="*/ 124 h 1328"/>
                  <a:gd name="T94" fmla="*/ 810 w 956"/>
                  <a:gd name="T95" fmla="*/ 262 h 1328"/>
                  <a:gd name="T96" fmla="*/ 944 w 956"/>
                  <a:gd name="T97" fmla="*/ 466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56" h="1328">
                    <a:moveTo>
                      <a:pt x="944" y="466"/>
                    </a:moveTo>
                    <a:lnTo>
                      <a:pt x="944" y="466"/>
                    </a:lnTo>
                    <a:lnTo>
                      <a:pt x="952" y="482"/>
                    </a:lnTo>
                    <a:lnTo>
                      <a:pt x="956" y="498"/>
                    </a:lnTo>
                    <a:lnTo>
                      <a:pt x="956" y="514"/>
                    </a:lnTo>
                    <a:lnTo>
                      <a:pt x="956" y="528"/>
                    </a:lnTo>
                    <a:lnTo>
                      <a:pt x="952" y="542"/>
                    </a:lnTo>
                    <a:lnTo>
                      <a:pt x="946" y="554"/>
                    </a:lnTo>
                    <a:lnTo>
                      <a:pt x="938" y="566"/>
                    </a:lnTo>
                    <a:lnTo>
                      <a:pt x="928" y="576"/>
                    </a:lnTo>
                    <a:lnTo>
                      <a:pt x="918" y="586"/>
                    </a:lnTo>
                    <a:lnTo>
                      <a:pt x="906" y="592"/>
                    </a:lnTo>
                    <a:lnTo>
                      <a:pt x="894" y="598"/>
                    </a:lnTo>
                    <a:lnTo>
                      <a:pt x="880" y="600"/>
                    </a:lnTo>
                    <a:lnTo>
                      <a:pt x="866" y="600"/>
                    </a:lnTo>
                    <a:lnTo>
                      <a:pt x="852" y="598"/>
                    </a:lnTo>
                    <a:lnTo>
                      <a:pt x="840" y="592"/>
                    </a:lnTo>
                    <a:lnTo>
                      <a:pt x="826" y="584"/>
                    </a:lnTo>
                    <a:lnTo>
                      <a:pt x="662" y="414"/>
                    </a:lnTo>
                    <a:lnTo>
                      <a:pt x="512" y="370"/>
                    </a:lnTo>
                    <a:lnTo>
                      <a:pt x="248" y="686"/>
                    </a:lnTo>
                    <a:lnTo>
                      <a:pt x="286" y="1036"/>
                    </a:lnTo>
                    <a:lnTo>
                      <a:pt x="418" y="1160"/>
                    </a:lnTo>
                    <a:lnTo>
                      <a:pt x="418" y="1160"/>
                    </a:lnTo>
                    <a:lnTo>
                      <a:pt x="434" y="1178"/>
                    </a:lnTo>
                    <a:lnTo>
                      <a:pt x="446" y="1194"/>
                    </a:lnTo>
                    <a:lnTo>
                      <a:pt x="454" y="1212"/>
                    </a:lnTo>
                    <a:lnTo>
                      <a:pt x="460" y="1228"/>
                    </a:lnTo>
                    <a:lnTo>
                      <a:pt x="464" y="1246"/>
                    </a:lnTo>
                    <a:lnTo>
                      <a:pt x="464" y="1262"/>
                    </a:lnTo>
                    <a:lnTo>
                      <a:pt x="462" y="1276"/>
                    </a:lnTo>
                    <a:lnTo>
                      <a:pt x="458" y="1290"/>
                    </a:lnTo>
                    <a:lnTo>
                      <a:pt x="454" y="1302"/>
                    </a:lnTo>
                    <a:lnTo>
                      <a:pt x="446" y="1312"/>
                    </a:lnTo>
                    <a:lnTo>
                      <a:pt x="436" y="1320"/>
                    </a:lnTo>
                    <a:lnTo>
                      <a:pt x="426" y="1326"/>
                    </a:lnTo>
                    <a:lnTo>
                      <a:pt x="414" y="1328"/>
                    </a:lnTo>
                    <a:lnTo>
                      <a:pt x="402" y="1328"/>
                    </a:lnTo>
                    <a:lnTo>
                      <a:pt x="388" y="1324"/>
                    </a:lnTo>
                    <a:lnTo>
                      <a:pt x="372" y="1316"/>
                    </a:lnTo>
                    <a:lnTo>
                      <a:pt x="164" y="1128"/>
                    </a:lnTo>
                    <a:lnTo>
                      <a:pt x="0" y="558"/>
                    </a:lnTo>
                    <a:lnTo>
                      <a:pt x="176" y="100"/>
                    </a:lnTo>
                    <a:lnTo>
                      <a:pt x="176" y="0"/>
                    </a:lnTo>
                    <a:lnTo>
                      <a:pt x="630" y="0"/>
                    </a:lnTo>
                    <a:lnTo>
                      <a:pt x="630" y="92"/>
                    </a:lnTo>
                    <a:lnTo>
                      <a:pt x="630" y="124"/>
                    </a:lnTo>
                    <a:lnTo>
                      <a:pt x="810" y="262"/>
                    </a:lnTo>
                    <a:lnTo>
                      <a:pt x="944" y="466"/>
                    </a:lnTo>
                    <a:close/>
                  </a:path>
                </a:pathLst>
              </a:custGeom>
              <a:solidFill>
                <a:srgbClr val="FBB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Rectangle 79"/>
              <p:cNvSpPr>
                <a:spLocks noChangeArrowheads="1"/>
              </p:cNvSpPr>
              <p:nvPr/>
            </p:nvSpPr>
            <p:spPr bwMode="auto">
              <a:xfrm rot="16200000">
                <a:off x="6154004" y="3686284"/>
                <a:ext cx="667343" cy="137821"/>
              </a:xfrm>
              <a:prstGeom prst="rect">
                <a:avLst/>
              </a:prstGeom>
              <a:solidFill>
                <a:srgbClr val="E9C45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Rectangle 80"/>
              <p:cNvSpPr>
                <a:spLocks noChangeArrowheads="1"/>
              </p:cNvSpPr>
              <p:nvPr/>
            </p:nvSpPr>
            <p:spPr bwMode="auto">
              <a:xfrm rot="16200000">
                <a:off x="6320839" y="3519448"/>
                <a:ext cx="333671" cy="137821"/>
              </a:xfrm>
              <a:prstGeom prst="rect">
                <a:avLst/>
              </a:prstGeom>
              <a:solidFill>
                <a:srgbClr val="FFD95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Rectangle 81"/>
              <p:cNvSpPr>
                <a:spLocks noChangeArrowheads="1"/>
              </p:cNvSpPr>
              <p:nvPr/>
            </p:nvSpPr>
            <p:spPr bwMode="auto">
              <a:xfrm rot="16200000">
                <a:off x="5513258" y="3267986"/>
                <a:ext cx="809999" cy="1001014"/>
              </a:xfrm>
              <a:prstGeom prst="rect">
                <a:avLst/>
              </a:prstGeom>
              <a:solidFill>
                <a:srgbClr val="0A78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Rectangle 82"/>
              <p:cNvSpPr>
                <a:spLocks noChangeArrowheads="1"/>
              </p:cNvSpPr>
              <p:nvPr/>
            </p:nvSpPr>
            <p:spPr bwMode="auto">
              <a:xfrm rot="16200000">
                <a:off x="5721198" y="3060046"/>
                <a:ext cx="394119" cy="1001014"/>
              </a:xfrm>
              <a:prstGeom prst="rect">
                <a:avLst/>
              </a:prstGeom>
              <a:solidFill>
                <a:srgbClr val="0EBEA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83"/>
              <p:cNvSpPr>
                <a:spLocks/>
              </p:cNvSpPr>
              <p:nvPr/>
            </p:nvSpPr>
            <p:spPr bwMode="auto">
              <a:xfrm rot="16200000">
                <a:off x="6118944" y="3885761"/>
                <a:ext cx="171671" cy="171671"/>
              </a:xfrm>
              <a:custGeom>
                <a:avLst/>
                <a:gdLst>
                  <a:gd name="T0" fmla="*/ 142 w 142"/>
                  <a:gd name="T1" fmla="*/ 70 h 142"/>
                  <a:gd name="T2" fmla="*/ 142 w 142"/>
                  <a:gd name="T3" fmla="*/ 70 h 142"/>
                  <a:gd name="T4" fmla="*/ 140 w 142"/>
                  <a:gd name="T5" fmla="*/ 56 h 142"/>
                  <a:gd name="T6" fmla="*/ 136 w 142"/>
                  <a:gd name="T7" fmla="*/ 44 h 142"/>
                  <a:gd name="T8" fmla="*/ 130 w 142"/>
                  <a:gd name="T9" fmla="*/ 32 h 142"/>
                  <a:gd name="T10" fmla="*/ 120 w 142"/>
                  <a:gd name="T11" fmla="*/ 20 h 142"/>
                  <a:gd name="T12" fmla="*/ 110 w 142"/>
                  <a:gd name="T13" fmla="*/ 12 h 142"/>
                  <a:gd name="T14" fmla="*/ 98 w 142"/>
                  <a:gd name="T15" fmla="*/ 6 h 142"/>
                  <a:gd name="T16" fmla="*/ 84 w 142"/>
                  <a:gd name="T17" fmla="*/ 2 h 142"/>
                  <a:gd name="T18" fmla="*/ 70 w 142"/>
                  <a:gd name="T19" fmla="*/ 0 h 142"/>
                  <a:gd name="T20" fmla="*/ 70 w 142"/>
                  <a:gd name="T21" fmla="*/ 0 h 142"/>
                  <a:gd name="T22" fmla="*/ 56 w 142"/>
                  <a:gd name="T23" fmla="*/ 2 h 142"/>
                  <a:gd name="T24" fmla="*/ 42 w 142"/>
                  <a:gd name="T25" fmla="*/ 6 h 142"/>
                  <a:gd name="T26" fmla="*/ 30 w 142"/>
                  <a:gd name="T27" fmla="*/ 12 h 142"/>
                  <a:gd name="T28" fmla="*/ 20 w 142"/>
                  <a:gd name="T29" fmla="*/ 20 h 142"/>
                  <a:gd name="T30" fmla="*/ 12 w 142"/>
                  <a:gd name="T31" fmla="*/ 32 h 142"/>
                  <a:gd name="T32" fmla="*/ 4 w 142"/>
                  <a:gd name="T33" fmla="*/ 44 h 142"/>
                  <a:gd name="T34" fmla="*/ 0 w 142"/>
                  <a:gd name="T35" fmla="*/ 56 h 142"/>
                  <a:gd name="T36" fmla="*/ 0 w 142"/>
                  <a:gd name="T37" fmla="*/ 70 h 142"/>
                  <a:gd name="T38" fmla="*/ 0 w 142"/>
                  <a:gd name="T39" fmla="*/ 70 h 142"/>
                  <a:gd name="T40" fmla="*/ 0 w 142"/>
                  <a:gd name="T41" fmla="*/ 86 h 142"/>
                  <a:gd name="T42" fmla="*/ 4 w 142"/>
                  <a:gd name="T43" fmla="*/ 98 h 142"/>
                  <a:gd name="T44" fmla="*/ 12 w 142"/>
                  <a:gd name="T45" fmla="*/ 110 h 142"/>
                  <a:gd name="T46" fmla="*/ 20 w 142"/>
                  <a:gd name="T47" fmla="*/ 122 h 142"/>
                  <a:gd name="T48" fmla="*/ 30 w 142"/>
                  <a:gd name="T49" fmla="*/ 130 h 142"/>
                  <a:gd name="T50" fmla="*/ 42 w 142"/>
                  <a:gd name="T51" fmla="*/ 136 h 142"/>
                  <a:gd name="T52" fmla="*/ 56 w 142"/>
                  <a:gd name="T53" fmla="*/ 140 h 142"/>
                  <a:gd name="T54" fmla="*/ 70 w 142"/>
                  <a:gd name="T55" fmla="*/ 142 h 142"/>
                  <a:gd name="T56" fmla="*/ 70 w 142"/>
                  <a:gd name="T57" fmla="*/ 142 h 142"/>
                  <a:gd name="T58" fmla="*/ 84 w 142"/>
                  <a:gd name="T59" fmla="*/ 140 h 142"/>
                  <a:gd name="T60" fmla="*/ 98 w 142"/>
                  <a:gd name="T61" fmla="*/ 136 h 142"/>
                  <a:gd name="T62" fmla="*/ 110 w 142"/>
                  <a:gd name="T63" fmla="*/ 130 h 142"/>
                  <a:gd name="T64" fmla="*/ 120 w 142"/>
                  <a:gd name="T65" fmla="*/ 122 h 142"/>
                  <a:gd name="T66" fmla="*/ 130 w 142"/>
                  <a:gd name="T67" fmla="*/ 110 h 142"/>
                  <a:gd name="T68" fmla="*/ 136 w 142"/>
                  <a:gd name="T69" fmla="*/ 98 h 142"/>
                  <a:gd name="T70" fmla="*/ 140 w 142"/>
                  <a:gd name="T71" fmla="*/ 86 h 142"/>
                  <a:gd name="T72" fmla="*/ 142 w 142"/>
                  <a:gd name="T73" fmla="*/ 7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142">
                    <a:moveTo>
                      <a:pt x="142" y="70"/>
                    </a:moveTo>
                    <a:lnTo>
                      <a:pt x="142" y="70"/>
                    </a:lnTo>
                    <a:lnTo>
                      <a:pt x="140" y="56"/>
                    </a:lnTo>
                    <a:lnTo>
                      <a:pt x="136" y="44"/>
                    </a:lnTo>
                    <a:lnTo>
                      <a:pt x="130" y="32"/>
                    </a:lnTo>
                    <a:lnTo>
                      <a:pt x="120" y="20"/>
                    </a:lnTo>
                    <a:lnTo>
                      <a:pt x="110" y="12"/>
                    </a:lnTo>
                    <a:lnTo>
                      <a:pt x="98" y="6"/>
                    </a:lnTo>
                    <a:lnTo>
                      <a:pt x="84" y="2"/>
                    </a:lnTo>
                    <a:lnTo>
                      <a:pt x="70" y="0"/>
                    </a:lnTo>
                    <a:lnTo>
                      <a:pt x="70" y="0"/>
                    </a:lnTo>
                    <a:lnTo>
                      <a:pt x="56" y="2"/>
                    </a:lnTo>
                    <a:lnTo>
                      <a:pt x="42" y="6"/>
                    </a:lnTo>
                    <a:lnTo>
                      <a:pt x="30" y="12"/>
                    </a:lnTo>
                    <a:lnTo>
                      <a:pt x="20" y="20"/>
                    </a:lnTo>
                    <a:lnTo>
                      <a:pt x="12" y="32"/>
                    </a:lnTo>
                    <a:lnTo>
                      <a:pt x="4" y="44"/>
                    </a:lnTo>
                    <a:lnTo>
                      <a:pt x="0" y="56"/>
                    </a:lnTo>
                    <a:lnTo>
                      <a:pt x="0" y="70"/>
                    </a:lnTo>
                    <a:lnTo>
                      <a:pt x="0" y="70"/>
                    </a:lnTo>
                    <a:lnTo>
                      <a:pt x="0" y="86"/>
                    </a:lnTo>
                    <a:lnTo>
                      <a:pt x="4" y="98"/>
                    </a:lnTo>
                    <a:lnTo>
                      <a:pt x="12" y="110"/>
                    </a:lnTo>
                    <a:lnTo>
                      <a:pt x="20" y="122"/>
                    </a:lnTo>
                    <a:lnTo>
                      <a:pt x="30" y="130"/>
                    </a:lnTo>
                    <a:lnTo>
                      <a:pt x="42" y="136"/>
                    </a:lnTo>
                    <a:lnTo>
                      <a:pt x="56" y="140"/>
                    </a:lnTo>
                    <a:lnTo>
                      <a:pt x="70" y="142"/>
                    </a:lnTo>
                    <a:lnTo>
                      <a:pt x="70" y="142"/>
                    </a:lnTo>
                    <a:lnTo>
                      <a:pt x="84" y="140"/>
                    </a:lnTo>
                    <a:lnTo>
                      <a:pt x="98" y="136"/>
                    </a:lnTo>
                    <a:lnTo>
                      <a:pt x="110" y="130"/>
                    </a:lnTo>
                    <a:lnTo>
                      <a:pt x="120" y="122"/>
                    </a:lnTo>
                    <a:lnTo>
                      <a:pt x="130" y="110"/>
                    </a:lnTo>
                    <a:lnTo>
                      <a:pt x="136" y="98"/>
                    </a:lnTo>
                    <a:lnTo>
                      <a:pt x="140" y="86"/>
                    </a:lnTo>
                    <a:lnTo>
                      <a:pt x="142" y="70"/>
                    </a:lnTo>
                    <a:close/>
                  </a:path>
                </a:pathLst>
              </a:custGeom>
              <a:solidFill>
                <a:srgbClr val="E4F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84"/>
              <p:cNvSpPr>
                <a:spLocks/>
              </p:cNvSpPr>
              <p:nvPr/>
            </p:nvSpPr>
            <p:spPr bwMode="auto">
              <a:xfrm rot="16200000">
                <a:off x="6118944" y="3885761"/>
                <a:ext cx="171671" cy="171671"/>
              </a:xfrm>
              <a:custGeom>
                <a:avLst/>
                <a:gdLst>
                  <a:gd name="T0" fmla="*/ 142 w 142"/>
                  <a:gd name="T1" fmla="*/ 70 h 142"/>
                  <a:gd name="T2" fmla="*/ 142 w 142"/>
                  <a:gd name="T3" fmla="*/ 70 h 142"/>
                  <a:gd name="T4" fmla="*/ 140 w 142"/>
                  <a:gd name="T5" fmla="*/ 56 h 142"/>
                  <a:gd name="T6" fmla="*/ 136 w 142"/>
                  <a:gd name="T7" fmla="*/ 44 h 142"/>
                  <a:gd name="T8" fmla="*/ 130 w 142"/>
                  <a:gd name="T9" fmla="*/ 32 h 142"/>
                  <a:gd name="T10" fmla="*/ 120 w 142"/>
                  <a:gd name="T11" fmla="*/ 20 h 142"/>
                  <a:gd name="T12" fmla="*/ 110 w 142"/>
                  <a:gd name="T13" fmla="*/ 12 h 142"/>
                  <a:gd name="T14" fmla="*/ 98 w 142"/>
                  <a:gd name="T15" fmla="*/ 6 h 142"/>
                  <a:gd name="T16" fmla="*/ 84 w 142"/>
                  <a:gd name="T17" fmla="*/ 2 h 142"/>
                  <a:gd name="T18" fmla="*/ 70 w 142"/>
                  <a:gd name="T19" fmla="*/ 0 h 142"/>
                  <a:gd name="T20" fmla="*/ 70 w 142"/>
                  <a:gd name="T21" fmla="*/ 0 h 142"/>
                  <a:gd name="T22" fmla="*/ 56 w 142"/>
                  <a:gd name="T23" fmla="*/ 2 h 142"/>
                  <a:gd name="T24" fmla="*/ 42 w 142"/>
                  <a:gd name="T25" fmla="*/ 6 h 142"/>
                  <a:gd name="T26" fmla="*/ 30 w 142"/>
                  <a:gd name="T27" fmla="*/ 12 h 142"/>
                  <a:gd name="T28" fmla="*/ 20 w 142"/>
                  <a:gd name="T29" fmla="*/ 20 h 142"/>
                  <a:gd name="T30" fmla="*/ 12 w 142"/>
                  <a:gd name="T31" fmla="*/ 32 h 142"/>
                  <a:gd name="T32" fmla="*/ 4 w 142"/>
                  <a:gd name="T33" fmla="*/ 44 h 142"/>
                  <a:gd name="T34" fmla="*/ 0 w 142"/>
                  <a:gd name="T35" fmla="*/ 56 h 142"/>
                  <a:gd name="T36" fmla="*/ 0 w 142"/>
                  <a:gd name="T37" fmla="*/ 70 h 142"/>
                  <a:gd name="T38" fmla="*/ 0 w 142"/>
                  <a:gd name="T39" fmla="*/ 70 h 142"/>
                  <a:gd name="T40" fmla="*/ 0 w 142"/>
                  <a:gd name="T41" fmla="*/ 86 h 142"/>
                  <a:gd name="T42" fmla="*/ 4 w 142"/>
                  <a:gd name="T43" fmla="*/ 98 h 142"/>
                  <a:gd name="T44" fmla="*/ 12 w 142"/>
                  <a:gd name="T45" fmla="*/ 110 h 142"/>
                  <a:gd name="T46" fmla="*/ 20 w 142"/>
                  <a:gd name="T47" fmla="*/ 122 h 142"/>
                  <a:gd name="T48" fmla="*/ 30 w 142"/>
                  <a:gd name="T49" fmla="*/ 130 h 142"/>
                  <a:gd name="T50" fmla="*/ 42 w 142"/>
                  <a:gd name="T51" fmla="*/ 136 h 142"/>
                  <a:gd name="T52" fmla="*/ 56 w 142"/>
                  <a:gd name="T53" fmla="*/ 140 h 142"/>
                  <a:gd name="T54" fmla="*/ 70 w 142"/>
                  <a:gd name="T55" fmla="*/ 142 h 142"/>
                  <a:gd name="T56" fmla="*/ 70 w 142"/>
                  <a:gd name="T57" fmla="*/ 142 h 142"/>
                  <a:gd name="T58" fmla="*/ 84 w 142"/>
                  <a:gd name="T59" fmla="*/ 140 h 142"/>
                  <a:gd name="T60" fmla="*/ 98 w 142"/>
                  <a:gd name="T61" fmla="*/ 136 h 142"/>
                  <a:gd name="T62" fmla="*/ 110 w 142"/>
                  <a:gd name="T63" fmla="*/ 130 h 142"/>
                  <a:gd name="T64" fmla="*/ 120 w 142"/>
                  <a:gd name="T65" fmla="*/ 122 h 142"/>
                  <a:gd name="T66" fmla="*/ 130 w 142"/>
                  <a:gd name="T67" fmla="*/ 110 h 142"/>
                  <a:gd name="T68" fmla="*/ 136 w 142"/>
                  <a:gd name="T69" fmla="*/ 98 h 142"/>
                  <a:gd name="T70" fmla="*/ 140 w 142"/>
                  <a:gd name="T71" fmla="*/ 86 h 142"/>
                  <a:gd name="T72" fmla="*/ 142 w 142"/>
                  <a:gd name="T73" fmla="*/ 7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142">
                    <a:moveTo>
                      <a:pt x="142" y="70"/>
                    </a:moveTo>
                    <a:lnTo>
                      <a:pt x="142" y="70"/>
                    </a:lnTo>
                    <a:lnTo>
                      <a:pt x="140" y="56"/>
                    </a:lnTo>
                    <a:lnTo>
                      <a:pt x="136" y="44"/>
                    </a:lnTo>
                    <a:lnTo>
                      <a:pt x="130" y="32"/>
                    </a:lnTo>
                    <a:lnTo>
                      <a:pt x="120" y="20"/>
                    </a:lnTo>
                    <a:lnTo>
                      <a:pt x="110" y="12"/>
                    </a:lnTo>
                    <a:lnTo>
                      <a:pt x="98" y="6"/>
                    </a:lnTo>
                    <a:lnTo>
                      <a:pt x="84" y="2"/>
                    </a:lnTo>
                    <a:lnTo>
                      <a:pt x="70" y="0"/>
                    </a:lnTo>
                    <a:lnTo>
                      <a:pt x="70" y="0"/>
                    </a:lnTo>
                    <a:lnTo>
                      <a:pt x="56" y="2"/>
                    </a:lnTo>
                    <a:lnTo>
                      <a:pt x="42" y="6"/>
                    </a:lnTo>
                    <a:lnTo>
                      <a:pt x="30" y="12"/>
                    </a:lnTo>
                    <a:lnTo>
                      <a:pt x="20" y="20"/>
                    </a:lnTo>
                    <a:lnTo>
                      <a:pt x="12" y="32"/>
                    </a:lnTo>
                    <a:lnTo>
                      <a:pt x="4" y="44"/>
                    </a:lnTo>
                    <a:lnTo>
                      <a:pt x="0" y="56"/>
                    </a:lnTo>
                    <a:lnTo>
                      <a:pt x="0" y="70"/>
                    </a:lnTo>
                    <a:lnTo>
                      <a:pt x="0" y="70"/>
                    </a:lnTo>
                    <a:lnTo>
                      <a:pt x="0" y="86"/>
                    </a:lnTo>
                    <a:lnTo>
                      <a:pt x="4" y="98"/>
                    </a:lnTo>
                    <a:lnTo>
                      <a:pt x="12" y="110"/>
                    </a:lnTo>
                    <a:lnTo>
                      <a:pt x="20" y="122"/>
                    </a:lnTo>
                    <a:lnTo>
                      <a:pt x="30" y="130"/>
                    </a:lnTo>
                    <a:lnTo>
                      <a:pt x="42" y="136"/>
                    </a:lnTo>
                    <a:lnTo>
                      <a:pt x="56" y="140"/>
                    </a:lnTo>
                    <a:lnTo>
                      <a:pt x="70" y="142"/>
                    </a:lnTo>
                    <a:lnTo>
                      <a:pt x="70" y="142"/>
                    </a:lnTo>
                    <a:lnTo>
                      <a:pt x="84" y="140"/>
                    </a:lnTo>
                    <a:lnTo>
                      <a:pt x="98" y="136"/>
                    </a:lnTo>
                    <a:lnTo>
                      <a:pt x="110" y="130"/>
                    </a:lnTo>
                    <a:lnTo>
                      <a:pt x="120" y="122"/>
                    </a:lnTo>
                    <a:lnTo>
                      <a:pt x="130" y="110"/>
                    </a:lnTo>
                    <a:lnTo>
                      <a:pt x="136" y="98"/>
                    </a:lnTo>
                    <a:lnTo>
                      <a:pt x="140" y="86"/>
                    </a:lnTo>
                    <a:lnTo>
                      <a:pt x="142" y="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12" name="TextBox 111"/>
            <p:cNvSpPr txBox="1"/>
            <p:nvPr/>
          </p:nvSpPr>
          <p:spPr>
            <a:xfrm>
              <a:off x="7236910" y="1807045"/>
              <a:ext cx="2981248" cy="348813"/>
            </a:xfrm>
            <a:prstGeom prst="rect">
              <a:avLst/>
            </a:prstGeom>
            <a:noFill/>
          </p:spPr>
          <p:txBody>
            <a:bodyPr wrap="square" rtlCol="0">
              <a:spAutoFit/>
            </a:body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a:t>
              </a:r>
              <a:r>
                <a:rPr kumimoji="0" lang="id-ID" sz="20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Creative</a:t>
              </a:r>
              <a:r>
                <a:rPr kumimoji="0" lang="en-US" sz="2000" b="1" i="0" u="none" strike="noStrike" kern="1200" cap="none" spc="0" normalizeH="0" baseline="0" noProof="0" dirty="0">
                  <a:ln>
                    <a:noFill/>
                  </a:ln>
                  <a:solidFill>
                    <a:prstClr val="white"/>
                  </a:solidFill>
                  <a:effectLst/>
                  <a:uLnTx/>
                  <a:uFillTx/>
                  <a:latin typeface="Lato Black" panose="020F0A02020204030203" pitchFamily="34" charset="0"/>
                  <a:ea typeface="Montserrat" charset="0"/>
                  <a:cs typeface="Montserrat" charset="0"/>
                </a:rPr>
                <a:t>” </a:t>
              </a:r>
              <a:r>
                <a:rPr kumimoji="0" lang="id-ID" sz="2000" b="0" i="0" u="none" strike="noStrike" kern="1200" cap="none" spc="0" normalizeH="0" baseline="0" noProof="0" dirty="0">
                  <a:ln>
                    <a:noFill/>
                  </a:ln>
                  <a:solidFill>
                    <a:prstClr val="white"/>
                  </a:solidFill>
                  <a:effectLst/>
                  <a:uLnTx/>
                  <a:uFillTx/>
                  <a:latin typeface="Lato Light" panose="020F0302020204030203" pitchFamily="34" charset="0"/>
                  <a:ea typeface="Montserrat Light" charset="0"/>
                  <a:cs typeface="Montserrat Light" charset="0"/>
                </a:rPr>
                <a:t>Business</a:t>
              </a:r>
              <a:endParaRPr kumimoji="0" lang="en-US" sz="2000" b="0" i="0" u="none" strike="noStrike" kern="1200" cap="none" spc="0" normalizeH="0" baseline="0" noProof="0" dirty="0">
                <a:ln>
                  <a:noFill/>
                </a:ln>
                <a:solidFill>
                  <a:srgbClr val="E7E6E6">
                    <a:lumMod val="60000"/>
                    <a:lumOff val="40000"/>
                  </a:srgbClr>
                </a:solidFill>
                <a:effectLst/>
                <a:uLnTx/>
                <a:uFillTx/>
                <a:latin typeface="Lato Light" panose="020F0302020204030203" pitchFamily="34" charset="0"/>
                <a:ea typeface="Montserrat Light" charset="0"/>
                <a:cs typeface="Montserrat Light" charset="0"/>
              </a:endParaRPr>
            </a:p>
          </p:txBody>
        </p:sp>
        <p:sp>
          <p:nvSpPr>
            <p:cNvPr id="114" name="TextBox 113"/>
            <p:cNvSpPr txBox="1"/>
            <p:nvPr/>
          </p:nvSpPr>
          <p:spPr>
            <a:xfrm>
              <a:off x="6891447" y="4985066"/>
              <a:ext cx="2843865" cy="1059264"/>
            </a:xfrm>
            <a:prstGeom prst="rect">
              <a:avLst/>
            </a:prstGeom>
            <a:noFill/>
          </p:spPr>
          <p:txBody>
            <a:bodyPr wrap="square" rtlCol="0" anchor="ctr">
              <a:spAutoFit/>
            </a:bodyPr>
            <a:lstStyle/>
            <a:p>
              <a:pPr marL="0" marR="0" lvl="0" indent="0" algn="r" defTabSz="914400" rtl="0" eaLnBrk="1" fontAlgn="auto" latinLnBrk="0" hangingPunct="1">
                <a:lnSpc>
                  <a:spcPts val="3700"/>
                </a:lnSpc>
                <a:spcBef>
                  <a:spcPts val="0"/>
                </a:spcBef>
                <a:spcAft>
                  <a:spcPts val="0"/>
                </a:spcAft>
                <a:buClrTx/>
                <a:buSzTx/>
                <a:buFontTx/>
                <a:buNone/>
                <a:tabLst/>
                <a:defRPr/>
              </a:pPr>
              <a:r>
                <a:rPr kumimoji="0" lang="id-ID" sz="4400" b="0" i="0" u="none" strike="noStrike" kern="1200" cap="none" spc="-400" normalizeH="0" baseline="0" noProof="0" dirty="0">
                  <a:ln>
                    <a:noFill/>
                  </a:ln>
                  <a:solidFill>
                    <a:prstClr val="white">
                      <a:alpha val="20000"/>
                    </a:prstClr>
                  </a:solidFill>
                  <a:effectLst/>
                  <a:uLnTx/>
                  <a:uFillTx/>
                  <a:latin typeface="Lato Black" panose="020F0A02020204030203" pitchFamily="34" charset="0"/>
                  <a:ea typeface="Montserrat Black" charset="0"/>
                  <a:cs typeface="Montserrat Black" charset="0"/>
                </a:rPr>
                <a:t>CREATIVE</a:t>
              </a:r>
              <a:endParaRPr kumimoji="0" lang="en-US" sz="4400" b="0" i="0" u="none" strike="noStrike" kern="1200" cap="none" spc="-400" normalizeH="0" baseline="0" noProof="0" dirty="0">
                <a:ln>
                  <a:noFill/>
                </a:ln>
                <a:solidFill>
                  <a:prstClr val="white">
                    <a:alpha val="20000"/>
                  </a:prstClr>
                </a:solidFill>
                <a:effectLst/>
                <a:uLnTx/>
                <a:uFillTx/>
                <a:latin typeface="Lato Black" panose="020F0A02020204030203" pitchFamily="34" charset="0"/>
                <a:ea typeface="Montserrat Black" charset="0"/>
                <a:cs typeface="Montserrat Black" charset="0"/>
              </a:endParaRPr>
            </a:p>
            <a:p>
              <a:pPr marL="0" marR="0" lvl="0" indent="0" algn="r" defTabSz="914400" rtl="0" eaLnBrk="1" fontAlgn="auto" latinLnBrk="0" hangingPunct="1">
                <a:lnSpc>
                  <a:spcPts val="3700"/>
                </a:lnSpc>
                <a:spcBef>
                  <a:spcPts val="0"/>
                </a:spcBef>
                <a:spcAft>
                  <a:spcPts val="0"/>
                </a:spcAft>
                <a:buClrTx/>
                <a:buSzTx/>
                <a:buFontTx/>
                <a:buNone/>
                <a:tabLst/>
                <a:defRPr/>
              </a:pPr>
              <a:r>
                <a:rPr kumimoji="0" lang="id-ID" sz="4400" b="0" i="0" u="none" strike="noStrike" kern="1200" cap="none" spc="-400" normalizeH="0" baseline="0" noProof="0" dirty="0">
                  <a:ln>
                    <a:noFill/>
                  </a:ln>
                  <a:solidFill>
                    <a:prstClr val="white">
                      <a:alpha val="20000"/>
                    </a:prstClr>
                  </a:solidFill>
                  <a:effectLst/>
                  <a:uLnTx/>
                  <a:uFillTx/>
                  <a:latin typeface="Lato Black" panose="020F0A02020204030203" pitchFamily="34" charset="0"/>
                  <a:ea typeface="Montserrat Black" charset="0"/>
                  <a:cs typeface="Montserrat Black" charset="0"/>
                </a:rPr>
                <a:t>IDEA’S</a:t>
              </a:r>
              <a:endParaRPr kumimoji="0" lang="en-US" sz="4400" b="0" i="0" u="none" strike="noStrike" kern="1200" cap="none" spc="-400" normalizeH="0" baseline="0" noProof="0" dirty="0">
                <a:ln>
                  <a:noFill/>
                </a:ln>
                <a:solidFill>
                  <a:prstClr val="white">
                    <a:alpha val="20000"/>
                  </a:prstClr>
                </a:solidFill>
                <a:effectLst/>
                <a:uLnTx/>
                <a:uFillTx/>
                <a:latin typeface="Lato Black" panose="020F0A02020204030203" pitchFamily="34" charset="0"/>
                <a:ea typeface="Montserrat Black" charset="0"/>
                <a:cs typeface="Montserrat Black" charset="0"/>
              </a:endParaRPr>
            </a:p>
          </p:txBody>
        </p:sp>
      </p:grpSp>
      <p:grpSp>
        <p:nvGrpSpPr>
          <p:cNvPr id="2" name="Group 1"/>
          <p:cNvGrpSpPr/>
          <p:nvPr/>
        </p:nvGrpSpPr>
        <p:grpSpPr>
          <a:xfrm>
            <a:off x="1888877" y="2117657"/>
            <a:ext cx="2047259" cy="1099702"/>
            <a:chOff x="796799" y="2451709"/>
            <a:chExt cx="2047259" cy="1099702"/>
          </a:xfrm>
        </p:grpSpPr>
        <p:sp>
          <p:nvSpPr>
            <p:cNvPr id="110" name="TextBox 109"/>
            <p:cNvSpPr txBox="1"/>
            <p:nvPr/>
          </p:nvSpPr>
          <p:spPr>
            <a:xfrm>
              <a:off x="796799" y="2451709"/>
              <a:ext cx="2047259" cy="46166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Lorem </a:t>
              </a:r>
              <a:r>
                <a:rPr kumimoji="0" lang="id-ID" sz="16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Ipsume</a:t>
              </a:r>
            </a:p>
          </p:txBody>
        </p:sp>
        <p:sp>
          <p:nvSpPr>
            <p:cNvPr id="111" name="TextBox 110"/>
            <p:cNvSpPr txBox="1"/>
            <p:nvPr/>
          </p:nvSpPr>
          <p:spPr>
            <a:xfrm>
              <a:off x="796799" y="2812747"/>
              <a:ext cx="2047259"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Lorem ipsum dolor sit amet karamet singkarak numbah tum.</a:t>
              </a:r>
            </a:p>
          </p:txBody>
        </p:sp>
      </p:grpSp>
      <p:grpSp>
        <p:nvGrpSpPr>
          <p:cNvPr id="118" name="Group 117"/>
          <p:cNvGrpSpPr/>
          <p:nvPr/>
        </p:nvGrpSpPr>
        <p:grpSpPr>
          <a:xfrm>
            <a:off x="1888877" y="3299454"/>
            <a:ext cx="2047259" cy="1099702"/>
            <a:chOff x="796799" y="2451709"/>
            <a:chExt cx="2047259" cy="1099702"/>
          </a:xfrm>
        </p:grpSpPr>
        <p:sp>
          <p:nvSpPr>
            <p:cNvPr id="119" name="TextBox 118"/>
            <p:cNvSpPr txBox="1"/>
            <p:nvPr/>
          </p:nvSpPr>
          <p:spPr>
            <a:xfrm>
              <a:off x="796799" y="2451709"/>
              <a:ext cx="2047259" cy="46166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6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Denim</a:t>
              </a:r>
              <a:r>
                <a:rPr kumimoji="0" lang="id-ID" sz="16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 Lorem</a:t>
              </a:r>
            </a:p>
          </p:txBody>
        </p:sp>
        <p:sp>
          <p:nvSpPr>
            <p:cNvPr id="120" name="TextBox 119"/>
            <p:cNvSpPr txBox="1"/>
            <p:nvPr/>
          </p:nvSpPr>
          <p:spPr>
            <a:xfrm>
              <a:off x="796799" y="2812747"/>
              <a:ext cx="2047259"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Lorem ipsum dolor sit amet karamet singkarak numbah tum.</a:t>
              </a:r>
            </a:p>
          </p:txBody>
        </p:sp>
      </p:grpSp>
      <p:grpSp>
        <p:nvGrpSpPr>
          <p:cNvPr id="121" name="Group 120"/>
          <p:cNvGrpSpPr/>
          <p:nvPr/>
        </p:nvGrpSpPr>
        <p:grpSpPr>
          <a:xfrm>
            <a:off x="1888877" y="4461082"/>
            <a:ext cx="2047259" cy="1099702"/>
            <a:chOff x="796799" y="2451709"/>
            <a:chExt cx="2047259" cy="1099702"/>
          </a:xfrm>
        </p:grpSpPr>
        <p:sp>
          <p:nvSpPr>
            <p:cNvPr id="122" name="TextBox 121"/>
            <p:cNvSpPr txBox="1"/>
            <p:nvPr/>
          </p:nvSpPr>
          <p:spPr>
            <a:xfrm>
              <a:off x="796799" y="2451709"/>
              <a:ext cx="2047259" cy="46166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Lorem </a:t>
              </a:r>
              <a:r>
                <a:rPr kumimoji="0" lang="id-ID" sz="16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Denim</a:t>
              </a:r>
            </a:p>
          </p:txBody>
        </p:sp>
        <p:sp>
          <p:nvSpPr>
            <p:cNvPr id="123" name="TextBox 122"/>
            <p:cNvSpPr txBox="1"/>
            <p:nvPr/>
          </p:nvSpPr>
          <p:spPr>
            <a:xfrm>
              <a:off x="796799" y="2812747"/>
              <a:ext cx="2047259"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Lorem ipsum dolor sit amet karamet singkarak numbah tum.</a:t>
              </a:r>
            </a:p>
          </p:txBody>
        </p:sp>
      </p:grpSp>
      <p:grpSp>
        <p:nvGrpSpPr>
          <p:cNvPr id="5" name="Group 4"/>
          <p:cNvGrpSpPr/>
          <p:nvPr/>
        </p:nvGrpSpPr>
        <p:grpSpPr>
          <a:xfrm>
            <a:off x="1309735" y="2223847"/>
            <a:ext cx="363984" cy="363984"/>
            <a:chOff x="696615" y="2459587"/>
            <a:chExt cx="363984" cy="363984"/>
          </a:xfrm>
        </p:grpSpPr>
        <p:sp>
          <p:nvSpPr>
            <p:cNvPr id="124" name="Oval 123"/>
            <p:cNvSpPr/>
            <p:nvPr/>
          </p:nvSpPr>
          <p:spPr>
            <a:xfrm>
              <a:off x="696615" y="2459587"/>
              <a:ext cx="363984" cy="363984"/>
            </a:xfrm>
            <a:prstGeom prst="ellipse">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5" name="TextBox 124"/>
            <p:cNvSpPr txBox="1"/>
            <p:nvPr/>
          </p:nvSpPr>
          <p:spPr>
            <a:xfrm flipH="1">
              <a:off x="771516" y="2500685"/>
              <a:ext cx="214186" cy="255647"/>
            </a:xfrm>
            <a:prstGeom prst="rect">
              <a:avLst/>
            </a:prstGeom>
            <a:noFill/>
          </p:spPr>
          <p:txBody>
            <a:bodyPr wrap="square" rtlCol="0">
              <a:spAutoFit/>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1</a:t>
              </a:r>
            </a:p>
          </p:txBody>
        </p:sp>
      </p:grpSp>
      <p:grpSp>
        <p:nvGrpSpPr>
          <p:cNvPr id="134" name="Group 133"/>
          <p:cNvGrpSpPr/>
          <p:nvPr/>
        </p:nvGrpSpPr>
        <p:grpSpPr>
          <a:xfrm>
            <a:off x="1309735" y="3405869"/>
            <a:ext cx="363984" cy="363984"/>
            <a:chOff x="696615" y="2459587"/>
            <a:chExt cx="363984" cy="363984"/>
          </a:xfrm>
        </p:grpSpPr>
        <p:sp>
          <p:nvSpPr>
            <p:cNvPr id="135" name="Oval 134"/>
            <p:cNvSpPr/>
            <p:nvPr/>
          </p:nvSpPr>
          <p:spPr>
            <a:xfrm>
              <a:off x="696615" y="2459587"/>
              <a:ext cx="363984" cy="363984"/>
            </a:xfrm>
            <a:prstGeom prst="ellipse">
              <a:avLst/>
            </a:prstGeom>
            <a:solidFill>
              <a:srgbClr val="9BC3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6" name="TextBox 135"/>
            <p:cNvSpPr txBox="1"/>
            <p:nvPr/>
          </p:nvSpPr>
          <p:spPr>
            <a:xfrm flipH="1">
              <a:off x="771516" y="2500685"/>
              <a:ext cx="214186" cy="255647"/>
            </a:xfrm>
            <a:prstGeom prst="rect">
              <a:avLst/>
            </a:prstGeom>
            <a:noFill/>
          </p:spPr>
          <p:txBody>
            <a:bodyPr wrap="square" rtlCol="0">
              <a:spAutoFit/>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id-ID" sz="105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2</a:t>
              </a:r>
              <a:endParaRPr kumimoji="0" lang="en-US" sz="105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grpSp>
        <p:nvGrpSpPr>
          <p:cNvPr id="137" name="Group 136"/>
          <p:cNvGrpSpPr/>
          <p:nvPr/>
        </p:nvGrpSpPr>
        <p:grpSpPr>
          <a:xfrm>
            <a:off x="1309735" y="4558763"/>
            <a:ext cx="363984" cy="363984"/>
            <a:chOff x="696615" y="2459587"/>
            <a:chExt cx="363984" cy="363984"/>
          </a:xfrm>
        </p:grpSpPr>
        <p:sp>
          <p:nvSpPr>
            <p:cNvPr id="138" name="Oval 137"/>
            <p:cNvSpPr/>
            <p:nvPr/>
          </p:nvSpPr>
          <p:spPr>
            <a:xfrm>
              <a:off x="696615" y="2459587"/>
              <a:ext cx="363984" cy="36398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9" name="TextBox 138"/>
            <p:cNvSpPr txBox="1"/>
            <p:nvPr/>
          </p:nvSpPr>
          <p:spPr>
            <a:xfrm flipH="1">
              <a:off x="771516" y="2500685"/>
              <a:ext cx="214186" cy="255647"/>
            </a:xfrm>
            <a:prstGeom prst="rect">
              <a:avLst/>
            </a:prstGeom>
            <a:noFill/>
          </p:spPr>
          <p:txBody>
            <a:bodyPr wrap="square" rtlCol="0">
              <a:spAutoFit/>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id-ID" sz="105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3</a:t>
              </a:r>
              <a:endParaRPr kumimoji="0" lang="en-US" sz="105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spTree>
    <p:extLst>
      <p:ext uri="{BB962C8B-B14F-4D97-AF65-F5344CB8AC3E}">
        <p14:creationId xmlns:p14="http://schemas.microsoft.com/office/powerpoint/2010/main" val="1906578703"/>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2" presetClass="entr" presetSubtype="2"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75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250"/>
                            </p:stCondLst>
                            <p:childTnLst>
                              <p:par>
                                <p:cTn id="24" presetID="2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par>
                          <p:cTn id="27" fill="hold">
                            <p:stCondLst>
                              <p:cond delay="2750"/>
                            </p:stCondLst>
                            <p:childTnLst>
                              <p:par>
                                <p:cTn id="28" presetID="53" presetClass="entr" presetSubtype="16" fill="hold" nodeType="afterEffect">
                                  <p:stCondLst>
                                    <p:cond delay="0"/>
                                  </p:stCondLst>
                                  <p:childTnLst>
                                    <p:set>
                                      <p:cBhvr>
                                        <p:cTn id="29" dur="1" fill="hold">
                                          <p:stCondLst>
                                            <p:cond delay="0"/>
                                          </p:stCondLst>
                                        </p:cTn>
                                        <p:tgtEl>
                                          <p:spTgt spid="134"/>
                                        </p:tgtEl>
                                        <p:attrNameLst>
                                          <p:attrName>style.visibility</p:attrName>
                                        </p:attrNameLst>
                                      </p:cBhvr>
                                      <p:to>
                                        <p:strVal val="visible"/>
                                      </p:to>
                                    </p:set>
                                    <p:anim calcmode="lin" valueType="num">
                                      <p:cBhvr>
                                        <p:cTn id="30" dur="500" fill="hold"/>
                                        <p:tgtEl>
                                          <p:spTgt spid="134"/>
                                        </p:tgtEl>
                                        <p:attrNameLst>
                                          <p:attrName>ppt_w</p:attrName>
                                        </p:attrNameLst>
                                      </p:cBhvr>
                                      <p:tavLst>
                                        <p:tav tm="0">
                                          <p:val>
                                            <p:fltVal val="0"/>
                                          </p:val>
                                        </p:tav>
                                        <p:tav tm="100000">
                                          <p:val>
                                            <p:strVal val="#ppt_w"/>
                                          </p:val>
                                        </p:tav>
                                      </p:tavLst>
                                    </p:anim>
                                    <p:anim calcmode="lin" valueType="num">
                                      <p:cBhvr>
                                        <p:cTn id="31" dur="500" fill="hold"/>
                                        <p:tgtEl>
                                          <p:spTgt spid="134"/>
                                        </p:tgtEl>
                                        <p:attrNameLst>
                                          <p:attrName>ppt_h</p:attrName>
                                        </p:attrNameLst>
                                      </p:cBhvr>
                                      <p:tavLst>
                                        <p:tav tm="0">
                                          <p:val>
                                            <p:fltVal val="0"/>
                                          </p:val>
                                        </p:tav>
                                        <p:tav tm="100000">
                                          <p:val>
                                            <p:strVal val="#ppt_h"/>
                                          </p:val>
                                        </p:tav>
                                      </p:tavLst>
                                    </p:anim>
                                    <p:animEffect transition="in" filter="fade">
                                      <p:cBhvr>
                                        <p:cTn id="32" dur="500"/>
                                        <p:tgtEl>
                                          <p:spTgt spid="134"/>
                                        </p:tgtEl>
                                      </p:cBhvr>
                                    </p:animEffect>
                                  </p:childTnLst>
                                </p:cTn>
                              </p:par>
                            </p:childTnLst>
                          </p:cTn>
                        </p:par>
                        <p:par>
                          <p:cTn id="33" fill="hold">
                            <p:stCondLst>
                              <p:cond delay="3250"/>
                            </p:stCondLst>
                            <p:childTnLst>
                              <p:par>
                                <p:cTn id="34" presetID="22" presetClass="entr" presetSubtype="8" fill="hold" nodeType="afterEffect">
                                  <p:stCondLst>
                                    <p:cond delay="0"/>
                                  </p:stCondLst>
                                  <p:childTnLst>
                                    <p:set>
                                      <p:cBhvr>
                                        <p:cTn id="35" dur="1" fill="hold">
                                          <p:stCondLst>
                                            <p:cond delay="0"/>
                                          </p:stCondLst>
                                        </p:cTn>
                                        <p:tgtEl>
                                          <p:spTgt spid="118"/>
                                        </p:tgtEl>
                                        <p:attrNameLst>
                                          <p:attrName>style.visibility</p:attrName>
                                        </p:attrNameLst>
                                      </p:cBhvr>
                                      <p:to>
                                        <p:strVal val="visible"/>
                                      </p:to>
                                    </p:set>
                                    <p:animEffect transition="in" filter="wipe(left)">
                                      <p:cBhvr>
                                        <p:cTn id="36" dur="500"/>
                                        <p:tgtEl>
                                          <p:spTgt spid="118"/>
                                        </p:tgtEl>
                                      </p:cBhvr>
                                    </p:animEffect>
                                  </p:childTnLst>
                                </p:cTn>
                              </p:par>
                            </p:childTnLst>
                          </p:cTn>
                        </p:par>
                        <p:par>
                          <p:cTn id="37" fill="hold">
                            <p:stCondLst>
                              <p:cond delay="3750"/>
                            </p:stCondLst>
                            <p:childTnLst>
                              <p:par>
                                <p:cTn id="38" presetID="53" presetClass="entr" presetSubtype="16" fill="hold" nodeType="afterEffect">
                                  <p:stCondLst>
                                    <p:cond delay="0"/>
                                  </p:stCondLst>
                                  <p:childTnLst>
                                    <p:set>
                                      <p:cBhvr>
                                        <p:cTn id="39" dur="1" fill="hold">
                                          <p:stCondLst>
                                            <p:cond delay="0"/>
                                          </p:stCondLst>
                                        </p:cTn>
                                        <p:tgtEl>
                                          <p:spTgt spid="137"/>
                                        </p:tgtEl>
                                        <p:attrNameLst>
                                          <p:attrName>style.visibility</p:attrName>
                                        </p:attrNameLst>
                                      </p:cBhvr>
                                      <p:to>
                                        <p:strVal val="visible"/>
                                      </p:to>
                                    </p:set>
                                    <p:anim calcmode="lin" valueType="num">
                                      <p:cBhvr>
                                        <p:cTn id="40" dur="500" fill="hold"/>
                                        <p:tgtEl>
                                          <p:spTgt spid="137"/>
                                        </p:tgtEl>
                                        <p:attrNameLst>
                                          <p:attrName>ppt_w</p:attrName>
                                        </p:attrNameLst>
                                      </p:cBhvr>
                                      <p:tavLst>
                                        <p:tav tm="0">
                                          <p:val>
                                            <p:fltVal val="0"/>
                                          </p:val>
                                        </p:tav>
                                        <p:tav tm="100000">
                                          <p:val>
                                            <p:strVal val="#ppt_w"/>
                                          </p:val>
                                        </p:tav>
                                      </p:tavLst>
                                    </p:anim>
                                    <p:anim calcmode="lin" valueType="num">
                                      <p:cBhvr>
                                        <p:cTn id="41" dur="500" fill="hold"/>
                                        <p:tgtEl>
                                          <p:spTgt spid="137"/>
                                        </p:tgtEl>
                                        <p:attrNameLst>
                                          <p:attrName>ppt_h</p:attrName>
                                        </p:attrNameLst>
                                      </p:cBhvr>
                                      <p:tavLst>
                                        <p:tav tm="0">
                                          <p:val>
                                            <p:fltVal val="0"/>
                                          </p:val>
                                        </p:tav>
                                        <p:tav tm="100000">
                                          <p:val>
                                            <p:strVal val="#ppt_h"/>
                                          </p:val>
                                        </p:tav>
                                      </p:tavLst>
                                    </p:anim>
                                    <p:animEffect transition="in" filter="fade">
                                      <p:cBhvr>
                                        <p:cTn id="42" dur="500"/>
                                        <p:tgtEl>
                                          <p:spTgt spid="137"/>
                                        </p:tgtEl>
                                      </p:cBhvr>
                                    </p:animEffect>
                                  </p:childTnLst>
                                </p:cTn>
                              </p:par>
                            </p:childTnLst>
                          </p:cTn>
                        </p:par>
                        <p:par>
                          <p:cTn id="43" fill="hold">
                            <p:stCondLst>
                              <p:cond delay="4250"/>
                            </p:stCondLst>
                            <p:childTnLst>
                              <p:par>
                                <p:cTn id="44" presetID="22" presetClass="entr" presetSubtype="8" fill="hold" nodeType="afterEffect">
                                  <p:stCondLst>
                                    <p:cond delay="0"/>
                                  </p:stCondLst>
                                  <p:childTnLst>
                                    <p:set>
                                      <p:cBhvr>
                                        <p:cTn id="45" dur="1" fill="hold">
                                          <p:stCondLst>
                                            <p:cond delay="0"/>
                                          </p:stCondLst>
                                        </p:cTn>
                                        <p:tgtEl>
                                          <p:spTgt spid="121"/>
                                        </p:tgtEl>
                                        <p:attrNameLst>
                                          <p:attrName>style.visibility</p:attrName>
                                        </p:attrNameLst>
                                      </p:cBhvr>
                                      <p:to>
                                        <p:strVal val="visible"/>
                                      </p:to>
                                    </p:set>
                                    <p:animEffect transition="in" filter="wipe(left)">
                                      <p:cBhvr>
                                        <p:cTn id="46"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3800" b="1" dirty="0">
                <a:solidFill>
                  <a:prstClr val="black">
                    <a:lumMod val="75000"/>
                    <a:lumOff val="25000"/>
                  </a:prstClr>
                </a:solidFill>
                <a:latin typeface="Lato Black" panose="020F0A02020204030203" pitchFamily="34" charset="0"/>
                <a:ea typeface="Fira Sans ExtraBold Italic" panose="00000900000000000000" pitchFamily="50" charset="0"/>
                <a:cs typeface="Clear Sans Light" panose="020B0303030202020304" pitchFamily="34" charset="0"/>
              </a:rPr>
              <a:t>主焦点样本</a:t>
            </a:r>
            <a:endParaRPr kumimoji="0" lang="en-GB" sz="38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grpSp>
        <p:nvGrpSpPr>
          <p:cNvPr id="19" name="Group 18"/>
          <p:cNvGrpSpPr/>
          <p:nvPr/>
        </p:nvGrpSpPr>
        <p:grpSpPr>
          <a:xfrm>
            <a:off x="-5127" y="3032060"/>
            <a:ext cx="3898900" cy="2979738"/>
            <a:chOff x="2359383" y="2311782"/>
            <a:chExt cx="3898900" cy="2979738"/>
          </a:xfrm>
        </p:grpSpPr>
        <p:sp>
          <p:nvSpPr>
            <p:cNvPr id="20" name="Oval 17"/>
            <p:cNvSpPr>
              <a:spLocks noChangeArrowheads="1"/>
            </p:cNvSpPr>
            <p:nvPr/>
          </p:nvSpPr>
          <p:spPr bwMode="auto">
            <a:xfrm>
              <a:off x="3904021" y="3365882"/>
              <a:ext cx="44450" cy="44450"/>
            </a:xfrm>
            <a:prstGeom prst="ellipse">
              <a:avLst/>
            </a:pr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Oval 18"/>
            <p:cNvSpPr>
              <a:spLocks noChangeArrowheads="1"/>
            </p:cNvSpPr>
            <p:nvPr/>
          </p:nvSpPr>
          <p:spPr bwMode="auto">
            <a:xfrm>
              <a:off x="3910371" y="3372232"/>
              <a:ext cx="30163" cy="30163"/>
            </a:xfrm>
            <a:prstGeom prst="ellipse">
              <a:avLst/>
            </a:prstGeom>
            <a:solidFill>
              <a:srgbClr val="4151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19"/>
            <p:cNvSpPr>
              <a:spLocks/>
            </p:cNvSpPr>
            <p:nvPr/>
          </p:nvSpPr>
          <p:spPr bwMode="auto">
            <a:xfrm>
              <a:off x="3253146" y="4146932"/>
              <a:ext cx="612775" cy="847725"/>
            </a:xfrm>
            <a:custGeom>
              <a:avLst/>
              <a:gdLst>
                <a:gd name="T0" fmla="*/ 0 w 163"/>
                <a:gd name="T1" fmla="*/ 91 h 225"/>
                <a:gd name="T2" fmla="*/ 29 w 163"/>
                <a:gd name="T3" fmla="*/ 64 h 225"/>
                <a:gd name="T4" fmla="*/ 101 w 163"/>
                <a:gd name="T5" fmla="*/ 0 h 225"/>
                <a:gd name="T6" fmla="*/ 163 w 163"/>
                <a:gd name="T7" fmla="*/ 209 h 225"/>
                <a:gd name="T8" fmla="*/ 42 w 163"/>
                <a:gd name="T9" fmla="*/ 204 h 225"/>
                <a:gd name="T10" fmla="*/ 34 w 163"/>
                <a:gd name="T11" fmla="*/ 207 h 225"/>
                <a:gd name="T12" fmla="*/ 0 w 163"/>
                <a:gd name="T13" fmla="*/ 91 h 225"/>
              </a:gdLst>
              <a:ahLst/>
              <a:cxnLst>
                <a:cxn ang="0">
                  <a:pos x="T0" y="T1"/>
                </a:cxn>
                <a:cxn ang="0">
                  <a:pos x="T2" y="T3"/>
                </a:cxn>
                <a:cxn ang="0">
                  <a:pos x="T4" y="T5"/>
                </a:cxn>
                <a:cxn ang="0">
                  <a:pos x="T6" y="T7"/>
                </a:cxn>
                <a:cxn ang="0">
                  <a:pos x="T8" y="T9"/>
                </a:cxn>
                <a:cxn ang="0">
                  <a:pos x="T10" y="T11"/>
                </a:cxn>
                <a:cxn ang="0">
                  <a:pos x="T12" y="T13"/>
                </a:cxn>
              </a:cxnLst>
              <a:rect l="0" t="0" r="r" b="b"/>
              <a:pathLst>
                <a:path w="163" h="225">
                  <a:moveTo>
                    <a:pt x="0" y="91"/>
                  </a:moveTo>
                  <a:cubicBezTo>
                    <a:pt x="0" y="91"/>
                    <a:pt x="18" y="87"/>
                    <a:pt x="29" y="64"/>
                  </a:cubicBezTo>
                  <a:cubicBezTo>
                    <a:pt x="39" y="42"/>
                    <a:pt x="72" y="4"/>
                    <a:pt x="101" y="0"/>
                  </a:cubicBezTo>
                  <a:cubicBezTo>
                    <a:pt x="163" y="209"/>
                    <a:pt x="163" y="209"/>
                    <a:pt x="163" y="209"/>
                  </a:cubicBezTo>
                  <a:cubicBezTo>
                    <a:pt x="163" y="209"/>
                    <a:pt x="94" y="225"/>
                    <a:pt x="42" y="204"/>
                  </a:cubicBezTo>
                  <a:cubicBezTo>
                    <a:pt x="34" y="207"/>
                    <a:pt x="34" y="207"/>
                    <a:pt x="34" y="207"/>
                  </a:cubicBezTo>
                  <a:lnTo>
                    <a:pt x="0" y="91"/>
                  </a:lnTo>
                  <a:close/>
                </a:path>
              </a:pathLst>
            </a:custGeom>
            <a:solidFill>
              <a:srgbClr val="F4C9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20"/>
            <p:cNvSpPr>
              <a:spLocks/>
            </p:cNvSpPr>
            <p:nvPr/>
          </p:nvSpPr>
          <p:spPr bwMode="auto">
            <a:xfrm>
              <a:off x="3167421" y="4434270"/>
              <a:ext cx="228600" cy="566738"/>
            </a:xfrm>
            <a:custGeom>
              <a:avLst/>
              <a:gdLst>
                <a:gd name="T0" fmla="*/ 102 w 144"/>
                <a:gd name="T1" fmla="*/ 357 h 357"/>
                <a:gd name="T2" fmla="*/ 144 w 144"/>
                <a:gd name="T3" fmla="*/ 346 h 357"/>
                <a:gd name="T4" fmla="*/ 42 w 144"/>
                <a:gd name="T5" fmla="*/ 0 h 357"/>
                <a:gd name="T6" fmla="*/ 0 w 144"/>
                <a:gd name="T7" fmla="*/ 11 h 357"/>
                <a:gd name="T8" fmla="*/ 102 w 144"/>
                <a:gd name="T9" fmla="*/ 357 h 357"/>
              </a:gdLst>
              <a:ahLst/>
              <a:cxnLst>
                <a:cxn ang="0">
                  <a:pos x="T0" y="T1"/>
                </a:cxn>
                <a:cxn ang="0">
                  <a:pos x="T2" y="T3"/>
                </a:cxn>
                <a:cxn ang="0">
                  <a:pos x="T4" y="T5"/>
                </a:cxn>
                <a:cxn ang="0">
                  <a:pos x="T6" y="T7"/>
                </a:cxn>
                <a:cxn ang="0">
                  <a:pos x="T8" y="T9"/>
                </a:cxn>
              </a:cxnLst>
              <a:rect l="0" t="0" r="r" b="b"/>
              <a:pathLst>
                <a:path w="144" h="357">
                  <a:moveTo>
                    <a:pt x="102" y="357"/>
                  </a:moveTo>
                  <a:lnTo>
                    <a:pt x="144" y="346"/>
                  </a:lnTo>
                  <a:lnTo>
                    <a:pt x="42" y="0"/>
                  </a:lnTo>
                  <a:lnTo>
                    <a:pt x="0" y="11"/>
                  </a:lnTo>
                  <a:lnTo>
                    <a:pt x="102" y="35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21"/>
            <p:cNvSpPr>
              <a:spLocks/>
            </p:cNvSpPr>
            <p:nvPr/>
          </p:nvSpPr>
          <p:spPr bwMode="auto">
            <a:xfrm>
              <a:off x="2359383" y="4399345"/>
              <a:ext cx="984250" cy="892175"/>
            </a:xfrm>
            <a:custGeom>
              <a:avLst/>
              <a:gdLst>
                <a:gd name="T0" fmla="*/ 0 w 620"/>
                <a:gd name="T1" fmla="*/ 562 h 562"/>
                <a:gd name="T2" fmla="*/ 620 w 620"/>
                <a:gd name="T3" fmla="*/ 415 h 562"/>
                <a:gd name="T4" fmla="*/ 499 w 620"/>
                <a:gd name="T5" fmla="*/ 0 h 562"/>
                <a:gd name="T6" fmla="*/ 2 w 620"/>
                <a:gd name="T7" fmla="*/ 152 h 562"/>
                <a:gd name="T8" fmla="*/ 0 w 620"/>
                <a:gd name="T9" fmla="*/ 562 h 562"/>
              </a:gdLst>
              <a:ahLst/>
              <a:cxnLst>
                <a:cxn ang="0">
                  <a:pos x="T0" y="T1"/>
                </a:cxn>
                <a:cxn ang="0">
                  <a:pos x="T2" y="T3"/>
                </a:cxn>
                <a:cxn ang="0">
                  <a:pos x="T4" y="T5"/>
                </a:cxn>
                <a:cxn ang="0">
                  <a:pos x="T6" y="T7"/>
                </a:cxn>
                <a:cxn ang="0">
                  <a:pos x="T8" y="T9"/>
                </a:cxn>
              </a:cxnLst>
              <a:rect l="0" t="0" r="r" b="b"/>
              <a:pathLst>
                <a:path w="620" h="562">
                  <a:moveTo>
                    <a:pt x="0" y="562"/>
                  </a:moveTo>
                  <a:lnTo>
                    <a:pt x="620" y="415"/>
                  </a:lnTo>
                  <a:lnTo>
                    <a:pt x="499" y="0"/>
                  </a:lnTo>
                  <a:lnTo>
                    <a:pt x="2" y="152"/>
                  </a:lnTo>
                  <a:lnTo>
                    <a:pt x="0" y="562"/>
                  </a:ln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22"/>
            <p:cNvSpPr>
              <a:spLocks/>
            </p:cNvSpPr>
            <p:nvPr/>
          </p:nvSpPr>
          <p:spPr bwMode="auto">
            <a:xfrm>
              <a:off x="3178533" y="4945445"/>
              <a:ext cx="93663" cy="96838"/>
            </a:xfrm>
            <a:custGeom>
              <a:avLst/>
              <a:gdLst>
                <a:gd name="T0" fmla="*/ 23 w 25"/>
                <a:gd name="T1" fmla="*/ 10 h 26"/>
                <a:gd name="T2" fmla="*/ 16 w 25"/>
                <a:gd name="T3" fmla="*/ 24 h 26"/>
                <a:gd name="T4" fmla="*/ 1 w 25"/>
                <a:gd name="T5" fmla="*/ 16 h 26"/>
                <a:gd name="T6" fmla="*/ 9 w 25"/>
                <a:gd name="T7" fmla="*/ 2 h 26"/>
                <a:gd name="T8" fmla="*/ 23 w 25"/>
                <a:gd name="T9" fmla="*/ 10 h 26"/>
              </a:gdLst>
              <a:ahLst/>
              <a:cxnLst>
                <a:cxn ang="0">
                  <a:pos x="T0" y="T1"/>
                </a:cxn>
                <a:cxn ang="0">
                  <a:pos x="T2" y="T3"/>
                </a:cxn>
                <a:cxn ang="0">
                  <a:pos x="T4" y="T5"/>
                </a:cxn>
                <a:cxn ang="0">
                  <a:pos x="T6" y="T7"/>
                </a:cxn>
                <a:cxn ang="0">
                  <a:pos x="T8" y="T9"/>
                </a:cxn>
              </a:cxnLst>
              <a:rect l="0" t="0" r="r" b="b"/>
              <a:pathLst>
                <a:path w="25" h="26">
                  <a:moveTo>
                    <a:pt x="23" y="10"/>
                  </a:moveTo>
                  <a:cubicBezTo>
                    <a:pt x="25" y="16"/>
                    <a:pt x="22" y="22"/>
                    <a:pt x="16" y="24"/>
                  </a:cubicBezTo>
                  <a:cubicBezTo>
                    <a:pt x="10" y="26"/>
                    <a:pt x="3" y="22"/>
                    <a:pt x="1" y="16"/>
                  </a:cubicBezTo>
                  <a:cubicBezTo>
                    <a:pt x="0" y="10"/>
                    <a:pt x="3" y="4"/>
                    <a:pt x="9" y="2"/>
                  </a:cubicBezTo>
                  <a:cubicBezTo>
                    <a:pt x="15" y="0"/>
                    <a:pt x="22" y="4"/>
                    <a:pt x="23" y="1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23"/>
            <p:cNvSpPr>
              <a:spLocks/>
            </p:cNvSpPr>
            <p:nvPr/>
          </p:nvSpPr>
          <p:spPr bwMode="auto">
            <a:xfrm>
              <a:off x="3553183" y="4023107"/>
              <a:ext cx="563563" cy="1004888"/>
            </a:xfrm>
            <a:custGeom>
              <a:avLst/>
              <a:gdLst>
                <a:gd name="T0" fmla="*/ 146 w 150"/>
                <a:gd name="T1" fmla="*/ 221 h 267"/>
                <a:gd name="T2" fmla="*/ 129 w 150"/>
                <a:gd name="T3" fmla="*/ 253 h 267"/>
                <a:gd name="T4" fmla="*/ 94 w 150"/>
                <a:gd name="T5" fmla="*/ 263 h 267"/>
                <a:gd name="T6" fmla="*/ 63 w 150"/>
                <a:gd name="T7" fmla="*/ 246 h 267"/>
                <a:gd name="T8" fmla="*/ 4 w 150"/>
                <a:gd name="T9" fmla="*/ 45 h 267"/>
                <a:gd name="T10" fmla="*/ 21 w 150"/>
                <a:gd name="T11" fmla="*/ 14 h 267"/>
                <a:gd name="T12" fmla="*/ 56 w 150"/>
                <a:gd name="T13" fmla="*/ 4 h 267"/>
                <a:gd name="T14" fmla="*/ 88 w 150"/>
                <a:gd name="T15" fmla="*/ 21 h 267"/>
                <a:gd name="T16" fmla="*/ 146 w 150"/>
                <a:gd name="T17" fmla="*/ 2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67">
                  <a:moveTo>
                    <a:pt x="146" y="221"/>
                  </a:moveTo>
                  <a:cubicBezTo>
                    <a:pt x="150" y="235"/>
                    <a:pt x="142" y="249"/>
                    <a:pt x="129" y="253"/>
                  </a:cubicBezTo>
                  <a:cubicBezTo>
                    <a:pt x="94" y="263"/>
                    <a:pt x="94" y="263"/>
                    <a:pt x="94" y="263"/>
                  </a:cubicBezTo>
                  <a:cubicBezTo>
                    <a:pt x="81" y="267"/>
                    <a:pt x="67" y="259"/>
                    <a:pt x="63" y="246"/>
                  </a:cubicBezTo>
                  <a:cubicBezTo>
                    <a:pt x="4" y="45"/>
                    <a:pt x="4" y="45"/>
                    <a:pt x="4" y="45"/>
                  </a:cubicBezTo>
                  <a:cubicBezTo>
                    <a:pt x="0" y="32"/>
                    <a:pt x="8" y="18"/>
                    <a:pt x="21" y="14"/>
                  </a:cubicBezTo>
                  <a:cubicBezTo>
                    <a:pt x="56" y="4"/>
                    <a:pt x="56" y="4"/>
                    <a:pt x="56" y="4"/>
                  </a:cubicBezTo>
                  <a:cubicBezTo>
                    <a:pt x="70" y="0"/>
                    <a:pt x="84" y="8"/>
                    <a:pt x="88" y="21"/>
                  </a:cubicBezTo>
                  <a:cubicBezTo>
                    <a:pt x="146" y="221"/>
                    <a:pt x="146" y="221"/>
                    <a:pt x="146" y="221"/>
                  </a:cubicBezTo>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24"/>
            <p:cNvSpPr>
              <a:spLocks/>
            </p:cNvSpPr>
            <p:nvPr/>
          </p:nvSpPr>
          <p:spPr bwMode="auto">
            <a:xfrm>
              <a:off x="4696183" y="3000757"/>
              <a:ext cx="588963" cy="585788"/>
            </a:xfrm>
            <a:custGeom>
              <a:avLst/>
              <a:gdLst>
                <a:gd name="T0" fmla="*/ 146 w 157"/>
                <a:gd name="T1" fmla="*/ 58 h 156"/>
                <a:gd name="T2" fmla="*/ 98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8" y="146"/>
                  </a:cubicBezTo>
                  <a:cubicBezTo>
                    <a:pt x="61" y="156"/>
                    <a:pt x="22" y="135"/>
                    <a:pt x="11" y="98"/>
                  </a:cubicBezTo>
                  <a:cubicBezTo>
                    <a:pt x="0" y="61"/>
                    <a:pt x="22" y="22"/>
                    <a:pt x="59" y="11"/>
                  </a:cubicBezTo>
                  <a:cubicBezTo>
                    <a:pt x="96" y="0"/>
                    <a:pt x="135" y="21"/>
                    <a:pt x="146" y="58"/>
                  </a:cubicBezTo>
                </a:path>
              </a:pathLst>
            </a:custGeom>
            <a:solidFill>
              <a:schemeClr val="accent4">
                <a:lumMod val="60000"/>
                <a:lumOff val="4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25"/>
            <p:cNvSpPr>
              <a:spLocks/>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26"/>
            <p:cNvSpPr>
              <a:spLocks/>
            </p:cNvSpPr>
            <p:nvPr/>
          </p:nvSpPr>
          <p:spPr bwMode="auto">
            <a:xfrm>
              <a:off x="4737458" y="3026157"/>
              <a:ext cx="382588" cy="631825"/>
            </a:xfrm>
            <a:custGeom>
              <a:avLst/>
              <a:gdLst>
                <a:gd name="T0" fmla="*/ 116 w 241"/>
                <a:gd name="T1" fmla="*/ 398 h 398"/>
                <a:gd name="T2" fmla="*/ 241 w 241"/>
                <a:gd name="T3" fmla="*/ 315 h 398"/>
                <a:gd name="T4" fmla="*/ 149 w 241"/>
                <a:gd name="T5" fmla="*/ 0 h 398"/>
                <a:gd name="T6" fmla="*/ 0 w 241"/>
                <a:gd name="T7" fmla="*/ 0 h 398"/>
                <a:gd name="T8" fmla="*/ 116 w 241"/>
                <a:gd name="T9" fmla="*/ 398 h 398"/>
              </a:gdLst>
              <a:ahLst/>
              <a:cxnLst>
                <a:cxn ang="0">
                  <a:pos x="T0" y="T1"/>
                </a:cxn>
                <a:cxn ang="0">
                  <a:pos x="T2" y="T3"/>
                </a:cxn>
                <a:cxn ang="0">
                  <a:pos x="T4" y="T5"/>
                </a:cxn>
                <a:cxn ang="0">
                  <a:pos x="T6" y="T7"/>
                </a:cxn>
                <a:cxn ang="0">
                  <a:pos x="T8" y="T9"/>
                </a:cxn>
              </a:cxnLst>
              <a:rect l="0" t="0" r="r" b="b"/>
              <a:pathLst>
                <a:path w="241" h="398">
                  <a:moveTo>
                    <a:pt x="116" y="398"/>
                  </a:moveTo>
                  <a:lnTo>
                    <a:pt x="241" y="315"/>
                  </a:lnTo>
                  <a:lnTo>
                    <a:pt x="149" y="0"/>
                  </a:lnTo>
                  <a:lnTo>
                    <a:pt x="0" y="0"/>
                  </a:lnTo>
                  <a:lnTo>
                    <a:pt x="116" y="3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27"/>
            <p:cNvSpPr>
              <a:spLocks/>
            </p:cNvSpPr>
            <p:nvPr/>
          </p:nvSpPr>
          <p:spPr bwMode="auto">
            <a:xfrm>
              <a:off x="3065821" y="3478595"/>
              <a:ext cx="588963" cy="585788"/>
            </a:xfrm>
            <a:custGeom>
              <a:avLst/>
              <a:gdLst>
                <a:gd name="T0" fmla="*/ 146 w 157"/>
                <a:gd name="T1" fmla="*/ 58 h 156"/>
                <a:gd name="T2" fmla="*/ 99 w 157"/>
                <a:gd name="T3" fmla="*/ 146 h 156"/>
                <a:gd name="T4" fmla="*/ 11 w 157"/>
                <a:gd name="T5" fmla="*/ 98 h 156"/>
                <a:gd name="T6" fmla="*/ 59 w 157"/>
                <a:gd name="T7" fmla="*/ 11 h 156"/>
                <a:gd name="T8" fmla="*/ 146 w 157"/>
                <a:gd name="T9" fmla="*/ 58 h 156"/>
              </a:gdLst>
              <a:ahLst/>
              <a:cxnLst>
                <a:cxn ang="0">
                  <a:pos x="T0" y="T1"/>
                </a:cxn>
                <a:cxn ang="0">
                  <a:pos x="T2" y="T3"/>
                </a:cxn>
                <a:cxn ang="0">
                  <a:pos x="T4" y="T5"/>
                </a:cxn>
                <a:cxn ang="0">
                  <a:pos x="T6" y="T7"/>
                </a:cxn>
                <a:cxn ang="0">
                  <a:pos x="T8" y="T9"/>
                </a:cxn>
              </a:cxnLst>
              <a:rect l="0" t="0" r="r" b="b"/>
              <a:pathLst>
                <a:path w="157" h="156">
                  <a:moveTo>
                    <a:pt x="146" y="58"/>
                  </a:moveTo>
                  <a:cubicBezTo>
                    <a:pt x="157" y="96"/>
                    <a:pt x="136" y="135"/>
                    <a:pt x="99" y="146"/>
                  </a:cubicBezTo>
                  <a:cubicBezTo>
                    <a:pt x="61" y="156"/>
                    <a:pt x="22" y="135"/>
                    <a:pt x="11" y="98"/>
                  </a:cubicBezTo>
                  <a:cubicBezTo>
                    <a:pt x="0" y="61"/>
                    <a:pt x="22" y="22"/>
                    <a:pt x="59" y="11"/>
                  </a:cubicBezTo>
                  <a:cubicBezTo>
                    <a:pt x="96" y="0"/>
                    <a:pt x="135" y="21"/>
                    <a:pt x="146" y="58"/>
                  </a:cubicBezTo>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28"/>
            <p:cNvSpPr>
              <a:spLocks/>
            </p:cNvSpPr>
            <p:nvPr/>
          </p:nvSpPr>
          <p:spPr bwMode="auto">
            <a:xfrm>
              <a:off x="4605696" y="2503870"/>
              <a:ext cx="608013" cy="1628775"/>
            </a:xfrm>
            <a:custGeom>
              <a:avLst/>
              <a:gdLst>
                <a:gd name="T0" fmla="*/ 159 w 162"/>
                <a:gd name="T1" fmla="*/ 402 h 433"/>
                <a:gd name="T2" fmla="*/ 143 w 162"/>
                <a:gd name="T3" fmla="*/ 430 h 433"/>
                <a:gd name="T4" fmla="*/ 115 w 162"/>
                <a:gd name="T5" fmla="*/ 415 h 433"/>
                <a:gd name="T6" fmla="*/ 3 w 162"/>
                <a:gd name="T7" fmla="*/ 31 h 433"/>
                <a:gd name="T8" fmla="*/ 18 w 162"/>
                <a:gd name="T9" fmla="*/ 3 h 433"/>
                <a:gd name="T10" fmla="*/ 46 w 162"/>
                <a:gd name="T11" fmla="*/ 18 h 433"/>
                <a:gd name="T12" fmla="*/ 159 w 162"/>
                <a:gd name="T13" fmla="*/ 402 h 433"/>
              </a:gdLst>
              <a:ahLst/>
              <a:cxnLst>
                <a:cxn ang="0">
                  <a:pos x="T0" y="T1"/>
                </a:cxn>
                <a:cxn ang="0">
                  <a:pos x="T2" y="T3"/>
                </a:cxn>
                <a:cxn ang="0">
                  <a:pos x="T4" y="T5"/>
                </a:cxn>
                <a:cxn ang="0">
                  <a:pos x="T6" y="T7"/>
                </a:cxn>
                <a:cxn ang="0">
                  <a:pos x="T8" y="T9"/>
                </a:cxn>
                <a:cxn ang="0">
                  <a:pos x="T10" y="T11"/>
                </a:cxn>
                <a:cxn ang="0">
                  <a:pos x="T12" y="T13"/>
                </a:cxn>
              </a:cxnLst>
              <a:rect l="0" t="0" r="r" b="b"/>
              <a:pathLst>
                <a:path w="162" h="433">
                  <a:moveTo>
                    <a:pt x="159" y="402"/>
                  </a:moveTo>
                  <a:cubicBezTo>
                    <a:pt x="162" y="414"/>
                    <a:pt x="155" y="426"/>
                    <a:pt x="143" y="430"/>
                  </a:cubicBezTo>
                  <a:cubicBezTo>
                    <a:pt x="131" y="433"/>
                    <a:pt x="119" y="427"/>
                    <a:pt x="115" y="415"/>
                  </a:cubicBezTo>
                  <a:cubicBezTo>
                    <a:pt x="3" y="31"/>
                    <a:pt x="3" y="31"/>
                    <a:pt x="3" y="31"/>
                  </a:cubicBezTo>
                  <a:cubicBezTo>
                    <a:pt x="0" y="19"/>
                    <a:pt x="6" y="7"/>
                    <a:pt x="18" y="3"/>
                  </a:cubicBezTo>
                  <a:cubicBezTo>
                    <a:pt x="30" y="0"/>
                    <a:pt x="43" y="6"/>
                    <a:pt x="46" y="18"/>
                  </a:cubicBezTo>
                  <a:cubicBezTo>
                    <a:pt x="159" y="402"/>
                    <a:pt x="159" y="402"/>
                    <a:pt x="159" y="402"/>
                  </a:cubicBezTo>
                </a:path>
              </a:pathLst>
            </a:custGeom>
            <a:solidFill>
              <a:schemeClr val="accent4">
                <a:lumMod val="60000"/>
                <a:lumOff val="4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29"/>
            <p:cNvSpPr>
              <a:spLocks/>
            </p:cNvSpPr>
            <p:nvPr/>
          </p:nvSpPr>
          <p:spPr bwMode="auto">
            <a:xfrm>
              <a:off x="3275371" y="3305557"/>
              <a:ext cx="642938" cy="793750"/>
            </a:xfrm>
            <a:custGeom>
              <a:avLst/>
              <a:gdLst>
                <a:gd name="T0" fmla="*/ 167 w 171"/>
                <a:gd name="T1" fmla="*/ 153 h 211"/>
                <a:gd name="T2" fmla="*/ 150 w 171"/>
                <a:gd name="T3" fmla="*/ 185 h 211"/>
                <a:gd name="T4" fmla="*/ 73 w 171"/>
                <a:gd name="T5" fmla="*/ 207 h 211"/>
                <a:gd name="T6" fmla="*/ 42 w 171"/>
                <a:gd name="T7" fmla="*/ 190 h 211"/>
                <a:gd name="T8" fmla="*/ 3 w 171"/>
                <a:gd name="T9" fmla="*/ 58 h 211"/>
                <a:gd name="T10" fmla="*/ 21 w 171"/>
                <a:gd name="T11" fmla="*/ 27 h 211"/>
                <a:gd name="T12" fmla="*/ 97 w 171"/>
                <a:gd name="T13" fmla="*/ 4 h 211"/>
                <a:gd name="T14" fmla="*/ 128 w 171"/>
                <a:gd name="T15" fmla="*/ 22 h 211"/>
                <a:gd name="T16" fmla="*/ 167 w 171"/>
                <a:gd name="T17" fmla="*/ 15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11">
                  <a:moveTo>
                    <a:pt x="167" y="153"/>
                  </a:moveTo>
                  <a:cubicBezTo>
                    <a:pt x="171" y="167"/>
                    <a:pt x="163" y="181"/>
                    <a:pt x="150" y="185"/>
                  </a:cubicBezTo>
                  <a:cubicBezTo>
                    <a:pt x="73" y="207"/>
                    <a:pt x="73" y="207"/>
                    <a:pt x="73" y="207"/>
                  </a:cubicBezTo>
                  <a:cubicBezTo>
                    <a:pt x="60" y="211"/>
                    <a:pt x="46" y="203"/>
                    <a:pt x="42" y="190"/>
                  </a:cubicBezTo>
                  <a:cubicBezTo>
                    <a:pt x="3" y="58"/>
                    <a:pt x="3" y="58"/>
                    <a:pt x="3" y="58"/>
                  </a:cubicBezTo>
                  <a:cubicBezTo>
                    <a:pt x="0" y="45"/>
                    <a:pt x="7" y="31"/>
                    <a:pt x="21" y="27"/>
                  </a:cubicBezTo>
                  <a:cubicBezTo>
                    <a:pt x="97" y="4"/>
                    <a:pt x="97" y="4"/>
                    <a:pt x="97" y="4"/>
                  </a:cubicBezTo>
                  <a:cubicBezTo>
                    <a:pt x="110" y="0"/>
                    <a:pt x="124" y="8"/>
                    <a:pt x="128" y="22"/>
                  </a:cubicBezTo>
                  <a:cubicBezTo>
                    <a:pt x="167" y="153"/>
                    <a:pt x="167" y="153"/>
                    <a:pt x="167" y="153"/>
                  </a:cubicBezTo>
                </a:path>
              </a:pathLst>
            </a:custGeom>
            <a:solidFill>
              <a:schemeClr val="accent4">
                <a:lumMod val="60000"/>
                <a:lumOff val="4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30"/>
            <p:cNvSpPr>
              <a:spLocks/>
            </p:cNvSpPr>
            <p:nvPr/>
          </p:nvSpPr>
          <p:spPr bwMode="auto">
            <a:xfrm>
              <a:off x="3756383" y="2619757"/>
              <a:ext cx="1281113" cy="1444625"/>
            </a:xfrm>
            <a:custGeom>
              <a:avLst/>
              <a:gdLst>
                <a:gd name="T0" fmla="*/ 0 w 341"/>
                <a:gd name="T1" fmla="*/ 204 h 384"/>
                <a:gd name="T2" fmla="*/ 20 w 341"/>
                <a:gd name="T3" fmla="*/ 270 h 384"/>
                <a:gd name="T4" fmla="*/ 39 w 341"/>
                <a:gd name="T5" fmla="*/ 335 h 384"/>
                <a:gd name="T6" fmla="*/ 341 w 341"/>
                <a:gd name="T7" fmla="*/ 384 h 384"/>
                <a:gd name="T8" fmla="*/ 285 w 341"/>
                <a:gd name="T9" fmla="*/ 192 h 384"/>
                <a:gd name="T10" fmla="*/ 229 w 341"/>
                <a:gd name="T11" fmla="*/ 0 h 384"/>
                <a:gd name="T12" fmla="*/ 0 w 341"/>
                <a:gd name="T13" fmla="*/ 204 h 384"/>
              </a:gdLst>
              <a:ahLst/>
              <a:cxnLst>
                <a:cxn ang="0">
                  <a:pos x="T0" y="T1"/>
                </a:cxn>
                <a:cxn ang="0">
                  <a:pos x="T2" y="T3"/>
                </a:cxn>
                <a:cxn ang="0">
                  <a:pos x="T4" y="T5"/>
                </a:cxn>
                <a:cxn ang="0">
                  <a:pos x="T6" y="T7"/>
                </a:cxn>
                <a:cxn ang="0">
                  <a:pos x="T8" y="T9"/>
                </a:cxn>
                <a:cxn ang="0">
                  <a:pos x="T10" y="T11"/>
                </a:cxn>
                <a:cxn ang="0">
                  <a:pos x="T12" y="T13"/>
                </a:cxn>
              </a:cxnLst>
              <a:rect l="0" t="0" r="r" b="b"/>
              <a:pathLst>
                <a:path w="341" h="384">
                  <a:moveTo>
                    <a:pt x="0" y="204"/>
                  </a:moveTo>
                  <a:cubicBezTo>
                    <a:pt x="20" y="270"/>
                    <a:pt x="20" y="270"/>
                    <a:pt x="20" y="270"/>
                  </a:cubicBezTo>
                  <a:cubicBezTo>
                    <a:pt x="39" y="335"/>
                    <a:pt x="39" y="335"/>
                    <a:pt x="39" y="335"/>
                  </a:cubicBezTo>
                  <a:cubicBezTo>
                    <a:pt x="39" y="335"/>
                    <a:pt x="197" y="305"/>
                    <a:pt x="341" y="384"/>
                  </a:cubicBezTo>
                  <a:cubicBezTo>
                    <a:pt x="285" y="192"/>
                    <a:pt x="285" y="192"/>
                    <a:pt x="285" y="192"/>
                  </a:cubicBezTo>
                  <a:cubicBezTo>
                    <a:pt x="229" y="0"/>
                    <a:pt x="229" y="0"/>
                    <a:pt x="229" y="0"/>
                  </a:cubicBezTo>
                  <a:cubicBezTo>
                    <a:pt x="150" y="144"/>
                    <a:pt x="0" y="204"/>
                    <a:pt x="0" y="204"/>
                  </a:cubicBezTo>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31"/>
            <p:cNvSpPr>
              <a:spLocks/>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close/>
                </a:path>
              </a:pathLst>
            </a:custGeom>
            <a:solidFill>
              <a:srgbClr val="C027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32"/>
            <p:cNvSpPr>
              <a:spLocks/>
            </p:cNvSpPr>
            <p:nvPr/>
          </p:nvSpPr>
          <p:spPr bwMode="auto">
            <a:xfrm>
              <a:off x="3418246" y="3962782"/>
              <a:ext cx="7938" cy="26988"/>
            </a:xfrm>
            <a:custGeom>
              <a:avLst/>
              <a:gdLst>
                <a:gd name="T0" fmla="*/ 0 w 5"/>
                <a:gd name="T1" fmla="*/ 0 h 17"/>
                <a:gd name="T2" fmla="*/ 0 w 5"/>
                <a:gd name="T3" fmla="*/ 0 h 17"/>
                <a:gd name="T4" fmla="*/ 0 w 5"/>
                <a:gd name="T5" fmla="*/ 0 h 17"/>
                <a:gd name="T6" fmla="*/ 3 w 5"/>
                <a:gd name="T7" fmla="*/ 12 h 17"/>
                <a:gd name="T8" fmla="*/ 5 w 5"/>
                <a:gd name="T9" fmla="*/ 17 h 17"/>
                <a:gd name="T10" fmla="*/ 0 w 5"/>
                <a:gd name="T11" fmla="*/ 0 h 17"/>
              </a:gdLst>
              <a:ahLst/>
              <a:cxnLst>
                <a:cxn ang="0">
                  <a:pos x="T0" y="T1"/>
                </a:cxn>
                <a:cxn ang="0">
                  <a:pos x="T2" y="T3"/>
                </a:cxn>
                <a:cxn ang="0">
                  <a:pos x="T4" y="T5"/>
                </a:cxn>
                <a:cxn ang="0">
                  <a:pos x="T6" y="T7"/>
                </a:cxn>
                <a:cxn ang="0">
                  <a:pos x="T8" y="T9"/>
                </a:cxn>
                <a:cxn ang="0">
                  <a:pos x="T10" y="T11"/>
                </a:cxn>
              </a:cxnLst>
              <a:rect l="0" t="0" r="r" b="b"/>
              <a:pathLst>
                <a:path w="5" h="17">
                  <a:moveTo>
                    <a:pt x="0" y="0"/>
                  </a:moveTo>
                  <a:lnTo>
                    <a:pt x="0" y="0"/>
                  </a:lnTo>
                  <a:lnTo>
                    <a:pt x="0" y="0"/>
                  </a:lnTo>
                  <a:lnTo>
                    <a:pt x="3" y="12"/>
                  </a:lnTo>
                  <a:lnTo>
                    <a:pt x="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33"/>
            <p:cNvSpPr>
              <a:spLocks/>
            </p:cNvSpPr>
            <p:nvPr/>
          </p:nvSpPr>
          <p:spPr bwMode="auto">
            <a:xfrm>
              <a:off x="3418246" y="3861182"/>
              <a:ext cx="277813" cy="128588"/>
            </a:xfrm>
            <a:custGeom>
              <a:avLst/>
              <a:gdLst>
                <a:gd name="T0" fmla="*/ 72 w 74"/>
                <a:gd name="T1" fmla="*/ 0 h 34"/>
                <a:gd name="T2" fmla="*/ 72 w 74"/>
                <a:gd name="T3" fmla="*/ 0 h 34"/>
                <a:gd name="T4" fmla="*/ 71 w 74"/>
                <a:gd name="T5" fmla="*/ 4 h 34"/>
                <a:gd name="T6" fmla="*/ 65 w 74"/>
                <a:gd name="T7" fmla="*/ 8 h 34"/>
                <a:gd name="T8" fmla="*/ 0 w 74"/>
                <a:gd name="T9" fmla="*/ 27 h 34"/>
                <a:gd name="T10" fmla="*/ 0 w 74"/>
                <a:gd name="T11" fmla="*/ 27 h 34"/>
                <a:gd name="T12" fmla="*/ 2 w 74"/>
                <a:gd name="T13" fmla="*/ 34 h 34"/>
                <a:gd name="T14" fmla="*/ 17 w 74"/>
                <a:gd name="T15" fmla="*/ 30 h 34"/>
                <a:gd name="T16" fmla="*/ 67 w 74"/>
                <a:gd name="T17" fmla="*/ 15 h 34"/>
                <a:gd name="T18" fmla="*/ 73 w 74"/>
                <a:gd name="T19" fmla="*/ 11 h 34"/>
                <a:gd name="T20" fmla="*/ 74 w 74"/>
                <a:gd name="T21" fmla="*/ 6 h 34"/>
                <a:gd name="T22" fmla="*/ 74 w 74"/>
                <a:gd name="T23" fmla="*/ 6 h 34"/>
                <a:gd name="T24" fmla="*/ 74 w 74"/>
                <a:gd name="T25" fmla="*/ 3 h 34"/>
                <a:gd name="T26" fmla="*/ 72 w 7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34">
                  <a:moveTo>
                    <a:pt x="72" y="0"/>
                  </a:moveTo>
                  <a:cubicBezTo>
                    <a:pt x="72" y="0"/>
                    <a:pt x="72" y="0"/>
                    <a:pt x="72" y="0"/>
                  </a:cubicBezTo>
                  <a:cubicBezTo>
                    <a:pt x="72" y="1"/>
                    <a:pt x="72" y="3"/>
                    <a:pt x="71" y="4"/>
                  </a:cubicBezTo>
                  <a:cubicBezTo>
                    <a:pt x="69" y="6"/>
                    <a:pt x="68" y="7"/>
                    <a:pt x="65" y="8"/>
                  </a:cubicBezTo>
                  <a:cubicBezTo>
                    <a:pt x="0" y="27"/>
                    <a:pt x="0" y="27"/>
                    <a:pt x="0" y="27"/>
                  </a:cubicBezTo>
                  <a:cubicBezTo>
                    <a:pt x="0" y="27"/>
                    <a:pt x="0" y="27"/>
                    <a:pt x="0" y="27"/>
                  </a:cubicBezTo>
                  <a:cubicBezTo>
                    <a:pt x="2" y="34"/>
                    <a:pt x="2" y="34"/>
                    <a:pt x="2" y="34"/>
                  </a:cubicBezTo>
                  <a:cubicBezTo>
                    <a:pt x="17" y="30"/>
                    <a:pt x="17" y="30"/>
                    <a:pt x="17" y="30"/>
                  </a:cubicBezTo>
                  <a:cubicBezTo>
                    <a:pt x="67" y="15"/>
                    <a:pt x="67" y="15"/>
                    <a:pt x="67" y="15"/>
                  </a:cubicBezTo>
                  <a:cubicBezTo>
                    <a:pt x="70" y="14"/>
                    <a:pt x="72" y="13"/>
                    <a:pt x="73" y="11"/>
                  </a:cubicBezTo>
                  <a:cubicBezTo>
                    <a:pt x="74" y="9"/>
                    <a:pt x="74" y="8"/>
                    <a:pt x="74" y="6"/>
                  </a:cubicBezTo>
                  <a:cubicBezTo>
                    <a:pt x="74" y="6"/>
                    <a:pt x="74" y="6"/>
                    <a:pt x="74" y="6"/>
                  </a:cubicBezTo>
                  <a:cubicBezTo>
                    <a:pt x="74" y="5"/>
                    <a:pt x="74" y="4"/>
                    <a:pt x="74" y="3"/>
                  </a:cubicBezTo>
                  <a:cubicBezTo>
                    <a:pt x="74" y="2"/>
                    <a:pt x="73" y="1"/>
                    <a:pt x="72" y="0"/>
                  </a:cubicBezTo>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36"/>
            <p:cNvSpPr>
              <a:spLocks/>
            </p:cNvSpPr>
            <p:nvPr/>
          </p:nvSpPr>
          <p:spPr bwMode="auto">
            <a:xfrm>
              <a:off x="3362683" y="3677032"/>
              <a:ext cx="280988" cy="128588"/>
            </a:xfrm>
            <a:custGeom>
              <a:avLst/>
              <a:gdLst>
                <a:gd name="T0" fmla="*/ 73 w 75"/>
                <a:gd name="T1" fmla="*/ 0 h 34"/>
                <a:gd name="T2" fmla="*/ 73 w 75"/>
                <a:gd name="T3" fmla="*/ 0 h 34"/>
                <a:gd name="T4" fmla="*/ 70 w 75"/>
                <a:gd name="T5" fmla="*/ 5 h 34"/>
                <a:gd name="T6" fmla="*/ 71 w 75"/>
                <a:gd name="T7" fmla="*/ 5 h 34"/>
                <a:gd name="T8" fmla="*/ 71 w 75"/>
                <a:gd name="T9" fmla="*/ 5 h 34"/>
                <a:gd name="T10" fmla="*/ 66 w 75"/>
                <a:gd name="T11" fmla="*/ 8 h 34"/>
                <a:gd name="T12" fmla="*/ 0 w 75"/>
                <a:gd name="T13" fmla="*/ 27 h 34"/>
                <a:gd name="T14" fmla="*/ 1 w 75"/>
                <a:gd name="T15" fmla="*/ 28 h 34"/>
                <a:gd name="T16" fmla="*/ 2 w 75"/>
                <a:gd name="T17" fmla="*/ 34 h 34"/>
                <a:gd name="T18" fmla="*/ 68 w 75"/>
                <a:gd name="T19" fmla="*/ 15 h 34"/>
                <a:gd name="T20" fmla="*/ 75 w 75"/>
                <a:gd name="T21" fmla="*/ 6 h 34"/>
                <a:gd name="T22" fmla="*/ 75 w 75"/>
                <a:gd name="T23" fmla="*/ 6 h 34"/>
                <a:gd name="T24" fmla="*/ 74 w 75"/>
                <a:gd name="T25" fmla="*/ 3 h 34"/>
                <a:gd name="T26" fmla="*/ 73 w 75"/>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34">
                  <a:moveTo>
                    <a:pt x="73" y="0"/>
                  </a:moveTo>
                  <a:cubicBezTo>
                    <a:pt x="73" y="0"/>
                    <a:pt x="73" y="0"/>
                    <a:pt x="73" y="0"/>
                  </a:cubicBezTo>
                  <a:cubicBezTo>
                    <a:pt x="73" y="2"/>
                    <a:pt x="72" y="4"/>
                    <a:pt x="70" y="5"/>
                  </a:cubicBezTo>
                  <a:cubicBezTo>
                    <a:pt x="71" y="5"/>
                    <a:pt x="71" y="5"/>
                    <a:pt x="71" y="5"/>
                  </a:cubicBezTo>
                  <a:cubicBezTo>
                    <a:pt x="71" y="5"/>
                    <a:pt x="71" y="5"/>
                    <a:pt x="71" y="5"/>
                  </a:cubicBezTo>
                  <a:cubicBezTo>
                    <a:pt x="69" y="7"/>
                    <a:pt x="68" y="8"/>
                    <a:pt x="66" y="8"/>
                  </a:cubicBezTo>
                  <a:cubicBezTo>
                    <a:pt x="0" y="27"/>
                    <a:pt x="0" y="27"/>
                    <a:pt x="0" y="27"/>
                  </a:cubicBezTo>
                  <a:cubicBezTo>
                    <a:pt x="1" y="28"/>
                    <a:pt x="1" y="28"/>
                    <a:pt x="1" y="28"/>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39"/>
            <p:cNvSpPr>
              <a:spLocks/>
            </p:cNvSpPr>
            <p:nvPr/>
          </p:nvSpPr>
          <p:spPr bwMode="auto">
            <a:xfrm>
              <a:off x="3310296" y="3492882"/>
              <a:ext cx="280988" cy="128588"/>
            </a:xfrm>
            <a:custGeom>
              <a:avLst/>
              <a:gdLst>
                <a:gd name="T0" fmla="*/ 73 w 75"/>
                <a:gd name="T1" fmla="*/ 0 h 34"/>
                <a:gd name="T2" fmla="*/ 73 w 75"/>
                <a:gd name="T3" fmla="*/ 0 h 34"/>
                <a:gd name="T4" fmla="*/ 66 w 75"/>
                <a:gd name="T5" fmla="*/ 8 h 34"/>
                <a:gd name="T6" fmla="*/ 0 w 75"/>
                <a:gd name="T7" fmla="*/ 27 h 34"/>
                <a:gd name="T8" fmla="*/ 2 w 75"/>
                <a:gd name="T9" fmla="*/ 34 h 34"/>
                <a:gd name="T10" fmla="*/ 2 w 75"/>
                <a:gd name="T11" fmla="*/ 34 h 34"/>
                <a:gd name="T12" fmla="*/ 68 w 75"/>
                <a:gd name="T13" fmla="*/ 15 h 34"/>
                <a:gd name="T14" fmla="*/ 75 w 75"/>
                <a:gd name="T15" fmla="*/ 6 h 34"/>
                <a:gd name="T16" fmla="*/ 75 w 75"/>
                <a:gd name="T17" fmla="*/ 6 h 34"/>
                <a:gd name="T18" fmla="*/ 74 w 75"/>
                <a:gd name="T19" fmla="*/ 3 h 34"/>
                <a:gd name="T20" fmla="*/ 73 w 75"/>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73" y="0"/>
                  </a:moveTo>
                  <a:cubicBezTo>
                    <a:pt x="73" y="0"/>
                    <a:pt x="73" y="0"/>
                    <a:pt x="73" y="0"/>
                  </a:cubicBezTo>
                  <a:cubicBezTo>
                    <a:pt x="72" y="4"/>
                    <a:pt x="70" y="7"/>
                    <a:pt x="66" y="8"/>
                  </a:cubicBezTo>
                  <a:cubicBezTo>
                    <a:pt x="0" y="27"/>
                    <a:pt x="0" y="27"/>
                    <a:pt x="0" y="27"/>
                  </a:cubicBezTo>
                  <a:cubicBezTo>
                    <a:pt x="2" y="34"/>
                    <a:pt x="2" y="34"/>
                    <a:pt x="2" y="34"/>
                  </a:cubicBezTo>
                  <a:cubicBezTo>
                    <a:pt x="2" y="34"/>
                    <a:pt x="2" y="34"/>
                    <a:pt x="2" y="34"/>
                  </a:cubicBezTo>
                  <a:cubicBezTo>
                    <a:pt x="68" y="15"/>
                    <a:pt x="68" y="15"/>
                    <a:pt x="68" y="15"/>
                  </a:cubicBezTo>
                  <a:cubicBezTo>
                    <a:pt x="72" y="14"/>
                    <a:pt x="75" y="10"/>
                    <a:pt x="75" y="6"/>
                  </a:cubicBezTo>
                  <a:cubicBezTo>
                    <a:pt x="75" y="6"/>
                    <a:pt x="75" y="6"/>
                    <a:pt x="75" y="6"/>
                  </a:cubicBezTo>
                  <a:cubicBezTo>
                    <a:pt x="75" y="5"/>
                    <a:pt x="75" y="4"/>
                    <a:pt x="74" y="3"/>
                  </a:cubicBezTo>
                  <a:cubicBezTo>
                    <a:pt x="74" y="2"/>
                    <a:pt x="73" y="1"/>
                    <a:pt x="73" y="0"/>
                  </a:cubicBezTo>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40"/>
            <p:cNvSpPr>
              <a:spLocks/>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41"/>
            <p:cNvSpPr>
              <a:spLocks/>
            </p:cNvSpPr>
            <p:nvPr/>
          </p:nvSpPr>
          <p:spPr bwMode="auto">
            <a:xfrm>
              <a:off x="3538896" y="3997707"/>
              <a:ext cx="352425" cy="220663"/>
            </a:xfrm>
            <a:custGeom>
              <a:avLst/>
              <a:gdLst>
                <a:gd name="T0" fmla="*/ 222 w 222"/>
                <a:gd name="T1" fmla="*/ 83 h 139"/>
                <a:gd name="T2" fmla="*/ 24 w 222"/>
                <a:gd name="T3" fmla="*/ 139 h 139"/>
                <a:gd name="T4" fmla="*/ 0 w 222"/>
                <a:gd name="T5" fmla="*/ 57 h 139"/>
                <a:gd name="T6" fmla="*/ 196 w 222"/>
                <a:gd name="T7" fmla="*/ 0 h 139"/>
                <a:gd name="T8" fmla="*/ 222 w 222"/>
                <a:gd name="T9" fmla="*/ 83 h 139"/>
              </a:gdLst>
              <a:ahLst/>
              <a:cxnLst>
                <a:cxn ang="0">
                  <a:pos x="T0" y="T1"/>
                </a:cxn>
                <a:cxn ang="0">
                  <a:pos x="T2" y="T3"/>
                </a:cxn>
                <a:cxn ang="0">
                  <a:pos x="T4" y="T5"/>
                </a:cxn>
                <a:cxn ang="0">
                  <a:pos x="T6" y="T7"/>
                </a:cxn>
                <a:cxn ang="0">
                  <a:pos x="T8" y="T9"/>
                </a:cxn>
              </a:cxnLst>
              <a:rect l="0" t="0" r="r" b="b"/>
              <a:pathLst>
                <a:path w="222" h="139">
                  <a:moveTo>
                    <a:pt x="222" y="83"/>
                  </a:moveTo>
                  <a:lnTo>
                    <a:pt x="24" y="139"/>
                  </a:lnTo>
                  <a:lnTo>
                    <a:pt x="0" y="57"/>
                  </a:lnTo>
                  <a:lnTo>
                    <a:pt x="196" y="0"/>
                  </a:lnTo>
                  <a:lnTo>
                    <a:pt x="222"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42"/>
            <p:cNvSpPr>
              <a:spLocks/>
            </p:cNvSpPr>
            <p:nvPr/>
          </p:nvSpPr>
          <p:spPr bwMode="auto">
            <a:xfrm>
              <a:off x="3764321" y="4207257"/>
              <a:ext cx="184150" cy="161925"/>
            </a:xfrm>
            <a:custGeom>
              <a:avLst/>
              <a:gdLst>
                <a:gd name="T0" fmla="*/ 40 w 49"/>
                <a:gd name="T1" fmla="*/ 0 h 43"/>
                <a:gd name="T2" fmla="*/ 15 w 49"/>
                <a:gd name="T3" fmla="*/ 8 h 43"/>
                <a:gd name="T4" fmla="*/ 3 w 49"/>
                <a:gd name="T5" fmla="*/ 29 h 43"/>
                <a:gd name="T6" fmla="*/ 24 w 49"/>
                <a:gd name="T7" fmla="*/ 40 h 43"/>
                <a:gd name="T8" fmla="*/ 49 w 49"/>
                <a:gd name="T9" fmla="*/ 33 h 43"/>
                <a:gd name="T10" fmla="*/ 40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40" y="0"/>
                  </a:moveTo>
                  <a:cubicBezTo>
                    <a:pt x="15" y="8"/>
                    <a:pt x="15" y="8"/>
                    <a:pt x="15" y="8"/>
                  </a:cubicBezTo>
                  <a:cubicBezTo>
                    <a:pt x="6" y="10"/>
                    <a:pt x="0" y="20"/>
                    <a:pt x="3" y="29"/>
                  </a:cubicBezTo>
                  <a:cubicBezTo>
                    <a:pt x="6" y="38"/>
                    <a:pt x="15" y="43"/>
                    <a:pt x="24" y="40"/>
                  </a:cubicBezTo>
                  <a:cubicBezTo>
                    <a:pt x="49" y="33"/>
                    <a:pt x="49" y="33"/>
                    <a:pt x="49" y="33"/>
                  </a:cubicBezTo>
                  <a:lnTo>
                    <a:pt x="40" y="0"/>
                  </a:lnTo>
                  <a:close/>
                </a:path>
              </a:pathLst>
            </a:custGeom>
            <a:solidFill>
              <a:srgbClr val="9898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43"/>
            <p:cNvSpPr>
              <a:spLocks/>
            </p:cNvSpPr>
            <p:nvPr/>
          </p:nvSpPr>
          <p:spPr bwMode="auto">
            <a:xfrm>
              <a:off x="3816708" y="4377120"/>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44"/>
            <p:cNvSpPr>
              <a:spLocks/>
            </p:cNvSpPr>
            <p:nvPr/>
          </p:nvSpPr>
          <p:spPr bwMode="auto">
            <a:xfrm>
              <a:off x="3865921" y="4546982"/>
              <a:ext cx="184150" cy="161925"/>
            </a:xfrm>
            <a:custGeom>
              <a:avLst/>
              <a:gdLst>
                <a:gd name="T0" fmla="*/ 39 w 49"/>
                <a:gd name="T1" fmla="*/ 0 h 43"/>
                <a:gd name="T2" fmla="*/ 14 w 49"/>
                <a:gd name="T3" fmla="*/ 8 h 43"/>
                <a:gd name="T4" fmla="*/ 2 w 49"/>
                <a:gd name="T5" fmla="*/ 29 h 43"/>
                <a:gd name="T6" fmla="*/ 23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2" y="29"/>
                  </a:cubicBezTo>
                  <a:cubicBezTo>
                    <a:pt x="5" y="38"/>
                    <a:pt x="14" y="43"/>
                    <a:pt x="23"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45"/>
            <p:cNvSpPr>
              <a:spLocks/>
            </p:cNvSpPr>
            <p:nvPr/>
          </p:nvSpPr>
          <p:spPr bwMode="auto">
            <a:xfrm>
              <a:off x="3915133" y="4715257"/>
              <a:ext cx="184150" cy="161925"/>
            </a:xfrm>
            <a:custGeom>
              <a:avLst/>
              <a:gdLst>
                <a:gd name="T0" fmla="*/ 39 w 49"/>
                <a:gd name="T1" fmla="*/ 0 h 43"/>
                <a:gd name="T2" fmla="*/ 14 w 49"/>
                <a:gd name="T3" fmla="*/ 8 h 43"/>
                <a:gd name="T4" fmla="*/ 3 w 49"/>
                <a:gd name="T5" fmla="*/ 29 h 43"/>
                <a:gd name="T6" fmla="*/ 24 w 49"/>
                <a:gd name="T7" fmla="*/ 40 h 43"/>
                <a:gd name="T8" fmla="*/ 49 w 49"/>
                <a:gd name="T9" fmla="*/ 33 h 43"/>
                <a:gd name="T10" fmla="*/ 39 w 49"/>
                <a:gd name="T11" fmla="*/ 0 h 43"/>
              </a:gdLst>
              <a:ahLst/>
              <a:cxnLst>
                <a:cxn ang="0">
                  <a:pos x="T0" y="T1"/>
                </a:cxn>
                <a:cxn ang="0">
                  <a:pos x="T2" y="T3"/>
                </a:cxn>
                <a:cxn ang="0">
                  <a:pos x="T4" y="T5"/>
                </a:cxn>
                <a:cxn ang="0">
                  <a:pos x="T6" y="T7"/>
                </a:cxn>
                <a:cxn ang="0">
                  <a:pos x="T8" y="T9"/>
                </a:cxn>
                <a:cxn ang="0">
                  <a:pos x="T10" y="T11"/>
                </a:cxn>
              </a:cxnLst>
              <a:rect l="0" t="0" r="r" b="b"/>
              <a:pathLst>
                <a:path w="49" h="43">
                  <a:moveTo>
                    <a:pt x="39" y="0"/>
                  </a:moveTo>
                  <a:cubicBezTo>
                    <a:pt x="14" y="8"/>
                    <a:pt x="14" y="8"/>
                    <a:pt x="14" y="8"/>
                  </a:cubicBezTo>
                  <a:cubicBezTo>
                    <a:pt x="5" y="10"/>
                    <a:pt x="0" y="20"/>
                    <a:pt x="3" y="29"/>
                  </a:cubicBezTo>
                  <a:cubicBezTo>
                    <a:pt x="5" y="38"/>
                    <a:pt x="15" y="43"/>
                    <a:pt x="24" y="40"/>
                  </a:cubicBezTo>
                  <a:cubicBezTo>
                    <a:pt x="49" y="33"/>
                    <a:pt x="49" y="33"/>
                    <a:pt x="49" y="33"/>
                  </a:cubicBezTo>
                  <a:lnTo>
                    <a:pt x="39" y="0"/>
                  </a:lnTo>
                  <a:close/>
                </a:path>
              </a:pathLst>
            </a:custGeom>
            <a:solidFill>
              <a:srgbClr val="9898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46"/>
            <p:cNvSpPr>
              <a:spLocks/>
            </p:cNvSpPr>
            <p:nvPr/>
          </p:nvSpPr>
          <p:spPr bwMode="auto">
            <a:xfrm>
              <a:off x="3516671" y="4088195"/>
              <a:ext cx="357188" cy="255588"/>
            </a:xfrm>
            <a:custGeom>
              <a:avLst/>
              <a:gdLst>
                <a:gd name="T0" fmla="*/ 93 w 95"/>
                <a:gd name="T1" fmla="*/ 18 h 68"/>
                <a:gd name="T2" fmla="*/ 78 w 95"/>
                <a:gd name="T3" fmla="*/ 42 h 68"/>
                <a:gd name="T4" fmla="*/ 16 w 95"/>
                <a:gd name="T5" fmla="*/ 65 h 68"/>
                <a:gd name="T6" fmla="*/ 4 w 95"/>
                <a:gd name="T7" fmla="*/ 48 h 68"/>
                <a:gd name="T8" fmla="*/ 3 w 95"/>
                <a:gd name="T9" fmla="*/ 44 h 68"/>
                <a:gd name="T10" fmla="*/ 13 w 95"/>
                <a:gd name="T11" fmla="*/ 22 h 68"/>
                <a:gd name="T12" fmla="*/ 68 w 95"/>
                <a:gd name="T13" fmla="*/ 3 h 68"/>
                <a:gd name="T14" fmla="*/ 93 w 95"/>
                <a:gd name="T15" fmla="*/ 1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8">
                  <a:moveTo>
                    <a:pt x="93" y="18"/>
                  </a:moveTo>
                  <a:cubicBezTo>
                    <a:pt x="95" y="28"/>
                    <a:pt x="89" y="39"/>
                    <a:pt x="78" y="42"/>
                  </a:cubicBezTo>
                  <a:cubicBezTo>
                    <a:pt x="16" y="65"/>
                    <a:pt x="16" y="65"/>
                    <a:pt x="16" y="65"/>
                  </a:cubicBezTo>
                  <a:cubicBezTo>
                    <a:pt x="6" y="68"/>
                    <a:pt x="7" y="59"/>
                    <a:pt x="4" y="48"/>
                  </a:cubicBezTo>
                  <a:cubicBezTo>
                    <a:pt x="3" y="44"/>
                    <a:pt x="3" y="44"/>
                    <a:pt x="3" y="44"/>
                  </a:cubicBezTo>
                  <a:cubicBezTo>
                    <a:pt x="0" y="33"/>
                    <a:pt x="5" y="27"/>
                    <a:pt x="13" y="22"/>
                  </a:cubicBezTo>
                  <a:cubicBezTo>
                    <a:pt x="68" y="3"/>
                    <a:pt x="68" y="3"/>
                    <a:pt x="68" y="3"/>
                  </a:cubicBezTo>
                  <a:cubicBezTo>
                    <a:pt x="79" y="0"/>
                    <a:pt x="90" y="7"/>
                    <a:pt x="93" y="18"/>
                  </a:cubicBezTo>
                </a:path>
              </a:pathLst>
            </a:custGeom>
            <a:solidFill>
              <a:srgbClr val="F4C9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47"/>
            <p:cNvSpPr>
              <a:spLocks/>
            </p:cNvSpPr>
            <p:nvPr/>
          </p:nvSpPr>
          <p:spPr bwMode="auto">
            <a:xfrm>
              <a:off x="3797658" y="4373945"/>
              <a:ext cx="373063" cy="225425"/>
            </a:xfrm>
            <a:custGeom>
              <a:avLst/>
              <a:gdLst>
                <a:gd name="T0" fmla="*/ 96 w 99"/>
                <a:gd name="T1" fmla="*/ 22 h 60"/>
                <a:gd name="T2" fmla="*/ 77 w 99"/>
                <a:gd name="T3" fmla="*/ 50 h 60"/>
                <a:gd name="T4" fmla="*/ 30 w 99"/>
                <a:gd name="T5" fmla="*/ 58 h 60"/>
                <a:gd name="T6" fmla="*/ 2 w 99"/>
                <a:gd name="T7" fmla="*/ 39 h 60"/>
                <a:gd name="T8" fmla="*/ 22 w 99"/>
                <a:gd name="T9" fmla="*/ 10 h 60"/>
                <a:gd name="T10" fmla="*/ 68 w 99"/>
                <a:gd name="T11" fmla="*/ 2 h 60"/>
                <a:gd name="T12" fmla="*/ 96 w 99"/>
                <a:gd name="T13" fmla="*/ 22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96" y="22"/>
                  </a:moveTo>
                  <a:cubicBezTo>
                    <a:pt x="99" y="35"/>
                    <a:pt x="90" y="47"/>
                    <a:pt x="77" y="50"/>
                  </a:cubicBezTo>
                  <a:cubicBezTo>
                    <a:pt x="30" y="58"/>
                    <a:pt x="30" y="58"/>
                    <a:pt x="30" y="58"/>
                  </a:cubicBezTo>
                  <a:cubicBezTo>
                    <a:pt x="17" y="60"/>
                    <a:pt x="4" y="52"/>
                    <a:pt x="2" y="39"/>
                  </a:cubicBezTo>
                  <a:cubicBezTo>
                    <a:pt x="0" y="25"/>
                    <a:pt x="8" y="13"/>
                    <a:pt x="22" y="10"/>
                  </a:cubicBezTo>
                  <a:cubicBezTo>
                    <a:pt x="68" y="2"/>
                    <a:pt x="68" y="2"/>
                    <a:pt x="68" y="2"/>
                  </a:cubicBezTo>
                  <a:cubicBezTo>
                    <a:pt x="81" y="0"/>
                    <a:pt x="94" y="8"/>
                    <a:pt x="96" y="22"/>
                  </a:cubicBezTo>
                </a:path>
              </a:pathLst>
            </a:custGeom>
            <a:solidFill>
              <a:srgbClr val="F4C9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48"/>
            <p:cNvSpPr>
              <a:spLocks/>
            </p:cNvSpPr>
            <p:nvPr/>
          </p:nvSpPr>
          <p:spPr bwMode="auto">
            <a:xfrm>
              <a:off x="3726221" y="4200907"/>
              <a:ext cx="373063" cy="228600"/>
            </a:xfrm>
            <a:custGeom>
              <a:avLst/>
              <a:gdLst>
                <a:gd name="T0" fmla="*/ 96 w 99"/>
                <a:gd name="T1" fmla="*/ 22 h 61"/>
                <a:gd name="T2" fmla="*/ 77 w 99"/>
                <a:gd name="T3" fmla="*/ 50 h 61"/>
                <a:gd name="T4" fmla="*/ 30 w 99"/>
                <a:gd name="T5" fmla="*/ 58 h 61"/>
                <a:gd name="T6" fmla="*/ 2 w 99"/>
                <a:gd name="T7" fmla="*/ 39 h 61"/>
                <a:gd name="T8" fmla="*/ 22 w 99"/>
                <a:gd name="T9" fmla="*/ 11 h 61"/>
                <a:gd name="T10" fmla="*/ 68 w 99"/>
                <a:gd name="T11" fmla="*/ 2 h 61"/>
                <a:gd name="T12" fmla="*/ 96 w 99"/>
                <a:gd name="T13" fmla="*/ 22 h 61"/>
              </a:gdLst>
              <a:ahLst/>
              <a:cxnLst>
                <a:cxn ang="0">
                  <a:pos x="T0" y="T1"/>
                </a:cxn>
                <a:cxn ang="0">
                  <a:pos x="T2" y="T3"/>
                </a:cxn>
                <a:cxn ang="0">
                  <a:pos x="T4" y="T5"/>
                </a:cxn>
                <a:cxn ang="0">
                  <a:pos x="T6" y="T7"/>
                </a:cxn>
                <a:cxn ang="0">
                  <a:pos x="T8" y="T9"/>
                </a:cxn>
                <a:cxn ang="0">
                  <a:pos x="T10" y="T11"/>
                </a:cxn>
                <a:cxn ang="0">
                  <a:pos x="T12" y="T13"/>
                </a:cxn>
              </a:cxnLst>
              <a:rect l="0" t="0" r="r" b="b"/>
              <a:pathLst>
                <a:path w="99" h="61">
                  <a:moveTo>
                    <a:pt x="96" y="22"/>
                  </a:moveTo>
                  <a:cubicBezTo>
                    <a:pt x="99" y="35"/>
                    <a:pt x="90" y="48"/>
                    <a:pt x="77" y="50"/>
                  </a:cubicBezTo>
                  <a:cubicBezTo>
                    <a:pt x="30" y="58"/>
                    <a:pt x="30" y="58"/>
                    <a:pt x="30" y="58"/>
                  </a:cubicBezTo>
                  <a:cubicBezTo>
                    <a:pt x="17" y="61"/>
                    <a:pt x="4" y="52"/>
                    <a:pt x="2" y="39"/>
                  </a:cubicBezTo>
                  <a:cubicBezTo>
                    <a:pt x="0" y="26"/>
                    <a:pt x="8" y="13"/>
                    <a:pt x="22" y="11"/>
                  </a:cubicBezTo>
                  <a:cubicBezTo>
                    <a:pt x="68" y="2"/>
                    <a:pt x="68" y="2"/>
                    <a:pt x="68" y="2"/>
                  </a:cubicBezTo>
                  <a:cubicBezTo>
                    <a:pt x="82" y="0"/>
                    <a:pt x="94" y="9"/>
                    <a:pt x="96" y="22"/>
                  </a:cubicBezTo>
                </a:path>
              </a:pathLst>
            </a:custGeom>
            <a:solidFill>
              <a:srgbClr val="F4C9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49"/>
            <p:cNvSpPr>
              <a:spLocks/>
            </p:cNvSpPr>
            <p:nvPr/>
          </p:nvSpPr>
          <p:spPr bwMode="auto">
            <a:xfrm>
              <a:off x="3846871" y="4558095"/>
              <a:ext cx="330200" cy="203200"/>
            </a:xfrm>
            <a:custGeom>
              <a:avLst/>
              <a:gdLst>
                <a:gd name="T0" fmla="*/ 86 w 88"/>
                <a:gd name="T1" fmla="*/ 20 h 54"/>
                <a:gd name="T2" fmla="*/ 69 w 88"/>
                <a:gd name="T3" fmla="*/ 44 h 54"/>
                <a:gd name="T4" fmla="*/ 27 w 88"/>
                <a:gd name="T5" fmla="*/ 52 h 54"/>
                <a:gd name="T6" fmla="*/ 2 w 88"/>
                <a:gd name="T7" fmla="*/ 35 h 54"/>
                <a:gd name="T8" fmla="*/ 20 w 88"/>
                <a:gd name="T9" fmla="*/ 10 h 54"/>
                <a:gd name="T10" fmla="*/ 61 w 88"/>
                <a:gd name="T11" fmla="*/ 2 h 54"/>
                <a:gd name="T12" fmla="*/ 86 w 88"/>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88" h="54">
                  <a:moveTo>
                    <a:pt x="86" y="20"/>
                  </a:moveTo>
                  <a:cubicBezTo>
                    <a:pt x="88" y="31"/>
                    <a:pt x="80" y="42"/>
                    <a:pt x="69" y="44"/>
                  </a:cubicBezTo>
                  <a:cubicBezTo>
                    <a:pt x="27" y="52"/>
                    <a:pt x="27" y="52"/>
                    <a:pt x="27" y="52"/>
                  </a:cubicBezTo>
                  <a:cubicBezTo>
                    <a:pt x="16" y="54"/>
                    <a:pt x="4" y="46"/>
                    <a:pt x="2" y="35"/>
                  </a:cubicBezTo>
                  <a:cubicBezTo>
                    <a:pt x="0" y="23"/>
                    <a:pt x="8" y="12"/>
                    <a:pt x="20" y="10"/>
                  </a:cubicBezTo>
                  <a:cubicBezTo>
                    <a:pt x="61" y="2"/>
                    <a:pt x="61" y="2"/>
                    <a:pt x="61" y="2"/>
                  </a:cubicBezTo>
                  <a:cubicBezTo>
                    <a:pt x="73" y="0"/>
                    <a:pt x="84" y="8"/>
                    <a:pt x="86" y="20"/>
                  </a:cubicBezTo>
                </a:path>
              </a:pathLst>
            </a:custGeom>
            <a:solidFill>
              <a:srgbClr val="F4C9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50"/>
            <p:cNvSpPr>
              <a:spLocks/>
            </p:cNvSpPr>
            <p:nvPr/>
          </p:nvSpPr>
          <p:spPr bwMode="auto">
            <a:xfrm>
              <a:off x="3869096" y="4734307"/>
              <a:ext cx="288925" cy="176213"/>
            </a:xfrm>
            <a:custGeom>
              <a:avLst/>
              <a:gdLst>
                <a:gd name="T0" fmla="*/ 75 w 77"/>
                <a:gd name="T1" fmla="*/ 17 h 47"/>
                <a:gd name="T2" fmla="*/ 60 w 77"/>
                <a:gd name="T3" fmla="*/ 39 h 47"/>
                <a:gd name="T4" fmla="*/ 23 w 77"/>
                <a:gd name="T5" fmla="*/ 45 h 47"/>
                <a:gd name="T6" fmla="*/ 1 w 77"/>
                <a:gd name="T7" fmla="*/ 30 h 47"/>
                <a:gd name="T8" fmla="*/ 17 w 77"/>
                <a:gd name="T9" fmla="*/ 8 h 47"/>
                <a:gd name="T10" fmla="*/ 53 w 77"/>
                <a:gd name="T11" fmla="*/ 1 h 47"/>
                <a:gd name="T12" fmla="*/ 75 w 77"/>
                <a:gd name="T13" fmla="*/ 17 h 47"/>
              </a:gdLst>
              <a:ahLst/>
              <a:cxnLst>
                <a:cxn ang="0">
                  <a:pos x="T0" y="T1"/>
                </a:cxn>
                <a:cxn ang="0">
                  <a:pos x="T2" y="T3"/>
                </a:cxn>
                <a:cxn ang="0">
                  <a:pos x="T4" y="T5"/>
                </a:cxn>
                <a:cxn ang="0">
                  <a:pos x="T6" y="T7"/>
                </a:cxn>
                <a:cxn ang="0">
                  <a:pos x="T8" y="T9"/>
                </a:cxn>
                <a:cxn ang="0">
                  <a:pos x="T10" y="T11"/>
                </a:cxn>
                <a:cxn ang="0">
                  <a:pos x="T12" y="T13"/>
                </a:cxn>
              </a:cxnLst>
              <a:rect l="0" t="0" r="r" b="b"/>
              <a:pathLst>
                <a:path w="77" h="47">
                  <a:moveTo>
                    <a:pt x="75" y="17"/>
                  </a:moveTo>
                  <a:cubicBezTo>
                    <a:pt x="77" y="27"/>
                    <a:pt x="70" y="37"/>
                    <a:pt x="60" y="39"/>
                  </a:cubicBezTo>
                  <a:cubicBezTo>
                    <a:pt x="23" y="45"/>
                    <a:pt x="23" y="45"/>
                    <a:pt x="23" y="45"/>
                  </a:cubicBezTo>
                  <a:cubicBezTo>
                    <a:pt x="13" y="47"/>
                    <a:pt x="3" y="40"/>
                    <a:pt x="1" y="30"/>
                  </a:cubicBezTo>
                  <a:cubicBezTo>
                    <a:pt x="0" y="20"/>
                    <a:pt x="6" y="10"/>
                    <a:pt x="17" y="8"/>
                  </a:cubicBezTo>
                  <a:cubicBezTo>
                    <a:pt x="53" y="1"/>
                    <a:pt x="53" y="1"/>
                    <a:pt x="53" y="1"/>
                  </a:cubicBezTo>
                  <a:cubicBezTo>
                    <a:pt x="63" y="0"/>
                    <a:pt x="73" y="6"/>
                    <a:pt x="75" y="17"/>
                  </a:cubicBezTo>
                </a:path>
              </a:pathLst>
            </a:custGeom>
            <a:solidFill>
              <a:srgbClr val="F4C9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51"/>
            <p:cNvSpPr>
              <a:spLocks/>
            </p:cNvSpPr>
            <p:nvPr/>
          </p:nvSpPr>
          <p:spPr bwMode="auto">
            <a:xfrm>
              <a:off x="5048608" y="3223007"/>
              <a:ext cx="230188" cy="303213"/>
            </a:xfrm>
            <a:custGeom>
              <a:avLst/>
              <a:gdLst>
                <a:gd name="T0" fmla="*/ 52 w 61"/>
                <a:gd name="T1" fmla="*/ 0 h 81"/>
                <a:gd name="T2" fmla="*/ 0 w 61"/>
                <a:gd name="T3" fmla="*/ 16 h 81"/>
                <a:gd name="T4" fmla="*/ 0 w 61"/>
                <a:gd name="T5" fmla="*/ 16 h 81"/>
                <a:gd name="T6" fmla="*/ 0 w 61"/>
                <a:gd name="T7" fmla="*/ 16 h 81"/>
                <a:gd name="T8" fmla="*/ 19 w 61"/>
                <a:gd name="T9" fmla="*/ 81 h 81"/>
                <a:gd name="T10" fmla="*/ 52 w 61"/>
                <a:gd name="T11" fmla="*/ 0 h 81"/>
              </a:gdLst>
              <a:ahLst/>
              <a:cxnLst>
                <a:cxn ang="0">
                  <a:pos x="T0" y="T1"/>
                </a:cxn>
                <a:cxn ang="0">
                  <a:pos x="T2" y="T3"/>
                </a:cxn>
                <a:cxn ang="0">
                  <a:pos x="T4" y="T5"/>
                </a:cxn>
                <a:cxn ang="0">
                  <a:pos x="T6" y="T7"/>
                </a:cxn>
                <a:cxn ang="0">
                  <a:pos x="T8" y="T9"/>
                </a:cxn>
                <a:cxn ang="0">
                  <a:pos x="T10" y="T11"/>
                </a:cxn>
              </a:cxnLst>
              <a:rect l="0" t="0" r="r" b="b"/>
              <a:pathLst>
                <a:path w="61" h="81">
                  <a:moveTo>
                    <a:pt x="52" y="0"/>
                  </a:moveTo>
                  <a:cubicBezTo>
                    <a:pt x="0" y="16"/>
                    <a:pt x="0" y="16"/>
                    <a:pt x="0" y="16"/>
                  </a:cubicBezTo>
                  <a:cubicBezTo>
                    <a:pt x="0" y="16"/>
                    <a:pt x="0" y="16"/>
                    <a:pt x="0" y="16"/>
                  </a:cubicBezTo>
                  <a:cubicBezTo>
                    <a:pt x="0" y="16"/>
                    <a:pt x="0" y="16"/>
                    <a:pt x="0" y="16"/>
                  </a:cubicBezTo>
                  <a:cubicBezTo>
                    <a:pt x="19" y="81"/>
                    <a:pt x="19" y="81"/>
                    <a:pt x="19" y="81"/>
                  </a:cubicBezTo>
                  <a:cubicBezTo>
                    <a:pt x="47" y="65"/>
                    <a:pt x="61" y="32"/>
                    <a:pt x="52" y="0"/>
                  </a:cubicBezTo>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Rectangle 52"/>
            <p:cNvSpPr>
              <a:spLocks noChangeArrowheads="1"/>
            </p:cNvSpPr>
            <p:nvPr/>
          </p:nvSpPr>
          <p:spPr bwMode="auto">
            <a:xfrm>
              <a:off x="5048608" y="3281745"/>
              <a:ext cx="1588" cy="1588"/>
            </a:xfrm>
            <a:prstGeom prst="rect">
              <a:avLst/>
            </a:prstGeom>
            <a:solidFill>
              <a:srgbClr val="FAAF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53"/>
            <p:cNvSpPr>
              <a:spLocks/>
            </p:cNvSpPr>
            <p:nvPr/>
          </p:nvSpPr>
          <p:spPr bwMode="auto">
            <a:xfrm>
              <a:off x="5048608" y="328174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54"/>
            <p:cNvSpPr>
              <a:spLocks noEditPoints="1"/>
            </p:cNvSpPr>
            <p:nvPr/>
          </p:nvSpPr>
          <p:spPr bwMode="auto">
            <a:xfrm>
              <a:off x="5067658" y="3526220"/>
              <a:ext cx="52388" cy="34925"/>
            </a:xfrm>
            <a:custGeom>
              <a:avLst/>
              <a:gdLst>
                <a:gd name="T0" fmla="*/ 14 w 14"/>
                <a:gd name="T1" fmla="*/ 0 h 9"/>
                <a:gd name="T2" fmla="*/ 0 w 14"/>
                <a:gd name="T3" fmla="*/ 9 h 9"/>
                <a:gd name="T4" fmla="*/ 0 w 14"/>
                <a:gd name="T5" fmla="*/ 9 h 9"/>
                <a:gd name="T6" fmla="*/ 14 w 14"/>
                <a:gd name="T7" fmla="*/ 0 h 9"/>
                <a:gd name="T8" fmla="*/ 14 w 14"/>
                <a:gd name="T9" fmla="*/ 0 h 9"/>
                <a:gd name="T10" fmla="*/ 14 w 14"/>
                <a:gd name="T11" fmla="*/ 0 h 9"/>
                <a:gd name="T12" fmla="*/ 14 w 14"/>
                <a:gd name="T13" fmla="*/ 0 h 9"/>
                <a:gd name="T14" fmla="*/ 14 w 14"/>
                <a:gd name="T15" fmla="*/ 0 h 9"/>
                <a:gd name="T16" fmla="*/ 14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14" y="0"/>
                  </a:moveTo>
                  <a:cubicBezTo>
                    <a:pt x="0" y="9"/>
                    <a:pt x="0" y="9"/>
                    <a:pt x="0" y="9"/>
                  </a:cubicBezTo>
                  <a:cubicBezTo>
                    <a:pt x="0" y="9"/>
                    <a:pt x="0" y="9"/>
                    <a:pt x="0" y="9"/>
                  </a:cubicBez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rgbClr val="EE8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55"/>
            <p:cNvSpPr>
              <a:spLocks/>
            </p:cNvSpPr>
            <p:nvPr/>
          </p:nvSpPr>
          <p:spPr bwMode="auto">
            <a:xfrm>
              <a:off x="5048608" y="3281745"/>
              <a:ext cx="71438" cy="244475"/>
            </a:xfrm>
            <a:custGeom>
              <a:avLst/>
              <a:gdLst>
                <a:gd name="T0" fmla="*/ 0 w 19"/>
                <a:gd name="T1" fmla="*/ 0 h 65"/>
                <a:gd name="T2" fmla="*/ 0 w 19"/>
                <a:gd name="T3" fmla="*/ 0 h 65"/>
                <a:gd name="T4" fmla="*/ 19 w 19"/>
                <a:gd name="T5" fmla="*/ 65 h 65"/>
                <a:gd name="T6" fmla="*/ 19 w 19"/>
                <a:gd name="T7" fmla="*/ 65 h 65"/>
                <a:gd name="T8" fmla="*/ 19 w 19"/>
                <a:gd name="T9" fmla="*/ 65 h 65"/>
                <a:gd name="T10" fmla="*/ 0 w 19"/>
                <a:gd name="T11" fmla="*/ 0 h 65"/>
              </a:gdLst>
              <a:ahLst/>
              <a:cxnLst>
                <a:cxn ang="0">
                  <a:pos x="T0" y="T1"/>
                </a:cxn>
                <a:cxn ang="0">
                  <a:pos x="T2" y="T3"/>
                </a:cxn>
                <a:cxn ang="0">
                  <a:pos x="T4" y="T5"/>
                </a:cxn>
                <a:cxn ang="0">
                  <a:pos x="T6" y="T7"/>
                </a:cxn>
                <a:cxn ang="0">
                  <a:pos x="T8" y="T9"/>
                </a:cxn>
                <a:cxn ang="0">
                  <a:pos x="T10" y="T11"/>
                </a:cxn>
              </a:cxnLst>
              <a:rect l="0" t="0" r="r" b="b"/>
              <a:pathLst>
                <a:path w="19" h="65">
                  <a:moveTo>
                    <a:pt x="0" y="0"/>
                  </a:moveTo>
                  <a:cubicBezTo>
                    <a:pt x="0" y="0"/>
                    <a:pt x="0" y="0"/>
                    <a:pt x="0" y="0"/>
                  </a:cubicBezTo>
                  <a:cubicBezTo>
                    <a:pt x="19" y="65"/>
                    <a:pt x="19" y="65"/>
                    <a:pt x="19" y="65"/>
                  </a:cubicBezTo>
                  <a:cubicBezTo>
                    <a:pt x="19" y="65"/>
                    <a:pt x="19" y="65"/>
                    <a:pt x="19" y="65"/>
                  </a:cubicBezTo>
                  <a:cubicBezTo>
                    <a:pt x="19" y="65"/>
                    <a:pt x="19" y="65"/>
                    <a:pt x="19" y="65"/>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56"/>
            <p:cNvSpPr>
              <a:spLocks/>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57"/>
            <p:cNvSpPr>
              <a:spLocks/>
            </p:cNvSpPr>
            <p:nvPr/>
          </p:nvSpPr>
          <p:spPr bwMode="auto">
            <a:xfrm>
              <a:off x="4993046" y="3281745"/>
              <a:ext cx="127000" cy="279400"/>
            </a:xfrm>
            <a:custGeom>
              <a:avLst/>
              <a:gdLst>
                <a:gd name="T0" fmla="*/ 35 w 80"/>
                <a:gd name="T1" fmla="*/ 0 h 176"/>
                <a:gd name="T2" fmla="*/ 35 w 80"/>
                <a:gd name="T3" fmla="*/ 0 h 176"/>
                <a:gd name="T4" fmla="*/ 0 w 80"/>
                <a:gd name="T5" fmla="*/ 10 h 176"/>
                <a:gd name="T6" fmla="*/ 19 w 80"/>
                <a:gd name="T7" fmla="*/ 74 h 176"/>
                <a:gd name="T8" fmla="*/ 47 w 80"/>
                <a:gd name="T9" fmla="*/ 176 h 176"/>
                <a:gd name="T10" fmla="*/ 80 w 80"/>
                <a:gd name="T11" fmla="*/ 154 h 176"/>
                <a:gd name="T12" fmla="*/ 80 w 80"/>
                <a:gd name="T13" fmla="*/ 154 h 176"/>
                <a:gd name="T14" fmla="*/ 80 w 80"/>
                <a:gd name="T15" fmla="*/ 154 h 176"/>
                <a:gd name="T16" fmla="*/ 35 w 80"/>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76">
                  <a:moveTo>
                    <a:pt x="35" y="0"/>
                  </a:moveTo>
                  <a:lnTo>
                    <a:pt x="35" y="0"/>
                  </a:lnTo>
                  <a:lnTo>
                    <a:pt x="0" y="10"/>
                  </a:lnTo>
                  <a:lnTo>
                    <a:pt x="19" y="74"/>
                  </a:lnTo>
                  <a:lnTo>
                    <a:pt x="47" y="176"/>
                  </a:lnTo>
                  <a:lnTo>
                    <a:pt x="80" y="154"/>
                  </a:lnTo>
                  <a:lnTo>
                    <a:pt x="80" y="154"/>
                  </a:lnTo>
                  <a:lnTo>
                    <a:pt x="80" y="154"/>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58"/>
            <p:cNvSpPr>
              <a:spLocks/>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close/>
                </a:path>
              </a:pathLst>
            </a:custGeom>
            <a:solidFill>
              <a:srgbClr val="ED7A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59"/>
            <p:cNvSpPr>
              <a:spLocks/>
            </p:cNvSpPr>
            <p:nvPr/>
          </p:nvSpPr>
          <p:spPr bwMode="auto">
            <a:xfrm>
              <a:off x="4993046" y="3297620"/>
              <a:ext cx="30163" cy="101600"/>
            </a:xfrm>
            <a:custGeom>
              <a:avLst/>
              <a:gdLst>
                <a:gd name="T0" fmla="*/ 0 w 19"/>
                <a:gd name="T1" fmla="*/ 0 h 64"/>
                <a:gd name="T2" fmla="*/ 0 w 19"/>
                <a:gd name="T3" fmla="*/ 0 h 64"/>
                <a:gd name="T4" fmla="*/ 19 w 19"/>
                <a:gd name="T5" fmla="*/ 64 h 64"/>
                <a:gd name="T6" fmla="*/ 0 w 19"/>
                <a:gd name="T7" fmla="*/ 0 h 64"/>
              </a:gdLst>
              <a:ahLst/>
              <a:cxnLst>
                <a:cxn ang="0">
                  <a:pos x="T0" y="T1"/>
                </a:cxn>
                <a:cxn ang="0">
                  <a:pos x="T2" y="T3"/>
                </a:cxn>
                <a:cxn ang="0">
                  <a:pos x="T4" y="T5"/>
                </a:cxn>
                <a:cxn ang="0">
                  <a:pos x="T6" y="T7"/>
                </a:cxn>
              </a:cxnLst>
              <a:rect l="0" t="0" r="r" b="b"/>
              <a:pathLst>
                <a:path w="19" h="64">
                  <a:moveTo>
                    <a:pt x="0" y="0"/>
                  </a:moveTo>
                  <a:lnTo>
                    <a:pt x="0" y="0"/>
                  </a:lnTo>
                  <a:lnTo>
                    <a:pt x="19" y="6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60"/>
            <p:cNvSpPr>
              <a:spLocks noEditPoints="1"/>
            </p:cNvSpPr>
            <p:nvPr/>
          </p:nvSpPr>
          <p:spPr bwMode="auto">
            <a:xfrm>
              <a:off x="3354746" y="4027870"/>
              <a:ext cx="82550" cy="6350"/>
            </a:xfrm>
            <a:custGeom>
              <a:avLst/>
              <a:gdLst>
                <a:gd name="T0" fmla="*/ 0 w 22"/>
                <a:gd name="T1" fmla="*/ 2 h 2"/>
                <a:gd name="T2" fmla="*/ 0 w 22"/>
                <a:gd name="T3" fmla="*/ 2 h 2"/>
                <a:gd name="T4" fmla="*/ 0 w 22"/>
                <a:gd name="T5" fmla="*/ 2 h 2"/>
                <a:gd name="T6" fmla="*/ 22 w 22"/>
                <a:gd name="T7" fmla="*/ 0 h 2"/>
                <a:gd name="T8" fmla="*/ 22 w 22"/>
                <a:gd name="T9" fmla="*/ 0 h 2"/>
                <a:gd name="T10" fmla="*/ 2 w 22"/>
                <a:gd name="T11" fmla="*/ 2 h 2"/>
                <a:gd name="T12" fmla="*/ 0 w 22"/>
                <a:gd name="T13" fmla="*/ 2 h 2"/>
                <a:gd name="T14" fmla="*/ 2 w 22"/>
                <a:gd name="T15" fmla="*/ 2 h 2"/>
                <a:gd name="T16" fmla="*/ 22 w 22"/>
                <a:gd name="T17" fmla="*/ 0 h 2"/>
                <a:gd name="T18" fmla="*/ 22 w 22"/>
                <a:gd name="T19" fmla="*/ 0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0" y="2"/>
                  </a:moveTo>
                  <a:cubicBezTo>
                    <a:pt x="0" y="2"/>
                    <a:pt x="0" y="2"/>
                    <a:pt x="0" y="2"/>
                  </a:cubicBezTo>
                  <a:cubicBezTo>
                    <a:pt x="0" y="2"/>
                    <a:pt x="0" y="2"/>
                    <a:pt x="0" y="2"/>
                  </a:cubicBezTo>
                  <a:moveTo>
                    <a:pt x="22" y="0"/>
                  </a:moveTo>
                  <a:cubicBezTo>
                    <a:pt x="22" y="0"/>
                    <a:pt x="22" y="0"/>
                    <a:pt x="22" y="0"/>
                  </a:cubicBezTo>
                  <a:cubicBezTo>
                    <a:pt x="15" y="1"/>
                    <a:pt x="8" y="2"/>
                    <a:pt x="2" y="2"/>
                  </a:cubicBezTo>
                  <a:cubicBezTo>
                    <a:pt x="1" y="2"/>
                    <a:pt x="1" y="2"/>
                    <a:pt x="0" y="2"/>
                  </a:cubicBezTo>
                  <a:cubicBezTo>
                    <a:pt x="1" y="2"/>
                    <a:pt x="1" y="2"/>
                    <a:pt x="2" y="2"/>
                  </a:cubicBezTo>
                  <a:cubicBezTo>
                    <a:pt x="8" y="2"/>
                    <a:pt x="15" y="1"/>
                    <a:pt x="22" y="0"/>
                  </a:cubicBezTo>
                  <a:cubicBezTo>
                    <a:pt x="22" y="0"/>
                    <a:pt x="22" y="0"/>
                    <a:pt x="22" y="0"/>
                  </a:cubicBezTo>
                  <a:cubicBezTo>
                    <a:pt x="22" y="0"/>
                    <a:pt x="22" y="0"/>
                    <a:pt x="22" y="0"/>
                  </a:cubicBezTo>
                </a:path>
              </a:pathLst>
            </a:custGeom>
            <a:solidFill>
              <a:srgbClr val="EE8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61"/>
            <p:cNvSpPr>
              <a:spLocks/>
            </p:cNvSpPr>
            <p:nvPr/>
          </p:nvSpPr>
          <p:spPr bwMode="auto">
            <a:xfrm>
              <a:off x="3110271" y="3775457"/>
              <a:ext cx="327025" cy="258763"/>
            </a:xfrm>
            <a:custGeom>
              <a:avLst/>
              <a:gdLst>
                <a:gd name="T0" fmla="*/ 67 w 87"/>
                <a:gd name="T1" fmla="*/ 0 h 69"/>
                <a:gd name="T2" fmla="*/ 0 w 87"/>
                <a:gd name="T3" fmla="*/ 20 h 69"/>
                <a:gd name="T4" fmla="*/ 65 w 87"/>
                <a:gd name="T5" fmla="*/ 69 h 69"/>
                <a:gd name="T6" fmla="*/ 65 w 87"/>
                <a:gd name="T7" fmla="*/ 69 h 69"/>
                <a:gd name="T8" fmla="*/ 65 w 87"/>
                <a:gd name="T9" fmla="*/ 69 h 69"/>
                <a:gd name="T10" fmla="*/ 67 w 87"/>
                <a:gd name="T11" fmla="*/ 69 h 69"/>
                <a:gd name="T12" fmla="*/ 87 w 87"/>
                <a:gd name="T13" fmla="*/ 67 h 69"/>
                <a:gd name="T14" fmla="*/ 87 w 87"/>
                <a:gd name="T15" fmla="*/ 67 h 69"/>
                <a:gd name="T16" fmla="*/ 86 w 87"/>
                <a:gd name="T17" fmla="*/ 65 h 69"/>
                <a:gd name="T18" fmla="*/ 86 w 87"/>
                <a:gd name="T19" fmla="*/ 65 h 69"/>
                <a:gd name="T20" fmla="*/ 86 w 87"/>
                <a:gd name="T21" fmla="*/ 65 h 69"/>
                <a:gd name="T22" fmla="*/ 84 w 87"/>
                <a:gd name="T23" fmla="*/ 57 h 69"/>
                <a:gd name="T24" fmla="*/ 84 w 87"/>
                <a:gd name="T25" fmla="*/ 57 h 69"/>
                <a:gd name="T26" fmla="*/ 83 w 87"/>
                <a:gd name="T27" fmla="*/ 55 h 69"/>
                <a:gd name="T28" fmla="*/ 82 w 87"/>
                <a:gd name="T29" fmla="*/ 50 h 69"/>
                <a:gd name="T30" fmla="*/ 69 w 87"/>
                <a:gd name="T31" fmla="*/ 8 h 69"/>
                <a:gd name="T32" fmla="*/ 69 w 87"/>
                <a:gd name="T33" fmla="*/ 8 h 69"/>
                <a:gd name="T34" fmla="*/ 69 w 87"/>
                <a:gd name="T35" fmla="*/ 8 h 69"/>
                <a:gd name="T36" fmla="*/ 67 w 87"/>
                <a:gd name="T37" fmla="*/ 1 h 69"/>
                <a:gd name="T38" fmla="*/ 67 w 87"/>
                <a:gd name="T39" fmla="*/ 1 h 69"/>
                <a:gd name="T40" fmla="*/ 67 w 87"/>
                <a:gd name="T41" fmla="*/ 0 h 69"/>
                <a:gd name="T42" fmla="*/ 67 w 87"/>
                <a:gd name="T43" fmla="*/ 0 h 69"/>
                <a:gd name="T44" fmla="*/ 67 w 87"/>
                <a:gd name="T4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69">
                  <a:moveTo>
                    <a:pt x="67" y="0"/>
                  </a:moveTo>
                  <a:cubicBezTo>
                    <a:pt x="0" y="20"/>
                    <a:pt x="0" y="20"/>
                    <a:pt x="0" y="20"/>
                  </a:cubicBezTo>
                  <a:cubicBezTo>
                    <a:pt x="9" y="49"/>
                    <a:pt x="36" y="69"/>
                    <a:pt x="65" y="69"/>
                  </a:cubicBezTo>
                  <a:cubicBezTo>
                    <a:pt x="65" y="69"/>
                    <a:pt x="65" y="69"/>
                    <a:pt x="65" y="69"/>
                  </a:cubicBezTo>
                  <a:cubicBezTo>
                    <a:pt x="65" y="69"/>
                    <a:pt x="65" y="69"/>
                    <a:pt x="65" y="69"/>
                  </a:cubicBezTo>
                  <a:cubicBezTo>
                    <a:pt x="66" y="69"/>
                    <a:pt x="66" y="69"/>
                    <a:pt x="67" y="69"/>
                  </a:cubicBezTo>
                  <a:cubicBezTo>
                    <a:pt x="73" y="69"/>
                    <a:pt x="80" y="68"/>
                    <a:pt x="87" y="67"/>
                  </a:cubicBezTo>
                  <a:cubicBezTo>
                    <a:pt x="87" y="67"/>
                    <a:pt x="87" y="67"/>
                    <a:pt x="87" y="67"/>
                  </a:cubicBezTo>
                  <a:cubicBezTo>
                    <a:pt x="86" y="66"/>
                    <a:pt x="86" y="66"/>
                    <a:pt x="86" y="65"/>
                  </a:cubicBezTo>
                  <a:cubicBezTo>
                    <a:pt x="86" y="65"/>
                    <a:pt x="86" y="65"/>
                    <a:pt x="86" y="65"/>
                  </a:cubicBezTo>
                  <a:cubicBezTo>
                    <a:pt x="86" y="65"/>
                    <a:pt x="86" y="65"/>
                    <a:pt x="86" y="65"/>
                  </a:cubicBezTo>
                  <a:cubicBezTo>
                    <a:pt x="84" y="57"/>
                    <a:pt x="84" y="57"/>
                    <a:pt x="84" y="57"/>
                  </a:cubicBezTo>
                  <a:cubicBezTo>
                    <a:pt x="84" y="57"/>
                    <a:pt x="84" y="57"/>
                    <a:pt x="84" y="57"/>
                  </a:cubicBezTo>
                  <a:cubicBezTo>
                    <a:pt x="83" y="55"/>
                    <a:pt x="83" y="55"/>
                    <a:pt x="83" y="55"/>
                  </a:cubicBezTo>
                  <a:cubicBezTo>
                    <a:pt x="82" y="50"/>
                    <a:pt x="82" y="50"/>
                    <a:pt x="82" y="50"/>
                  </a:cubicBezTo>
                  <a:cubicBezTo>
                    <a:pt x="69" y="8"/>
                    <a:pt x="69" y="8"/>
                    <a:pt x="69" y="8"/>
                  </a:cubicBezTo>
                  <a:cubicBezTo>
                    <a:pt x="69" y="8"/>
                    <a:pt x="69" y="8"/>
                    <a:pt x="69" y="8"/>
                  </a:cubicBezTo>
                  <a:cubicBezTo>
                    <a:pt x="69" y="8"/>
                    <a:pt x="69" y="8"/>
                    <a:pt x="69" y="8"/>
                  </a:cubicBezTo>
                  <a:cubicBezTo>
                    <a:pt x="67" y="1"/>
                    <a:pt x="67" y="1"/>
                    <a:pt x="67" y="1"/>
                  </a:cubicBezTo>
                  <a:cubicBezTo>
                    <a:pt x="67" y="1"/>
                    <a:pt x="67" y="1"/>
                    <a:pt x="67" y="1"/>
                  </a:cubicBezTo>
                  <a:cubicBezTo>
                    <a:pt x="67" y="0"/>
                    <a:pt x="67" y="0"/>
                    <a:pt x="67" y="0"/>
                  </a:cubicBezTo>
                  <a:cubicBezTo>
                    <a:pt x="67" y="0"/>
                    <a:pt x="67" y="0"/>
                    <a:pt x="67" y="0"/>
                  </a:cubicBezTo>
                  <a:cubicBezTo>
                    <a:pt x="67" y="0"/>
                    <a:pt x="67" y="0"/>
                    <a:pt x="67" y="0"/>
                  </a:cubicBezTo>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62"/>
            <p:cNvSpPr>
              <a:spLocks noEditPoints="1"/>
            </p:cNvSpPr>
            <p:nvPr/>
          </p:nvSpPr>
          <p:spPr bwMode="auto">
            <a:xfrm>
              <a:off x="3362683" y="3775457"/>
              <a:ext cx="74613" cy="252413"/>
            </a:xfrm>
            <a:custGeom>
              <a:avLst/>
              <a:gdLst>
                <a:gd name="T0" fmla="*/ 19 w 20"/>
                <a:gd name="T1" fmla="*/ 65 h 67"/>
                <a:gd name="T2" fmla="*/ 20 w 20"/>
                <a:gd name="T3" fmla="*/ 67 h 67"/>
                <a:gd name="T4" fmla="*/ 20 w 20"/>
                <a:gd name="T5" fmla="*/ 67 h 67"/>
                <a:gd name="T6" fmla="*/ 20 w 20"/>
                <a:gd name="T7" fmla="*/ 67 h 67"/>
                <a:gd name="T8" fmla="*/ 19 w 20"/>
                <a:gd name="T9" fmla="*/ 65 h 67"/>
                <a:gd name="T10" fmla="*/ 19 w 20"/>
                <a:gd name="T11" fmla="*/ 65 h 67"/>
                <a:gd name="T12" fmla="*/ 19 w 20"/>
                <a:gd name="T13" fmla="*/ 65 h 67"/>
                <a:gd name="T14" fmla="*/ 19 w 20"/>
                <a:gd name="T15" fmla="*/ 65 h 67"/>
                <a:gd name="T16" fmla="*/ 19 w 20"/>
                <a:gd name="T17" fmla="*/ 65 h 67"/>
                <a:gd name="T18" fmla="*/ 0 w 20"/>
                <a:gd name="T19" fmla="*/ 0 h 67"/>
                <a:gd name="T20" fmla="*/ 0 w 20"/>
                <a:gd name="T21" fmla="*/ 0 h 67"/>
                <a:gd name="T22" fmla="*/ 0 w 20"/>
                <a:gd name="T23" fmla="*/ 0 h 67"/>
                <a:gd name="T24" fmla="*/ 0 w 2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7">
                  <a:moveTo>
                    <a:pt x="19" y="65"/>
                  </a:moveTo>
                  <a:cubicBezTo>
                    <a:pt x="19" y="66"/>
                    <a:pt x="19" y="66"/>
                    <a:pt x="20" y="67"/>
                  </a:cubicBezTo>
                  <a:cubicBezTo>
                    <a:pt x="20" y="67"/>
                    <a:pt x="20" y="67"/>
                    <a:pt x="20" y="67"/>
                  </a:cubicBezTo>
                  <a:cubicBezTo>
                    <a:pt x="20" y="67"/>
                    <a:pt x="20" y="67"/>
                    <a:pt x="20" y="67"/>
                  </a:cubicBezTo>
                  <a:cubicBezTo>
                    <a:pt x="19" y="66"/>
                    <a:pt x="19" y="66"/>
                    <a:pt x="19" y="65"/>
                  </a:cubicBezTo>
                  <a:moveTo>
                    <a:pt x="19" y="65"/>
                  </a:moveTo>
                  <a:cubicBezTo>
                    <a:pt x="19" y="65"/>
                    <a:pt x="19" y="65"/>
                    <a:pt x="19" y="65"/>
                  </a:cubicBezTo>
                  <a:cubicBezTo>
                    <a:pt x="19" y="65"/>
                    <a:pt x="19" y="65"/>
                    <a:pt x="19" y="65"/>
                  </a:cubicBezTo>
                  <a:cubicBezTo>
                    <a:pt x="19" y="65"/>
                    <a:pt x="19" y="65"/>
                    <a:pt x="19" y="65"/>
                  </a:cubicBezTo>
                  <a:moveTo>
                    <a:pt x="0" y="0"/>
                  </a:moveTo>
                  <a:cubicBezTo>
                    <a:pt x="0" y="0"/>
                    <a:pt x="0" y="0"/>
                    <a:pt x="0" y="0"/>
                  </a:cubicBezTo>
                  <a:cubicBezTo>
                    <a:pt x="0" y="0"/>
                    <a:pt x="0" y="0"/>
                    <a:pt x="0" y="0"/>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63"/>
            <p:cNvSpPr>
              <a:spLocks/>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close/>
                </a:path>
              </a:pathLst>
            </a:custGeom>
            <a:solidFill>
              <a:srgbClr val="B525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64"/>
            <p:cNvSpPr>
              <a:spLocks/>
            </p:cNvSpPr>
            <p:nvPr/>
          </p:nvSpPr>
          <p:spPr bwMode="auto">
            <a:xfrm>
              <a:off x="3418246" y="3962782"/>
              <a:ext cx="4763" cy="19050"/>
            </a:xfrm>
            <a:custGeom>
              <a:avLst/>
              <a:gdLst>
                <a:gd name="T0" fmla="*/ 0 w 3"/>
                <a:gd name="T1" fmla="*/ 0 h 12"/>
                <a:gd name="T2" fmla="*/ 0 w 3"/>
                <a:gd name="T3" fmla="*/ 0 h 12"/>
                <a:gd name="T4" fmla="*/ 3 w 3"/>
                <a:gd name="T5" fmla="*/ 12 h 12"/>
                <a:gd name="T6" fmla="*/ 0 w 3"/>
                <a:gd name="T7" fmla="*/ 0 h 12"/>
                <a:gd name="T8" fmla="*/ 0 w 3"/>
                <a:gd name="T9" fmla="*/ 0 h 12"/>
              </a:gdLst>
              <a:ahLst/>
              <a:cxnLst>
                <a:cxn ang="0">
                  <a:pos x="T0" y="T1"/>
                </a:cxn>
                <a:cxn ang="0">
                  <a:pos x="T2" y="T3"/>
                </a:cxn>
                <a:cxn ang="0">
                  <a:pos x="T4" y="T5"/>
                </a:cxn>
                <a:cxn ang="0">
                  <a:pos x="T6" y="T7"/>
                </a:cxn>
                <a:cxn ang="0">
                  <a:pos x="T8" y="T9"/>
                </a:cxn>
              </a:cxnLst>
              <a:rect l="0" t="0" r="r" b="b"/>
              <a:pathLst>
                <a:path w="3" h="12">
                  <a:moveTo>
                    <a:pt x="0" y="0"/>
                  </a:moveTo>
                  <a:lnTo>
                    <a:pt x="0" y="0"/>
                  </a:lnTo>
                  <a:lnTo>
                    <a:pt x="3" y="1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69"/>
            <p:cNvSpPr>
              <a:spLocks noEditPoints="1"/>
            </p:cNvSpPr>
            <p:nvPr/>
          </p:nvSpPr>
          <p:spPr bwMode="auto">
            <a:xfrm>
              <a:off x="5053371" y="3561145"/>
              <a:ext cx="153988" cy="563563"/>
            </a:xfrm>
            <a:custGeom>
              <a:avLst/>
              <a:gdLst>
                <a:gd name="T0" fmla="*/ 0 w 41"/>
                <a:gd name="T1" fmla="*/ 141 h 150"/>
                <a:gd name="T2" fmla="*/ 16 w 41"/>
                <a:gd name="T3" fmla="*/ 150 h 150"/>
                <a:gd name="T4" fmla="*/ 0 w 41"/>
                <a:gd name="T5" fmla="*/ 141 h 150"/>
                <a:gd name="T6" fmla="*/ 0 w 41"/>
                <a:gd name="T7" fmla="*/ 141 h 150"/>
                <a:gd name="T8" fmla="*/ 0 w 41"/>
                <a:gd name="T9" fmla="*/ 141 h 150"/>
                <a:gd name="T10" fmla="*/ 0 w 41"/>
                <a:gd name="T11" fmla="*/ 141 h 150"/>
                <a:gd name="T12" fmla="*/ 4 w 41"/>
                <a:gd name="T13" fmla="*/ 0 h 150"/>
                <a:gd name="T14" fmla="*/ 4 w 41"/>
                <a:gd name="T15" fmla="*/ 0 h 150"/>
                <a:gd name="T16" fmla="*/ 40 w 41"/>
                <a:gd name="T17" fmla="*/ 121 h 150"/>
                <a:gd name="T18" fmla="*/ 39 w 41"/>
                <a:gd name="T19" fmla="*/ 135 h 150"/>
                <a:gd name="T20" fmla="*/ 40 w 41"/>
                <a:gd name="T21" fmla="*/ 121 h 150"/>
                <a:gd name="T22" fmla="*/ 4 w 41"/>
                <a:gd name="T23" fmla="*/ 0 h 150"/>
                <a:gd name="T24" fmla="*/ 4 w 41"/>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50">
                  <a:moveTo>
                    <a:pt x="0" y="141"/>
                  </a:moveTo>
                  <a:cubicBezTo>
                    <a:pt x="4" y="146"/>
                    <a:pt x="10" y="149"/>
                    <a:pt x="16" y="150"/>
                  </a:cubicBezTo>
                  <a:cubicBezTo>
                    <a:pt x="10" y="149"/>
                    <a:pt x="4" y="146"/>
                    <a:pt x="0" y="141"/>
                  </a:cubicBezTo>
                  <a:moveTo>
                    <a:pt x="0" y="141"/>
                  </a:moveTo>
                  <a:cubicBezTo>
                    <a:pt x="0" y="141"/>
                    <a:pt x="0" y="141"/>
                    <a:pt x="0" y="141"/>
                  </a:cubicBezTo>
                  <a:cubicBezTo>
                    <a:pt x="0" y="141"/>
                    <a:pt x="0" y="141"/>
                    <a:pt x="0" y="141"/>
                  </a:cubicBezTo>
                  <a:moveTo>
                    <a:pt x="4" y="0"/>
                  </a:moveTo>
                  <a:cubicBezTo>
                    <a:pt x="4" y="0"/>
                    <a:pt x="4" y="0"/>
                    <a:pt x="4" y="0"/>
                  </a:cubicBezTo>
                  <a:cubicBezTo>
                    <a:pt x="40" y="121"/>
                    <a:pt x="40" y="121"/>
                    <a:pt x="40" y="121"/>
                  </a:cubicBezTo>
                  <a:cubicBezTo>
                    <a:pt x="41" y="126"/>
                    <a:pt x="41" y="131"/>
                    <a:pt x="39" y="135"/>
                  </a:cubicBezTo>
                  <a:cubicBezTo>
                    <a:pt x="41" y="131"/>
                    <a:pt x="41" y="126"/>
                    <a:pt x="40" y="121"/>
                  </a:cubicBezTo>
                  <a:cubicBezTo>
                    <a:pt x="4" y="0"/>
                    <a:pt x="4" y="0"/>
                    <a:pt x="4" y="0"/>
                  </a:cubicBezTo>
                  <a:cubicBezTo>
                    <a:pt x="4" y="0"/>
                    <a:pt x="4" y="0"/>
                    <a:pt x="4" y="0"/>
                  </a:cubicBezTo>
                </a:path>
              </a:pathLst>
            </a:custGeom>
            <a:solidFill>
              <a:srgbClr val="F763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70"/>
            <p:cNvSpPr>
              <a:spLocks/>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close/>
                </a:path>
              </a:pathLst>
            </a:custGeom>
            <a:solidFill>
              <a:srgbClr val="FAAF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71"/>
            <p:cNvSpPr>
              <a:spLocks/>
            </p:cNvSpPr>
            <p:nvPr/>
          </p:nvSpPr>
          <p:spPr bwMode="auto">
            <a:xfrm>
              <a:off x="5023208" y="3399220"/>
              <a:ext cx="44450" cy="161925"/>
            </a:xfrm>
            <a:custGeom>
              <a:avLst/>
              <a:gdLst>
                <a:gd name="T0" fmla="*/ 0 w 28"/>
                <a:gd name="T1" fmla="*/ 0 h 102"/>
                <a:gd name="T2" fmla="*/ 28 w 28"/>
                <a:gd name="T3" fmla="*/ 102 h 102"/>
                <a:gd name="T4" fmla="*/ 28 w 28"/>
                <a:gd name="T5" fmla="*/ 102 h 102"/>
                <a:gd name="T6" fmla="*/ 0 w 28"/>
                <a:gd name="T7" fmla="*/ 0 h 102"/>
              </a:gdLst>
              <a:ahLst/>
              <a:cxnLst>
                <a:cxn ang="0">
                  <a:pos x="T0" y="T1"/>
                </a:cxn>
                <a:cxn ang="0">
                  <a:pos x="T2" y="T3"/>
                </a:cxn>
                <a:cxn ang="0">
                  <a:pos x="T4" y="T5"/>
                </a:cxn>
                <a:cxn ang="0">
                  <a:pos x="T6" y="T7"/>
                </a:cxn>
              </a:cxnLst>
              <a:rect l="0" t="0" r="r" b="b"/>
              <a:pathLst>
                <a:path w="28" h="102">
                  <a:moveTo>
                    <a:pt x="0" y="0"/>
                  </a:moveTo>
                  <a:lnTo>
                    <a:pt x="28" y="102"/>
                  </a:lnTo>
                  <a:lnTo>
                    <a:pt x="28"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72"/>
            <p:cNvSpPr>
              <a:spLocks/>
            </p:cNvSpPr>
            <p:nvPr/>
          </p:nvSpPr>
          <p:spPr bwMode="auto">
            <a:xfrm>
              <a:off x="4827946" y="3297620"/>
              <a:ext cx="379413" cy="827088"/>
            </a:xfrm>
            <a:custGeom>
              <a:avLst/>
              <a:gdLst>
                <a:gd name="T0" fmla="*/ 44 w 101"/>
                <a:gd name="T1" fmla="*/ 0 h 220"/>
                <a:gd name="T2" fmla="*/ 0 w 101"/>
                <a:gd name="T3" fmla="*/ 13 h 220"/>
                <a:gd name="T4" fmla="*/ 2 w 101"/>
                <a:gd name="T5" fmla="*/ 18 h 220"/>
                <a:gd name="T6" fmla="*/ 56 w 101"/>
                <a:gd name="T7" fmla="*/ 204 h 220"/>
                <a:gd name="T8" fmla="*/ 56 w 101"/>
                <a:gd name="T9" fmla="*/ 204 h 220"/>
                <a:gd name="T10" fmla="*/ 60 w 101"/>
                <a:gd name="T11" fmla="*/ 211 h 220"/>
                <a:gd name="T12" fmla="*/ 60 w 101"/>
                <a:gd name="T13" fmla="*/ 211 h 220"/>
                <a:gd name="T14" fmla="*/ 60 w 101"/>
                <a:gd name="T15" fmla="*/ 211 h 220"/>
                <a:gd name="T16" fmla="*/ 76 w 101"/>
                <a:gd name="T17" fmla="*/ 220 h 220"/>
                <a:gd name="T18" fmla="*/ 78 w 101"/>
                <a:gd name="T19" fmla="*/ 220 h 220"/>
                <a:gd name="T20" fmla="*/ 78 w 101"/>
                <a:gd name="T21" fmla="*/ 220 h 220"/>
                <a:gd name="T22" fmla="*/ 84 w 101"/>
                <a:gd name="T23" fmla="*/ 219 h 220"/>
                <a:gd name="T24" fmla="*/ 99 w 101"/>
                <a:gd name="T25" fmla="*/ 205 h 220"/>
                <a:gd name="T26" fmla="*/ 100 w 101"/>
                <a:gd name="T27" fmla="*/ 191 h 220"/>
                <a:gd name="T28" fmla="*/ 64 w 101"/>
                <a:gd name="T29" fmla="*/ 70 h 220"/>
                <a:gd name="T30" fmla="*/ 52 w 101"/>
                <a:gd name="T31" fmla="*/ 27 h 220"/>
                <a:gd name="T32" fmla="*/ 44 w 101"/>
                <a:gd name="T3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220">
                  <a:moveTo>
                    <a:pt x="44" y="0"/>
                  </a:moveTo>
                  <a:cubicBezTo>
                    <a:pt x="0" y="13"/>
                    <a:pt x="0" y="13"/>
                    <a:pt x="0" y="13"/>
                  </a:cubicBezTo>
                  <a:cubicBezTo>
                    <a:pt x="2" y="18"/>
                    <a:pt x="2" y="18"/>
                    <a:pt x="2" y="18"/>
                  </a:cubicBezTo>
                  <a:cubicBezTo>
                    <a:pt x="56" y="204"/>
                    <a:pt x="56" y="204"/>
                    <a:pt x="56" y="204"/>
                  </a:cubicBezTo>
                  <a:cubicBezTo>
                    <a:pt x="56" y="204"/>
                    <a:pt x="56" y="204"/>
                    <a:pt x="56" y="204"/>
                  </a:cubicBezTo>
                  <a:cubicBezTo>
                    <a:pt x="57" y="206"/>
                    <a:pt x="58" y="209"/>
                    <a:pt x="60" y="211"/>
                  </a:cubicBezTo>
                  <a:cubicBezTo>
                    <a:pt x="60" y="211"/>
                    <a:pt x="60" y="211"/>
                    <a:pt x="60" y="211"/>
                  </a:cubicBezTo>
                  <a:cubicBezTo>
                    <a:pt x="60" y="211"/>
                    <a:pt x="60" y="211"/>
                    <a:pt x="60" y="211"/>
                  </a:cubicBezTo>
                  <a:cubicBezTo>
                    <a:pt x="64" y="216"/>
                    <a:pt x="70" y="219"/>
                    <a:pt x="76" y="220"/>
                  </a:cubicBezTo>
                  <a:cubicBezTo>
                    <a:pt x="76" y="220"/>
                    <a:pt x="77" y="220"/>
                    <a:pt x="78" y="220"/>
                  </a:cubicBezTo>
                  <a:cubicBezTo>
                    <a:pt x="78" y="220"/>
                    <a:pt x="78" y="220"/>
                    <a:pt x="78" y="220"/>
                  </a:cubicBezTo>
                  <a:cubicBezTo>
                    <a:pt x="80" y="220"/>
                    <a:pt x="82" y="219"/>
                    <a:pt x="84" y="219"/>
                  </a:cubicBezTo>
                  <a:cubicBezTo>
                    <a:pt x="91" y="217"/>
                    <a:pt x="97" y="212"/>
                    <a:pt x="99" y="205"/>
                  </a:cubicBezTo>
                  <a:cubicBezTo>
                    <a:pt x="101" y="201"/>
                    <a:pt x="101" y="196"/>
                    <a:pt x="100" y="191"/>
                  </a:cubicBezTo>
                  <a:cubicBezTo>
                    <a:pt x="64" y="70"/>
                    <a:pt x="64" y="70"/>
                    <a:pt x="64" y="70"/>
                  </a:cubicBezTo>
                  <a:cubicBezTo>
                    <a:pt x="52" y="27"/>
                    <a:pt x="52" y="27"/>
                    <a:pt x="52" y="27"/>
                  </a:cubicBezTo>
                  <a:cubicBezTo>
                    <a:pt x="44" y="0"/>
                    <a:pt x="44" y="0"/>
                    <a:pt x="44" y="0"/>
                  </a:cubicBezTo>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73"/>
            <p:cNvSpPr>
              <a:spLocks/>
            </p:cNvSpPr>
            <p:nvPr/>
          </p:nvSpPr>
          <p:spPr bwMode="auto">
            <a:xfrm>
              <a:off x="4834296" y="3365882"/>
              <a:ext cx="203200" cy="698500"/>
            </a:xfrm>
            <a:custGeom>
              <a:avLst/>
              <a:gdLst>
                <a:gd name="T0" fmla="*/ 0 w 54"/>
                <a:gd name="T1" fmla="*/ 0 h 186"/>
                <a:gd name="T2" fmla="*/ 23 w 54"/>
                <a:gd name="T3" fmla="*/ 78 h 186"/>
                <a:gd name="T4" fmla="*/ 42 w 54"/>
                <a:gd name="T5" fmla="*/ 142 h 186"/>
                <a:gd name="T6" fmla="*/ 54 w 54"/>
                <a:gd name="T7" fmla="*/ 186 h 186"/>
                <a:gd name="T8" fmla="*/ 54 w 54"/>
                <a:gd name="T9" fmla="*/ 186 h 186"/>
                <a:gd name="T10" fmla="*/ 54 w 54"/>
                <a:gd name="T11" fmla="*/ 186 h 186"/>
                <a:gd name="T12" fmla="*/ 0 w 54"/>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54" h="186">
                  <a:moveTo>
                    <a:pt x="0" y="0"/>
                  </a:moveTo>
                  <a:cubicBezTo>
                    <a:pt x="23" y="78"/>
                    <a:pt x="23" y="78"/>
                    <a:pt x="23" y="78"/>
                  </a:cubicBezTo>
                  <a:cubicBezTo>
                    <a:pt x="42" y="142"/>
                    <a:pt x="42" y="142"/>
                    <a:pt x="42" y="142"/>
                  </a:cubicBezTo>
                  <a:cubicBezTo>
                    <a:pt x="54" y="186"/>
                    <a:pt x="54" y="186"/>
                    <a:pt x="54" y="186"/>
                  </a:cubicBezTo>
                  <a:cubicBezTo>
                    <a:pt x="54" y="186"/>
                    <a:pt x="54" y="186"/>
                    <a:pt x="54" y="186"/>
                  </a:cubicBezTo>
                  <a:cubicBezTo>
                    <a:pt x="54" y="186"/>
                    <a:pt x="54" y="186"/>
                    <a:pt x="54" y="186"/>
                  </a:cubicBezTo>
                  <a:cubicBezTo>
                    <a:pt x="0" y="0"/>
                    <a:pt x="0" y="0"/>
                    <a:pt x="0" y="0"/>
                  </a:cubicBezTo>
                </a:path>
              </a:pathLst>
            </a:custGeom>
            <a:solidFill>
              <a:srgbClr val="ECA5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74"/>
            <p:cNvSpPr>
              <a:spLocks/>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close/>
                </a:path>
              </a:pathLst>
            </a:custGeom>
            <a:solidFill>
              <a:srgbClr val="F763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75"/>
            <p:cNvSpPr>
              <a:spLocks/>
            </p:cNvSpPr>
            <p:nvPr/>
          </p:nvSpPr>
          <p:spPr bwMode="auto">
            <a:xfrm>
              <a:off x="3832583" y="3635757"/>
              <a:ext cx="30163" cy="109538"/>
            </a:xfrm>
            <a:custGeom>
              <a:avLst/>
              <a:gdLst>
                <a:gd name="T0" fmla="*/ 0 w 19"/>
                <a:gd name="T1" fmla="*/ 0 h 69"/>
                <a:gd name="T2" fmla="*/ 0 w 19"/>
                <a:gd name="T3" fmla="*/ 0 h 69"/>
                <a:gd name="T4" fmla="*/ 19 w 19"/>
                <a:gd name="T5" fmla="*/ 69 h 69"/>
                <a:gd name="T6" fmla="*/ 0 w 19"/>
                <a:gd name="T7" fmla="*/ 0 h 69"/>
                <a:gd name="T8" fmla="*/ 0 w 19"/>
                <a:gd name="T9" fmla="*/ 0 h 69"/>
              </a:gdLst>
              <a:ahLst/>
              <a:cxnLst>
                <a:cxn ang="0">
                  <a:pos x="T0" y="T1"/>
                </a:cxn>
                <a:cxn ang="0">
                  <a:pos x="T2" y="T3"/>
                </a:cxn>
                <a:cxn ang="0">
                  <a:pos x="T4" y="T5"/>
                </a:cxn>
                <a:cxn ang="0">
                  <a:pos x="T6" y="T7"/>
                </a:cxn>
                <a:cxn ang="0">
                  <a:pos x="T8" y="T9"/>
                </a:cxn>
              </a:cxnLst>
              <a:rect l="0" t="0" r="r" b="b"/>
              <a:pathLst>
                <a:path w="19" h="69">
                  <a:moveTo>
                    <a:pt x="0" y="0"/>
                  </a:moveTo>
                  <a:lnTo>
                    <a:pt x="0" y="0"/>
                  </a:lnTo>
                  <a:lnTo>
                    <a:pt x="19" y="6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76"/>
            <p:cNvSpPr>
              <a:spLocks noEditPoints="1"/>
            </p:cNvSpPr>
            <p:nvPr/>
          </p:nvSpPr>
          <p:spPr bwMode="auto">
            <a:xfrm>
              <a:off x="3426183" y="3989770"/>
              <a:ext cx="7938" cy="30163"/>
            </a:xfrm>
            <a:custGeom>
              <a:avLst/>
              <a:gdLst>
                <a:gd name="T0" fmla="*/ 2 w 2"/>
                <a:gd name="T1" fmla="*/ 8 h 8"/>
                <a:gd name="T2" fmla="*/ 2 w 2"/>
                <a:gd name="T3" fmla="*/ 8 h 8"/>
                <a:gd name="T4" fmla="*/ 2 w 2"/>
                <a:gd name="T5" fmla="*/ 8 h 8"/>
                <a:gd name="T6" fmla="*/ 0 w 2"/>
                <a:gd name="T7" fmla="*/ 0 h 8"/>
                <a:gd name="T8" fmla="*/ 0 w 2"/>
                <a:gd name="T9" fmla="*/ 0 h 8"/>
                <a:gd name="T10" fmla="*/ 0 w 2"/>
                <a:gd name="T11" fmla="*/ 0 h 8"/>
                <a:gd name="T12" fmla="*/ 2 w 2"/>
                <a:gd name="T13" fmla="*/ 8 h 8"/>
                <a:gd name="T14" fmla="*/ 0 w 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2" y="8"/>
                  </a:moveTo>
                  <a:cubicBezTo>
                    <a:pt x="2" y="8"/>
                    <a:pt x="2" y="8"/>
                    <a:pt x="2" y="8"/>
                  </a:cubicBezTo>
                  <a:cubicBezTo>
                    <a:pt x="2" y="8"/>
                    <a:pt x="2" y="8"/>
                    <a:pt x="2" y="8"/>
                  </a:cubicBezTo>
                  <a:moveTo>
                    <a:pt x="0" y="0"/>
                  </a:moveTo>
                  <a:cubicBezTo>
                    <a:pt x="0" y="0"/>
                    <a:pt x="0" y="0"/>
                    <a:pt x="0" y="0"/>
                  </a:cubicBezTo>
                  <a:cubicBezTo>
                    <a:pt x="0" y="0"/>
                    <a:pt x="0" y="0"/>
                    <a:pt x="0" y="0"/>
                  </a:cubicBezTo>
                  <a:cubicBezTo>
                    <a:pt x="2" y="8"/>
                    <a:pt x="2" y="8"/>
                    <a:pt x="2" y="8"/>
                  </a:cubicBezTo>
                  <a:cubicBezTo>
                    <a:pt x="0" y="0"/>
                    <a:pt x="0" y="0"/>
                    <a:pt x="0" y="0"/>
                  </a:cubicBezTo>
                </a:path>
              </a:pathLst>
            </a:custGeom>
            <a:solidFill>
              <a:srgbClr val="FAAF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77"/>
            <p:cNvSpPr>
              <a:spLocks/>
            </p:cNvSpPr>
            <p:nvPr/>
          </p:nvSpPr>
          <p:spPr bwMode="auto">
            <a:xfrm>
              <a:off x="3370621" y="3635757"/>
              <a:ext cx="544513" cy="452438"/>
            </a:xfrm>
            <a:custGeom>
              <a:avLst/>
              <a:gdLst>
                <a:gd name="T0" fmla="*/ 123 w 145"/>
                <a:gd name="T1" fmla="*/ 0 h 120"/>
                <a:gd name="T2" fmla="*/ 73 w 145"/>
                <a:gd name="T3" fmla="*/ 15 h 120"/>
                <a:gd name="T4" fmla="*/ 66 w 145"/>
                <a:gd name="T5" fmla="*/ 26 h 120"/>
                <a:gd name="T6" fmla="*/ 0 w 145"/>
                <a:gd name="T7" fmla="*/ 45 h 120"/>
                <a:gd name="T8" fmla="*/ 13 w 145"/>
                <a:gd name="T9" fmla="*/ 87 h 120"/>
                <a:gd name="T10" fmla="*/ 78 w 145"/>
                <a:gd name="T11" fmla="*/ 68 h 120"/>
                <a:gd name="T12" fmla="*/ 84 w 145"/>
                <a:gd name="T13" fmla="*/ 64 h 120"/>
                <a:gd name="T14" fmla="*/ 85 w 145"/>
                <a:gd name="T15" fmla="*/ 60 h 120"/>
                <a:gd name="T16" fmla="*/ 87 w 145"/>
                <a:gd name="T17" fmla="*/ 63 h 120"/>
                <a:gd name="T18" fmla="*/ 86 w 145"/>
                <a:gd name="T19" fmla="*/ 71 h 120"/>
                <a:gd name="T20" fmla="*/ 80 w 145"/>
                <a:gd name="T21" fmla="*/ 75 h 120"/>
                <a:gd name="T22" fmla="*/ 30 w 145"/>
                <a:gd name="T23" fmla="*/ 90 h 120"/>
                <a:gd name="T24" fmla="*/ 15 w 145"/>
                <a:gd name="T25" fmla="*/ 94 h 120"/>
                <a:gd name="T26" fmla="*/ 17 w 145"/>
                <a:gd name="T27" fmla="*/ 102 h 120"/>
                <a:gd name="T28" fmla="*/ 17 w 145"/>
                <a:gd name="T29" fmla="*/ 102 h 120"/>
                <a:gd name="T30" fmla="*/ 17 w 145"/>
                <a:gd name="T31" fmla="*/ 102 h 120"/>
                <a:gd name="T32" fmla="*/ 18 w 145"/>
                <a:gd name="T33" fmla="*/ 104 h 120"/>
                <a:gd name="T34" fmla="*/ 41 w 145"/>
                <a:gd name="T35" fmla="*/ 120 h 120"/>
                <a:gd name="T36" fmla="*/ 43 w 145"/>
                <a:gd name="T37" fmla="*/ 120 h 120"/>
                <a:gd name="T38" fmla="*/ 130 w 145"/>
                <a:gd name="T39" fmla="*/ 95 h 120"/>
                <a:gd name="T40" fmla="*/ 142 w 145"/>
                <a:gd name="T41" fmla="*/ 65 h 120"/>
                <a:gd name="T42" fmla="*/ 142 w 145"/>
                <a:gd name="T43" fmla="*/ 65 h 120"/>
                <a:gd name="T44" fmla="*/ 131 w 145"/>
                <a:gd name="T45" fmla="*/ 29 h 120"/>
                <a:gd name="T46" fmla="*/ 123 w 145"/>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20">
                  <a:moveTo>
                    <a:pt x="123" y="0"/>
                  </a:moveTo>
                  <a:cubicBezTo>
                    <a:pt x="73" y="15"/>
                    <a:pt x="73" y="15"/>
                    <a:pt x="73" y="15"/>
                  </a:cubicBezTo>
                  <a:cubicBezTo>
                    <a:pt x="74" y="20"/>
                    <a:pt x="71" y="25"/>
                    <a:pt x="66" y="26"/>
                  </a:cubicBezTo>
                  <a:cubicBezTo>
                    <a:pt x="0" y="45"/>
                    <a:pt x="0" y="45"/>
                    <a:pt x="0" y="45"/>
                  </a:cubicBezTo>
                  <a:cubicBezTo>
                    <a:pt x="13" y="87"/>
                    <a:pt x="13" y="87"/>
                    <a:pt x="13" y="87"/>
                  </a:cubicBezTo>
                  <a:cubicBezTo>
                    <a:pt x="78" y="68"/>
                    <a:pt x="78" y="68"/>
                    <a:pt x="78" y="68"/>
                  </a:cubicBezTo>
                  <a:cubicBezTo>
                    <a:pt x="81" y="67"/>
                    <a:pt x="82" y="66"/>
                    <a:pt x="84" y="64"/>
                  </a:cubicBezTo>
                  <a:cubicBezTo>
                    <a:pt x="85" y="63"/>
                    <a:pt x="85" y="61"/>
                    <a:pt x="85" y="60"/>
                  </a:cubicBezTo>
                  <a:cubicBezTo>
                    <a:pt x="86" y="61"/>
                    <a:pt x="87" y="62"/>
                    <a:pt x="87" y="63"/>
                  </a:cubicBezTo>
                  <a:cubicBezTo>
                    <a:pt x="88" y="66"/>
                    <a:pt x="87" y="69"/>
                    <a:pt x="86" y="71"/>
                  </a:cubicBezTo>
                  <a:cubicBezTo>
                    <a:pt x="85" y="73"/>
                    <a:pt x="83" y="74"/>
                    <a:pt x="80" y="75"/>
                  </a:cubicBezTo>
                  <a:cubicBezTo>
                    <a:pt x="30" y="90"/>
                    <a:pt x="30" y="90"/>
                    <a:pt x="30" y="90"/>
                  </a:cubicBezTo>
                  <a:cubicBezTo>
                    <a:pt x="15" y="94"/>
                    <a:pt x="15" y="94"/>
                    <a:pt x="15" y="94"/>
                  </a:cubicBezTo>
                  <a:cubicBezTo>
                    <a:pt x="17" y="102"/>
                    <a:pt x="17" y="102"/>
                    <a:pt x="17" y="102"/>
                  </a:cubicBezTo>
                  <a:cubicBezTo>
                    <a:pt x="17" y="102"/>
                    <a:pt x="17" y="102"/>
                    <a:pt x="17" y="102"/>
                  </a:cubicBezTo>
                  <a:cubicBezTo>
                    <a:pt x="17" y="102"/>
                    <a:pt x="17" y="102"/>
                    <a:pt x="17" y="102"/>
                  </a:cubicBezTo>
                  <a:cubicBezTo>
                    <a:pt x="17" y="103"/>
                    <a:pt x="17" y="103"/>
                    <a:pt x="18" y="104"/>
                  </a:cubicBezTo>
                  <a:cubicBezTo>
                    <a:pt x="21" y="114"/>
                    <a:pt x="31" y="120"/>
                    <a:pt x="41" y="120"/>
                  </a:cubicBezTo>
                  <a:cubicBezTo>
                    <a:pt x="42" y="120"/>
                    <a:pt x="42" y="120"/>
                    <a:pt x="43" y="120"/>
                  </a:cubicBezTo>
                  <a:cubicBezTo>
                    <a:pt x="130" y="95"/>
                    <a:pt x="130" y="95"/>
                    <a:pt x="130" y="95"/>
                  </a:cubicBezTo>
                  <a:cubicBezTo>
                    <a:pt x="140" y="89"/>
                    <a:pt x="145" y="77"/>
                    <a:pt x="142" y="65"/>
                  </a:cubicBezTo>
                  <a:cubicBezTo>
                    <a:pt x="142" y="65"/>
                    <a:pt x="142" y="65"/>
                    <a:pt x="142" y="65"/>
                  </a:cubicBezTo>
                  <a:cubicBezTo>
                    <a:pt x="131" y="29"/>
                    <a:pt x="131" y="29"/>
                    <a:pt x="131" y="29"/>
                  </a:cubicBezTo>
                  <a:cubicBezTo>
                    <a:pt x="123" y="0"/>
                    <a:pt x="123" y="0"/>
                    <a:pt x="123" y="0"/>
                  </a:cubicBezTo>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Rectangle 78"/>
            <p:cNvSpPr>
              <a:spLocks noChangeArrowheads="1"/>
            </p:cNvSpPr>
            <p:nvPr/>
          </p:nvSpPr>
          <p:spPr bwMode="auto">
            <a:xfrm>
              <a:off x="3832583" y="3635757"/>
              <a:ext cx="1588" cy="1588"/>
            </a:xfrm>
            <a:prstGeom prst="rect">
              <a:avLst/>
            </a:prstGeom>
            <a:solidFill>
              <a:srgbClr val="ECA5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Rectangle 79"/>
            <p:cNvSpPr>
              <a:spLocks noChangeArrowheads="1"/>
            </p:cNvSpPr>
            <p:nvPr/>
          </p:nvSpPr>
          <p:spPr bwMode="auto">
            <a:xfrm>
              <a:off x="3832583" y="3635757"/>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80"/>
            <p:cNvSpPr>
              <a:spLocks noEditPoints="1"/>
            </p:cNvSpPr>
            <p:nvPr/>
          </p:nvSpPr>
          <p:spPr bwMode="auto">
            <a:xfrm>
              <a:off x="3418246" y="3877057"/>
              <a:ext cx="274638" cy="96838"/>
            </a:xfrm>
            <a:custGeom>
              <a:avLst/>
              <a:gdLst>
                <a:gd name="T0" fmla="*/ 73 w 73"/>
                <a:gd name="T1" fmla="*/ 7 h 26"/>
                <a:gd name="T2" fmla="*/ 67 w 73"/>
                <a:gd name="T3" fmla="*/ 11 h 26"/>
                <a:gd name="T4" fmla="*/ 17 w 73"/>
                <a:gd name="T5" fmla="*/ 26 h 26"/>
                <a:gd name="T6" fmla="*/ 67 w 73"/>
                <a:gd name="T7" fmla="*/ 11 h 26"/>
                <a:gd name="T8" fmla="*/ 73 w 73"/>
                <a:gd name="T9" fmla="*/ 7 h 26"/>
                <a:gd name="T10" fmla="*/ 71 w 73"/>
                <a:gd name="T11" fmla="*/ 0 h 26"/>
                <a:gd name="T12" fmla="*/ 65 w 73"/>
                <a:gd name="T13" fmla="*/ 4 h 26"/>
                <a:gd name="T14" fmla="*/ 0 w 73"/>
                <a:gd name="T15" fmla="*/ 23 h 26"/>
                <a:gd name="T16" fmla="*/ 0 w 73"/>
                <a:gd name="T17" fmla="*/ 23 h 26"/>
                <a:gd name="T18" fmla="*/ 65 w 73"/>
                <a:gd name="T19" fmla="*/ 4 h 26"/>
                <a:gd name="T20" fmla="*/ 71 w 73"/>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26">
                  <a:moveTo>
                    <a:pt x="73" y="7"/>
                  </a:moveTo>
                  <a:cubicBezTo>
                    <a:pt x="72" y="9"/>
                    <a:pt x="70" y="10"/>
                    <a:pt x="67" y="11"/>
                  </a:cubicBezTo>
                  <a:cubicBezTo>
                    <a:pt x="17" y="26"/>
                    <a:pt x="17" y="26"/>
                    <a:pt x="17" y="26"/>
                  </a:cubicBezTo>
                  <a:cubicBezTo>
                    <a:pt x="67" y="11"/>
                    <a:pt x="67" y="11"/>
                    <a:pt x="67" y="11"/>
                  </a:cubicBezTo>
                  <a:cubicBezTo>
                    <a:pt x="70" y="10"/>
                    <a:pt x="72" y="9"/>
                    <a:pt x="73" y="7"/>
                  </a:cubicBezTo>
                  <a:moveTo>
                    <a:pt x="71" y="0"/>
                  </a:moveTo>
                  <a:cubicBezTo>
                    <a:pt x="69" y="2"/>
                    <a:pt x="68" y="3"/>
                    <a:pt x="65" y="4"/>
                  </a:cubicBezTo>
                  <a:cubicBezTo>
                    <a:pt x="0" y="23"/>
                    <a:pt x="0" y="23"/>
                    <a:pt x="0" y="23"/>
                  </a:cubicBezTo>
                  <a:cubicBezTo>
                    <a:pt x="0" y="23"/>
                    <a:pt x="0" y="23"/>
                    <a:pt x="0" y="23"/>
                  </a:cubicBezTo>
                  <a:cubicBezTo>
                    <a:pt x="65" y="4"/>
                    <a:pt x="65" y="4"/>
                    <a:pt x="65" y="4"/>
                  </a:cubicBezTo>
                  <a:cubicBezTo>
                    <a:pt x="68" y="3"/>
                    <a:pt x="69" y="2"/>
                    <a:pt x="71" y="0"/>
                  </a:cubicBezTo>
                </a:path>
              </a:pathLst>
            </a:custGeom>
            <a:solidFill>
              <a:srgbClr val="B90E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87"/>
            <p:cNvSpPr>
              <a:spLocks/>
            </p:cNvSpPr>
            <p:nvPr/>
          </p:nvSpPr>
          <p:spPr bwMode="auto">
            <a:xfrm>
              <a:off x="3832583" y="3635757"/>
              <a:ext cx="1204913" cy="428625"/>
            </a:xfrm>
            <a:custGeom>
              <a:avLst/>
              <a:gdLst>
                <a:gd name="T0" fmla="*/ 0 w 321"/>
                <a:gd name="T1" fmla="*/ 0 h 114"/>
                <a:gd name="T2" fmla="*/ 0 w 321"/>
                <a:gd name="T3" fmla="*/ 0 h 114"/>
                <a:gd name="T4" fmla="*/ 8 w 321"/>
                <a:gd name="T5" fmla="*/ 29 h 114"/>
                <a:gd name="T6" fmla="*/ 19 w 321"/>
                <a:gd name="T7" fmla="*/ 65 h 114"/>
                <a:gd name="T8" fmla="*/ 19 w 321"/>
                <a:gd name="T9" fmla="*/ 65 h 114"/>
                <a:gd name="T10" fmla="*/ 96 w 321"/>
                <a:gd name="T11" fmla="*/ 60 h 114"/>
                <a:gd name="T12" fmla="*/ 321 w 321"/>
                <a:gd name="T13" fmla="*/ 114 h 114"/>
                <a:gd name="T14" fmla="*/ 321 w 321"/>
                <a:gd name="T15" fmla="*/ 114 h 114"/>
                <a:gd name="T16" fmla="*/ 96 w 321"/>
                <a:gd name="T17" fmla="*/ 60 h 114"/>
                <a:gd name="T18" fmla="*/ 19 w 321"/>
                <a:gd name="T19" fmla="*/ 65 h 114"/>
                <a:gd name="T20" fmla="*/ 0 w 321"/>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4">
                  <a:moveTo>
                    <a:pt x="0" y="0"/>
                  </a:moveTo>
                  <a:cubicBezTo>
                    <a:pt x="0" y="0"/>
                    <a:pt x="0" y="0"/>
                    <a:pt x="0" y="0"/>
                  </a:cubicBezTo>
                  <a:cubicBezTo>
                    <a:pt x="8" y="29"/>
                    <a:pt x="8" y="29"/>
                    <a:pt x="8" y="29"/>
                  </a:cubicBezTo>
                  <a:cubicBezTo>
                    <a:pt x="19" y="65"/>
                    <a:pt x="19" y="65"/>
                    <a:pt x="19" y="65"/>
                  </a:cubicBezTo>
                  <a:cubicBezTo>
                    <a:pt x="19" y="65"/>
                    <a:pt x="19" y="65"/>
                    <a:pt x="19" y="65"/>
                  </a:cubicBezTo>
                  <a:cubicBezTo>
                    <a:pt x="19" y="65"/>
                    <a:pt x="49" y="60"/>
                    <a:pt x="96" y="60"/>
                  </a:cubicBezTo>
                  <a:cubicBezTo>
                    <a:pt x="155" y="60"/>
                    <a:pt x="240" y="69"/>
                    <a:pt x="321" y="114"/>
                  </a:cubicBezTo>
                  <a:cubicBezTo>
                    <a:pt x="321" y="114"/>
                    <a:pt x="321" y="114"/>
                    <a:pt x="321" y="114"/>
                  </a:cubicBezTo>
                  <a:cubicBezTo>
                    <a:pt x="240" y="69"/>
                    <a:pt x="155" y="60"/>
                    <a:pt x="96" y="60"/>
                  </a:cubicBezTo>
                  <a:cubicBezTo>
                    <a:pt x="49" y="60"/>
                    <a:pt x="19" y="65"/>
                    <a:pt x="19" y="65"/>
                  </a:cubicBezTo>
                  <a:cubicBezTo>
                    <a:pt x="0" y="0"/>
                    <a:pt x="0" y="0"/>
                    <a:pt x="0" y="0"/>
                  </a:cubicBezTo>
                </a:path>
              </a:pathLst>
            </a:custGeom>
            <a:solidFill>
              <a:srgbClr val="EE88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88"/>
            <p:cNvSpPr>
              <a:spLocks/>
            </p:cNvSpPr>
            <p:nvPr/>
          </p:nvSpPr>
          <p:spPr bwMode="auto">
            <a:xfrm>
              <a:off x="3862746" y="3745295"/>
              <a:ext cx="41275" cy="134938"/>
            </a:xfrm>
            <a:custGeom>
              <a:avLst/>
              <a:gdLst>
                <a:gd name="T0" fmla="*/ 0 w 11"/>
                <a:gd name="T1" fmla="*/ 0 h 36"/>
                <a:gd name="T2" fmla="*/ 11 w 11"/>
                <a:gd name="T3" fmla="*/ 36 h 36"/>
                <a:gd name="T4" fmla="*/ 11 w 11"/>
                <a:gd name="T5" fmla="*/ 36 h 36"/>
                <a:gd name="T6" fmla="*/ 11 w 11"/>
                <a:gd name="T7" fmla="*/ 36 h 36"/>
                <a:gd name="T8" fmla="*/ 11 w 11"/>
                <a:gd name="T9" fmla="*/ 36 h 36"/>
                <a:gd name="T10" fmla="*/ 0 w 11"/>
                <a:gd name="T11" fmla="*/ 0 h 36"/>
              </a:gdLst>
              <a:ahLst/>
              <a:cxnLst>
                <a:cxn ang="0">
                  <a:pos x="T0" y="T1"/>
                </a:cxn>
                <a:cxn ang="0">
                  <a:pos x="T2" y="T3"/>
                </a:cxn>
                <a:cxn ang="0">
                  <a:pos x="T4" y="T5"/>
                </a:cxn>
                <a:cxn ang="0">
                  <a:pos x="T6" y="T7"/>
                </a:cxn>
                <a:cxn ang="0">
                  <a:pos x="T8" y="T9"/>
                </a:cxn>
                <a:cxn ang="0">
                  <a:pos x="T10" y="T11"/>
                </a:cxn>
              </a:cxnLst>
              <a:rect l="0" t="0" r="r" b="b"/>
              <a:pathLst>
                <a:path w="11" h="36">
                  <a:moveTo>
                    <a:pt x="0" y="0"/>
                  </a:moveTo>
                  <a:cubicBezTo>
                    <a:pt x="11" y="36"/>
                    <a:pt x="11" y="36"/>
                    <a:pt x="11" y="36"/>
                  </a:cubicBezTo>
                  <a:cubicBezTo>
                    <a:pt x="11" y="36"/>
                    <a:pt x="11" y="36"/>
                    <a:pt x="11" y="36"/>
                  </a:cubicBezTo>
                  <a:cubicBezTo>
                    <a:pt x="11" y="36"/>
                    <a:pt x="11" y="36"/>
                    <a:pt x="11" y="36"/>
                  </a:cubicBezTo>
                  <a:cubicBezTo>
                    <a:pt x="11" y="36"/>
                    <a:pt x="11" y="36"/>
                    <a:pt x="11" y="36"/>
                  </a:cubicBezTo>
                  <a:cubicBezTo>
                    <a:pt x="0" y="0"/>
                    <a:pt x="0" y="0"/>
                    <a:pt x="0" y="0"/>
                  </a:cubicBezTo>
                </a:path>
              </a:pathLst>
            </a:custGeom>
            <a:solidFill>
              <a:srgbClr val="ED7A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89"/>
            <p:cNvSpPr>
              <a:spLocks/>
            </p:cNvSpPr>
            <p:nvPr/>
          </p:nvSpPr>
          <p:spPr bwMode="auto">
            <a:xfrm>
              <a:off x="3832583" y="3346832"/>
              <a:ext cx="1204913" cy="717550"/>
            </a:xfrm>
            <a:custGeom>
              <a:avLst/>
              <a:gdLst>
                <a:gd name="T0" fmla="*/ 265 w 321"/>
                <a:gd name="T1" fmla="*/ 0 h 191"/>
                <a:gd name="T2" fmla="*/ 241 w 321"/>
                <a:gd name="T3" fmla="*/ 7 h 191"/>
                <a:gd name="T4" fmla="*/ 0 w 321"/>
                <a:gd name="T5" fmla="*/ 77 h 191"/>
                <a:gd name="T6" fmla="*/ 19 w 321"/>
                <a:gd name="T7" fmla="*/ 142 h 191"/>
                <a:gd name="T8" fmla="*/ 96 w 321"/>
                <a:gd name="T9" fmla="*/ 137 h 191"/>
                <a:gd name="T10" fmla="*/ 321 w 321"/>
                <a:gd name="T11" fmla="*/ 191 h 191"/>
                <a:gd name="T12" fmla="*/ 321 w 321"/>
                <a:gd name="T13" fmla="*/ 191 h 191"/>
                <a:gd name="T14" fmla="*/ 309 w 321"/>
                <a:gd name="T15" fmla="*/ 147 h 191"/>
                <a:gd name="T16" fmla="*/ 290 w 321"/>
                <a:gd name="T17" fmla="*/ 83 h 191"/>
                <a:gd name="T18" fmla="*/ 267 w 321"/>
                <a:gd name="T19" fmla="*/ 5 h 191"/>
                <a:gd name="T20" fmla="*/ 265 w 321"/>
                <a:gd name="T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91">
                  <a:moveTo>
                    <a:pt x="265" y="0"/>
                  </a:moveTo>
                  <a:cubicBezTo>
                    <a:pt x="241" y="7"/>
                    <a:pt x="241" y="7"/>
                    <a:pt x="241" y="7"/>
                  </a:cubicBezTo>
                  <a:cubicBezTo>
                    <a:pt x="0" y="77"/>
                    <a:pt x="0" y="77"/>
                    <a:pt x="0" y="77"/>
                  </a:cubicBezTo>
                  <a:cubicBezTo>
                    <a:pt x="19" y="142"/>
                    <a:pt x="19" y="142"/>
                    <a:pt x="19" y="142"/>
                  </a:cubicBezTo>
                  <a:cubicBezTo>
                    <a:pt x="19" y="142"/>
                    <a:pt x="49" y="137"/>
                    <a:pt x="96" y="137"/>
                  </a:cubicBezTo>
                  <a:cubicBezTo>
                    <a:pt x="155" y="137"/>
                    <a:pt x="240" y="146"/>
                    <a:pt x="321" y="191"/>
                  </a:cubicBezTo>
                  <a:cubicBezTo>
                    <a:pt x="321" y="191"/>
                    <a:pt x="321" y="191"/>
                    <a:pt x="321" y="191"/>
                  </a:cubicBezTo>
                  <a:cubicBezTo>
                    <a:pt x="309" y="147"/>
                    <a:pt x="309" y="147"/>
                    <a:pt x="309" y="147"/>
                  </a:cubicBezTo>
                  <a:cubicBezTo>
                    <a:pt x="290" y="83"/>
                    <a:pt x="290" y="83"/>
                    <a:pt x="290" y="83"/>
                  </a:cubicBezTo>
                  <a:cubicBezTo>
                    <a:pt x="267" y="5"/>
                    <a:pt x="267" y="5"/>
                    <a:pt x="267" y="5"/>
                  </a:cubicBezTo>
                  <a:cubicBezTo>
                    <a:pt x="265" y="0"/>
                    <a:pt x="265" y="0"/>
                    <a:pt x="265" y="0"/>
                  </a:cubicBezTo>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90"/>
            <p:cNvSpPr>
              <a:spLocks/>
            </p:cNvSpPr>
            <p:nvPr/>
          </p:nvSpPr>
          <p:spPr bwMode="auto">
            <a:xfrm>
              <a:off x="5375633" y="2635632"/>
              <a:ext cx="436563" cy="1008063"/>
            </a:xfrm>
            <a:custGeom>
              <a:avLst/>
              <a:gdLst>
                <a:gd name="T0" fmla="*/ 0 w 116"/>
                <a:gd name="T1" fmla="*/ 0 h 268"/>
                <a:gd name="T2" fmla="*/ 12 w 116"/>
                <a:gd name="T3" fmla="*/ 6 h 268"/>
                <a:gd name="T4" fmla="*/ 18 w 116"/>
                <a:gd name="T5" fmla="*/ 9 h 268"/>
                <a:gd name="T6" fmla="*/ 26 w 116"/>
                <a:gd name="T7" fmla="*/ 13 h 268"/>
                <a:gd name="T8" fmla="*/ 34 w 116"/>
                <a:gd name="T9" fmla="*/ 18 h 268"/>
                <a:gd name="T10" fmla="*/ 43 w 116"/>
                <a:gd name="T11" fmla="*/ 24 h 268"/>
                <a:gd name="T12" fmla="*/ 52 w 116"/>
                <a:gd name="T13" fmla="*/ 32 h 268"/>
                <a:gd name="T14" fmla="*/ 61 w 116"/>
                <a:gd name="T15" fmla="*/ 40 h 268"/>
                <a:gd name="T16" fmla="*/ 66 w 116"/>
                <a:gd name="T17" fmla="*/ 45 h 268"/>
                <a:gd name="T18" fmla="*/ 70 w 116"/>
                <a:gd name="T19" fmla="*/ 50 h 268"/>
                <a:gd name="T20" fmla="*/ 79 w 116"/>
                <a:gd name="T21" fmla="*/ 61 h 268"/>
                <a:gd name="T22" fmla="*/ 94 w 116"/>
                <a:gd name="T23" fmla="*/ 86 h 268"/>
                <a:gd name="T24" fmla="*/ 106 w 116"/>
                <a:gd name="T25" fmla="*/ 113 h 268"/>
                <a:gd name="T26" fmla="*/ 113 w 116"/>
                <a:gd name="T27" fmla="*/ 143 h 268"/>
                <a:gd name="T28" fmla="*/ 115 w 116"/>
                <a:gd name="T29" fmla="*/ 157 h 268"/>
                <a:gd name="T30" fmla="*/ 116 w 116"/>
                <a:gd name="T31" fmla="*/ 172 h 268"/>
                <a:gd name="T32" fmla="*/ 116 w 116"/>
                <a:gd name="T33" fmla="*/ 186 h 268"/>
                <a:gd name="T34" fmla="*/ 115 w 116"/>
                <a:gd name="T35" fmla="*/ 192 h 268"/>
                <a:gd name="T36" fmla="*/ 114 w 116"/>
                <a:gd name="T37" fmla="*/ 199 h 268"/>
                <a:gd name="T38" fmla="*/ 113 w 116"/>
                <a:gd name="T39" fmla="*/ 211 h 268"/>
                <a:gd name="T40" fmla="*/ 110 w 116"/>
                <a:gd name="T41" fmla="*/ 223 h 268"/>
                <a:gd name="T42" fmla="*/ 107 w 116"/>
                <a:gd name="T43" fmla="*/ 233 h 268"/>
                <a:gd name="T44" fmla="*/ 103 w 116"/>
                <a:gd name="T45" fmla="*/ 242 h 268"/>
                <a:gd name="T46" fmla="*/ 100 w 116"/>
                <a:gd name="T47" fmla="*/ 250 h 268"/>
                <a:gd name="T48" fmla="*/ 97 w 116"/>
                <a:gd name="T49" fmla="*/ 256 h 268"/>
                <a:gd name="T50" fmla="*/ 90 w 116"/>
                <a:gd name="T51" fmla="*/ 268 h 268"/>
                <a:gd name="T52" fmla="*/ 94 w 116"/>
                <a:gd name="T53" fmla="*/ 255 h 268"/>
                <a:gd name="T54" fmla="*/ 97 w 116"/>
                <a:gd name="T55" fmla="*/ 248 h 268"/>
                <a:gd name="T56" fmla="*/ 99 w 116"/>
                <a:gd name="T57" fmla="*/ 240 h 268"/>
                <a:gd name="T58" fmla="*/ 101 w 116"/>
                <a:gd name="T59" fmla="*/ 231 h 268"/>
                <a:gd name="T60" fmla="*/ 103 w 116"/>
                <a:gd name="T61" fmla="*/ 221 h 268"/>
                <a:gd name="T62" fmla="*/ 104 w 116"/>
                <a:gd name="T63" fmla="*/ 210 h 268"/>
                <a:gd name="T64" fmla="*/ 105 w 116"/>
                <a:gd name="T65" fmla="*/ 198 h 268"/>
                <a:gd name="T66" fmla="*/ 106 w 116"/>
                <a:gd name="T67" fmla="*/ 192 h 268"/>
                <a:gd name="T68" fmla="*/ 105 w 116"/>
                <a:gd name="T69" fmla="*/ 185 h 268"/>
                <a:gd name="T70" fmla="*/ 105 w 116"/>
                <a:gd name="T71" fmla="*/ 172 h 268"/>
                <a:gd name="T72" fmla="*/ 102 w 116"/>
                <a:gd name="T73" fmla="*/ 145 h 268"/>
                <a:gd name="T74" fmla="*/ 94 w 116"/>
                <a:gd name="T75" fmla="*/ 117 h 268"/>
                <a:gd name="T76" fmla="*/ 83 w 116"/>
                <a:gd name="T77" fmla="*/ 91 h 268"/>
                <a:gd name="T78" fmla="*/ 70 w 116"/>
                <a:gd name="T79" fmla="*/ 67 h 268"/>
                <a:gd name="T80" fmla="*/ 62 w 116"/>
                <a:gd name="T81" fmla="*/ 56 h 268"/>
                <a:gd name="T82" fmla="*/ 58 w 116"/>
                <a:gd name="T83" fmla="*/ 51 h 268"/>
                <a:gd name="T84" fmla="*/ 54 w 116"/>
                <a:gd name="T85" fmla="*/ 47 h 268"/>
                <a:gd name="T86" fmla="*/ 46 w 116"/>
                <a:gd name="T87" fmla="*/ 38 h 268"/>
                <a:gd name="T88" fmla="*/ 38 w 116"/>
                <a:gd name="T89" fmla="*/ 30 h 268"/>
                <a:gd name="T90" fmla="*/ 30 w 116"/>
                <a:gd name="T91" fmla="*/ 23 h 268"/>
                <a:gd name="T92" fmla="*/ 23 w 116"/>
                <a:gd name="T93" fmla="*/ 17 h 268"/>
                <a:gd name="T94" fmla="*/ 17 w 116"/>
                <a:gd name="T95" fmla="*/ 12 h 268"/>
                <a:gd name="T96" fmla="*/ 11 w 116"/>
                <a:gd name="T97" fmla="*/ 8 h 268"/>
                <a:gd name="T98" fmla="*/ 0 w 116"/>
                <a:gd name="T99"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6" h="268">
                  <a:moveTo>
                    <a:pt x="0" y="0"/>
                  </a:moveTo>
                  <a:cubicBezTo>
                    <a:pt x="0" y="0"/>
                    <a:pt x="4" y="2"/>
                    <a:pt x="12" y="6"/>
                  </a:cubicBezTo>
                  <a:cubicBezTo>
                    <a:pt x="14" y="6"/>
                    <a:pt x="16" y="7"/>
                    <a:pt x="18" y="9"/>
                  </a:cubicBezTo>
                  <a:cubicBezTo>
                    <a:pt x="21" y="10"/>
                    <a:pt x="23" y="11"/>
                    <a:pt x="26" y="13"/>
                  </a:cubicBezTo>
                  <a:cubicBezTo>
                    <a:pt x="28" y="14"/>
                    <a:pt x="31" y="16"/>
                    <a:pt x="34" y="18"/>
                  </a:cubicBezTo>
                  <a:cubicBezTo>
                    <a:pt x="37" y="20"/>
                    <a:pt x="40" y="22"/>
                    <a:pt x="43" y="24"/>
                  </a:cubicBezTo>
                  <a:cubicBezTo>
                    <a:pt x="46" y="27"/>
                    <a:pt x="49" y="29"/>
                    <a:pt x="52" y="32"/>
                  </a:cubicBezTo>
                  <a:cubicBezTo>
                    <a:pt x="55" y="34"/>
                    <a:pt x="58" y="37"/>
                    <a:pt x="61" y="40"/>
                  </a:cubicBezTo>
                  <a:cubicBezTo>
                    <a:pt x="62" y="42"/>
                    <a:pt x="64" y="43"/>
                    <a:pt x="66" y="45"/>
                  </a:cubicBezTo>
                  <a:cubicBezTo>
                    <a:pt x="67" y="47"/>
                    <a:pt x="69" y="48"/>
                    <a:pt x="70" y="50"/>
                  </a:cubicBezTo>
                  <a:cubicBezTo>
                    <a:pt x="73" y="54"/>
                    <a:pt x="76" y="57"/>
                    <a:pt x="79" y="61"/>
                  </a:cubicBezTo>
                  <a:cubicBezTo>
                    <a:pt x="84" y="69"/>
                    <a:pt x="90" y="77"/>
                    <a:pt x="94" y="86"/>
                  </a:cubicBezTo>
                  <a:cubicBezTo>
                    <a:pt x="99" y="94"/>
                    <a:pt x="102" y="104"/>
                    <a:pt x="106" y="113"/>
                  </a:cubicBezTo>
                  <a:cubicBezTo>
                    <a:pt x="109" y="123"/>
                    <a:pt x="112" y="133"/>
                    <a:pt x="113" y="143"/>
                  </a:cubicBezTo>
                  <a:cubicBezTo>
                    <a:pt x="114" y="147"/>
                    <a:pt x="115" y="152"/>
                    <a:pt x="115" y="157"/>
                  </a:cubicBezTo>
                  <a:cubicBezTo>
                    <a:pt x="116" y="162"/>
                    <a:pt x="116" y="167"/>
                    <a:pt x="116" y="172"/>
                  </a:cubicBezTo>
                  <a:cubicBezTo>
                    <a:pt x="116" y="176"/>
                    <a:pt x="116" y="181"/>
                    <a:pt x="116" y="186"/>
                  </a:cubicBezTo>
                  <a:cubicBezTo>
                    <a:pt x="116" y="188"/>
                    <a:pt x="116" y="190"/>
                    <a:pt x="115" y="192"/>
                  </a:cubicBezTo>
                  <a:cubicBezTo>
                    <a:pt x="115" y="194"/>
                    <a:pt x="115" y="197"/>
                    <a:pt x="114" y="199"/>
                  </a:cubicBezTo>
                  <a:cubicBezTo>
                    <a:pt x="114" y="203"/>
                    <a:pt x="113" y="207"/>
                    <a:pt x="113" y="211"/>
                  </a:cubicBezTo>
                  <a:cubicBezTo>
                    <a:pt x="111" y="215"/>
                    <a:pt x="110" y="219"/>
                    <a:pt x="110" y="223"/>
                  </a:cubicBezTo>
                  <a:cubicBezTo>
                    <a:pt x="108" y="226"/>
                    <a:pt x="108" y="230"/>
                    <a:pt x="107" y="233"/>
                  </a:cubicBezTo>
                  <a:cubicBezTo>
                    <a:pt x="105" y="236"/>
                    <a:pt x="104" y="239"/>
                    <a:pt x="103" y="242"/>
                  </a:cubicBezTo>
                  <a:cubicBezTo>
                    <a:pt x="102" y="245"/>
                    <a:pt x="101" y="247"/>
                    <a:pt x="100" y="250"/>
                  </a:cubicBezTo>
                  <a:cubicBezTo>
                    <a:pt x="99" y="252"/>
                    <a:pt x="98" y="254"/>
                    <a:pt x="97" y="256"/>
                  </a:cubicBezTo>
                  <a:cubicBezTo>
                    <a:pt x="92" y="264"/>
                    <a:pt x="90" y="268"/>
                    <a:pt x="90" y="268"/>
                  </a:cubicBezTo>
                  <a:cubicBezTo>
                    <a:pt x="90" y="268"/>
                    <a:pt x="92" y="263"/>
                    <a:pt x="94" y="255"/>
                  </a:cubicBezTo>
                  <a:cubicBezTo>
                    <a:pt x="95" y="253"/>
                    <a:pt x="96" y="251"/>
                    <a:pt x="97" y="248"/>
                  </a:cubicBezTo>
                  <a:cubicBezTo>
                    <a:pt x="97" y="246"/>
                    <a:pt x="98" y="243"/>
                    <a:pt x="99" y="240"/>
                  </a:cubicBezTo>
                  <a:cubicBezTo>
                    <a:pt x="99" y="238"/>
                    <a:pt x="100" y="234"/>
                    <a:pt x="101" y="231"/>
                  </a:cubicBezTo>
                  <a:cubicBezTo>
                    <a:pt x="102" y="228"/>
                    <a:pt x="102" y="225"/>
                    <a:pt x="103" y="221"/>
                  </a:cubicBezTo>
                  <a:cubicBezTo>
                    <a:pt x="103" y="217"/>
                    <a:pt x="104" y="214"/>
                    <a:pt x="104" y="210"/>
                  </a:cubicBezTo>
                  <a:cubicBezTo>
                    <a:pt x="105" y="206"/>
                    <a:pt x="105" y="202"/>
                    <a:pt x="105" y="198"/>
                  </a:cubicBezTo>
                  <a:cubicBezTo>
                    <a:pt x="105" y="196"/>
                    <a:pt x="105" y="194"/>
                    <a:pt x="106" y="192"/>
                  </a:cubicBezTo>
                  <a:cubicBezTo>
                    <a:pt x="106" y="190"/>
                    <a:pt x="106" y="187"/>
                    <a:pt x="105" y="185"/>
                  </a:cubicBezTo>
                  <a:cubicBezTo>
                    <a:pt x="105" y="181"/>
                    <a:pt x="105" y="176"/>
                    <a:pt x="105" y="172"/>
                  </a:cubicBezTo>
                  <a:cubicBezTo>
                    <a:pt x="104" y="163"/>
                    <a:pt x="104" y="154"/>
                    <a:pt x="102" y="145"/>
                  </a:cubicBezTo>
                  <a:cubicBezTo>
                    <a:pt x="100" y="135"/>
                    <a:pt x="97" y="126"/>
                    <a:pt x="94" y="117"/>
                  </a:cubicBezTo>
                  <a:cubicBezTo>
                    <a:pt x="91" y="108"/>
                    <a:pt x="88" y="99"/>
                    <a:pt x="83" y="91"/>
                  </a:cubicBezTo>
                  <a:cubicBezTo>
                    <a:pt x="80" y="83"/>
                    <a:pt x="74" y="75"/>
                    <a:pt x="70" y="67"/>
                  </a:cubicBezTo>
                  <a:cubicBezTo>
                    <a:pt x="67" y="64"/>
                    <a:pt x="65" y="60"/>
                    <a:pt x="62" y="56"/>
                  </a:cubicBezTo>
                  <a:cubicBezTo>
                    <a:pt x="61" y="55"/>
                    <a:pt x="60" y="53"/>
                    <a:pt x="58" y="51"/>
                  </a:cubicBezTo>
                  <a:cubicBezTo>
                    <a:pt x="57" y="50"/>
                    <a:pt x="56" y="48"/>
                    <a:pt x="54" y="47"/>
                  </a:cubicBezTo>
                  <a:cubicBezTo>
                    <a:pt x="51" y="44"/>
                    <a:pt x="49" y="41"/>
                    <a:pt x="46" y="38"/>
                  </a:cubicBezTo>
                  <a:cubicBezTo>
                    <a:pt x="43" y="35"/>
                    <a:pt x="41" y="32"/>
                    <a:pt x="38" y="30"/>
                  </a:cubicBezTo>
                  <a:cubicBezTo>
                    <a:pt x="35" y="27"/>
                    <a:pt x="33" y="25"/>
                    <a:pt x="30" y="23"/>
                  </a:cubicBezTo>
                  <a:cubicBezTo>
                    <a:pt x="28" y="21"/>
                    <a:pt x="25" y="19"/>
                    <a:pt x="23" y="17"/>
                  </a:cubicBezTo>
                  <a:cubicBezTo>
                    <a:pt x="21" y="15"/>
                    <a:pt x="19" y="13"/>
                    <a:pt x="17" y="12"/>
                  </a:cubicBezTo>
                  <a:cubicBezTo>
                    <a:pt x="15" y="10"/>
                    <a:pt x="13" y="9"/>
                    <a:pt x="11" y="8"/>
                  </a:cubicBezTo>
                  <a:cubicBezTo>
                    <a:pt x="4" y="3"/>
                    <a:pt x="0" y="0"/>
                    <a:pt x="0" y="0"/>
                  </a:cubicBezTo>
                </a:path>
              </a:pathLst>
            </a:custGeom>
            <a:solidFill>
              <a:schemeClr val="tx2">
                <a:lumMod val="20000"/>
                <a:lumOff val="8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91"/>
            <p:cNvSpPr>
              <a:spLocks/>
            </p:cNvSpPr>
            <p:nvPr/>
          </p:nvSpPr>
          <p:spPr bwMode="auto">
            <a:xfrm>
              <a:off x="5639158" y="2311782"/>
              <a:ext cx="619125" cy="1430338"/>
            </a:xfrm>
            <a:custGeom>
              <a:avLst/>
              <a:gdLst>
                <a:gd name="T0" fmla="*/ 0 w 165"/>
                <a:gd name="T1" fmla="*/ 0 h 380"/>
                <a:gd name="T2" fmla="*/ 5 w 165"/>
                <a:gd name="T3" fmla="*/ 2 h 380"/>
                <a:gd name="T4" fmla="*/ 18 w 165"/>
                <a:gd name="T5" fmla="*/ 7 h 380"/>
                <a:gd name="T6" fmla="*/ 27 w 165"/>
                <a:gd name="T7" fmla="*/ 12 h 380"/>
                <a:gd name="T8" fmla="*/ 37 w 165"/>
                <a:gd name="T9" fmla="*/ 18 h 380"/>
                <a:gd name="T10" fmla="*/ 49 w 165"/>
                <a:gd name="T11" fmla="*/ 25 h 380"/>
                <a:gd name="T12" fmla="*/ 61 w 165"/>
                <a:gd name="T13" fmla="*/ 34 h 380"/>
                <a:gd name="T14" fmla="*/ 74 w 165"/>
                <a:gd name="T15" fmla="*/ 45 h 380"/>
                <a:gd name="T16" fmla="*/ 87 w 165"/>
                <a:gd name="T17" fmla="*/ 57 h 380"/>
                <a:gd name="T18" fmla="*/ 112 w 165"/>
                <a:gd name="T19" fmla="*/ 86 h 380"/>
                <a:gd name="T20" fmla="*/ 134 w 165"/>
                <a:gd name="T21" fmla="*/ 121 h 380"/>
                <a:gd name="T22" fmla="*/ 151 w 165"/>
                <a:gd name="T23" fmla="*/ 161 h 380"/>
                <a:gd name="T24" fmla="*/ 162 w 165"/>
                <a:gd name="T25" fmla="*/ 202 h 380"/>
                <a:gd name="T26" fmla="*/ 165 w 165"/>
                <a:gd name="T27" fmla="*/ 243 h 380"/>
                <a:gd name="T28" fmla="*/ 163 w 165"/>
                <a:gd name="T29" fmla="*/ 282 h 380"/>
                <a:gd name="T30" fmla="*/ 160 w 165"/>
                <a:gd name="T31" fmla="*/ 299 h 380"/>
                <a:gd name="T32" fmla="*/ 156 w 165"/>
                <a:gd name="T33" fmla="*/ 316 h 380"/>
                <a:gd name="T34" fmla="*/ 152 w 165"/>
                <a:gd name="T35" fmla="*/ 330 h 380"/>
                <a:gd name="T36" fmla="*/ 147 w 165"/>
                <a:gd name="T37" fmla="*/ 343 h 380"/>
                <a:gd name="T38" fmla="*/ 142 w 165"/>
                <a:gd name="T39" fmla="*/ 354 h 380"/>
                <a:gd name="T40" fmla="*/ 138 w 165"/>
                <a:gd name="T41" fmla="*/ 363 h 380"/>
                <a:gd name="T42" fmla="*/ 131 w 165"/>
                <a:gd name="T43" fmla="*/ 376 h 380"/>
                <a:gd name="T44" fmla="*/ 128 w 165"/>
                <a:gd name="T45" fmla="*/ 380 h 380"/>
                <a:gd name="T46" fmla="*/ 130 w 165"/>
                <a:gd name="T47" fmla="*/ 375 h 380"/>
                <a:gd name="T48" fmla="*/ 134 w 165"/>
                <a:gd name="T49" fmla="*/ 362 h 380"/>
                <a:gd name="T50" fmla="*/ 138 w 165"/>
                <a:gd name="T51" fmla="*/ 352 h 380"/>
                <a:gd name="T52" fmla="*/ 141 w 165"/>
                <a:gd name="T53" fmla="*/ 341 h 380"/>
                <a:gd name="T54" fmla="*/ 146 w 165"/>
                <a:gd name="T55" fmla="*/ 313 h 380"/>
                <a:gd name="T56" fmla="*/ 149 w 165"/>
                <a:gd name="T57" fmla="*/ 298 h 380"/>
                <a:gd name="T58" fmla="*/ 150 w 165"/>
                <a:gd name="T59" fmla="*/ 281 h 380"/>
                <a:gd name="T60" fmla="*/ 150 w 165"/>
                <a:gd name="T61" fmla="*/ 272 h 380"/>
                <a:gd name="T62" fmla="*/ 150 w 165"/>
                <a:gd name="T63" fmla="*/ 263 h 380"/>
                <a:gd name="T64" fmla="*/ 150 w 165"/>
                <a:gd name="T65" fmla="*/ 244 h 380"/>
                <a:gd name="T66" fmla="*/ 145 w 165"/>
                <a:gd name="T67" fmla="*/ 205 h 380"/>
                <a:gd name="T68" fmla="*/ 135 w 165"/>
                <a:gd name="T69" fmla="*/ 166 h 380"/>
                <a:gd name="T70" fmla="*/ 119 w 165"/>
                <a:gd name="T71" fmla="*/ 129 h 380"/>
                <a:gd name="T72" fmla="*/ 100 w 165"/>
                <a:gd name="T73" fmla="*/ 95 h 380"/>
                <a:gd name="T74" fmla="*/ 78 w 165"/>
                <a:gd name="T75" fmla="*/ 66 h 380"/>
                <a:gd name="T76" fmla="*/ 66 w 165"/>
                <a:gd name="T77" fmla="*/ 53 h 380"/>
                <a:gd name="T78" fmla="*/ 55 w 165"/>
                <a:gd name="T79" fmla="*/ 42 h 380"/>
                <a:gd name="T80" fmla="*/ 34 w 165"/>
                <a:gd name="T81" fmla="*/ 23 h 380"/>
                <a:gd name="T82" fmla="*/ 24 w 165"/>
                <a:gd name="T83" fmla="*/ 16 h 380"/>
                <a:gd name="T84" fmla="*/ 16 w 165"/>
                <a:gd name="T85" fmla="*/ 10 h 380"/>
                <a:gd name="T86" fmla="*/ 4 w 165"/>
                <a:gd name="T87" fmla="*/ 3 h 380"/>
                <a:gd name="T88" fmla="*/ 0 w 165"/>
                <a:gd name="T89"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5" h="380">
                  <a:moveTo>
                    <a:pt x="0" y="0"/>
                  </a:moveTo>
                  <a:cubicBezTo>
                    <a:pt x="0" y="0"/>
                    <a:pt x="2" y="0"/>
                    <a:pt x="5" y="2"/>
                  </a:cubicBezTo>
                  <a:cubicBezTo>
                    <a:pt x="8" y="3"/>
                    <a:pt x="12" y="5"/>
                    <a:pt x="18" y="7"/>
                  </a:cubicBezTo>
                  <a:cubicBezTo>
                    <a:pt x="20" y="9"/>
                    <a:pt x="24" y="10"/>
                    <a:pt x="27" y="12"/>
                  </a:cubicBezTo>
                  <a:cubicBezTo>
                    <a:pt x="30" y="14"/>
                    <a:pt x="34" y="16"/>
                    <a:pt x="37" y="18"/>
                  </a:cubicBezTo>
                  <a:cubicBezTo>
                    <a:pt x="41" y="20"/>
                    <a:pt x="45" y="23"/>
                    <a:pt x="49" y="25"/>
                  </a:cubicBezTo>
                  <a:cubicBezTo>
                    <a:pt x="53" y="28"/>
                    <a:pt x="57" y="31"/>
                    <a:pt x="61" y="34"/>
                  </a:cubicBezTo>
                  <a:cubicBezTo>
                    <a:pt x="66" y="37"/>
                    <a:pt x="70" y="41"/>
                    <a:pt x="74" y="45"/>
                  </a:cubicBezTo>
                  <a:cubicBezTo>
                    <a:pt x="78" y="49"/>
                    <a:pt x="83" y="52"/>
                    <a:pt x="87" y="57"/>
                  </a:cubicBezTo>
                  <a:cubicBezTo>
                    <a:pt x="96" y="66"/>
                    <a:pt x="104" y="75"/>
                    <a:pt x="112" y="86"/>
                  </a:cubicBezTo>
                  <a:cubicBezTo>
                    <a:pt x="120" y="97"/>
                    <a:pt x="128" y="109"/>
                    <a:pt x="134" y="121"/>
                  </a:cubicBezTo>
                  <a:cubicBezTo>
                    <a:pt x="141" y="134"/>
                    <a:pt x="146" y="147"/>
                    <a:pt x="151" y="161"/>
                  </a:cubicBezTo>
                  <a:cubicBezTo>
                    <a:pt x="156" y="174"/>
                    <a:pt x="159" y="188"/>
                    <a:pt x="162" y="202"/>
                  </a:cubicBezTo>
                  <a:cubicBezTo>
                    <a:pt x="164" y="216"/>
                    <a:pt x="165" y="230"/>
                    <a:pt x="165" y="243"/>
                  </a:cubicBezTo>
                  <a:cubicBezTo>
                    <a:pt x="165" y="257"/>
                    <a:pt x="165" y="270"/>
                    <a:pt x="163" y="282"/>
                  </a:cubicBezTo>
                  <a:cubicBezTo>
                    <a:pt x="162" y="288"/>
                    <a:pt x="161" y="294"/>
                    <a:pt x="160" y="299"/>
                  </a:cubicBezTo>
                  <a:cubicBezTo>
                    <a:pt x="159" y="305"/>
                    <a:pt x="158" y="310"/>
                    <a:pt x="156" y="316"/>
                  </a:cubicBezTo>
                  <a:cubicBezTo>
                    <a:pt x="155" y="321"/>
                    <a:pt x="153" y="326"/>
                    <a:pt x="152" y="330"/>
                  </a:cubicBezTo>
                  <a:cubicBezTo>
                    <a:pt x="150" y="335"/>
                    <a:pt x="149" y="339"/>
                    <a:pt x="147" y="343"/>
                  </a:cubicBezTo>
                  <a:cubicBezTo>
                    <a:pt x="145" y="347"/>
                    <a:pt x="144" y="351"/>
                    <a:pt x="142" y="354"/>
                  </a:cubicBezTo>
                  <a:cubicBezTo>
                    <a:pt x="141" y="357"/>
                    <a:pt x="139" y="360"/>
                    <a:pt x="138" y="363"/>
                  </a:cubicBezTo>
                  <a:cubicBezTo>
                    <a:pt x="135" y="369"/>
                    <a:pt x="132" y="373"/>
                    <a:pt x="131" y="376"/>
                  </a:cubicBezTo>
                  <a:cubicBezTo>
                    <a:pt x="129" y="378"/>
                    <a:pt x="128" y="380"/>
                    <a:pt x="128" y="380"/>
                  </a:cubicBezTo>
                  <a:cubicBezTo>
                    <a:pt x="128" y="380"/>
                    <a:pt x="129" y="378"/>
                    <a:pt x="130" y="375"/>
                  </a:cubicBezTo>
                  <a:cubicBezTo>
                    <a:pt x="131" y="372"/>
                    <a:pt x="133" y="368"/>
                    <a:pt x="134" y="362"/>
                  </a:cubicBezTo>
                  <a:cubicBezTo>
                    <a:pt x="135" y="359"/>
                    <a:pt x="136" y="356"/>
                    <a:pt x="138" y="352"/>
                  </a:cubicBezTo>
                  <a:cubicBezTo>
                    <a:pt x="138" y="349"/>
                    <a:pt x="139" y="345"/>
                    <a:pt x="141" y="341"/>
                  </a:cubicBezTo>
                  <a:cubicBezTo>
                    <a:pt x="143" y="333"/>
                    <a:pt x="145" y="323"/>
                    <a:pt x="146" y="313"/>
                  </a:cubicBezTo>
                  <a:cubicBezTo>
                    <a:pt x="147" y="308"/>
                    <a:pt x="148" y="303"/>
                    <a:pt x="149" y="298"/>
                  </a:cubicBezTo>
                  <a:cubicBezTo>
                    <a:pt x="149" y="292"/>
                    <a:pt x="150" y="286"/>
                    <a:pt x="150" y="281"/>
                  </a:cubicBezTo>
                  <a:cubicBezTo>
                    <a:pt x="150" y="278"/>
                    <a:pt x="150" y="275"/>
                    <a:pt x="150" y="272"/>
                  </a:cubicBezTo>
                  <a:cubicBezTo>
                    <a:pt x="150" y="269"/>
                    <a:pt x="150" y="266"/>
                    <a:pt x="150" y="263"/>
                  </a:cubicBezTo>
                  <a:cubicBezTo>
                    <a:pt x="150" y="256"/>
                    <a:pt x="150" y="250"/>
                    <a:pt x="150" y="244"/>
                  </a:cubicBezTo>
                  <a:cubicBezTo>
                    <a:pt x="149" y="231"/>
                    <a:pt x="147" y="218"/>
                    <a:pt x="145" y="205"/>
                  </a:cubicBezTo>
                  <a:cubicBezTo>
                    <a:pt x="142" y="192"/>
                    <a:pt x="139" y="179"/>
                    <a:pt x="135" y="166"/>
                  </a:cubicBezTo>
                  <a:cubicBezTo>
                    <a:pt x="130" y="153"/>
                    <a:pt x="125" y="141"/>
                    <a:pt x="119" y="129"/>
                  </a:cubicBezTo>
                  <a:cubicBezTo>
                    <a:pt x="113" y="117"/>
                    <a:pt x="107" y="106"/>
                    <a:pt x="100" y="95"/>
                  </a:cubicBezTo>
                  <a:cubicBezTo>
                    <a:pt x="92" y="85"/>
                    <a:pt x="85" y="75"/>
                    <a:pt x="78" y="66"/>
                  </a:cubicBezTo>
                  <a:cubicBezTo>
                    <a:pt x="74" y="61"/>
                    <a:pt x="70" y="57"/>
                    <a:pt x="66" y="53"/>
                  </a:cubicBezTo>
                  <a:cubicBezTo>
                    <a:pt x="62" y="49"/>
                    <a:pt x="59" y="45"/>
                    <a:pt x="55" y="42"/>
                  </a:cubicBezTo>
                  <a:cubicBezTo>
                    <a:pt x="47" y="35"/>
                    <a:pt x="40" y="29"/>
                    <a:pt x="34" y="23"/>
                  </a:cubicBezTo>
                  <a:cubicBezTo>
                    <a:pt x="30" y="21"/>
                    <a:pt x="27" y="18"/>
                    <a:pt x="24" y="16"/>
                  </a:cubicBezTo>
                  <a:cubicBezTo>
                    <a:pt x="21" y="14"/>
                    <a:pt x="18" y="12"/>
                    <a:pt x="16" y="10"/>
                  </a:cubicBezTo>
                  <a:cubicBezTo>
                    <a:pt x="11" y="7"/>
                    <a:pt x="7" y="4"/>
                    <a:pt x="4" y="3"/>
                  </a:cubicBezTo>
                  <a:cubicBezTo>
                    <a:pt x="1" y="1"/>
                    <a:pt x="0" y="0"/>
                    <a:pt x="0" y="0"/>
                  </a:cubicBezTo>
                </a:path>
              </a:pathLst>
            </a:custGeom>
            <a:solidFill>
              <a:schemeClr val="tx2">
                <a:lumMod val="20000"/>
                <a:lumOff val="8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92"/>
            <p:cNvSpPr>
              <a:spLocks/>
            </p:cNvSpPr>
            <p:nvPr/>
          </p:nvSpPr>
          <p:spPr bwMode="auto">
            <a:xfrm>
              <a:off x="5496283" y="2465770"/>
              <a:ext cx="536575" cy="1241425"/>
            </a:xfrm>
            <a:custGeom>
              <a:avLst/>
              <a:gdLst>
                <a:gd name="T0" fmla="*/ 0 w 143"/>
                <a:gd name="T1" fmla="*/ 0 h 330"/>
                <a:gd name="T2" fmla="*/ 4 w 143"/>
                <a:gd name="T3" fmla="*/ 1 h 330"/>
                <a:gd name="T4" fmla="*/ 15 w 143"/>
                <a:gd name="T5" fmla="*/ 6 h 330"/>
                <a:gd name="T6" fmla="*/ 23 w 143"/>
                <a:gd name="T7" fmla="*/ 10 h 330"/>
                <a:gd name="T8" fmla="*/ 32 w 143"/>
                <a:gd name="T9" fmla="*/ 15 h 330"/>
                <a:gd name="T10" fmla="*/ 53 w 143"/>
                <a:gd name="T11" fmla="*/ 30 h 330"/>
                <a:gd name="T12" fmla="*/ 64 w 143"/>
                <a:gd name="T13" fmla="*/ 39 h 330"/>
                <a:gd name="T14" fmla="*/ 75 w 143"/>
                <a:gd name="T15" fmla="*/ 49 h 330"/>
                <a:gd name="T16" fmla="*/ 97 w 143"/>
                <a:gd name="T17" fmla="*/ 75 h 330"/>
                <a:gd name="T18" fmla="*/ 116 w 143"/>
                <a:gd name="T19" fmla="*/ 105 h 330"/>
                <a:gd name="T20" fmla="*/ 131 w 143"/>
                <a:gd name="T21" fmla="*/ 139 h 330"/>
                <a:gd name="T22" fmla="*/ 140 w 143"/>
                <a:gd name="T23" fmla="*/ 175 h 330"/>
                <a:gd name="T24" fmla="*/ 143 w 143"/>
                <a:gd name="T25" fmla="*/ 211 h 330"/>
                <a:gd name="T26" fmla="*/ 141 w 143"/>
                <a:gd name="T27" fmla="*/ 244 h 330"/>
                <a:gd name="T28" fmla="*/ 139 w 143"/>
                <a:gd name="T29" fmla="*/ 260 h 330"/>
                <a:gd name="T30" fmla="*/ 135 w 143"/>
                <a:gd name="T31" fmla="*/ 274 h 330"/>
                <a:gd name="T32" fmla="*/ 127 w 143"/>
                <a:gd name="T33" fmla="*/ 297 h 330"/>
                <a:gd name="T34" fmla="*/ 123 w 143"/>
                <a:gd name="T35" fmla="*/ 307 h 330"/>
                <a:gd name="T36" fmla="*/ 119 w 143"/>
                <a:gd name="T37" fmla="*/ 315 h 330"/>
                <a:gd name="T38" fmla="*/ 113 w 143"/>
                <a:gd name="T39" fmla="*/ 326 h 330"/>
                <a:gd name="T40" fmla="*/ 111 w 143"/>
                <a:gd name="T41" fmla="*/ 330 h 330"/>
                <a:gd name="T42" fmla="*/ 112 w 143"/>
                <a:gd name="T43" fmla="*/ 325 h 330"/>
                <a:gd name="T44" fmla="*/ 116 w 143"/>
                <a:gd name="T45" fmla="*/ 314 h 330"/>
                <a:gd name="T46" fmla="*/ 119 w 143"/>
                <a:gd name="T47" fmla="*/ 306 h 330"/>
                <a:gd name="T48" fmla="*/ 122 w 143"/>
                <a:gd name="T49" fmla="*/ 296 h 330"/>
                <a:gd name="T50" fmla="*/ 127 w 143"/>
                <a:gd name="T51" fmla="*/ 272 h 330"/>
                <a:gd name="T52" fmla="*/ 129 w 143"/>
                <a:gd name="T53" fmla="*/ 258 h 330"/>
                <a:gd name="T54" fmla="*/ 130 w 143"/>
                <a:gd name="T55" fmla="*/ 243 h 330"/>
                <a:gd name="T56" fmla="*/ 130 w 143"/>
                <a:gd name="T57" fmla="*/ 211 h 330"/>
                <a:gd name="T58" fmla="*/ 125 w 143"/>
                <a:gd name="T59" fmla="*/ 178 h 330"/>
                <a:gd name="T60" fmla="*/ 116 w 143"/>
                <a:gd name="T61" fmla="*/ 144 h 330"/>
                <a:gd name="T62" fmla="*/ 103 w 143"/>
                <a:gd name="T63" fmla="*/ 112 h 330"/>
                <a:gd name="T64" fmla="*/ 86 w 143"/>
                <a:gd name="T65" fmla="*/ 82 h 330"/>
                <a:gd name="T66" fmla="*/ 67 w 143"/>
                <a:gd name="T67" fmla="*/ 57 h 330"/>
                <a:gd name="T68" fmla="*/ 57 w 143"/>
                <a:gd name="T69" fmla="*/ 46 h 330"/>
                <a:gd name="T70" fmla="*/ 47 w 143"/>
                <a:gd name="T71" fmla="*/ 36 h 330"/>
                <a:gd name="T72" fmla="*/ 29 w 143"/>
                <a:gd name="T73" fmla="*/ 20 h 330"/>
                <a:gd name="T74" fmla="*/ 21 w 143"/>
                <a:gd name="T75" fmla="*/ 14 h 330"/>
                <a:gd name="T76" fmla="*/ 14 w 143"/>
                <a:gd name="T77" fmla="*/ 9 h 330"/>
                <a:gd name="T78" fmla="*/ 3 w 143"/>
                <a:gd name="T79" fmla="*/ 2 h 330"/>
                <a:gd name="T80" fmla="*/ 0 w 143"/>
                <a:gd name="T81"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330">
                  <a:moveTo>
                    <a:pt x="0" y="0"/>
                  </a:moveTo>
                  <a:cubicBezTo>
                    <a:pt x="0" y="0"/>
                    <a:pt x="1" y="0"/>
                    <a:pt x="4" y="1"/>
                  </a:cubicBezTo>
                  <a:cubicBezTo>
                    <a:pt x="6" y="3"/>
                    <a:pt x="10" y="4"/>
                    <a:pt x="15" y="6"/>
                  </a:cubicBezTo>
                  <a:cubicBezTo>
                    <a:pt x="17" y="8"/>
                    <a:pt x="20" y="9"/>
                    <a:pt x="23" y="10"/>
                  </a:cubicBezTo>
                  <a:cubicBezTo>
                    <a:pt x="26" y="12"/>
                    <a:pt x="29" y="14"/>
                    <a:pt x="32" y="15"/>
                  </a:cubicBezTo>
                  <a:cubicBezTo>
                    <a:pt x="38" y="19"/>
                    <a:pt x="46" y="24"/>
                    <a:pt x="53" y="30"/>
                  </a:cubicBezTo>
                  <a:cubicBezTo>
                    <a:pt x="57" y="32"/>
                    <a:pt x="60" y="36"/>
                    <a:pt x="64" y="39"/>
                  </a:cubicBezTo>
                  <a:cubicBezTo>
                    <a:pt x="68" y="42"/>
                    <a:pt x="72" y="45"/>
                    <a:pt x="75" y="49"/>
                  </a:cubicBezTo>
                  <a:cubicBezTo>
                    <a:pt x="83" y="57"/>
                    <a:pt x="90" y="65"/>
                    <a:pt x="97" y="75"/>
                  </a:cubicBezTo>
                  <a:cubicBezTo>
                    <a:pt x="104" y="84"/>
                    <a:pt x="111" y="94"/>
                    <a:pt x="116" y="105"/>
                  </a:cubicBezTo>
                  <a:cubicBezTo>
                    <a:pt x="122" y="116"/>
                    <a:pt x="127" y="127"/>
                    <a:pt x="131" y="139"/>
                  </a:cubicBezTo>
                  <a:cubicBezTo>
                    <a:pt x="135" y="151"/>
                    <a:pt x="138" y="163"/>
                    <a:pt x="140" y="175"/>
                  </a:cubicBezTo>
                  <a:cubicBezTo>
                    <a:pt x="142" y="187"/>
                    <a:pt x="143" y="199"/>
                    <a:pt x="143" y="211"/>
                  </a:cubicBezTo>
                  <a:cubicBezTo>
                    <a:pt x="143" y="223"/>
                    <a:pt x="143" y="234"/>
                    <a:pt x="141" y="244"/>
                  </a:cubicBezTo>
                  <a:cubicBezTo>
                    <a:pt x="141" y="250"/>
                    <a:pt x="139" y="255"/>
                    <a:pt x="139" y="260"/>
                  </a:cubicBezTo>
                  <a:cubicBezTo>
                    <a:pt x="137" y="264"/>
                    <a:pt x="136" y="269"/>
                    <a:pt x="135" y="274"/>
                  </a:cubicBezTo>
                  <a:cubicBezTo>
                    <a:pt x="133" y="283"/>
                    <a:pt x="130" y="291"/>
                    <a:pt x="127" y="297"/>
                  </a:cubicBezTo>
                  <a:cubicBezTo>
                    <a:pt x="126" y="301"/>
                    <a:pt x="124" y="304"/>
                    <a:pt x="123" y="307"/>
                  </a:cubicBezTo>
                  <a:cubicBezTo>
                    <a:pt x="122" y="310"/>
                    <a:pt x="120" y="313"/>
                    <a:pt x="119" y="315"/>
                  </a:cubicBezTo>
                  <a:cubicBezTo>
                    <a:pt x="117" y="320"/>
                    <a:pt x="115" y="323"/>
                    <a:pt x="113" y="326"/>
                  </a:cubicBezTo>
                  <a:cubicBezTo>
                    <a:pt x="112" y="328"/>
                    <a:pt x="111" y="330"/>
                    <a:pt x="111" y="330"/>
                  </a:cubicBezTo>
                  <a:cubicBezTo>
                    <a:pt x="111" y="330"/>
                    <a:pt x="111" y="328"/>
                    <a:pt x="112" y="325"/>
                  </a:cubicBezTo>
                  <a:cubicBezTo>
                    <a:pt x="113" y="323"/>
                    <a:pt x="115" y="319"/>
                    <a:pt x="116" y="314"/>
                  </a:cubicBezTo>
                  <a:cubicBezTo>
                    <a:pt x="117" y="311"/>
                    <a:pt x="118" y="309"/>
                    <a:pt x="119" y="306"/>
                  </a:cubicBezTo>
                  <a:cubicBezTo>
                    <a:pt x="120" y="302"/>
                    <a:pt x="121" y="299"/>
                    <a:pt x="122" y="296"/>
                  </a:cubicBezTo>
                  <a:cubicBezTo>
                    <a:pt x="123" y="289"/>
                    <a:pt x="125" y="281"/>
                    <a:pt x="127" y="272"/>
                  </a:cubicBezTo>
                  <a:cubicBezTo>
                    <a:pt x="127" y="267"/>
                    <a:pt x="128" y="263"/>
                    <a:pt x="129" y="258"/>
                  </a:cubicBezTo>
                  <a:cubicBezTo>
                    <a:pt x="129" y="253"/>
                    <a:pt x="130" y="248"/>
                    <a:pt x="130" y="243"/>
                  </a:cubicBezTo>
                  <a:cubicBezTo>
                    <a:pt x="130" y="233"/>
                    <a:pt x="130" y="222"/>
                    <a:pt x="130" y="211"/>
                  </a:cubicBezTo>
                  <a:cubicBezTo>
                    <a:pt x="129" y="200"/>
                    <a:pt x="127" y="189"/>
                    <a:pt x="125" y="178"/>
                  </a:cubicBezTo>
                  <a:cubicBezTo>
                    <a:pt x="123" y="167"/>
                    <a:pt x="120" y="155"/>
                    <a:pt x="116" y="144"/>
                  </a:cubicBezTo>
                  <a:cubicBezTo>
                    <a:pt x="113" y="133"/>
                    <a:pt x="108" y="122"/>
                    <a:pt x="103" y="112"/>
                  </a:cubicBezTo>
                  <a:cubicBezTo>
                    <a:pt x="98" y="101"/>
                    <a:pt x="92" y="92"/>
                    <a:pt x="86" y="82"/>
                  </a:cubicBezTo>
                  <a:cubicBezTo>
                    <a:pt x="80" y="73"/>
                    <a:pt x="74" y="65"/>
                    <a:pt x="67" y="57"/>
                  </a:cubicBezTo>
                  <a:cubicBezTo>
                    <a:pt x="64" y="53"/>
                    <a:pt x="60" y="50"/>
                    <a:pt x="57" y="46"/>
                  </a:cubicBezTo>
                  <a:cubicBezTo>
                    <a:pt x="54" y="43"/>
                    <a:pt x="50" y="39"/>
                    <a:pt x="47" y="36"/>
                  </a:cubicBezTo>
                  <a:cubicBezTo>
                    <a:pt x="41" y="30"/>
                    <a:pt x="34" y="25"/>
                    <a:pt x="29" y="20"/>
                  </a:cubicBezTo>
                  <a:cubicBezTo>
                    <a:pt x="26" y="18"/>
                    <a:pt x="23" y="16"/>
                    <a:pt x="21" y="14"/>
                  </a:cubicBezTo>
                  <a:cubicBezTo>
                    <a:pt x="18" y="12"/>
                    <a:pt x="16" y="11"/>
                    <a:pt x="14" y="9"/>
                  </a:cubicBezTo>
                  <a:cubicBezTo>
                    <a:pt x="9" y="6"/>
                    <a:pt x="6" y="4"/>
                    <a:pt x="3" y="2"/>
                  </a:cubicBezTo>
                  <a:cubicBezTo>
                    <a:pt x="1" y="1"/>
                    <a:pt x="0" y="0"/>
                    <a:pt x="0" y="0"/>
                  </a:cubicBezTo>
                </a:path>
              </a:pathLst>
            </a:custGeom>
            <a:solidFill>
              <a:schemeClr val="tx2">
                <a:lumMod val="20000"/>
                <a:lumOff val="8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97" name="Group 96"/>
          <p:cNvGrpSpPr/>
          <p:nvPr/>
        </p:nvGrpSpPr>
        <p:grpSpPr>
          <a:xfrm>
            <a:off x="4093797" y="1858706"/>
            <a:ext cx="2376431" cy="1288508"/>
            <a:chOff x="4093797" y="1858706"/>
            <a:chExt cx="2376431" cy="1288508"/>
          </a:xfrm>
        </p:grpSpPr>
        <p:sp>
          <p:nvSpPr>
            <p:cNvPr id="98" name="Freeform 5"/>
            <p:cNvSpPr>
              <a:spLocks/>
            </p:cNvSpPr>
            <p:nvPr/>
          </p:nvSpPr>
          <p:spPr bwMode="auto">
            <a:xfrm rot="20876378" flipH="1">
              <a:off x="4093797" y="1858706"/>
              <a:ext cx="2376431" cy="1288508"/>
            </a:xfrm>
            <a:custGeom>
              <a:avLst/>
              <a:gdLst>
                <a:gd name="T0" fmla="*/ 30 w 885"/>
                <a:gd name="T1" fmla="*/ 0 h 480"/>
                <a:gd name="T2" fmla="*/ 762 w 885"/>
                <a:gd name="T3" fmla="*/ 0 h 480"/>
                <a:gd name="T4" fmla="*/ 792 w 885"/>
                <a:gd name="T5" fmla="*/ 31 h 480"/>
                <a:gd name="T6" fmla="*/ 792 w 885"/>
                <a:gd name="T7" fmla="*/ 170 h 480"/>
                <a:gd name="T8" fmla="*/ 885 w 885"/>
                <a:gd name="T9" fmla="*/ 230 h 480"/>
                <a:gd name="T10" fmla="*/ 792 w 885"/>
                <a:gd name="T11" fmla="*/ 281 h 480"/>
                <a:gd name="T12" fmla="*/ 792 w 885"/>
                <a:gd name="T13" fmla="*/ 450 h 480"/>
                <a:gd name="T14" fmla="*/ 762 w 885"/>
                <a:gd name="T15" fmla="*/ 480 h 480"/>
                <a:gd name="T16" fmla="*/ 30 w 885"/>
                <a:gd name="T17" fmla="*/ 480 h 480"/>
                <a:gd name="T18" fmla="*/ 0 w 885"/>
                <a:gd name="T19" fmla="*/ 450 h 480"/>
                <a:gd name="T20" fmla="*/ 0 w 885"/>
                <a:gd name="T21" fmla="*/ 31 h 480"/>
                <a:gd name="T22" fmla="*/ 30 w 885"/>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5" h="480">
                  <a:moveTo>
                    <a:pt x="30" y="0"/>
                  </a:moveTo>
                  <a:cubicBezTo>
                    <a:pt x="762" y="0"/>
                    <a:pt x="762" y="0"/>
                    <a:pt x="762" y="0"/>
                  </a:cubicBezTo>
                  <a:cubicBezTo>
                    <a:pt x="779" y="0"/>
                    <a:pt x="792" y="14"/>
                    <a:pt x="792" y="31"/>
                  </a:cubicBezTo>
                  <a:cubicBezTo>
                    <a:pt x="792" y="170"/>
                    <a:pt x="792" y="170"/>
                    <a:pt x="792" y="170"/>
                  </a:cubicBezTo>
                  <a:cubicBezTo>
                    <a:pt x="885" y="230"/>
                    <a:pt x="885" y="230"/>
                    <a:pt x="885" y="230"/>
                  </a:cubicBezTo>
                  <a:cubicBezTo>
                    <a:pt x="792" y="281"/>
                    <a:pt x="792" y="281"/>
                    <a:pt x="792" y="281"/>
                  </a:cubicBezTo>
                  <a:cubicBezTo>
                    <a:pt x="792" y="450"/>
                    <a:pt x="792" y="450"/>
                    <a:pt x="792" y="450"/>
                  </a:cubicBezTo>
                  <a:cubicBezTo>
                    <a:pt x="792" y="467"/>
                    <a:pt x="779" y="480"/>
                    <a:pt x="762" y="480"/>
                  </a:cubicBezTo>
                  <a:cubicBezTo>
                    <a:pt x="30" y="480"/>
                    <a:pt x="30" y="480"/>
                    <a:pt x="30" y="480"/>
                  </a:cubicBezTo>
                  <a:cubicBezTo>
                    <a:pt x="13" y="480"/>
                    <a:pt x="0" y="467"/>
                    <a:pt x="0" y="450"/>
                  </a:cubicBezTo>
                  <a:cubicBezTo>
                    <a:pt x="0" y="31"/>
                    <a:pt x="0" y="31"/>
                    <a:pt x="0" y="31"/>
                  </a:cubicBezTo>
                  <a:cubicBezTo>
                    <a:pt x="0" y="14"/>
                    <a:pt x="13" y="0"/>
                    <a:pt x="30" y="0"/>
                  </a:cubicBezTo>
                  <a:close/>
                </a:path>
              </a:pathLst>
            </a:custGeom>
            <a:noFill/>
            <a:ln>
              <a:solidFill>
                <a:schemeClr val="accent3"/>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99" name="Group 98"/>
            <p:cNvGrpSpPr/>
            <p:nvPr/>
          </p:nvGrpSpPr>
          <p:grpSpPr>
            <a:xfrm rot="20885946">
              <a:off x="4407725" y="1910906"/>
              <a:ext cx="2013460" cy="1016253"/>
              <a:chOff x="1603804" y="2282243"/>
              <a:chExt cx="2013460" cy="1016253"/>
            </a:xfrm>
          </p:grpSpPr>
          <p:sp>
            <p:nvSpPr>
              <p:cNvPr id="100" name="Text Placeholder 2"/>
              <p:cNvSpPr txBox="1">
                <a:spLocks/>
              </p:cNvSpPr>
              <p:nvPr/>
            </p:nvSpPr>
            <p:spPr>
              <a:xfrm>
                <a:off x="1603804" y="2282243"/>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lumMod val="65000"/>
                        <a:lumOff val="35000"/>
                      </a:prstClr>
                    </a:solidFill>
                    <a:effectLst/>
                    <a:uLnTx/>
                    <a:uFillTx/>
                    <a:latin typeface="Signika" panose="02010003020600000004" pitchFamily="50" charset="0"/>
                    <a:ea typeface="Fira Sans SemiBold Italic" panose="00000700000000000000" pitchFamily="50" charset="0"/>
                    <a:cs typeface="Clear Sans" panose="020B0503030202020304" pitchFamily="34" charset="0"/>
                  </a:rPr>
                  <a:t>Invest</a:t>
                </a:r>
              </a:p>
            </p:txBody>
          </p:sp>
          <p:sp>
            <p:nvSpPr>
              <p:cNvPr id="101" name="TextBox 100"/>
              <p:cNvSpPr txBox="1"/>
              <p:nvPr/>
            </p:nvSpPr>
            <p:spPr>
              <a:xfrm>
                <a:off x="1679271" y="2559832"/>
                <a:ext cx="1875501"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Porem</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ipsum</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dolor sit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amet</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cot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adipicing</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elit</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Sed</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imperun</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velit</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laoreet</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facilisisan</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raesent</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dala</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encari</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rinadewnita</a:t>
                </a:r>
                <a:endPar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endParaRPr>
              </a:p>
            </p:txBody>
          </p:sp>
        </p:grpSp>
      </p:grpSp>
      <p:grpSp>
        <p:nvGrpSpPr>
          <p:cNvPr id="102" name="Group 101"/>
          <p:cNvGrpSpPr/>
          <p:nvPr/>
        </p:nvGrpSpPr>
        <p:grpSpPr>
          <a:xfrm>
            <a:off x="4093797" y="4856832"/>
            <a:ext cx="2376431" cy="1288508"/>
            <a:chOff x="4093797" y="4856832"/>
            <a:chExt cx="2376431" cy="1288508"/>
          </a:xfrm>
        </p:grpSpPr>
        <p:sp>
          <p:nvSpPr>
            <p:cNvPr id="103" name="Freeform 5"/>
            <p:cNvSpPr>
              <a:spLocks/>
            </p:cNvSpPr>
            <p:nvPr/>
          </p:nvSpPr>
          <p:spPr bwMode="auto">
            <a:xfrm rot="723622" flipH="1" flipV="1">
              <a:off x="4093797" y="4856832"/>
              <a:ext cx="2376431" cy="1288508"/>
            </a:xfrm>
            <a:custGeom>
              <a:avLst/>
              <a:gdLst>
                <a:gd name="T0" fmla="*/ 30 w 885"/>
                <a:gd name="T1" fmla="*/ 0 h 480"/>
                <a:gd name="T2" fmla="*/ 762 w 885"/>
                <a:gd name="T3" fmla="*/ 0 h 480"/>
                <a:gd name="T4" fmla="*/ 792 w 885"/>
                <a:gd name="T5" fmla="*/ 31 h 480"/>
                <a:gd name="T6" fmla="*/ 792 w 885"/>
                <a:gd name="T7" fmla="*/ 170 h 480"/>
                <a:gd name="T8" fmla="*/ 885 w 885"/>
                <a:gd name="T9" fmla="*/ 230 h 480"/>
                <a:gd name="T10" fmla="*/ 792 w 885"/>
                <a:gd name="T11" fmla="*/ 281 h 480"/>
                <a:gd name="T12" fmla="*/ 792 w 885"/>
                <a:gd name="T13" fmla="*/ 450 h 480"/>
                <a:gd name="T14" fmla="*/ 762 w 885"/>
                <a:gd name="T15" fmla="*/ 480 h 480"/>
                <a:gd name="T16" fmla="*/ 30 w 885"/>
                <a:gd name="T17" fmla="*/ 480 h 480"/>
                <a:gd name="T18" fmla="*/ 0 w 885"/>
                <a:gd name="T19" fmla="*/ 450 h 480"/>
                <a:gd name="T20" fmla="*/ 0 w 885"/>
                <a:gd name="T21" fmla="*/ 31 h 480"/>
                <a:gd name="T22" fmla="*/ 30 w 885"/>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5" h="480">
                  <a:moveTo>
                    <a:pt x="30" y="0"/>
                  </a:moveTo>
                  <a:cubicBezTo>
                    <a:pt x="762" y="0"/>
                    <a:pt x="762" y="0"/>
                    <a:pt x="762" y="0"/>
                  </a:cubicBezTo>
                  <a:cubicBezTo>
                    <a:pt x="779" y="0"/>
                    <a:pt x="792" y="14"/>
                    <a:pt x="792" y="31"/>
                  </a:cubicBezTo>
                  <a:cubicBezTo>
                    <a:pt x="792" y="170"/>
                    <a:pt x="792" y="170"/>
                    <a:pt x="792" y="170"/>
                  </a:cubicBezTo>
                  <a:cubicBezTo>
                    <a:pt x="885" y="230"/>
                    <a:pt x="885" y="230"/>
                    <a:pt x="885" y="230"/>
                  </a:cubicBezTo>
                  <a:cubicBezTo>
                    <a:pt x="792" y="281"/>
                    <a:pt x="792" y="281"/>
                    <a:pt x="792" y="281"/>
                  </a:cubicBezTo>
                  <a:cubicBezTo>
                    <a:pt x="792" y="450"/>
                    <a:pt x="792" y="450"/>
                    <a:pt x="792" y="450"/>
                  </a:cubicBezTo>
                  <a:cubicBezTo>
                    <a:pt x="792" y="467"/>
                    <a:pt x="779" y="480"/>
                    <a:pt x="762" y="480"/>
                  </a:cubicBezTo>
                  <a:cubicBezTo>
                    <a:pt x="30" y="480"/>
                    <a:pt x="30" y="480"/>
                    <a:pt x="30" y="480"/>
                  </a:cubicBezTo>
                  <a:cubicBezTo>
                    <a:pt x="13" y="480"/>
                    <a:pt x="0" y="467"/>
                    <a:pt x="0" y="450"/>
                  </a:cubicBezTo>
                  <a:cubicBezTo>
                    <a:pt x="0" y="31"/>
                    <a:pt x="0" y="31"/>
                    <a:pt x="0" y="31"/>
                  </a:cubicBezTo>
                  <a:cubicBezTo>
                    <a:pt x="0" y="14"/>
                    <a:pt x="13" y="0"/>
                    <a:pt x="30" y="0"/>
                  </a:cubicBezTo>
                  <a:close/>
                </a:path>
              </a:pathLst>
            </a:custGeom>
            <a:noFill/>
            <a:ln>
              <a:solidFill>
                <a:srgbClr val="00BBD6"/>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04" name="Group 103"/>
            <p:cNvGrpSpPr/>
            <p:nvPr/>
          </p:nvGrpSpPr>
          <p:grpSpPr>
            <a:xfrm rot="714054" flipH="1">
              <a:off x="4435682" y="4978048"/>
              <a:ext cx="2013460" cy="1016253"/>
              <a:chOff x="1603804" y="2282243"/>
              <a:chExt cx="2013460" cy="1016253"/>
            </a:xfrm>
          </p:grpSpPr>
          <p:sp>
            <p:nvSpPr>
              <p:cNvPr id="105" name="Text Placeholder 2"/>
              <p:cNvSpPr txBox="1">
                <a:spLocks/>
              </p:cNvSpPr>
              <p:nvPr/>
            </p:nvSpPr>
            <p:spPr>
              <a:xfrm>
                <a:off x="1603804" y="2282243"/>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lumMod val="65000"/>
                        <a:lumOff val="35000"/>
                      </a:prstClr>
                    </a:solidFill>
                    <a:effectLst/>
                    <a:uLnTx/>
                    <a:uFillTx/>
                    <a:latin typeface="Signika" panose="02010003020600000004" pitchFamily="50" charset="0"/>
                    <a:ea typeface="Fira Sans SemiBold Italic" panose="00000700000000000000" pitchFamily="50" charset="0"/>
                    <a:cs typeface="Clear Sans" panose="020B0503030202020304" pitchFamily="34" charset="0"/>
                  </a:rPr>
                  <a:t>Costumer</a:t>
                </a:r>
              </a:p>
            </p:txBody>
          </p:sp>
          <p:sp>
            <p:nvSpPr>
              <p:cNvPr id="106" name="TextBox 105"/>
              <p:cNvSpPr txBox="1"/>
              <p:nvPr/>
            </p:nvSpPr>
            <p:spPr>
              <a:xfrm>
                <a:off x="1679271" y="2559832"/>
                <a:ext cx="1875501"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Porem</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ipsum</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dolor sit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amet</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cot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adipicing</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elit</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Sed</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imperun</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velit</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laoreet</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facilisisan</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raesent</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dala</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encari</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rinadewnita</a:t>
                </a:r>
                <a:endPar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endParaRPr>
              </a:p>
            </p:txBody>
          </p:sp>
        </p:grpSp>
      </p:grpSp>
      <p:grpSp>
        <p:nvGrpSpPr>
          <p:cNvPr id="107" name="Group 106"/>
          <p:cNvGrpSpPr/>
          <p:nvPr/>
        </p:nvGrpSpPr>
        <p:grpSpPr>
          <a:xfrm>
            <a:off x="4283390" y="3343567"/>
            <a:ext cx="2376431" cy="1288508"/>
            <a:chOff x="4283390" y="3343567"/>
            <a:chExt cx="2376431" cy="1288508"/>
          </a:xfrm>
        </p:grpSpPr>
        <p:sp>
          <p:nvSpPr>
            <p:cNvPr id="108" name="Freeform 5"/>
            <p:cNvSpPr>
              <a:spLocks/>
            </p:cNvSpPr>
            <p:nvPr/>
          </p:nvSpPr>
          <p:spPr bwMode="auto">
            <a:xfrm flipH="1">
              <a:off x="4283390" y="3343567"/>
              <a:ext cx="2376431" cy="1288508"/>
            </a:xfrm>
            <a:custGeom>
              <a:avLst/>
              <a:gdLst>
                <a:gd name="T0" fmla="*/ 30 w 885"/>
                <a:gd name="T1" fmla="*/ 0 h 480"/>
                <a:gd name="T2" fmla="*/ 762 w 885"/>
                <a:gd name="T3" fmla="*/ 0 h 480"/>
                <a:gd name="T4" fmla="*/ 792 w 885"/>
                <a:gd name="T5" fmla="*/ 31 h 480"/>
                <a:gd name="T6" fmla="*/ 792 w 885"/>
                <a:gd name="T7" fmla="*/ 170 h 480"/>
                <a:gd name="T8" fmla="*/ 885 w 885"/>
                <a:gd name="T9" fmla="*/ 230 h 480"/>
                <a:gd name="T10" fmla="*/ 792 w 885"/>
                <a:gd name="T11" fmla="*/ 281 h 480"/>
                <a:gd name="T12" fmla="*/ 792 w 885"/>
                <a:gd name="T13" fmla="*/ 450 h 480"/>
                <a:gd name="T14" fmla="*/ 762 w 885"/>
                <a:gd name="T15" fmla="*/ 480 h 480"/>
                <a:gd name="T16" fmla="*/ 30 w 885"/>
                <a:gd name="T17" fmla="*/ 480 h 480"/>
                <a:gd name="T18" fmla="*/ 0 w 885"/>
                <a:gd name="T19" fmla="*/ 450 h 480"/>
                <a:gd name="T20" fmla="*/ 0 w 885"/>
                <a:gd name="T21" fmla="*/ 31 h 480"/>
                <a:gd name="T22" fmla="*/ 30 w 885"/>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5" h="480">
                  <a:moveTo>
                    <a:pt x="30" y="0"/>
                  </a:moveTo>
                  <a:cubicBezTo>
                    <a:pt x="762" y="0"/>
                    <a:pt x="762" y="0"/>
                    <a:pt x="762" y="0"/>
                  </a:cubicBezTo>
                  <a:cubicBezTo>
                    <a:pt x="779" y="0"/>
                    <a:pt x="792" y="14"/>
                    <a:pt x="792" y="31"/>
                  </a:cubicBezTo>
                  <a:cubicBezTo>
                    <a:pt x="792" y="170"/>
                    <a:pt x="792" y="170"/>
                    <a:pt x="792" y="170"/>
                  </a:cubicBezTo>
                  <a:cubicBezTo>
                    <a:pt x="885" y="230"/>
                    <a:pt x="885" y="230"/>
                    <a:pt x="885" y="230"/>
                  </a:cubicBezTo>
                  <a:cubicBezTo>
                    <a:pt x="792" y="281"/>
                    <a:pt x="792" y="281"/>
                    <a:pt x="792" y="281"/>
                  </a:cubicBezTo>
                  <a:cubicBezTo>
                    <a:pt x="792" y="450"/>
                    <a:pt x="792" y="450"/>
                    <a:pt x="792" y="450"/>
                  </a:cubicBezTo>
                  <a:cubicBezTo>
                    <a:pt x="792" y="467"/>
                    <a:pt x="779" y="480"/>
                    <a:pt x="762" y="480"/>
                  </a:cubicBezTo>
                  <a:cubicBezTo>
                    <a:pt x="30" y="480"/>
                    <a:pt x="30" y="480"/>
                    <a:pt x="30" y="480"/>
                  </a:cubicBezTo>
                  <a:cubicBezTo>
                    <a:pt x="13" y="480"/>
                    <a:pt x="0" y="467"/>
                    <a:pt x="0" y="450"/>
                  </a:cubicBezTo>
                  <a:cubicBezTo>
                    <a:pt x="0" y="31"/>
                    <a:pt x="0" y="31"/>
                    <a:pt x="0" y="31"/>
                  </a:cubicBezTo>
                  <a:cubicBezTo>
                    <a:pt x="0" y="14"/>
                    <a:pt x="13" y="0"/>
                    <a:pt x="30" y="0"/>
                  </a:cubicBezTo>
                  <a:close/>
                </a:path>
              </a:pathLst>
            </a:custGeom>
            <a:noFill/>
            <a:ln>
              <a:solidFill>
                <a:srgbClr val="B2D235"/>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09" name="Group 108"/>
            <p:cNvGrpSpPr/>
            <p:nvPr/>
          </p:nvGrpSpPr>
          <p:grpSpPr>
            <a:xfrm>
              <a:off x="4618951" y="3448648"/>
              <a:ext cx="2013460" cy="1016253"/>
              <a:chOff x="1603804" y="2282243"/>
              <a:chExt cx="2013460" cy="1016253"/>
            </a:xfrm>
          </p:grpSpPr>
          <p:sp>
            <p:nvSpPr>
              <p:cNvPr id="110" name="Text Placeholder 2"/>
              <p:cNvSpPr txBox="1">
                <a:spLocks/>
              </p:cNvSpPr>
              <p:nvPr/>
            </p:nvSpPr>
            <p:spPr>
              <a:xfrm>
                <a:off x="1603804" y="2282243"/>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lumMod val="65000"/>
                        <a:lumOff val="35000"/>
                      </a:prstClr>
                    </a:solidFill>
                    <a:effectLst/>
                    <a:uLnTx/>
                    <a:uFillTx/>
                    <a:latin typeface="Signika" panose="02010003020600000004" pitchFamily="50" charset="0"/>
                    <a:ea typeface="Fira Sans SemiBold Italic" panose="00000700000000000000" pitchFamily="50" charset="0"/>
                    <a:cs typeface="Clear Sans" panose="020B0503030202020304" pitchFamily="34" charset="0"/>
                  </a:rPr>
                  <a:t>Learn</a:t>
                </a:r>
              </a:p>
            </p:txBody>
          </p:sp>
          <p:sp>
            <p:nvSpPr>
              <p:cNvPr id="111" name="TextBox 110"/>
              <p:cNvSpPr txBox="1"/>
              <p:nvPr/>
            </p:nvSpPr>
            <p:spPr>
              <a:xfrm>
                <a:off x="1679271" y="2559832"/>
                <a:ext cx="1875501"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Porem</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ipsum</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dolor sit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amet</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cot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adipicing</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elit</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Sed</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imperun</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velit</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laoreet</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facilisisan</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raesent</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dala</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encari</a:t>
                </a:r>
                <a:r>
                  <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rPr>
                  <a:t>rinadewnita</a:t>
                </a:r>
                <a:endParaRPr kumimoji="0" lang="en-US" sz="1200" b="0" i="0" u="none" strike="noStrike" kern="1200" cap="none" spc="0" normalizeH="0" baseline="0" noProof="0" dirty="0">
                  <a:ln>
                    <a:noFill/>
                  </a:ln>
                  <a:solidFill>
                    <a:prstClr val="black">
                      <a:lumMod val="65000"/>
                      <a:lumOff val="35000"/>
                    </a:prstClr>
                  </a:solidFill>
                  <a:effectLst/>
                  <a:uLnTx/>
                  <a:uFillTx/>
                  <a:latin typeface="Calibri" panose="020F0502020204030204"/>
                  <a:ea typeface="Open Sans" panose="020B0606030504020204" pitchFamily="34" charset="0"/>
                  <a:cs typeface="Open Sans" panose="020B0606030504020204" pitchFamily="34" charset="0"/>
                </a:endParaRPr>
              </a:p>
            </p:txBody>
          </p:sp>
        </p:grpSp>
      </p:grpSp>
      <p:sp>
        <p:nvSpPr>
          <p:cNvPr id="113" name="TextBox 112"/>
          <p:cNvSpPr txBox="1"/>
          <p:nvPr/>
        </p:nvSpPr>
        <p:spPr>
          <a:xfrm>
            <a:off x="7650546" y="3281516"/>
            <a:ext cx="3868711" cy="18158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We are placing great text in this text frames. Lorem ipsum will be replaced soon. The dummy sentences does not contain any meanings att all so are the other made up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The dummy sentences does not contain any meanings att all so are the other made up sentences. </a:t>
            </a:r>
            <a:endParaRPr kumimoji="0" lang="en-AU"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p:txBody>
      </p:sp>
      <p:grpSp>
        <p:nvGrpSpPr>
          <p:cNvPr id="2" name="Group 1"/>
          <p:cNvGrpSpPr/>
          <p:nvPr/>
        </p:nvGrpSpPr>
        <p:grpSpPr>
          <a:xfrm>
            <a:off x="7155287" y="2615215"/>
            <a:ext cx="4363970" cy="597062"/>
            <a:chOff x="7155287" y="2615215"/>
            <a:chExt cx="4363970" cy="597062"/>
          </a:xfrm>
        </p:grpSpPr>
        <p:sp>
          <p:nvSpPr>
            <p:cNvPr id="112" name="TextBox 111"/>
            <p:cNvSpPr txBox="1"/>
            <p:nvPr/>
          </p:nvSpPr>
          <p:spPr>
            <a:xfrm>
              <a:off x="7650546" y="2615215"/>
              <a:ext cx="3868711" cy="597062"/>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5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n-ea"/>
                  <a:cs typeface="+mn-cs"/>
                </a:rPr>
                <a:t>Begin with awesome and great  perhaps here please orend denim.</a:t>
              </a:r>
            </a:p>
          </p:txBody>
        </p:sp>
        <p:sp>
          <p:nvSpPr>
            <p:cNvPr id="114" name="Freeform 113"/>
            <p:cNvSpPr/>
            <p:nvPr/>
          </p:nvSpPr>
          <p:spPr>
            <a:xfrm rot="20280238">
              <a:off x="7155287" y="2707091"/>
              <a:ext cx="416034" cy="424716"/>
            </a:xfrm>
            <a:custGeom>
              <a:avLst/>
              <a:gdLst/>
              <a:ahLst/>
              <a:cxnLst/>
              <a:rect l="l" t="t" r="r" b="b"/>
              <a:pathLst>
                <a:path w="210312" h="214701">
                  <a:moveTo>
                    <a:pt x="189053" y="194356"/>
                  </a:moveTo>
                  <a:cubicBezTo>
                    <a:pt x="189967" y="194204"/>
                    <a:pt x="190767" y="194394"/>
                    <a:pt x="191453" y="194928"/>
                  </a:cubicBezTo>
                  <a:cubicBezTo>
                    <a:pt x="192139" y="195461"/>
                    <a:pt x="192558" y="196185"/>
                    <a:pt x="192710" y="197099"/>
                  </a:cubicBezTo>
                  <a:cubicBezTo>
                    <a:pt x="192863" y="198014"/>
                    <a:pt x="192672" y="198814"/>
                    <a:pt x="192139" y="199500"/>
                  </a:cubicBezTo>
                  <a:cubicBezTo>
                    <a:pt x="191605" y="200185"/>
                    <a:pt x="190881" y="200604"/>
                    <a:pt x="189967" y="200757"/>
                  </a:cubicBezTo>
                  <a:cubicBezTo>
                    <a:pt x="179147" y="202281"/>
                    <a:pt x="167107" y="203386"/>
                    <a:pt x="153848" y="204072"/>
                  </a:cubicBezTo>
                  <a:cubicBezTo>
                    <a:pt x="140589" y="204757"/>
                    <a:pt x="129274" y="205100"/>
                    <a:pt x="119901" y="205100"/>
                  </a:cubicBezTo>
                  <a:cubicBezTo>
                    <a:pt x="110529" y="205100"/>
                    <a:pt x="97956" y="204986"/>
                    <a:pt x="82182" y="204757"/>
                  </a:cubicBezTo>
                  <a:cubicBezTo>
                    <a:pt x="66409" y="204529"/>
                    <a:pt x="55017" y="204414"/>
                    <a:pt x="48006" y="204414"/>
                  </a:cubicBezTo>
                  <a:cubicBezTo>
                    <a:pt x="45873" y="204414"/>
                    <a:pt x="44806" y="203348"/>
                    <a:pt x="44806" y="201214"/>
                  </a:cubicBezTo>
                  <a:cubicBezTo>
                    <a:pt x="44806" y="199080"/>
                    <a:pt x="45873" y="198014"/>
                    <a:pt x="48006" y="198014"/>
                  </a:cubicBezTo>
                  <a:cubicBezTo>
                    <a:pt x="55169" y="198014"/>
                    <a:pt x="66599" y="198128"/>
                    <a:pt x="82296" y="198357"/>
                  </a:cubicBezTo>
                  <a:cubicBezTo>
                    <a:pt x="97994" y="198585"/>
                    <a:pt x="110490" y="198699"/>
                    <a:pt x="119787" y="198699"/>
                  </a:cubicBezTo>
                  <a:cubicBezTo>
                    <a:pt x="129083" y="198699"/>
                    <a:pt x="140285" y="198357"/>
                    <a:pt x="153391" y="197671"/>
                  </a:cubicBezTo>
                  <a:cubicBezTo>
                    <a:pt x="166497" y="196985"/>
                    <a:pt x="178385" y="195880"/>
                    <a:pt x="189053" y="194356"/>
                  </a:cubicBezTo>
                  <a:close/>
                  <a:moveTo>
                    <a:pt x="114072" y="161895"/>
                  </a:moveTo>
                  <a:lnTo>
                    <a:pt x="113386" y="162123"/>
                  </a:lnTo>
                  <a:lnTo>
                    <a:pt x="114529" y="162352"/>
                  </a:lnTo>
                  <a:close/>
                  <a:moveTo>
                    <a:pt x="141047" y="141092"/>
                  </a:moveTo>
                  <a:lnTo>
                    <a:pt x="141047" y="141321"/>
                  </a:lnTo>
                  <a:lnTo>
                    <a:pt x="141047" y="141549"/>
                  </a:lnTo>
                  <a:lnTo>
                    <a:pt x="141961" y="141092"/>
                  </a:lnTo>
                  <a:close/>
                  <a:moveTo>
                    <a:pt x="66980" y="136520"/>
                  </a:moveTo>
                  <a:cubicBezTo>
                    <a:pt x="66066" y="139111"/>
                    <a:pt x="65075" y="141473"/>
                    <a:pt x="64008" y="143607"/>
                  </a:cubicBezTo>
                  <a:cubicBezTo>
                    <a:pt x="60656" y="151074"/>
                    <a:pt x="57684" y="156180"/>
                    <a:pt x="55093" y="158923"/>
                  </a:cubicBezTo>
                  <a:cubicBezTo>
                    <a:pt x="55245" y="159380"/>
                    <a:pt x="55322" y="159837"/>
                    <a:pt x="55322" y="160295"/>
                  </a:cubicBezTo>
                  <a:cubicBezTo>
                    <a:pt x="67666" y="160142"/>
                    <a:pt x="76886" y="160218"/>
                    <a:pt x="82982" y="160523"/>
                  </a:cubicBezTo>
                  <a:cubicBezTo>
                    <a:pt x="87097" y="160676"/>
                    <a:pt x="92583" y="160980"/>
                    <a:pt x="99441" y="161438"/>
                  </a:cubicBezTo>
                  <a:lnTo>
                    <a:pt x="99441" y="161209"/>
                  </a:lnTo>
                  <a:cubicBezTo>
                    <a:pt x="103251" y="156637"/>
                    <a:pt x="107366" y="148712"/>
                    <a:pt x="111786" y="137435"/>
                  </a:cubicBezTo>
                  <a:lnTo>
                    <a:pt x="111100" y="137435"/>
                  </a:lnTo>
                  <a:cubicBezTo>
                    <a:pt x="88240" y="136825"/>
                    <a:pt x="75362" y="136520"/>
                    <a:pt x="72467" y="136520"/>
                  </a:cubicBezTo>
                  <a:close/>
                  <a:moveTo>
                    <a:pt x="28118" y="133777"/>
                  </a:moveTo>
                  <a:cubicBezTo>
                    <a:pt x="24308" y="141397"/>
                    <a:pt x="19660" y="149779"/>
                    <a:pt x="14174" y="158923"/>
                  </a:cubicBezTo>
                  <a:cubicBezTo>
                    <a:pt x="22556" y="160142"/>
                    <a:pt x="33528" y="160676"/>
                    <a:pt x="47092" y="160523"/>
                  </a:cubicBezTo>
                  <a:lnTo>
                    <a:pt x="47321" y="160523"/>
                  </a:lnTo>
                  <a:lnTo>
                    <a:pt x="49835" y="157780"/>
                  </a:lnTo>
                  <a:cubicBezTo>
                    <a:pt x="49378" y="156561"/>
                    <a:pt x="49607" y="155570"/>
                    <a:pt x="50521" y="154808"/>
                  </a:cubicBezTo>
                  <a:cubicBezTo>
                    <a:pt x="52502" y="152522"/>
                    <a:pt x="55093" y="147874"/>
                    <a:pt x="58293" y="140864"/>
                  </a:cubicBezTo>
                  <a:lnTo>
                    <a:pt x="60122" y="136749"/>
                  </a:lnTo>
                  <a:cubicBezTo>
                    <a:pt x="55855" y="136901"/>
                    <a:pt x="52350" y="136977"/>
                    <a:pt x="49607" y="136977"/>
                  </a:cubicBezTo>
                  <a:cubicBezTo>
                    <a:pt x="40615" y="136825"/>
                    <a:pt x="33452" y="135758"/>
                    <a:pt x="28118" y="133777"/>
                  </a:cubicBezTo>
                  <a:close/>
                  <a:moveTo>
                    <a:pt x="69723" y="129662"/>
                  </a:moveTo>
                  <a:lnTo>
                    <a:pt x="69495" y="130119"/>
                  </a:lnTo>
                  <a:lnTo>
                    <a:pt x="69952" y="130119"/>
                  </a:lnTo>
                  <a:cubicBezTo>
                    <a:pt x="69952" y="129967"/>
                    <a:pt x="69876" y="129815"/>
                    <a:pt x="69723" y="129662"/>
                  </a:cubicBezTo>
                  <a:close/>
                  <a:moveTo>
                    <a:pt x="75667" y="112289"/>
                  </a:moveTo>
                  <a:lnTo>
                    <a:pt x="75438" y="113432"/>
                  </a:lnTo>
                  <a:lnTo>
                    <a:pt x="76353" y="112746"/>
                  </a:lnTo>
                  <a:cubicBezTo>
                    <a:pt x="76048" y="112593"/>
                    <a:pt x="75819" y="112441"/>
                    <a:pt x="75667" y="112289"/>
                  </a:cubicBezTo>
                  <a:close/>
                  <a:moveTo>
                    <a:pt x="39320" y="106802"/>
                  </a:moveTo>
                  <a:cubicBezTo>
                    <a:pt x="37034" y="113660"/>
                    <a:pt x="34214" y="120747"/>
                    <a:pt x="30861" y="128062"/>
                  </a:cubicBezTo>
                  <a:cubicBezTo>
                    <a:pt x="35433" y="129586"/>
                    <a:pt x="41682" y="130424"/>
                    <a:pt x="49607" y="130577"/>
                  </a:cubicBezTo>
                  <a:cubicBezTo>
                    <a:pt x="52655" y="130577"/>
                    <a:pt x="56998" y="130500"/>
                    <a:pt x="62637" y="130348"/>
                  </a:cubicBezTo>
                  <a:lnTo>
                    <a:pt x="64237" y="126005"/>
                  </a:lnTo>
                  <a:cubicBezTo>
                    <a:pt x="64085" y="125090"/>
                    <a:pt x="64313" y="124252"/>
                    <a:pt x="64923" y="123490"/>
                  </a:cubicBezTo>
                  <a:lnTo>
                    <a:pt x="65380" y="123033"/>
                  </a:lnTo>
                  <a:lnTo>
                    <a:pt x="67209" y="118004"/>
                  </a:lnTo>
                  <a:lnTo>
                    <a:pt x="70409" y="108174"/>
                  </a:lnTo>
                  <a:cubicBezTo>
                    <a:pt x="68428" y="108174"/>
                    <a:pt x="66142" y="108098"/>
                    <a:pt x="63551" y="107945"/>
                  </a:cubicBezTo>
                  <a:cubicBezTo>
                    <a:pt x="60960" y="107793"/>
                    <a:pt x="58446" y="107793"/>
                    <a:pt x="56007" y="107945"/>
                  </a:cubicBezTo>
                  <a:cubicBezTo>
                    <a:pt x="53569" y="108098"/>
                    <a:pt x="50750" y="108098"/>
                    <a:pt x="47549" y="107945"/>
                  </a:cubicBezTo>
                  <a:cubicBezTo>
                    <a:pt x="44349" y="107793"/>
                    <a:pt x="41606" y="107412"/>
                    <a:pt x="39320" y="106802"/>
                  </a:cubicBezTo>
                  <a:close/>
                  <a:moveTo>
                    <a:pt x="176937" y="105888"/>
                  </a:moveTo>
                  <a:cubicBezTo>
                    <a:pt x="167031" y="105888"/>
                    <a:pt x="150800" y="106345"/>
                    <a:pt x="128245" y="107259"/>
                  </a:cubicBezTo>
                  <a:cubicBezTo>
                    <a:pt x="126569" y="113355"/>
                    <a:pt x="124816" y="119147"/>
                    <a:pt x="122987" y="124633"/>
                  </a:cubicBezTo>
                  <a:lnTo>
                    <a:pt x="120701" y="131262"/>
                  </a:lnTo>
                  <a:cubicBezTo>
                    <a:pt x="131826" y="131415"/>
                    <a:pt x="141504" y="131186"/>
                    <a:pt x="149733" y="130577"/>
                  </a:cubicBezTo>
                  <a:cubicBezTo>
                    <a:pt x="150953" y="130424"/>
                    <a:pt x="153924" y="130119"/>
                    <a:pt x="158649" y="129662"/>
                  </a:cubicBezTo>
                  <a:cubicBezTo>
                    <a:pt x="162459" y="129205"/>
                    <a:pt x="165583" y="128976"/>
                    <a:pt x="168021" y="128976"/>
                  </a:cubicBezTo>
                  <a:lnTo>
                    <a:pt x="168707" y="128976"/>
                  </a:lnTo>
                  <a:cubicBezTo>
                    <a:pt x="172060" y="121052"/>
                    <a:pt x="174879" y="113355"/>
                    <a:pt x="177165" y="105888"/>
                  </a:cubicBezTo>
                  <a:close/>
                  <a:moveTo>
                    <a:pt x="42977" y="94458"/>
                  </a:moveTo>
                  <a:lnTo>
                    <a:pt x="42520" y="95829"/>
                  </a:lnTo>
                  <a:lnTo>
                    <a:pt x="42977" y="95601"/>
                  </a:lnTo>
                  <a:close/>
                  <a:moveTo>
                    <a:pt x="82296" y="80970"/>
                  </a:moveTo>
                  <a:cubicBezTo>
                    <a:pt x="82449" y="84476"/>
                    <a:pt x="81763" y="89505"/>
                    <a:pt x="80239" y="96058"/>
                  </a:cubicBezTo>
                  <a:cubicBezTo>
                    <a:pt x="79782" y="97887"/>
                    <a:pt x="79248" y="99868"/>
                    <a:pt x="78639" y="102002"/>
                  </a:cubicBezTo>
                  <a:cubicBezTo>
                    <a:pt x="89459" y="102154"/>
                    <a:pt x="103328" y="101925"/>
                    <a:pt x="120244" y="101316"/>
                  </a:cubicBezTo>
                  <a:lnTo>
                    <a:pt x="123216" y="101087"/>
                  </a:lnTo>
                  <a:cubicBezTo>
                    <a:pt x="125197" y="93772"/>
                    <a:pt x="126721" y="87295"/>
                    <a:pt x="127788" y="81656"/>
                  </a:cubicBezTo>
                  <a:cubicBezTo>
                    <a:pt x="112243" y="81809"/>
                    <a:pt x="97079" y="81580"/>
                    <a:pt x="82296" y="80970"/>
                  </a:cubicBezTo>
                  <a:close/>
                  <a:moveTo>
                    <a:pt x="45720" y="80056"/>
                  </a:moveTo>
                  <a:lnTo>
                    <a:pt x="45492" y="80742"/>
                  </a:lnTo>
                  <a:cubicBezTo>
                    <a:pt x="45644" y="80589"/>
                    <a:pt x="45873" y="80437"/>
                    <a:pt x="46178" y="80285"/>
                  </a:cubicBezTo>
                  <a:close/>
                  <a:moveTo>
                    <a:pt x="183338" y="78913"/>
                  </a:moveTo>
                  <a:cubicBezTo>
                    <a:pt x="182728" y="79523"/>
                    <a:pt x="182042" y="79827"/>
                    <a:pt x="181280" y="79827"/>
                  </a:cubicBezTo>
                  <a:cubicBezTo>
                    <a:pt x="165278" y="80894"/>
                    <a:pt x="149581" y="81504"/>
                    <a:pt x="134189" y="81656"/>
                  </a:cubicBezTo>
                  <a:cubicBezTo>
                    <a:pt x="133274" y="87143"/>
                    <a:pt x="131826" y="93543"/>
                    <a:pt x="129845" y="100859"/>
                  </a:cubicBezTo>
                  <a:cubicBezTo>
                    <a:pt x="151181" y="99944"/>
                    <a:pt x="166878" y="99487"/>
                    <a:pt x="176937" y="99487"/>
                  </a:cubicBezTo>
                  <a:cubicBezTo>
                    <a:pt x="177699" y="99487"/>
                    <a:pt x="178308" y="99716"/>
                    <a:pt x="178766" y="100173"/>
                  </a:cubicBezTo>
                  <a:cubicBezTo>
                    <a:pt x="180747" y="93010"/>
                    <a:pt x="182271" y="85923"/>
                    <a:pt x="183338" y="78913"/>
                  </a:cubicBezTo>
                  <a:close/>
                  <a:moveTo>
                    <a:pt x="156363" y="46680"/>
                  </a:moveTo>
                  <a:lnTo>
                    <a:pt x="156363" y="48966"/>
                  </a:lnTo>
                  <a:cubicBezTo>
                    <a:pt x="156210" y="51100"/>
                    <a:pt x="155982" y="52548"/>
                    <a:pt x="155677" y="53310"/>
                  </a:cubicBezTo>
                  <a:cubicBezTo>
                    <a:pt x="154458" y="55596"/>
                    <a:pt x="152324" y="57196"/>
                    <a:pt x="149276" y="58110"/>
                  </a:cubicBezTo>
                  <a:cubicBezTo>
                    <a:pt x="147905" y="58568"/>
                    <a:pt x="145923" y="58872"/>
                    <a:pt x="143333" y="59025"/>
                  </a:cubicBezTo>
                  <a:cubicBezTo>
                    <a:pt x="139370" y="59330"/>
                    <a:pt x="136246" y="58339"/>
                    <a:pt x="133960" y="56053"/>
                  </a:cubicBezTo>
                  <a:cubicBezTo>
                    <a:pt x="132436" y="54377"/>
                    <a:pt x="131369" y="52167"/>
                    <a:pt x="130760" y="49424"/>
                  </a:cubicBezTo>
                  <a:cubicBezTo>
                    <a:pt x="128321" y="53234"/>
                    <a:pt x="127635" y="56129"/>
                    <a:pt x="128702" y="58110"/>
                  </a:cubicBezTo>
                  <a:cubicBezTo>
                    <a:pt x="130074" y="61006"/>
                    <a:pt x="133731" y="62454"/>
                    <a:pt x="139675" y="62454"/>
                  </a:cubicBezTo>
                  <a:cubicBezTo>
                    <a:pt x="146076" y="62454"/>
                    <a:pt x="151181" y="60930"/>
                    <a:pt x="154991" y="57882"/>
                  </a:cubicBezTo>
                  <a:cubicBezTo>
                    <a:pt x="156668" y="56510"/>
                    <a:pt x="157734" y="54986"/>
                    <a:pt x="158192" y="53310"/>
                  </a:cubicBezTo>
                  <a:cubicBezTo>
                    <a:pt x="158496" y="51633"/>
                    <a:pt x="158039" y="49652"/>
                    <a:pt x="156820" y="47366"/>
                  </a:cubicBezTo>
                  <a:cubicBezTo>
                    <a:pt x="156668" y="47061"/>
                    <a:pt x="156515" y="46833"/>
                    <a:pt x="156363" y="46680"/>
                  </a:cubicBezTo>
                  <a:close/>
                  <a:moveTo>
                    <a:pt x="92812" y="45537"/>
                  </a:moveTo>
                  <a:lnTo>
                    <a:pt x="92355" y="47366"/>
                  </a:lnTo>
                  <a:cubicBezTo>
                    <a:pt x="91898" y="49805"/>
                    <a:pt x="91212" y="51633"/>
                    <a:pt x="90297" y="52853"/>
                  </a:cubicBezTo>
                  <a:cubicBezTo>
                    <a:pt x="88773" y="54681"/>
                    <a:pt x="86564" y="55824"/>
                    <a:pt x="83668" y="56282"/>
                  </a:cubicBezTo>
                  <a:cubicBezTo>
                    <a:pt x="82144" y="56434"/>
                    <a:pt x="80163" y="56510"/>
                    <a:pt x="77724" y="56510"/>
                  </a:cubicBezTo>
                  <a:cubicBezTo>
                    <a:pt x="73000" y="56358"/>
                    <a:pt x="69876" y="53615"/>
                    <a:pt x="68352" y="48281"/>
                  </a:cubicBezTo>
                  <a:lnTo>
                    <a:pt x="67895" y="50109"/>
                  </a:lnTo>
                  <a:cubicBezTo>
                    <a:pt x="67437" y="52091"/>
                    <a:pt x="67895" y="53691"/>
                    <a:pt x="69266" y="54910"/>
                  </a:cubicBezTo>
                  <a:cubicBezTo>
                    <a:pt x="72314" y="57806"/>
                    <a:pt x="75705" y="59634"/>
                    <a:pt x="79439" y="60396"/>
                  </a:cubicBezTo>
                  <a:cubicBezTo>
                    <a:pt x="83173" y="61158"/>
                    <a:pt x="86526" y="61044"/>
                    <a:pt x="89497" y="60054"/>
                  </a:cubicBezTo>
                  <a:cubicBezTo>
                    <a:pt x="92469" y="59063"/>
                    <a:pt x="95022" y="57577"/>
                    <a:pt x="97155" y="55596"/>
                  </a:cubicBezTo>
                  <a:cubicBezTo>
                    <a:pt x="100051" y="52853"/>
                    <a:pt x="101194" y="50567"/>
                    <a:pt x="100584" y="48738"/>
                  </a:cubicBezTo>
                  <a:cubicBezTo>
                    <a:pt x="99975" y="46909"/>
                    <a:pt x="97384" y="45842"/>
                    <a:pt x="92812" y="45537"/>
                  </a:cubicBezTo>
                  <a:close/>
                  <a:moveTo>
                    <a:pt x="206312" y="36851"/>
                  </a:moveTo>
                  <a:cubicBezTo>
                    <a:pt x="207150" y="36698"/>
                    <a:pt x="207912" y="36927"/>
                    <a:pt x="208598" y="37536"/>
                  </a:cubicBezTo>
                  <a:cubicBezTo>
                    <a:pt x="209284" y="38146"/>
                    <a:pt x="209703" y="38908"/>
                    <a:pt x="209855" y="39822"/>
                  </a:cubicBezTo>
                  <a:cubicBezTo>
                    <a:pt x="210160" y="43328"/>
                    <a:pt x="210312" y="47061"/>
                    <a:pt x="210312" y="51024"/>
                  </a:cubicBezTo>
                  <a:cubicBezTo>
                    <a:pt x="210312" y="54986"/>
                    <a:pt x="210236" y="59368"/>
                    <a:pt x="210084" y="64168"/>
                  </a:cubicBezTo>
                  <a:cubicBezTo>
                    <a:pt x="209931" y="68969"/>
                    <a:pt x="209855" y="72588"/>
                    <a:pt x="209855" y="75027"/>
                  </a:cubicBezTo>
                  <a:cubicBezTo>
                    <a:pt x="209855" y="105659"/>
                    <a:pt x="209017" y="133625"/>
                    <a:pt x="207341" y="158923"/>
                  </a:cubicBezTo>
                  <a:cubicBezTo>
                    <a:pt x="207188" y="161819"/>
                    <a:pt x="207188" y="167457"/>
                    <a:pt x="207341" y="175839"/>
                  </a:cubicBezTo>
                  <a:cubicBezTo>
                    <a:pt x="207493" y="182393"/>
                    <a:pt x="207341" y="187346"/>
                    <a:pt x="206883" y="190698"/>
                  </a:cubicBezTo>
                  <a:cubicBezTo>
                    <a:pt x="208103" y="191308"/>
                    <a:pt x="208712" y="192299"/>
                    <a:pt x="208712" y="193670"/>
                  </a:cubicBezTo>
                  <a:lnTo>
                    <a:pt x="208712" y="203957"/>
                  </a:lnTo>
                  <a:cubicBezTo>
                    <a:pt x="208712" y="204872"/>
                    <a:pt x="208407" y="205634"/>
                    <a:pt x="207798" y="206243"/>
                  </a:cubicBezTo>
                  <a:cubicBezTo>
                    <a:pt x="207188" y="206853"/>
                    <a:pt x="206502" y="207158"/>
                    <a:pt x="205740" y="207158"/>
                  </a:cubicBezTo>
                  <a:cubicBezTo>
                    <a:pt x="205131" y="208224"/>
                    <a:pt x="204293" y="208834"/>
                    <a:pt x="203226" y="208986"/>
                  </a:cubicBezTo>
                  <a:cubicBezTo>
                    <a:pt x="184633" y="211577"/>
                    <a:pt x="160325" y="213025"/>
                    <a:pt x="130302" y="213330"/>
                  </a:cubicBezTo>
                  <a:cubicBezTo>
                    <a:pt x="90374" y="213787"/>
                    <a:pt x="66142" y="214244"/>
                    <a:pt x="57608" y="214701"/>
                  </a:cubicBezTo>
                  <a:cubicBezTo>
                    <a:pt x="56693" y="214701"/>
                    <a:pt x="55893" y="214435"/>
                    <a:pt x="55207" y="213901"/>
                  </a:cubicBezTo>
                  <a:cubicBezTo>
                    <a:pt x="54522" y="213368"/>
                    <a:pt x="54179" y="212644"/>
                    <a:pt x="54179" y="211730"/>
                  </a:cubicBezTo>
                  <a:cubicBezTo>
                    <a:pt x="54179" y="210815"/>
                    <a:pt x="54445" y="210015"/>
                    <a:pt x="54979" y="209329"/>
                  </a:cubicBezTo>
                  <a:cubicBezTo>
                    <a:pt x="55512" y="208644"/>
                    <a:pt x="56236" y="208301"/>
                    <a:pt x="57150" y="208301"/>
                  </a:cubicBezTo>
                  <a:cubicBezTo>
                    <a:pt x="65532" y="207843"/>
                    <a:pt x="89840" y="207386"/>
                    <a:pt x="130074" y="206929"/>
                  </a:cubicBezTo>
                  <a:cubicBezTo>
                    <a:pt x="159030" y="206624"/>
                    <a:pt x="182423" y="205253"/>
                    <a:pt x="200254" y="202814"/>
                  </a:cubicBezTo>
                  <a:cubicBezTo>
                    <a:pt x="200102" y="202357"/>
                    <a:pt x="200025" y="201824"/>
                    <a:pt x="200025" y="201214"/>
                  </a:cubicBezTo>
                  <a:lnTo>
                    <a:pt x="200483" y="198699"/>
                  </a:lnTo>
                  <a:cubicBezTo>
                    <a:pt x="200635" y="198395"/>
                    <a:pt x="200711" y="198166"/>
                    <a:pt x="200711" y="198014"/>
                  </a:cubicBezTo>
                  <a:lnTo>
                    <a:pt x="200711" y="197556"/>
                  </a:lnTo>
                  <a:lnTo>
                    <a:pt x="200711" y="196871"/>
                  </a:lnTo>
                  <a:lnTo>
                    <a:pt x="200711" y="194813"/>
                  </a:lnTo>
                  <a:lnTo>
                    <a:pt x="200711" y="194585"/>
                  </a:lnTo>
                  <a:cubicBezTo>
                    <a:pt x="200254" y="193975"/>
                    <a:pt x="200102" y="193289"/>
                    <a:pt x="200254" y="192527"/>
                  </a:cubicBezTo>
                  <a:cubicBezTo>
                    <a:pt x="200864" y="188717"/>
                    <a:pt x="201092" y="183155"/>
                    <a:pt x="200940" y="175839"/>
                  </a:cubicBezTo>
                  <a:cubicBezTo>
                    <a:pt x="200787" y="167305"/>
                    <a:pt x="200787" y="161514"/>
                    <a:pt x="200940" y="158466"/>
                  </a:cubicBezTo>
                  <a:cubicBezTo>
                    <a:pt x="202616" y="133472"/>
                    <a:pt x="203454" y="105659"/>
                    <a:pt x="203454" y="75027"/>
                  </a:cubicBezTo>
                  <a:cubicBezTo>
                    <a:pt x="203454" y="72284"/>
                    <a:pt x="203531" y="68359"/>
                    <a:pt x="203683" y="63254"/>
                  </a:cubicBezTo>
                  <a:cubicBezTo>
                    <a:pt x="203835" y="58149"/>
                    <a:pt x="203912" y="54339"/>
                    <a:pt x="203912" y="51824"/>
                  </a:cubicBezTo>
                  <a:cubicBezTo>
                    <a:pt x="203912" y="49309"/>
                    <a:pt x="203759" y="45461"/>
                    <a:pt x="203454" y="40280"/>
                  </a:cubicBezTo>
                  <a:cubicBezTo>
                    <a:pt x="203302" y="39518"/>
                    <a:pt x="203531" y="38794"/>
                    <a:pt x="204140" y="38108"/>
                  </a:cubicBezTo>
                  <a:cubicBezTo>
                    <a:pt x="204750" y="37422"/>
                    <a:pt x="205474" y="37003"/>
                    <a:pt x="206312" y="36851"/>
                  </a:cubicBezTo>
                  <a:close/>
                  <a:moveTo>
                    <a:pt x="192482" y="32507"/>
                  </a:moveTo>
                  <a:lnTo>
                    <a:pt x="192024" y="48281"/>
                  </a:lnTo>
                  <a:cubicBezTo>
                    <a:pt x="191720" y="58796"/>
                    <a:pt x="191262" y="66721"/>
                    <a:pt x="190653" y="72055"/>
                  </a:cubicBezTo>
                  <a:cubicBezTo>
                    <a:pt x="188976" y="88209"/>
                    <a:pt x="185243" y="103945"/>
                    <a:pt x="179451" y="119261"/>
                  </a:cubicBezTo>
                  <a:cubicBezTo>
                    <a:pt x="173660" y="134577"/>
                    <a:pt x="166040" y="150770"/>
                    <a:pt x="156591" y="167838"/>
                  </a:cubicBezTo>
                  <a:cubicBezTo>
                    <a:pt x="155982" y="168905"/>
                    <a:pt x="155067" y="169439"/>
                    <a:pt x="153848" y="169439"/>
                  </a:cubicBezTo>
                  <a:cubicBezTo>
                    <a:pt x="153086" y="170048"/>
                    <a:pt x="152172" y="170277"/>
                    <a:pt x="151105" y="170124"/>
                  </a:cubicBezTo>
                  <a:lnTo>
                    <a:pt x="147676" y="169439"/>
                  </a:lnTo>
                  <a:lnTo>
                    <a:pt x="146762" y="168981"/>
                  </a:lnTo>
                  <a:cubicBezTo>
                    <a:pt x="146304" y="169439"/>
                    <a:pt x="145695" y="169667"/>
                    <a:pt x="144933" y="169667"/>
                  </a:cubicBezTo>
                  <a:cubicBezTo>
                    <a:pt x="138684" y="169667"/>
                    <a:pt x="132169" y="169515"/>
                    <a:pt x="125388" y="169210"/>
                  </a:cubicBezTo>
                  <a:cubicBezTo>
                    <a:pt x="118606" y="168905"/>
                    <a:pt x="110833" y="168486"/>
                    <a:pt x="102070" y="167953"/>
                  </a:cubicBezTo>
                  <a:cubicBezTo>
                    <a:pt x="93307" y="167419"/>
                    <a:pt x="86792" y="167076"/>
                    <a:pt x="82525" y="166924"/>
                  </a:cubicBezTo>
                  <a:cubicBezTo>
                    <a:pt x="80544" y="166619"/>
                    <a:pt x="73686" y="166543"/>
                    <a:pt x="61951" y="166695"/>
                  </a:cubicBezTo>
                  <a:cubicBezTo>
                    <a:pt x="50216" y="166848"/>
                    <a:pt x="43053" y="166924"/>
                    <a:pt x="40463" y="166924"/>
                  </a:cubicBezTo>
                  <a:cubicBezTo>
                    <a:pt x="40463" y="167686"/>
                    <a:pt x="40539" y="168677"/>
                    <a:pt x="40691" y="169896"/>
                  </a:cubicBezTo>
                  <a:cubicBezTo>
                    <a:pt x="40691" y="170353"/>
                    <a:pt x="40844" y="173172"/>
                    <a:pt x="41148" y="178354"/>
                  </a:cubicBezTo>
                  <a:cubicBezTo>
                    <a:pt x="41301" y="181859"/>
                    <a:pt x="41453" y="184450"/>
                    <a:pt x="41606" y="186126"/>
                  </a:cubicBezTo>
                  <a:cubicBezTo>
                    <a:pt x="41606" y="186736"/>
                    <a:pt x="41682" y="187269"/>
                    <a:pt x="41834" y="187727"/>
                  </a:cubicBezTo>
                  <a:cubicBezTo>
                    <a:pt x="42596" y="187879"/>
                    <a:pt x="43511" y="187955"/>
                    <a:pt x="44577" y="187955"/>
                  </a:cubicBezTo>
                  <a:cubicBezTo>
                    <a:pt x="47168" y="188108"/>
                    <a:pt x="50673" y="188108"/>
                    <a:pt x="55093" y="187955"/>
                  </a:cubicBezTo>
                  <a:lnTo>
                    <a:pt x="66523" y="187269"/>
                  </a:lnTo>
                  <a:cubicBezTo>
                    <a:pt x="70943" y="187117"/>
                    <a:pt x="73381" y="187041"/>
                    <a:pt x="73838" y="187041"/>
                  </a:cubicBezTo>
                  <a:cubicBezTo>
                    <a:pt x="77648" y="186888"/>
                    <a:pt x="83516" y="186774"/>
                    <a:pt x="91440" y="186698"/>
                  </a:cubicBezTo>
                  <a:cubicBezTo>
                    <a:pt x="99365" y="186622"/>
                    <a:pt x="106414" y="186469"/>
                    <a:pt x="112586" y="186241"/>
                  </a:cubicBezTo>
                  <a:cubicBezTo>
                    <a:pt x="118758" y="186012"/>
                    <a:pt x="124664" y="185745"/>
                    <a:pt x="130302" y="185441"/>
                  </a:cubicBezTo>
                  <a:cubicBezTo>
                    <a:pt x="135027" y="185136"/>
                    <a:pt x="143637" y="185136"/>
                    <a:pt x="156134" y="185441"/>
                  </a:cubicBezTo>
                  <a:cubicBezTo>
                    <a:pt x="167107" y="185745"/>
                    <a:pt x="175489" y="185517"/>
                    <a:pt x="181280" y="184755"/>
                  </a:cubicBezTo>
                  <a:lnTo>
                    <a:pt x="182423" y="184755"/>
                  </a:lnTo>
                  <a:cubicBezTo>
                    <a:pt x="183185" y="183688"/>
                    <a:pt x="184176" y="183231"/>
                    <a:pt x="185395" y="183383"/>
                  </a:cubicBezTo>
                  <a:cubicBezTo>
                    <a:pt x="187071" y="183536"/>
                    <a:pt x="188900" y="183612"/>
                    <a:pt x="190881" y="183612"/>
                  </a:cubicBezTo>
                  <a:cubicBezTo>
                    <a:pt x="190881" y="152827"/>
                    <a:pt x="191186" y="118308"/>
                    <a:pt x="191796" y="80056"/>
                  </a:cubicBezTo>
                  <a:cubicBezTo>
                    <a:pt x="191796" y="77008"/>
                    <a:pt x="192024" y="72207"/>
                    <a:pt x="192482" y="65654"/>
                  </a:cubicBezTo>
                  <a:cubicBezTo>
                    <a:pt x="192939" y="59101"/>
                    <a:pt x="193244" y="54377"/>
                    <a:pt x="193396" y="51481"/>
                  </a:cubicBezTo>
                  <a:cubicBezTo>
                    <a:pt x="193548" y="43861"/>
                    <a:pt x="193244" y="37536"/>
                    <a:pt x="192482" y="32507"/>
                  </a:cubicBezTo>
                  <a:close/>
                  <a:moveTo>
                    <a:pt x="78867" y="11476"/>
                  </a:moveTo>
                  <a:cubicBezTo>
                    <a:pt x="77648" y="11628"/>
                    <a:pt x="76200" y="12390"/>
                    <a:pt x="74524" y="13762"/>
                  </a:cubicBezTo>
                  <a:cubicBezTo>
                    <a:pt x="74372" y="14067"/>
                    <a:pt x="74143" y="14295"/>
                    <a:pt x="73838" y="14448"/>
                  </a:cubicBezTo>
                  <a:lnTo>
                    <a:pt x="73838" y="32507"/>
                  </a:lnTo>
                  <a:cubicBezTo>
                    <a:pt x="73838" y="39213"/>
                    <a:pt x="73991" y="43328"/>
                    <a:pt x="74295" y="44852"/>
                  </a:cubicBezTo>
                  <a:cubicBezTo>
                    <a:pt x="74905" y="48357"/>
                    <a:pt x="76048" y="50109"/>
                    <a:pt x="77724" y="50109"/>
                  </a:cubicBezTo>
                  <a:cubicBezTo>
                    <a:pt x="79858" y="50109"/>
                    <a:pt x="81458" y="50033"/>
                    <a:pt x="82525" y="49881"/>
                  </a:cubicBezTo>
                  <a:cubicBezTo>
                    <a:pt x="83897" y="49728"/>
                    <a:pt x="84811" y="49347"/>
                    <a:pt x="85268" y="48738"/>
                  </a:cubicBezTo>
                  <a:cubicBezTo>
                    <a:pt x="85573" y="48433"/>
                    <a:pt x="85878" y="47519"/>
                    <a:pt x="86183" y="45995"/>
                  </a:cubicBezTo>
                  <a:cubicBezTo>
                    <a:pt x="86487" y="44318"/>
                    <a:pt x="86716" y="42185"/>
                    <a:pt x="86868" y="39594"/>
                  </a:cubicBezTo>
                  <a:cubicBezTo>
                    <a:pt x="87021" y="33955"/>
                    <a:pt x="86640" y="28545"/>
                    <a:pt x="85725" y="23363"/>
                  </a:cubicBezTo>
                  <a:cubicBezTo>
                    <a:pt x="84506" y="17724"/>
                    <a:pt x="82982" y="13991"/>
                    <a:pt x="81153" y="12162"/>
                  </a:cubicBezTo>
                  <a:cubicBezTo>
                    <a:pt x="80391" y="11552"/>
                    <a:pt x="79629" y="11324"/>
                    <a:pt x="78867" y="11476"/>
                  </a:cubicBezTo>
                  <a:close/>
                  <a:moveTo>
                    <a:pt x="142875" y="6447"/>
                  </a:moveTo>
                  <a:cubicBezTo>
                    <a:pt x="140285" y="6752"/>
                    <a:pt x="138913" y="6904"/>
                    <a:pt x="138761" y="6904"/>
                  </a:cubicBezTo>
                  <a:lnTo>
                    <a:pt x="138303" y="6904"/>
                  </a:lnTo>
                  <a:cubicBezTo>
                    <a:pt x="138456" y="7361"/>
                    <a:pt x="138532" y="7818"/>
                    <a:pt x="138532" y="8276"/>
                  </a:cubicBezTo>
                  <a:cubicBezTo>
                    <a:pt x="138532" y="11476"/>
                    <a:pt x="138342" y="16162"/>
                    <a:pt x="137961" y="22335"/>
                  </a:cubicBezTo>
                  <a:cubicBezTo>
                    <a:pt x="137580" y="28507"/>
                    <a:pt x="137389" y="31974"/>
                    <a:pt x="137389" y="32736"/>
                  </a:cubicBezTo>
                  <a:lnTo>
                    <a:pt x="137389" y="33422"/>
                  </a:lnTo>
                  <a:cubicBezTo>
                    <a:pt x="137237" y="34336"/>
                    <a:pt x="137122" y="35555"/>
                    <a:pt x="137046" y="37079"/>
                  </a:cubicBezTo>
                  <a:cubicBezTo>
                    <a:pt x="136970" y="38603"/>
                    <a:pt x="136932" y="39518"/>
                    <a:pt x="136932" y="39822"/>
                  </a:cubicBezTo>
                  <a:cubicBezTo>
                    <a:pt x="137084" y="40432"/>
                    <a:pt x="137008" y="41042"/>
                    <a:pt x="136703" y="41651"/>
                  </a:cubicBezTo>
                  <a:cubicBezTo>
                    <a:pt x="136551" y="43937"/>
                    <a:pt x="136627" y="45842"/>
                    <a:pt x="136932" y="47366"/>
                  </a:cubicBezTo>
                  <a:cubicBezTo>
                    <a:pt x="137237" y="49347"/>
                    <a:pt x="137770" y="50719"/>
                    <a:pt x="138532" y="51481"/>
                  </a:cubicBezTo>
                  <a:cubicBezTo>
                    <a:pt x="139446" y="52395"/>
                    <a:pt x="140894" y="52776"/>
                    <a:pt x="142875" y="52624"/>
                  </a:cubicBezTo>
                  <a:cubicBezTo>
                    <a:pt x="145009" y="52472"/>
                    <a:pt x="146533" y="52243"/>
                    <a:pt x="147447" y="51938"/>
                  </a:cubicBezTo>
                  <a:cubicBezTo>
                    <a:pt x="148667" y="51633"/>
                    <a:pt x="149429" y="51176"/>
                    <a:pt x="149733" y="50567"/>
                  </a:cubicBezTo>
                  <a:lnTo>
                    <a:pt x="149962" y="48738"/>
                  </a:lnTo>
                  <a:lnTo>
                    <a:pt x="149962" y="43709"/>
                  </a:lnTo>
                  <a:lnTo>
                    <a:pt x="149733" y="43709"/>
                  </a:lnTo>
                  <a:cubicBezTo>
                    <a:pt x="148819" y="43556"/>
                    <a:pt x="148095" y="43099"/>
                    <a:pt x="147562" y="42337"/>
                  </a:cubicBezTo>
                  <a:cubicBezTo>
                    <a:pt x="147028" y="41575"/>
                    <a:pt x="146838" y="40813"/>
                    <a:pt x="146990" y="40051"/>
                  </a:cubicBezTo>
                  <a:cubicBezTo>
                    <a:pt x="147295" y="38527"/>
                    <a:pt x="148133" y="37613"/>
                    <a:pt x="149505" y="37308"/>
                  </a:cubicBezTo>
                  <a:cubicBezTo>
                    <a:pt x="149352" y="34260"/>
                    <a:pt x="149048" y="31059"/>
                    <a:pt x="148590" y="27707"/>
                  </a:cubicBezTo>
                  <a:cubicBezTo>
                    <a:pt x="147828" y="21611"/>
                    <a:pt x="147066" y="16505"/>
                    <a:pt x="146304" y="12390"/>
                  </a:cubicBezTo>
                  <a:cubicBezTo>
                    <a:pt x="145695" y="10257"/>
                    <a:pt x="145161" y="8580"/>
                    <a:pt x="144704" y="7361"/>
                  </a:cubicBezTo>
                  <a:lnTo>
                    <a:pt x="144247" y="6447"/>
                  </a:lnTo>
                  <a:close/>
                  <a:moveTo>
                    <a:pt x="142190" y="46"/>
                  </a:moveTo>
                  <a:cubicBezTo>
                    <a:pt x="144323" y="-106"/>
                    <a:pt x="146076" y="122"/>
                    <a:pt x="147447" y="732"/>
                  </a:cubicBezTo>
                  <a:cubicBezTo>
                    <a:pt x="148819" y="1494"/>
                    <a:pt x="149886" y="2942"/>
                    <a:pt x="150648" y="5075"/>
                  </a:cubicBezTo>
                  <a:cubicBezTo>
                    <a:pt x="151257" y="6599"/>
                    <a:pt x="151867" y="8580"/>
                    <a:pt x="152477" y="11019"/>
                  </a:cubicBezTo>
                  <a:cubicBezTo>
                    <a:pt x="153391" y="15286"/>
                    <a:pt x="154229" y="20620"/>
                    <a:pt x="154991" y="27021"/>
                  </a:cubicBezTo>
                  <a:lnTo>
                    <a:pt x="155220" y="27021"/>
                  </a:lnTo>
                  <a:cubicBezTo>
                    <a:pt x="156439" y="27021"/>
                    <a:pt x="158687" y="27097"/>
                    <a:pt x="161964" y="27249"/>
                  </a:cubicBezTo>
                  <a:cubicBezTo>
                    <a:pt x="165240" y="27402"/>
                    <a:pt x="167831" y="27402"/>
                    <a:pt x="169736" y="27249"/>
                  </a:cubicBezTo>
                  <a:cubicBezTo>
                    <a:pt x="171641" y="27097"/>
                    <a:pt x="173508" y="26792"/>
                    <a:pt x="175337" y="26335"/>
                  </a:cubicBezTo>
                  <a:cubicBezTo>
                    <a:pt x="175641" y="26183"/>
                    <a:pt x="175870" y="26106"/>
                    <a:pt x="176022" y="26106"/>
                  </a:cubicBezTo>
                  <a:cubicBezTo>
                    <a:pt x="176784" y="25497"/>
                    <a:pt x="177623" y="25268"/>
                    <a:pt x="178537" y="25421"/>
                  </a:cubicBezTo>
                  <a:cubicBezTo>
                    <a:pt x="180823" y="25725"/>
                    <a:pt x="183566" y="25649"/>
                    <a:pt x="186767" y="25192"/>
                  </a:cubicBezTo>
                  <a:lnTo>
                    <a:pt x="186767" y="24278"/>
                  </a:lnTo>
                  <a:cubicBezTo>
                    <a:pt x="186919" y="23363"/>
                    <a:pt x="187338" y="22601"/>
                    <a:pt x="188024" y="21992"/>
                  </a:cubicBezTo>
                  <a:cubicBezTo>
                    <a:pt x="188710" y="21382"/>
                    <a:pt x="189434" y="21153"/>
                    <a:pt x="190196" y="21306"/>
                  </a:cubicBezTo>
                  <a:cubicBezTo>
                    <a:pt x="190653" y="21306"/>
                    <a:pt x="191034" y="21382"/>
                    <a:pt x="191339" y="21534"/>
                  </a:cubicBezTo>
                  <a:cubicBezTo>
                    <a:pt x="191796" y="21077"/>
                    <a:pt x="192329" y="20772"/>
                    <a:pt x="192939" y="20620"/>
                  </a:cubicBezTo>
                  <a:cubicBezTo>
                    <a:pt x="194920" y="19858"/>
                    <a:pt x="196215" y="20544"/>
                    <a:pt x="196825" y="22677"/>
                  </a:cubicBezTo>
                  <a:cubicBezTo>
                    <a:pt x="199111" y="29840"/>
                    <a:pt x="200102" y="39518"/>
                    <a:pt x="199797" y="51710"/>
                  </a:cubicBezTo>
                  <a:cubicBezTo>
                    <a:pt x="199644" y="54605"/>
                    <a:pt x="199340" y="59292"/>
                    <a:pt x="198882" y="65769"/>
                  </a:cubicBezTo>
                  <a:cubicBezTo>
                    <a:pt x="198425" y="72246"/>
                    <a:pt x="198197" y="77008"/>
                    <a:pt x="198197" y="80056"/>
                  </a:cubicBezTo>
                  <a:cubicBezTo>
                    <a:pt x="197587" y="118461"/>
                    <a:pt x="197282" y="153132"/>
                    <a:pt x="197282" y="184069"/>
                  </a:cubicBezTo>
                  <a:cubicBezTo>
                    <a:pt x="198349" y="184679"/>
                    <a:pt x="198882" y="185593"/>
                    <a:pt x="198882" y="186812"/>
                  </a:cubicBezTo>
                  <a:cubicBezTo>
                    <a:pt x="198882" y="188031"/>
                    <a:pt x="198349" y="188946"/>
                    <a:pt x="197282" y="189555"/>
                  </a:cubicBezTo>
                  <a:lnTo>
                    <a:pt x="197282" y="191841"/>
                  </a:lnTo>
                  <a:cubicBezTo>
                    <a:pt x="197282" y="193975"/>
                    <a:pt x="196215" y="195042"/>
                    <a:pt x="194082" y="195042"/>
                  </a:cubicBezTo>
                  <a:cubicBezTo>
                    <a:pt x="191948" y="195042"/>
                    <a:pt x="190881" y="193975"/>
                    <a:pt x="190881" y="191841"/>
                  </a:cubicBezTo>
                  <a:lnTo>
                    <a:pt x="190881" y="190013"/>
                  </a:lnTo>
                  <a:cubicBezTo>
                    <a:pt x="188595" y="190013"/>
                    <a:pt x="186614" y="189936"/>
                    <a:pt x="184938" y="189784"/>
                  </a:cubicBezTo>
                  <a:lnTo>
                    <a:pt x="184481" y="189784"/>
                  </a:lnTo>
                  <a:cubicBezTo>
                    <a:pt x="183871" y="190546"/>
                    <a:pt x="183109" y="191003"/>
                    <a:pt x="182195" y="191156"/>
                  </a:cubicBezTo>
                  <a:cubicBezTo>
                    <a:pt x="176099" y="191918"/>
                    <a:pt x="167412" y="192146"/>
                    <a:pt x="156134" y="191841"/>
                  </a:cubicBezTo>
                  <a:cubicBezTo>
                    <a:pt x="143790" y="191537"/>
                    <a:pt x="135332" y="191537"/>
                    <a:pt x="130760" y="191841"/>
                  </a:cubicBezTo>
                  <a:cubicBezTo>
                    <a:pt x="125121" y="192146"/>
                    <a:pt x="119177" y="192413"/>
                    <a:pt x="112929" y="192642"/>
                  </a:cubicBezTo>
                  <a:cubicBezTo>
                    <a:pt x="106680" y="192870"/>
                    <a:pt x="99594" y="193023"/>
                    <a:pt x="91669" y="193099"/>
                  </a:cubicBezTo>
                  <a:cubicBezTo>
                    <a:pt x="83744" y="193175"/>
                    <a:pt x="77801" y="193289"/>
                    <a:pt x="73838" y="193442"/>
                  </a:cubicBezTo>
                  <a:cubicBezTo>
                    <a:pt x="73381" y="193442"/>
                    <a:pt x="70943" y="193518"/>
                    <a:pt x="66523" y="193670"/>
                  </a:cubicBezTo>
                  <a:lnTo>
                    <a:pt x="55322" y="194356"/>
                  </a:lnTo>
                  <a:cubicBezTo>
                    <a:pt x="50750" y="194508"/>
                    <a:pt x="47092" y="194508"/>
                    <a:pt x="44349" y="194356"/>
                  </a:cubicBezTo>
                  <a:cubicBezTo>
                    <a:pt x="42672" y="194356"/>
                    <a:pt x="41301" y="194204"/>
                    <a:pt x="40234" y="193899"/>
                  </a:cubicBezTo>
                  <a:cubicBezTo>
                    <a:pt x="39624" y="193899"/>
                    <a:pt x="39091" y="193823"/>
                    <a:pt x="38634" y="193670"/>
                  </a:cubicBezTo>
                  <a:cubicBezTo>
                    <a:pt x="37719" y="193365"/>
                    <a:pt x="37034" y="192984"/>
                    <a:pt x="36576" y="192527"/>
                  </a:cubicBezTo>
                  <a:lnTo>
                    <a:pt x="35662" y="190927"/>
                  </a:lnTo>
                  <a:lnTo>
                    <a:pt x="35662" y="190470"/>
                  </a:lnTo>
                  <a:cubicBezTo>
                    <a:pt x="35662" y="190165"/>
                    <a:pt x="35586" y="189860"/>
                    <a:pt x="35433" y="189555"/>
                  </a:cubicBezTo>
                  <a:cubicBezTo>
                    <a:pt x="35433" y="188793"/>
                    <a:pt x="35357" y="187879"/>
                    <a:pt x="35205" y="186812"/>
                  </a:cubicBezTo>
                  <a:cubicBezTo>
                    <a:pt x="35052" y="184983"/>
                    <a:pt x="34900" y="182240"/>
                    <a:pt x="34748" y="178583"/>
                  </a:cubicBezTo>
                  <a:cubicBezTo>
                    <a:pt x="34443" y="173553"/>
                    <a:pt x="34290" y="170734"/>
                    <a:pt x="34290" y="170124"/>
                  </a:cubicBezTo>
                  <a:cubicBezTo>
                    <a:pt x="34138" y="168600"/>
                    <a:pt x="34062" y="167457"/>
                    <a:pt x="34062" y="166695"/>
                  </a:cubicBezTo>
                  <a:cubicBezTo>
                    <a:pt x="21717" y="166391"/>
                    <a:pt x="11202" y="165248"/>
                    <a:pt x="2515" y="163266"/>
                  </a:cubicBezTo>
                  <a:cubicBezTo>
                    <a:pt x="1601" y="162962"/>
                    <a:pt x="915" y="162428"/>
                    <a:pt x="458" y="161666"/>
                  </a:cubicBezTo>
                  <a:cubicBezTo>
                    <a:pt x="0" y="160904"/>
                    <a:pt x="-114" y="160104"/>
                    <a:pt x="115" y="159266"/>
                  </a:cubicBezTo>
                  <a:cubicBezTo>
                    <a:pt x="343" y="158428"/>
                    <a:pt x="839" y="157780"/>
                    <a:pt x="1601" y="157323"/>
                  </a:cubicBezTo>
                  <a:cubicBezTo>
                    <a:pt x="2363" y="156866"/>
                    <a:pt x="3125" y="156713"/>
                    <a:pt x="3887" y="156866"/>
                  </a:cubicBezTo>
                  <a:cubicBezTo>
                    <a:pt x="5411" y="157323"/>
                    <a:pt x="6858" y="157628"/>
                    <a:pt x="8230" y="157780"/>
                  </a:cubicBezTo>
                  <a:cubicBezTo>
                    <a:pt x="8078" y="157018"/>
                    <a:pt x="8230" y="156332"/>
                    <a:pt x="8687" y="155723"/>
                  </a:cubicBezTo>
                  <a:cubicBezTo>
                    <a:pt x="18593" y="139416"/>
                    <a:pt x="26289" y="124023"/>
                    <a:pt x="31776" y="109545"/>
                  </a:cubicBezTo>
                  <a:cubicBezTo>
                    <a:pt x="37110" y="95372"/>
                    <a:pt x="40082" y="80285"/>
                    <a:pt x="40691" y="64283"/>
                  </a:cubicBezTo>
                  <a:cubicBezTo>
                    <a:pt x="40844" y="61235"/>
                    <a:pt x="40691" y="56510"/>
                    <a:pt x="40234" y="50109"/>
                  </a:cubicBezTo>
                  <a:cubicBezTo>
                    <a:pt x="39777" y="43251"/>
                    <a:pt x="39548" y="38375"/>
                    <a:pt x="39548" y="35479"/>
                  </a:cubicBezTo>
                  <a:cubicBezTo>
                    <a:pt x="39548" y="33345"/>
                    <a:pt x="40615" y="32279"/>
                    <a:pt x="42749" y="32279"/>
                  </a:cubicBezTo>
                  <a:cubicBezTo>
                    <a:pt x="43358" y="32279"/>
                    <a:pt x="43892" y="32431"/>
                    <a:pt x="44349" y="32736"/>
                  </a:cubicBezTo>
                  <a:cubicBezTo>
                    <a:pt x="44958" y="32126"/>
                    <a:pt x="45720" y="31821"/>
                    <a:pt x="46635" y="31821"/>
                  </a:cubicBezTo>
                  <a:cubicBezTo>
                    <a:pt x="52883" y="31821"/>
                    <a:pt x="58293" y="31593"/>
                    <a:pt x="62865" y="31136"/>
                  </a:cubicBezTo>
                  <a:cubicBezTo>
                    <a:pt x="63627" y="30983"/>
                    <a:pt x="64351" y="31212"/>
                    <a:pt x="65037" y="31821"/>
                  </a:cubicBezTo>
                  <a:cubicBezTo>
                    <a:pt x="65723" y="32431"/>
                    <a:pt x="66142" y="33155"/>
                    <a:pt x="66294" y="33993"/>
                  </a:cubicBezTo>
                  <a:cubicBezTo>
                    <a:pt x="66447" y="34831"/>
                    <a:pt x="66218" y="35593"/>
                    <a:pt x="65609" y="36279"/>
                  </a:cubicBezTo>
                  <a:cubicBezTo>
                    <a:pt x="64999" y="36965"/>
                    <a:pt x="64237" y="37384"/>
                    <a:pt x="63323" y="37536"/>
                  </a:cubicBezTo>
                  <a:cubicBezTo>
                    <a:pt x="58751" y="37994"/>
                    <a:pt x="53188" y="38222"/>
                    <a:pt x="46635" y="38222"/>
                  </a:cubicBezTo>
                  <a:lnTo>
                    <a:pt x="45949" y="38222"/>
                  </a:lnTo>
                  <a:cubicBezTo>
                    <a:pt x="46101" y="40203"/>
                    <a:pt x="46330" y="44013"/>
                    <a:pt x="46635" y="49652"/>
                  </a:cubicBezTo>
                  <a:cubicBezTo>
                    <a:pt x="47092" y="55901"/>
                    <a:pt x="47244" y="60930"/>
                    <a:pt x="47092" y="64740"/>
                  </a:cubicBezTo>
                  <a:cubicBezTo>
                    <a:pt x="46940" y="67635"/>
                    <a:pt x="46711" y="70607"/>
                    <a:pt x="46406" y="73655"/>
                  </a:cubicBezTo>
                  <a:cubicBezTo>
                    <a:pt x="49607" y="74722"/>
                    <a:pt x="54179" y="75179"/>
                    <a:pt x="60122" y="75027"/>
                  </a:cubicBezTo>
                  <a:cubicBezTo>
                    <a:pt x="61037" y="75027"/>
                    <a:pt x="61951" y="74989"/>
                    <a:pt x="62865" y="74913"/>
                  </a:cubicBezTo>
                  <a:cubicBezTo>
                    <a:pt x="63780" y="74836"/>
                    <a:pt x="64809" y="74760"/>
                    <a:pt x="65952" y="74684"/>
                  </a:cubicBezTo>
                  <a:cubicBezTo>
                    <a:pt x="67095" y="74608"/>
                    <a:pt x="68047" y="74570"/>
                    <a:pt x="68809" y="74570"/>
                  </a:cubicBezTo>
                  <a:cubicBezTo>
                    <a:pt x="72314" y="74265"/>
                    <a:pt x="75134" y="74189"/>
                    <a:pt x="77267" y="74341"/>
                  </a:cubicBezTo>
                  <a:cubicBezTo>
                    <a:pt x="109881" y="76017"/>
                    <a:pt x="144399" y="75713"/>
                    <a:pt x="180823" y="73427"/>
                  </a:cubicBezTo>
                  <a:cubicBezTo>
                    <a:pt x="182195" y="73274"/>
                    <a:pt x="183185" y="73808"/>
                    <a:pt x="183795" y="75027"/>
                  </a:cubicBezTo>
                  <a:cubicBezTo>
                    <a:pt x="183947" y="73808"/>
                    <a:pt x="184100" y="72665"/>
                    <a:pt x="184252" y="71598"/>
                  </a:cubicBezTo>
                  <a:cubicBezTo>
                    <a:pt x="184862" y="66264"/>
                    <a:pt x="185319" y="58415"/>
                    <a:pt x="185624" y="48052"/>
                  </a:cubicBezTo>
                  <a:cubicBezTo>
                    <a:pt x="185776" y="40889"/>
                    <a:pt x="185928" y="35479"/>
                    <a:pt x="186081" y="31821"/>
                  </a:cubicBezTo>
                  <a:cubicBezTo>
                    <a:pt x="183338" y="32126"/>
                    <a:pt x="180671" y="32126"/>
                    <a:pt x="178080" y="31821"/>
                  </a:cubicBezTo>
                  <a:cubicBezTo>
                    <a:pt x="177775" y="32126"/>
                    <a:pt x="177470" y="32279"/>
                    <a:pt x="177165" y="32279"/>
                  </a:cubicBezTo>
                  <a:cubicBezTo>
                    <a:pt x="175489" y="32888"/>
                    <a:pt x="173622" y="33269"/>
                    <a:pt x="171565" y="33422"/>
                  </a:cubicBezTo>
                  <a:cubicBezTo>
                    <a:pt x="169507" y="33574"/>
                    <a:pt x="167717" y="33650"/>
                    <a:pt x="166193" y="33650"/>
                  </a:cubicBezTo>
                  <a:cubicBezTo>
                    <a:pt x="164669" y="33650"/>
                    <a:pt x="162764" y="33612"/>
                    <a:pt x="160478" y="33536"/>
                  </a:cubicBezTo>
                  <a:cubicBezTo>
                    <a:pt x="158192" y="33460"/>
                    <a:pt x="156591" y="33422"/>
                    <a:pt x="155677" y="33422"/>
                  </a:cubicBezTo>
                  <a:lnTo>
                    <a:pt x="156134" y="38679"/>
                  </a:lnTo>
                  <a:cubicBezTo>
                    <a:pt x="158877" y="39899"/>
                    <a:pt x="160935" y="41727"/>
                    <a:pt x="162306" y="44166"/>
                  </a:cubicBezTo>
                  <a:cubicBezTo>
                    <a:pt x="164440" y="47823"/>
                    <a:pt x="165126" y="51405"/>
                    <a:pt x="164364" y="54910"/>
                  </a:cubicBezTo>
                  <a:cubicBezTo>
                    <a:pt x="163754" y="57958"/>
                    <a:pt x="161925" y="60625"/>
                    <a:pt x="158877" y="62911"/>
                  </a:cubicBezTo>
                  <a:cubicBezTo>
                    <a:pt x="153848" y="66873"/>
                    <a:pt x="147447" y="68855"/>
                    <a:pt x="139675" y="68855"/>
                  </a:cubicBezTo>
                  <a:cubicBezTo>
                    <a:pt x="130988" y="68855"/>
                    <a:pt x="125426" y="66264"/>
                    <a:pt x="122987" y="61082"/>
                  </a:cubicBezTo>
                  <a:cubicBezTo>
                    <a:pt x="120092" y="55291"/>
                    <a:pt x="122606" y="48052"/>
                    <a:pt x="130531" y="39365"/>
                  </a:cubicBezTo>
                  <a:cubicBezTo>
                    <a:pt x="130531" y="38603"/>
                    <a:pt x="130607" y="37765"/>
                    <a:pt x="130760" y="36851"/>
                  </a:cubicBezTo>
                  <a:cubicBezTo>
                    <a:pt x="127864" y="37308"/>
                    <a:pt x="124626" y="37651"/>
                    <a:pt x="121044" y="37879"/>
                  </a:cubicBezTo>
                  <a:cubicBezTo>
                    <a:pt x="117463" y="38108"/>
                    <a:pt x="114681" y="38222"/>
                    <a:pt x="112700" y="38222"/>
                  </a:cubicBezTo>
                  <a:lnTo>
                    <a:pt x="102642" y="38222"/>
                  </a:lnTo>
                  <a:lnTo>
                    <a:pt x="94184" y="38222"/>
                  </a:lnTo>
                  <a:cubicBezTo>
                    <a:pt x="93879" y="38222"/>
                    <a:pt x="93574" y="38146"/>
                    <a:pt x="93269" y="37994"/>
                  </a:cubicBezTo>
                  <a:lnTo>
                    <a:pt x="93269" y="39137"/>
                  </a:lnTo>
                  <a:cubicBezTo>
                    <a:pt x="100584" y="39746"/>
                    <a:pt x="105004" y="42261"/>
                    <a:pt x="106528" y="46680"/>
                  </a:cubicBezTo>
                  <a:cubicBezTo>
                    <a:pt x="108204" y="51252"/>
                    <a:pt x="106528" y="55824"/>
                    <a:pt x="101499" y="60396"/>
                  </a:cubicBezTo>
                  <a:cubicBezTo>
                    <a:pt x="98603" y="62987"/>
                    <a:pt x="95212" y="64930"/>
                    <a:pt x="91326" y="66226"/>
                  </a:cubicBezTo>
                  <a:cubicBezTo>
                    <a:pt x="87440" y="67521"/>
                    <a:pt x="83058" y="67674"/>
                    <a:pt x="78182" y="66683"/>
                  </a:cubicBezTo>
                  <a:cubicBezTo>
                    <a:pt x="73305" y="65692"/>
                    <a:pt x="68809" y="63292"/>
                    <a:pt x="64694" y="59482"/>
                  </a:cubicBezTo>
                  <a:cubicBezTo>
                    <a:pt x="61799" y="56739"/>
                    <a:pt x="60732" y="53234"/>
                    <a:pt x="61494" y="48966"/>
                  </a:cubicBezTo>
                  <a:cubicBezTo>
                    <a:pt x="62103" y="45918"/>
                    <a:pt x="63551" y="42947"/>
                    <a:pt x="65837" y="40051"/>
                  </a:cubicBezTo>
                  <a:cubicBezTo>
                    <a:pt x="66142" y="39441"/>
                    <a:pt x="66675" y="39060"/>
                    <a:pt x="67437" y="38908"/>
                  </a:cubicBezTo>
                  <a:lnTo>
                    <a:pt x="67437" y="35022"/>
                  </a:lnTo>
                  <a:lnTo>
                    <a:pt x="67437" y="32507"/>
                  </a:lnTo>
                  <a:lnTo>
                    <a:pt x="67437" y="10104"/>
                  </a:lnTo>
                  <a:cubicBezTo>
                    <a:pt x="67437" y="7971"/>
                    <a:pt x="68504" y="6904"/>
                    <a:pt x="70638" y="6904"/>
                  </a:cubicBezTo>
                  <a:cubicBezTo>
                    <a:pt x="71247" y="6904"/>
                    <a:pt x="71857" y="7056"/>
                    <a:pt x="72467" y="7361"/>
                  </a:cubicBezTo>
                  <a:cubicBezTo>
                    <a:pt x="74448" y="5990"/>
                    <a:pt x="76353" y="5228"/>
                    <a:pt x="78182" y="5075"/>
                  </a:cubicBezTo>
                  <a:cubicBezTo>
                    <a:pt x="80925" y="4770"/>
                    <a:pt x="83287" y="5609"/>
                    <a:pt x="85268" y="7590"/>
                  </a:cubicBezTo>
                  <a:cubicBezTo>
                    <a:pt x="88316" y="10333"/>
                    <a:pt x="90526" y="15134"/>
                    <a:pt x="91898" y="21992"/>
                  </a:cubicBezTo>
                  <a:cubicBezTo>
                    <a:pt x="92507" y="25192"/>
                    <a:pt x="92888" y="28545"/>
                    <a:pt x="93041" y="32050"/>
                  </a:cubicBezTo>
                  <a:cubicBezTo>
                    <a:pt x="93498" y="31898"/>
                    <a:pt x="93879" y="31821"/>
                    <a:pt x="94184" y="31821"/>
                  </a:cubicBezTo>
                  <a:lnTo>
                    <a:pt x="103099" y="31821"/>
                  </a:lnTo>
                  <a:lnTo>
                    <a:pt x="113615" y="31821"/>
                  </a:lnTo>
                  <a:cubicBezTo>
                    <a:pt x="115443" y="31821"/>
                    <a:pt x="118110" y="31707"/>
                    <a:pt x="121616" y="31479"/>
                  </a:cubicBezTo>
                  <a:cubicBezTo>
                    <a:pt x="125121" y="31250"/>
                    <a:pt x="128245" y="30831"/>
                    <a:pt x="130988" y="30221"/>
                  </a:cubicBezTo>
                  <a:cubicBezTo>
                    <a:pt x="131750" y="17115"/>
                    <a:pt x="132131" y="9800"/>
                    <a:pt x="132131" y="8276"/>
                  </a:cubicBezTo>
                  <a:cubicBezTo>
                    <a:pt x="132131" y="6142"/>
                    <a:pt x="133198" y="5075"/>
                    <a:pt x="135332" y="5075"/>
                  </a:cubicBezTo>
                  <a:lnTo>
                    <a:pt x="135789" y="5075"/>
                  </a:lnTo>
                  <a:cubicBezTo>
                    <a:pt x="135636" y="4618"/>
                    <a:pt x="135560" y="4161"/>
                    <a:pt x="135560" y="3704"/>
                  </a:cubicBezTo>
                  <a:cubicBezTo>
                    <a:pt x="135560" y="1570"/>
                    <a:pt x="136627" y="503"/>
                    <a:pt x="138761" y="503"/>
                  </a:cubicBezTo>
                  <a:lnTo>
                    <a:pt x="139675" y="503"/>
                  </a:lnTo>
                  <a:cubicBezTo>
                    <a:pt x="139980" y="503"/>
                    <a:pt x="140361" y="465"/>
                    <a:pt x="140818" y="389"/>
                  </a:cubicBezTo>
                  <a:cubicBezTo>
                    <a:pt x="141275" y="313"/>
                    <a:pt x="141732" y="198"/>
                    <a:pt x="142190" y="46"/>
                  </a:cubicBezTo>
                  <a:close/>
                </a:path>
              </a:pathLst>
            </a:custGeom>
            <a:solidFill>
              <a:schemeClr val="tx1">
                <a:lumMod val="65000"/>
                <a:lumOff val="35000"/>
              </a:schemeClr>
            </a:solidFill>
            <a:ln>
              <a:noFill/>
            </a:ln>
            <a:effectLst>
              <a:outerShdw blurRad="76200" dir="18900000" sy="23000" kx="-1200000" algn="b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15" name="TextBox 114"/>
          <p:cNvSpPr txBox="1"/>
          <p:nvPr/>
        </p:nvSpPr>
        <p:spPr>
          <a:xfrm>
            <a:off x="11085826" y="6282371"/>
            <a:ext cx="341794" cy="328350"/>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16" name="TextBox 115"/>
          <p:cNvSpPr txBox="1"/>
          <p:nvPr/>
        </p:nvSpPr>
        <p:spPr>
          <a:xfrm>
            <a:off x="10973537" y="6300157"/>
            <a:ext cx="55684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3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13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7881726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2" presetClass="entr" presetSubtype="12"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22" presetClass="entr" presetSubtype="8" fill="hold" nodeType="afterEffect">
                                  <p:stCondLst>
                                    <p:cond delay="0"/>
                                  </p:stCondLst>
                                  <p:childTnLst>
                                    <p:set>
                                      <p:cBhvr>
                                        <p:cTn id="19" dur="1" fill="hold">
                                          <p:stCondLst>
                                            <p:cond delay="0"/>
                                          </p:stCondLst>
                                        </p:cTn>
                                        <p:tgtEl>
                                          <p:spTgt spid="97"/>
                                        </p:tgtEl>
                                        <p:attrNameLst>
                                          <p:attrName>style.visibility</p:attrName>
                                        </p:attrNameLst>
                                      </p:cBhvr>
                                      <p:to>
                                        <p:strVal val="visible"/>
                                      </p:to>
                                    </p:set>
                                    <p:animEffect transition="in" filter="wipe(left)">
                                      <p:cBhvr>
                                        <p:cTn id="20" dur="500"/>
                                        <p:tgtEl>
                                          <p:spTgt spid="97"/>
                                        </p:tgtEl>
                                      </p:cBhvr>
                                    </p:animEffect>
                                  </p:childTnLst>
                                </p:cTn>
                              </p:par>
                            </p:childTnLst>
                          </p:cTn>
                        </p:par>
                        <p:par>
                          <p:cTn id="21" fill="hold">
                            <p:stCondLst>
                              <p:cond delay="2250"/>
                            </p:stCondLst>
                            <p:childTnLst>
                              <p:par>
                                <p:cTn id="22" presetID="22" presetClass="entr" presetSubtype="8" fill="hold" nodeType="afterEffect">
                                  <p:stCondLst>
                                    <p:cond delay="0"/>
                                  </p:stCondLst>
                                  <p:childTnLst>
                                    <p:set>
                                      <p:cBhvr>
                                        <p:cTn id="23" dur="1" fill="hold">
                                          <p:stCondLst>
                                            <p:cond delay="0"/>
                                          </p:stCondLst>
                                        </p:cTn>
                                        <p:tgtEl>
                                          <p:spTgt spid="107"/>
                                        </p:tgtEl>
                                        <p:attrNameLst>
                                          <p:attrName>style.visibility</p:attrName>
                                        </p:attrNameLst>
                                      </p:cBhvr>
                                      <p:to>
                                        <p:strVal val="visible"/>
                                      </p:to>
                                    </p:set>
                                    <p:animEffect transition="in" filter="wipe(left)">
                                      <p:cBhvr>
                                        <p:cTn id="24" dur="500"/>
                                        <p:tgtEl>
                                          <p:spTgt spid="107"/>
                                        </p:tgtEl>
                                      </p:cBhvr>
                                    </p:animEffect>
                                  </p:childTnLst>
                                </p:cTn>
                              </p:par>
                            </p:childTnLst>
                          </p:cTn>
                        </p:par>
                        <p:par>
                          <p:cTn id="25" fill="hold">
                            <p:stCondLst>
                              <p:cond delay="2750"/>
                            </p:stCondLst>
                            <p:childTnLst>
                              <p:par>
                                <p:cTn id="26" presetID="22" presetClass="entr" presetSubtype="8" fill="hold" nodeType="afterEffect">
                                  <p:stCondLst>
                                    <p:cond delay="0"/>
                                  </p:stCondLst>
                                  <p:childTnLst>
                                    <p:set>
                                      <p:cBhvr>
                                        <p:cTn id="27" dur="1" fill="hold">
                                          <p:stCondLst>
                                            <p:cond delay="0"/>
                                          </p:stCondLst>
                                        </p:cTn>
                                        <p:tgtEl>
                                          <p:spTgt spid="102"/>
                                        </p:tgtEl>
                                        <p:attrNameLst>
                                          <p:attrName>style.visibility</p:attrName>
                                        </p:attrNameLst>
                                      </p:cBhvr>
                                      <p:to>
                                        <p:strVal val="visible"/>
                                      </p:to>
                                    </p:set>
                                    <p:animEffect transition="in" filter="wipe(left)">
                                      <p:cBhvr>
                                        <p:cTn id="28" dur="500"/>
                                        <p:tgtEl>
                                          <p:spTgt spid="102"/>
                                        </p:tgtEl>
                                      </p:cBhvr>
                                    </p:animEffect>
                                  </p:childTnLst>
                                </p:cTn>
                              </p:par>
                            </p:childTnLst>
                          </p:cTn>
                        </p:par>
                        <p:par>
                          <p:cTn id="29" fill="hold">
                            <p:stCondLst>
                              <p:cond delay="3250"/>
                            </p:stCondLst>
                            <p:childTnLst>
                              <p:par>
                                <p:cTn id="30" presetID="2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par>
                          <p:cTn id="33" fill="hold">
                            <p:stCondLst>
                              <p:cond delay="3750"/>
                            </p:stCondLst>
                            <p:childTnLst>
                              <p:par>
                                <p:cTn id="34" presetID="10" presetClass="entr" presetSubtype="0" fill="hold" grpId="0" nodeType="afterEffect">
                                  <p:stCondLst>
                                    <p:cond delay="0"/>
                                  </p:stCondLst>
                                  <p:childTnLst>
                                    <p:set>
                                      <p:cBhvr>
                                        <p:cTn id="35" dur="1" fill="hold">
                                          <p:stCondLst>
                                            <p:cond delay="0"/>
                                          </p:stCondLst>
                                        </p:cTn>
                                        <p:tgtEl>
                                          <p:spTgt spid="113"/>
                                        </p:tgtEl>
                                        <p:attrNameLst>
                                          <p:attrName>style.visibility</p:attrName>
                                        </p:attrNameLst>
                                      </p:cBhvr>
                                      <p:to>
                                        <p:strVal val="visible"/>
                                      </p:to>
                                    </p:set>
                                    <p:animEffect transition="in" filter="fade">
                                      <p:cBhvr>
                                        <p:cTn id="36"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3800" dirty="0">
                <a:solidFill>
                  <a:prstClr val="white">
                    <a:lumMod val="50000"/>
                  </a:prstClr>
                </a:solidFill>
                <a:latin typeface="Lato Light" panose="020F0302020204030203" pitchFamily="34" charset="0"/>
                <a:ea typeface="Fira Sans ExtraBold Italic" panose="00000900000000000000" pitchFamily="50" charset="0"/>
                <a:cs typeface="Clear Sans Light" panose="020B0303030202020304" pitchFamily="34" charset="0"/>
              </a:rPr>
              <a:t>研究经济计划</a:t>
            </a:r>
            <a:endParaRPr kumimoji="0" lang="en-GB"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grpSp>
        <p:nvGrpSpPr>
          <p:cNvPr id="42" name="Group 41"/>
          <p:cNvGrpSpPr/>
          <p:nvPr/>
        </p:nvGrpSpPr>
        <p:grpSpPr>
          <a:xfrm>
            <a:off x="850384" y="6184413"/>
            <a:ext cx="386623" cy="412734"/>
            <a:chOff x="1255425" y="2043569"/>
            <a:chExt cx="3430875" cy="3662585"/>
          </a:xfrm>
        </p:grpSpPr>
        <p:sp>
          <p:nvSpPr>
            <p:cNvPr id="43" name="Freeform 42"/>
            <p:cNvSpPr>
              <a:spLocks/>
            </p:cNvSpPr>
            <p:nvPr/>
          </p:nvSpPr>
          <p:spPr bwMode="auto">
            <a:xfrm flipH="1">
              <a:off x="3253296" y="3471148"/>
              <a:ext cx="342570" cy="1048436"/>
            </a:xfrm>
            <a:custGeom>
              <a:avLst/>
              <a:gdLst>
                <a:gd name="connsiteX0" fmla="*/ 278529 w 399320"/>
                <a:gd name="connsiteY0" fmla="*/ 0 h 1222118"/>
                <a:gd name="connsiteX1" fmla="*/ 248687 w 399320"/>
                <a:gd name="connsiteY1" fmla="*/ 49737 h 1222118"/>
                <a:gd name="connsiteX2" fmla="*/ 220266 w 399320"/>
                <a:gd name="connsiteY2" fmla="*/ 99475 h 1222118"/>
                <a:gd name="connsiteX3" fmla="*/ 191844 w 399320"/>
                <a:gd name="connsiteY3" fmla="*/ 150633 h 1222118"/>
                <a:gd name="connsiteX4" fmla="*/ 166265 w 399320"/>
                <a:gd name="connsiteY4" fmla="*/ 200371 h 1222118"/>
                <a:gd name="connsiteX5" fmla="*/ 140686 w 399320"/>
                <a:gd name="connsiteY5" fmla="*/ 254371 h 1222118"/>
                <a:gd name="connsiteX6" fmla="*/ 119370 w 399320"/>
                <a:gd name="connsiteY6" fmla="*/ 305530 h 1222118"/>
                <a:gd name="connsiteX7" fmla="*/ 112889 w 399320"/>
                <a:gd name="connsiteY7" fmla="*/ 322658 h 1222118"/>
                <a:gd name="connsiteX8" fmla="*/ 119119 w 399320"/>
                <a:gd name="connsiteY8" fmla="*/ 382502 h 1222118"/>
                <a:gd name="connsiteX9" fmla="*/ 104765 w 399320"/>
                <a:gd name="connsiteY9" fmla="*/ 344127 h 1222118"/>
                <a:gd name="connsiteX10" fmla="*/ 99475 w 399320"/>
                <a:gd name="connsiteY10" fmla="*/ 358109 h 1222118"/>
                <a:gd name="connsiteX11" fmla="*/ 79580 w 399320"/>
                <a:gd name="connsiteY11" fmla="*/ 413531 h 1222118"/>
                <a:gd name="connsiteX12" fmla="*/ 62527 w 399320"/>
                <a:gd name="connsiteY12" fmla="*/ 466110 h 1222118"/>
                <a:gd name="connsiteX13" fmla="*/ 48316 w 399320"/>
                <a:gd name="connsiteY13" fmla="*/ 520111 h 1222118"/>
                <a:gd name="connsiteX14" fmla="*/ 34106 w 399320"/>
                <a:gd name="connsiteY14" fmla="*/ 576954 h 1222118"/>
                <a:gd name="connsiteX15" fmla="*/ 24158 w 399320"/>
                <a:gd name="connsiteY15" fmla="*/ 633796 h 1222118"/>
                <a:gd name="connsiteX16" fmla="*/ 14211 w 399320"/>
                <a:gd name="connsiteY16" fmla="*/ 689218 h 1222118"/>
                <a:gd name="connsiteX17" fmla="*/ 13991 w 399320"/>
                <a:gd name="connsiteY17" fmla="*/ 691027 h 1222118"/>
                <a:gd name="connsiteX18" fmla="*/ 42481 w 399320"/>
                <a:gd name="connsiteY18" fmla="*/ 816882 h 1222118"/>
                <a:gd name="connsiteX19" fmla="*/ 7177 w 399320"/>
                <a:gd name="connsiteY19" fmla="*/ 746889 h 1222118"/>
                <a:gd name="connsiteX20" fmla="*/ 7105 w 399320"/>
                <a:gd name="connsiteY20" fmla="*/ 747482 h 1222118"/>
                <a:gd name="connsiteX21" fmla="*/ 2842 w 399320"/>
                <a:gd name="connsiteY21" fmla="*/ 804324 h 1222118"/>
                <a:gd name="connsiteX22" fmla="*/ 0 w 399320"/>
                <a:gd name="connsiteY22" fmla="*/ 862588 h 1222118"/>
                <a:gd name="connsiteX23" fmla="*/ 1421 w 399320"/>
                <a:gd name="connsiteY23" fmla="*/ 873957 h 1222118"/>
                <a:gd name="connsiteX24" fmla="*/ 4263 w 399320"/>
                <a:gd name="connsiteY24" fmla="*/ 895273 h 1222118"/>
                <a:gd name="connsiteX25" fmla="*/ 18474 w 399320"/>
                <a:gd name="connsiteY25" fmla="*/ 952115 h 1222118"/>
                <a:gd name="connsiteX26" fmla="*/ 27000 w 399320"/>
                <a:gd name="connsiteY26" fmla="*/ 980537 h 1222118"/>
                <a:gd name="connsiteX27" fmla="*/ 34106 w 399320"/>
                <a:gd name="connsiteY27" fmla="*/ 1006116 h 1222118"/>
                <a:gd name="connsiteX28" fmla="*/ 42632 w 399320"/>
                <a:gd name="connsiteY28" fmla="*/ 1027432 h 1222118"/>
                <a:gd name="connsiteX29" fmla="*/ 45474 w 399320"/>
                <a:gd name="connsiteY29" fmla="*/ 1035958 h 1222118"/>
                <a:gd name="connsiteX30" fmla="*/ 49737 w 399320"/>
                <a:gd name="connsiteY30" fmla="*/ 1040222 h 1222118"/>
                <a:gd name="connsiteX31" fmla="*/ 41211 w 399320"/>
                <a:gd name="connsiteY31" fmla="*/ 1037379 h 1222118"/>
                <a:gd name="connsiteX32" fmla="*/ 34106 w 399320"/>
                <a:gd name="connsiteY32" fmla="*/ 1033116 h 1222118"/>
                <a:gd name="connsiteX33" fmla="*/ 28421 w 399320"/>
                <a:gd name="connsiteY33" fmla="*/ 1030274 h 1222118"/>
                <a:gd name="connsiteX34" fmla="*/ 24158 w 399320"/>
                <a:gd name="connsiteY34" fmla="*/ 1026011 h 1222118"/>
                <a:gd name="connsiteX35" fmla="*/ 15632 w 399320"/>
                <a:gd name="connsiteY35" fmla="*/ 1014642 h 1222118"/>
                <a:gd name="connsiteX36" fmla="*/ 8527 w 399320"/>
                <a:gd name="connsiteY36" fmla="*/ 1004695 h 1222118"/>
                <a:gd name="connsiteX37" fmla="*/ 2842 w 399320"/>
                <a:gd name="connsiteY37" fmla="*/ 990484 h 1222118"/>
                <a:gd name="connsiteX38" fmla="*/ 2842 w 399320"/>
                <a:gd name="connsiteY38" fmla="*/ 994747 h 1222118"/>
                <a:gd name="connsiteX39" fmla="*/ 7105 w 399320"/>
                <a:gd name="connsiteY39" fmla="*/ 1051590 h 1222118"/>
                <a:gd name="connsiteX40" fmla="*/ 14211 w 399320"/>
                <a:gd name="connsiteY40" fmla="*/ 1107012 h 1222118"/>
                <a:gd name="connsiteX41" fmla="*/ 24158 w 399320"/>
                <a:gd name="connsiteY41" fmla="*/ 1165275 h 1222118"/>
                <a:gd name="connsiteX42" fmla="*/ 34106 w 399320"/>
                <a:gd name="connsiteY42" fmla="*/ 1222118 h 1222118"/>
                <a:gd name="connsiteX43" fmla="*/ 211739 w 399320"/>
                <a:gd name="connsiteY43" fmla="*/ 1038801 h 1222118"/>
                <a:gd name="connsiteX44" fmla="*/ 387952 w 399320"/>
                <a:gd name="connsiteY44" fmla="*/ 849799 h 1222118"/>
                <a:gd name="connsiteX45" fmla="*/ 387952 w 399320"/>
                <a:gd name="connsiteY45" fmla="*/ 758850 h 1222118"/>
                <a:gd name="connsiteX46" fmla="*/ 387952 w 399320"/>
                <a:gd name="connsiteY46" fmla="*/ 666481 h 1222118"/>
                <a:gd name="connsiteX47" fmla="*/ 392215 w 399320"/>
                <a:gd name="connsiteY47" fmla="*/ 483163 h 1222118"/>
                <a:gd name="connsiteX48" fmla="*/ 397899 w 399320"/>
                <a:gd name="connsiteY48" fmla="*/ 299845 h 1222118"/>
                <a:gd name="connsiteX49" fmla="*/ 399320 w 399320"/>
                <a:gd name="connsiteY49" fmla="*/ 210318 h 1222118"/>
                <a:gd name="connsiteX50" fmla="*/ 399320 w 399320"/>
                <a:gd name="connsiteY50" fmla="*/ 119370 h 1222118"/>
                <a:gd name="connsiteX51" fmla="*/ 385109 w 399320"/>
                <a:gd name="connsiteY51" fmla="*/ 234476 h 122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99320" h="1222118">
                  <a:moveTo>
                    <a:pt x="278529" y="0"/>
                  </a:moveTo>
                  <a:lnTo>
                    <a:pt x="248687" y="49737"/>
                  </a:lnTo>
                  <a:lnTo>
                    <a:pt x="220266" y="99475"/>
                  </a:lnTo>
                  <a:lnTo>
                    <a:pt x="191844" y="150633"/>
                  </a:lnTo>
                  <a:lnTo>
                    <a:pt x="166265" y="200371"/>
                  </a:lnTo>
                  <a:lnTo>
                    <a:pt x="140686" y="254371"/>
                  </a:lnTo>
                  <a:lnTo>
                    <a:pt x="119370" y="305530"/>
                  </a:lnTo>
                  <a:lnTo>
                    <a:pt x="112889" y="322658"/>
                  </a:lnTo>
                  <a:lnTo>
                    <a:pt x="119119" y="382502"/>
                  </a:lnTo>
                  <a:lnTo>
                    <a:pt x="104765" y="344127"/>
                  </a:lnTo>
                  <a:lnTo>
                    <a:pt x="99475" y="358109"/>
                  </a:lnTo>
                  <a:lnTo>
                    <a:pt x="79580" y="413531"/>
                  </a:lnTo>
                  <a:lnTo>
                    <a:pt x="62527" y="466110"/>
                  </a:lnTo>
                  <a:lnTo>
                    <a:pt x="48316" y="520111"/>
                  </a:lnTo>
                  <a:lnTo>
                    <a:pt x="34106" y="576954"/>
                  </a:lnTo>
                  <a:lnTo>
                    <a:pt x="24158" y="633796"/>
                  </a:lnTo>
                  <a:lnTo>
                    <a:pt x="14211" y="689218"/>
                  </a:lnTo>
                  <a:lnTo>
                    <a:pt x="13991" y="691027"/>
                  </a:lnTo>
                  <a:lnTo>
                    <a:pt x="42481" y="816882"/>
                  </a:lnTo>
                  <a:lnTo>
                    <a:pt x="7177" y="746889"/>
                  </a:lnTo>
                  <a:lnTo>
                    <a:pt x="7105" y="747482"/>
                  </a:lnTo>
                  <a:lnTo>
                    <a:pt x="2842" y="804324"/>
                  </a:lnTo>
                  <a:lnTo>
                    <a:pt x="0" y="862588"/>
                  </a:lnTo>
                  <a:lnTo>
                    <a:pt x="1421" y="873957"/>
                  </a:lnTo>
                  <a:lnTo>
                    <a:pt x="4263" y="895273"/>
                  </a:lnTo>
                  <a:lnTo>
                    <a:pt x="18474" y="952115"/>
                  </a:lnTo>
                  <a:lnTo>
                    <a:pt x="27000" y="980537"/>
                  </a:lnTo>
                  <a:lnTo>
                    <a:pt x="34106" y="1006116"/>
                  </a:lnTo>
                  <a:lnTo>
                    <a:pt x="42632" y="1027432"/>
                  </a:lnTo>
                  <a:lnTo>
                    <a:pt x="45474" y="1035958"/>
                  </a:lnTo>
                  <a:lnTo>
                    <a:pt x="49737" y="1040222"/>
                  </a:lnTo>
                  <a:lnTo>
                    <a:pt x="41211" y="1037379"/>
                  </a:lnTo>
                  <a:lnTo>
                    <a:pt x="34106" y="1033116"/>
                  </a:lnTo>
                  <a:lnTo>
                    <a:pt x="28421" y="1030274"/>
                  </a:lnTo>
                  <a:lnTo>
                    <a:pt x="24158" y="1026011"/>
                  </a:lnTo>
                  <a:lnTo>
                    <a:pt x="15632" y="1014642"/>
                  </a:lnTo>
                  <a:lnTo>
                    <a:pt x="8527" y="1004695"/>
                  </a:lnTo>
                  <a:lnTo>
                    <a:pt x="2842" y="990484"/>
                  </a:lnTo>
                  <a:lnTo>
                    <a:pt x="2842" y="994747"/>
                  </a:lnTo>
                  <a:lnTo>
                    <a:pt x="7105" y="1051590"/>
                  </a:lnTo>
                  <a:lnTo>
                    <a:pt x="14211" y="1107012"/>
                  </a:lnTo>
                  <a:lnTo>
                    <a:pt x="24158" y="1165275"/>
                  </a:lnTo>
                  <a:lnTo>
                    <a:pt x="34106" y="1222118"/>
                  </a:lnTo>
                  <a:lnTo>
                    <a:pt x="211739" y="1038801"/>
                  </a:lnTo>
                  <a:lnTo>
                    <a:pt x="387952" y="849799"/>
                  </a:lnTo>
                  <a:lnTo>
                    <a:pt x="387952" y="758850"/>
                  </a:lnTo>
                  <a:lnTo>
                    <a:pt x="387952" y="666481"/>
                  </a:lnTo>
                  <a:lnTo>
                    <a:pt x="392215" y="483163"/>
                  </a:lnTo>
                  <a:lnTo>
                    <a:pt x="397899" y="299845"/>
                  </a:lnTo>
                  <a:lnTo>
                    <a:pt x="399320" y="210318"/>
                  </a:lnTo>
                  <a:lnTo>
                    <a:pt x="399320" y="119370"/>
                  </a:lnTo>
                  <a:lnTo>
                    <a:pt x="385109" y="234476"/>
                  </a:lnTo>
                  <a:close/>
                </a:path>
              </a:pathLst>
            </a:custGeom>
            <a:solidFill>
              <a:schemeClr val="accent5"/>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8"/>
            <p:cNvSpPr>
              <a:spLocks/>
            </p:cNvSpPr>
            <p:nvPr/>
          </p:nvSpPr>
          <p:spPr bwMode="auto">
            <a:xfrm flipH="1">
              <a:off x="2415766" y="2582417"/>
              <a:ext cx="43888" cy="29259"/>
            </a:xfrm>
            <a:custGeom>
              <a:avLst/>
              <a:gdLst>
                <a:gd name="T0" fmla="*/ 0 w 36"/>
                <a:gd name="T1" fmla="*/ 24 h 24"/>
                <a:gd name="T2" fmla="*/ 0 w 36"/>
                <a:gd name="T3" fmla="*/ 24 h 24"/>
                <a:gd name="T4" fmla="*/ 12 w 36"/>
                <a:gd name="T5" fmla="*/ 21 h 24"/>
                <a:gd name="T6" fmla="*/ 24 w 36"/>
                <a:gd name="T7" fmla="*/ 16 h 24"/>
                <a:gd name="T8" fmla="*/ 24 w 36"/>
                <a:gd name="T9" fmla="*/ 16 h 24"/>
                <a:gd name="T10" fmla="*/ 36 w 36"/>
                <a:gd name="T11" fmla="*/ 0 h 24"/>
                <a:gd name="T12" fmla="*/ 36 w 36"/>
                <a:gd name="T13" fmla="*/ 0 h 24"/>
                <a:gd name="T14" fmla="*/ 0 w 36"/>
                <a:gd name="T15" fmla="*/ 24 h 24"/>
                <a:gd name="T16" fmla="*/ 0 w 36"/>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4">
                  <a:moveTo>
                    <a:pt x="0" y="24"/>
                  </a:moveTo>
                  <a:lnTo>
                    <a:pt x="0" y="24"/>
                  </a:lnTo>
                  <a:lnTo>
                    <a:pt x="12" y="21"/>
                  </a:lnTo>
                  <a:lnTo>
                    <a:pt x="24" y="16"/>
                  </a:lnTo>
                  <a:lnTo>
                    <a:pt x="24" y="16"/>
                  </a:lnTo>
                  <a:lnTo>
                    <a:pt x="36" y="0"/>
                  </a:lnTo>
                  <a:lnTo>
                    <a:pt x="36" y="0"/>
                  </a:lnTo>
                  <a:lnTo>
                    <a:pt x="0" y="24"/>
                  </a:lnTo>
                  <a:lnTo>
                    <a:pt x="0" y="24"/>
                  </a:lnTo>
                  <a:close/>
                </a:path>
              </a:pathLst>
            </a:custGeom>
            <a:solidFill>
              <a:srgbClr val="E5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9"/>
            <p:cNvSpPr>
              <a:spLocks/>
            </p:cNvSpPr>
            <p:nvPr/>
          </p:nvSpPr>
          <p:spPr bwMode="auto">
            <a:xfrm flipH="1">
              <a:off x="2393822" y="2567787"/>
              <a:ext cx="36573" cy="34135"/>
            </a:xfrm>
            <a:custGeom>
              <a:avLst/>
              <a:gdLst>
                <a:gd name="T0" fmla="*/ 29 w 30"/>
                <a:gd name="T1" fmla="*/ 6 h 28"/>
                <a:gd name="T2" fmla="*/ 29 w 30"/>
                <a:gd name="T3" fmla="*/ 6 h 28"/>
                <a:gd name="T4" fmla="*/ 30 w 30"/>
                <a:gd name="T5" fmla="*/ 0 h 28"/>
                <a:gd name="T6" fmla="*/ 30 w 30"/>
                <a:gd name="T7" fmla="*/ 0 h 28"/>
                <a:gd name="T8" fmla="*/ 12 w 30"/>
                <a:gd name="T9" fmla="*/ 12 h 28"/>
                <a:gd name="T10" fmla="*/ 12 w 30"/>
                <a:gd name="T11" fmla="*/ 12 h 28"/>
                <a:gd name="T12" fmla="*/ 0 w 30"/>
                <a:gd name="T13" fmla="*/ 28 h 28"/>
                <a:gd name="T14" fmla="*/ 0 w 30"/>
                <a:gd name="T15" fmla="*/ 28 h 28"/>
                <a:gd name="T16" fmla="*/ 8 w 30"/>
                <a:gd name="T17" fmla="*/ 24 h 28"/>
                <a:gd name="T18" fmla="*/ 17 w 30"/>
                <a:gd name="T19" fmla="*/ 19 h 28"/>
                <a:gd name="T20" fmla="*/ 23 w 30"/>
                <a:gd name="T21" fmla="*/ 12 h 28"/>
                <a:gd name="T22" fmla="*/ 29 w 30"/>
                <a:gd name="T23" fmla="*/ 6 h 28"/>
                <a:gd name="T24" fmla="*/ 29 w 30"/>
                <a:gd name="T25"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28">
                  <a:moveTo>
                    <a:pt x="29" y="6"/>
                  </a:moveTo>
                  <a:lnTo>
                    <a:pt x="29" y="6"/>
                  </a:lnTo>
                  <a:lnTo>
                    <a:pt x="30" y="0"/>
                  </a:lnTo>
                  <a:lnTo>
                    <a:pt x="30" y="0"/>
                  </a:lnTo>
                  <a:lnTo>
                    <a:pt x="12" y="12"/>
                  </a:lnTo>
                  <a:lnTo>
                    <a:pt x="12" y="12"/>
                  </a:lnTo>
                  <a:lnTo>
                    <a:pt x="0" y="28"/>
                  </a:lnTo>
                  <a:lnTo>
                    <a:pt x="0" y="28"/>
                  </a:lnTo>
                  <a:lnTo>
                    <a:pt x="8" y="24"/>
                  </a:lnTo>
                  <a:lnTo>
                    <a:pt x="17" y="19"/>
                  </a:lnTo>
                  <a:lnTo>
                    <a:pt x="23" y="12"/>
                  </a:lnTo>
                  <a:lnTo>
                    <a:pt x="29" y="6"/>
                  </a:lnTo>
                  <a:lnTo>
                    <a:pt x="29" y="6"/>
                  </a:lnTo>
                  <a:close/>
                </a:path>
              </a:pathLst>
            </a:custGeom>
            <a:solidFill>
              <a:srgbClr val="F370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11"/>
            <p:cNvSpPr>
              <a:spLocks/>
            </p:cNvSpPr>
            <p:nvPr/>
          </p:nvSpPr>
          <p:spPr bwMode="auto">
            <a:xfrm flipH="1">
              <a:off x="2388946" y="2566567"/>
              <a:ext cx="6096" cy="8533"/>
            </a:xfrm>
            <a:custGeom>
              <a:avLst/>
              <a:gdLst>
                <a:gd name="T0" fmla="*/ 1 w 5"/>
                <a:gd name="T1" fmla="*/ 1 h 7"/>
                <a:gd name="T2" fmla="*/ 1 w 5"/>
                <a:gd name="T3" fmla="*/ 1 h 7"/>
                <a:gd name="T4" fmla="*/ 0 w 5"/>
                <a:gd name="T5" fmla="*/ 7 h 7"/>
                <a:gd name="T6" fmla="*/ 0 w 5"/>
                <a:gd name="T7" fmla="*/ 7 h 7"/>
                <a:gd name="T8" fmla="*/ 5 w 5"/>
                <a:gd name="T9" fmla="*/ 0 h 7"/>
                <a:gd name="T10" fmla="*/ 5 w 5"/>
                <a:gd name="T11" fmla="*/ 0 h 7"/>
                <a:gd name="T12" fmla="*/ 1 w 5"/>
                <a:gd name="T13" fmla="*/ 1 h 7"/>
                <a:gd name="T14" fmla="*/ 1 w 5"/>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1" y="1"/>
                  </a:moveTo>
                  <a:lnTo>
                    <a:pt x="1" y="1"/>
                  </a:lnTo>
                  <a:lnTo>
                    <a:pt x="0" y="7"/>
                  </a:lnTo>
                  <a:lnTo>
                    <a:pt x="0" y="7"/>
                  </a:lnTo>
                  <a:lnTo>
                    <a:pt x="5" y="0"/>
                  </a:lnTo>
                  <a:lnTo>
                    <a:pt x="5" y="0"/>
                  </a:lnTo>
                  <a:lnTo>
                    <a:pt x="1" y="1"/>
                  </a:lnTo>
                  <a:lnTo>
                    <a:pt x="1" y="1"/>
                  </a:lnTo>
                  <a:close/>
                </a:path>
              </a:pathLst>
            </a:custGeom>
            <a:solidFill>
              <a:srgbClr val="F896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46"/>
            <p:cNvSpPr>
              <a:spLocks/>
            </p:cNvSpPr>
            <p:nvPr/>
          </p:nvSpPr>
          <p:spPr bwMode="auto">
            <a:xfrm flipH="1">
              <a:off x="2207297" y="2565349"/>
              <a:ext cx="1055751" cy="1634828"/>
            </a:xfrm>
            <a:custGeom>
              <a:avLst/>
              <a:gdLst>
                <a:gd name="connsiteX0" fmla="*/ 238259 w 1230645"/>
                <a:gd name="connsiteY0" fmla="*/ 1147740 h 1905650"/>
                <a:gd name="connsiteX1" fmla="*/ 225949 w 1230645"/>
                <a:gd name="connsiteY1" fmla="*/ 1189433 h 1905650"/>
                <a:gd name="connsiteX2" fmla="*/ 204634 w 1230645"/>
                <a:gd name="connsiteY2" fmla="*/ 1263329 h 1905650"/>
                <a:gd name="connsiteX3" fmla="*/ 184739 w 1230645"/>
                <a:gd name="connsiteY3" fmla="*/ 1338645 h 1905650"/>
                <a:gd name="connsiteX4" fmla="*/ 166265 w 1230645"/>
                <a:gd name="connsiteY4" fmla="*/ 1413962 h 1905650"/>
                <a:gd name="connsiteX5" fmla="*/ 150633 w 1230645"/>
                <a:gd name="connsiteY5" fmla="*/ 1489278 h 1905650"/>
                <a:gd name="connsiteX6" fmla="*/ 166265 w 1230645"/>
                <a:gd name="connsiteY6" fmla="*/ 1413961 h 1905650"/>
                <a:gd name="connsiteX7" fmla="*/ 184739 w 1230645"/>
                <a:gd name="connsiteY7" fmla="*/ 1338645 h 1905650"/>
                <a:gd name="connsiteX8" fmla="*/ 204634 w 1230645"/>
                <a:gd name="connsiteY8" fmla="*/ 1263328 h 1905650"/>
                <a:gd name="connsiteX9" fmla="*/ 225949 w 1230645"/>
                <a:gd name="connsiteY9" fmla="*/ 1189433 h 1905650"/>
                <a:gd name="connsiteX10" fmla="*/ 1018906 w 1230645"/>
                <a:gd name="connsiteY10" fmla="*/ 0 h 1905650"/>
                <a:gd name="connsiteX11" fmla="*/ 1018906 w 1230645"/>
                <a:gd name="connsiteY11" fmla="*/ 1422 h 1905650"/>
                <a:gd name="connsiteX12" fmla="*/ 1011801 w 1230645"/>
                <a:gd name="connsiteY12" fmla="*/ 11369 h 1905650"/>
                <a:gd name="connsiteX13" fmla="*/ 999011 w 1230645"/>
                <a:gd name="connsiteY13" fmla="*/ 66791 h 1905650"/>
                <a:gd name="connsiteX14" fmla="*/ 986222 w 1230645"/>
                <a:gd name="connsiteY14" fmla="*/ 123633 h 1905650"/>
                <a:gd name="connsiteX15" fmla="*/ 974853 w 1230645"/>
                <a:gd name="connsiteY15" fmla="*/ 179055 h 1905650"/>
                <a:gd name="connsiteX16" fmla="*/ 964905 w 1230645"/>
                <a:gd name="connsiteY16" fmla="*/ 235897 h 1905650"/>
                <a:gd name="connsiteX17" fmla="*/ 957800 w 1230645"/>
                <a:gd name="connsiteY17" fmla="*/ 292740 h 1905650"/>
                <a:gd name="connsiteX18" fmla="*/ 949274 w 1230645"/>
                <a:gd name="connsiteY18" fmla="*/ 349583 h 1905650"/>
                <a:gd name="connsiteX19" fmla="*/ 937905 w 1230645"/>
                <a:gd name="connsiteY19" fmla="*/ 461846 h 1905650"/>
                <a:gd name="connsiteX20" fmla="*/ 927957 w 1230645"/>
                <a:gd name="connsiteY20" fmla="*/ 576953 h 1905650"/>
                <a:gd name="connsiteX21" fmla="*/ 937904 w 1230645"/>
                <a:gd name="connsiteY21" fmla="*/ 461846 h 1905650"/>
                <a:gd name="connsiteX22" fmla="*/ 949273 w 1230645"/>
                <a:gd name="connsiteY22" fmla="*/ 349583 h 1905650"/>
                <a:gd name="connsiteX23" fmla="*/ 957799 w 1230645"/>
                <a:gd name="connsiteY23" fmla="*/ 292740 h 1905650"/>
                <a:gd name="connsiteX24" fmla="*/ 964905 w 1230645"/>
                <a:gd name="connsiteY24" fmla="*/ 235897 h 1905650"/>
                <a:gd name="connsiteX25" fmla="*/ 974852 w 1230645"/>
                <a:gd name="connsiteY25" fmla="*/ 179055 h 1905650"/>
                <a:gd name="connsiteX26" fmla="*/ 986221 w 1230645"/>
                <a:gd name="connsiteY26" fmla="*/ 123633 h 1905650"/>
                <a:gd name="connsiteX27" fmla="*/ 999011 w 1230645"/>
                <a:gd name="connsiteY27" fmla="*/ 66791 h 1905650"/>
                <a:gd name="connsiteX28" fmla="*/ 1011800 w 1230645"/>
                <a:gd name="connsiteY28" fmla="*/ 11369 h 1905650"/>
                <a:gd name="connsiteX29" fmla="*/ 1003274 w 1230645"/>
                <a:gd name="connsiteY29" fmla="*/ 19895 h 1905650"/>
                <a:gd name="connsiteX30" fmla="*/ 994747 w 1230645"/>
                <a:gd name="connsiteY30" fmla="*/ 29843 h 1905650"/>
                <a:gd name="connsiteX31" fmla="*/ 981958 w 1230645"/>
                <a:gd name="connsiteY31" fmla="*/ 36948 h 1905650"/>
                <a:gd name="connsiteX32" fmla="*/ 970589 w 1230645"/>
                <a:gd name="connsiteY32" fmla="*/ 42632 h 1905650"/>
                <a:gd name="connsiteX33" fmla="*/ 970589 w 1230645"/>
                <a:gd name="connsiteY33" fmla="*/ 42632 h 1905650"/>
                <a:gd name="connsiteX34" fmla="*/ 953537 w 1230645"/>
                <a:gd name="connsiteY34" fmla="*/ 49738 h 1905650"/>
                <a:gd name="connsiteX35" fmla="*/ 936484 w 1230645"/>
                <a:gd name="connsiteY35" fmla="*/ 54001 h 1905650"/>
                <a:gd name="connsiteX36" fmla="*/ 868273 w 1230645"/>
                <a:gd name="connsiteY36" fmla="*/ 100896 h 1905650"/>
                <a:gd name="connsiteX37" fmla="*/ 801482 w 1230645"/>
                <a:gd name="connsiteY37" fmla="*/ 147791 h 1905650"/>
                <a:gd name="connsiteX38" fmla="*/ 734692 w 1230645"/>
                <a:gd name="connsiteY38" fmla="*/ 196107 h 1905650"/>
                <a:gd name="connsiteX39" fmla="*/ 669323 w 1230645"/>
                <a:gd name="connsiteY39" fmla="*/ 245845 h 1905650"/>
                <a:gd name="connsiteX40" fmla="*/ 660797 w 1230645"/>
                <a:gd name="connsiteY40" fmla="*/ 257214 h 1905650"/>
                <a:gd name="connsiteX41" fmla="*/ 648007 w 1230645"/>
                <a:gd name="connsiteY41" fmla="*/ 284213 h 1905650"/>
                <a:gd name="connsiteX42" fmla="*/ 615323 w 1230645"/>
                <a:gd name="connsiteY42" fmla="*/ 362373 h 1905650"/>
                <a:gd name="connsiteX43" fmla="*/ 578375 w 1230645"/>
                <a:gd name="connsiteY43" fmla="*/ 453321 h 1905650"/>
                <a:gd name="connsiteX44" fmla="*/ 562743 w 1230645"/>
                <a:gd name="connsiteY44" fmla="*/ 493111 h 1905650"/>
                <a:gd name="connsiteX45" fmla="*/ 554216 w 1230645"/>
                <a:gd name="connsiteY45" fmla="*/ 522953 h 1905650"/>
                <a:gd name="connsiteX46" fmla="*/ 549954 w 1230645"/>
                <a:gd name="connsiteY46" fmla="*/ 515848 h 1905650"/>
                <a:gd name="connsiteX47" fmla="*/ 549954 w 1230645"/>
                <a:gd name="connsiteY47" fmla="*/ 505900 h 1905650"/>
                <a:gd name="connsiteX48" fmla="*/ 555638 w 1230645"/>
                <a:gd name="connsiteY48" fmla="*/ 477479 h 1905650"/>
                <a:gd name="connsiteX49" fmla="*/ 561322 w 1230645"/>
                <a:gd name="connsiteY49" fmla="*/ 440531 h 1905650"/>
                <a:gd name="connsiteX50" fmla="*/ 571269 w 1230645"/>
                <a:gd name="connsiteY50" fmla="*/ 400741 h 1905650"/>
                <a:gd name="connsiteX51" fmla="*/ 588322 w 1230645"/>
                <a:gd name="connsiteY51" fmla="*/ 332530 h 1905650"/>
                <a:gd name="connsiteX52" fmla="*/ 594006 w 1230645"/>
                <a:gd name="connsiteY52" fmla="*/ 311214 h 1905650"/>
                <a:gd name="connsiteX53" fmla="*/ 594006 w 1230645"/>
                <a:gd name="connsiteY53" fmla="*/ 306951 h 1905650"/>
                <a:gd name="connsiteX54" fmla="*/ 592586 w 1230645"/>
                <a:gd name="connsiteY54" fmla="*/ 305530 h 1905650"/>
                <a:gd name="connsiteX55" fmla="*/ 535743 w 1230645"/>
                <a:gd name="connsiteY55" fmla="*/ 351004 h 1905650"/>
                <a:gd name="connsiteX56" fmla="*/ 481742 w 1230645"/>
                <a:gd name="connsiteY56" fmla="*/ 396477 h 1905650"/>
                <a:gd name="connsiteX57" fmla="*/ 397899 w 1230645"/>
                <a:gd name="connsiteY57" fmla="*/ 470373 h 1905650"/>
                <a:gd name="connsiteX58" fmla="*/ 315477 w 1230645"/>
                <a:gd name="connsiteY58" fmla="*/ 547110 h 1905650"/>
                <a:gd name="connsiteX59" fmla="*/ 245845 w 1230645"/>
                <a:gd name="connsiteY59" fmla="*/ 615322 h 1905650"/>
                <a:gd name="connsiteX60" fmla="*/ 181897 w 1230645"/>
                <a:gd name="connsiteY60" fmla="*/ 682112 h 1905650"/>
                <a:gd name="connsiteX61" fmla="*/ 117948 w 1230645"/>
                <a:gd name="connsiteY61" fmla="*/ 753166 h 1905650"/>
                <a:gd name="connsiteX62" fmla="*/ 56843 w 1230645"/>
                <a:gd name="connsiteY62" fmla="*/ 825639 h 1905650"/>
                <a:gd name="connsiteX63" fmla="*/ 43943 w 1230645"/>
                <a:gd name="connsiteY63" fmla="*/ 926691 h 1905650"/>
                <a:gd name="connsiteX64" fmla="*/ 80254 w 1230645"/>
                <a:gd name="connsiteY64" fmla="*/ 1168781 h 1905650"/>
                <a:gd name="connsiteX65" fmla="*/ 27725 w 1230645"/>
                <a:gd name="connsiteY65" fmla="*/ 1053728 h 1905650"/>
                <a:gd name="connsiteX66" fmla="*/ 22737 w 1230645"/>
                <a:gd name="connsiteY66" fmla="*/ 1092800 h 1905650"/>
                <a:gd name="connsiteX67" fmla="*/ 11369 w 1230645"/>
                <a:gd name="connsiteY67" fmla="*/ 1175222 h 1905650"/>
                <a:gd name="connsiteX68" fmla="*/ 11369 w 1230645"/>
                <a:gd name="connsiteY68" fmla="*/ 1266170 h 1905650"/>
                <a:gd name="connsiteX69" fmla="*/ 9947 w 1230645"/>
                <a:gd name="connsiteY69" fmla="*/ 1355698 h 1905650"/>
                <a:gd name="connsiteX70" fmla="*/ 4263 w 1230645"/>
                <a:gd name="connsiteY70" fmla="*/ 1539015 h 1905650"/>
                <a:gd name="connsiteX71" fmla="*/ 0 w 1230645"/>
                <a:gd name="connsiteY71" fmla="*/ 1722333 h 1905650"/>
                <a:gd name="connsiteX72" fmla="*/ 0 w 1230645"/>
                <a:gd name="connsiteY72" fmla="*/ 1814702 h 1905650"/>
                <a:gd name="connsiteX73" fmla="*/ 0 w 1230645"/>
                <a:gd name="connsiteY73" fmla="*/ 1905650 h 1905650"/>
                <a:gd name="connsiteX74" fmla="*/ 105159 w 1230645"/>
                <a:gd name="connsiteY74" fmla="*/ 1796228 h 1905650"/>
                <a:gd name="connsiteX75" fmla="*/ 395057 w 1230645"/>
                <a:gd name="connsiteY75" fmla="*/ 1485015 h 1905650"/>
                <a:gd name="connsiteX76" fmla="*/ 395057 w 1230645"/>
                <a:gd name="connsiteY76" fmla="*/ 1485014 h 1905650"/>
                <a:gd name="connsiteX77" fmla="*/ 653691 w 1230645"/>
                <a:gd name="connsiteY77" fmla="*/ 1205065 h 1905650"/>
                <a:gd name="connsiteX78" fmla="*/ 913746 w 1230645"/>
                <a:gd name="connsiteY78" fmla="*/ 919430 h 1905650"/>
                <a:gd name="connsiteX79" fmla="*/ 916589 w 1230645"/>
                <a:gd name="connsiteY79" fmla="*/ 804324 h 1905650"/>
                <a:gd name="connsiteX80" fmla="*/ 913747 w 1230645"/>
                <a:gd name="connsiteY80" fmla="*/ 919430 h 1905650"/>
                <a:gd name="connsiteX81" fmla="*/ 1215014 w 1230645"/>
                <a:gd name="connsiteY81" fmla="*/ 581216 h 1905650"/>
                <a:gd name="connsiteX82" fmla="*/ 1230645 w 1230645"/>
                <a:gd name="connsiteY82" fmla="*/ 466110 h 190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30645" h="1905650">
                  <a:moveTo>
                    <a:pt x="238259" y="1147740"/>
                  </a:moveTo>
                  <a:lnTo>
                    <a:pt x="225949" y="1189433"/>
                  </a:lnTo>
                  <a:lnTo>
                    <a:pt x="204634" y="1263329"/>
                  </a:lnTo>
                  <a:lnTo>
                    <a:pt x="184739" y="1338645"/>
                  </a:lnTo>
                  <a:lnTo>
                    <a:pt x="166265" y="1413962"/>
                  </a:lnTo>
                  <a:lnTo>
                    <a:pt x="150633" y="1489278"/>
                  </a:lnTo>
                  <a:lnTo>
                    <a:pt x="166265" y="1413961"/>
                  </a:lnTo>
                  <a:lnTo>
                    <a:pt x="184739" y="1338645"/>
                  </a:lnTo>
                  <a:lnTo>
                    <a:pt x="204634" y="1263328"/>
                  </a:lnTo>
                  <a:lnTo>
                    <a:pt x="225949" y="1189433"/>
                  </a:lnTo>
                  <a:close/>
                  <a:moveTo>
                    <a:pt x="1018906" y="0"/>
                  </a:moveTo>
                  <a:lnTo>
                    <a:pt x="1018906" y="1422"/>
                  </a:lnTo>
                  <a:lnTo>
                    <a:pt x="1011801" y="11369"/>
                  </a:lnTo>
                  <a:lnTo>
                    <a:pt x="999011" y="66791"/>
                  </a:lnTo>
                  <a:lnTo>
                    <a:pt x="986222" y="123633"/>
                  </a:lnTo>
                  <a:lnTo>
                    <a:pt x="974853" y="179055"/>
                  </a:lnTo>
                  <a:lnTo>
                    <a:pt x="964905" y="235897"/>
                  </a:lnTo>
                  <a:lnTo>
                    <a:pt x="957800" y="292740"/>
                  </a:lnTo>
                  <a:lnTo>
                    <a:pt x="949274" y="349583"/>
                  </a:lnTo>
                  <a:lnTo>
                    <a:pt x="937905" y="461846"/>
                  </a:lnTo>
                  <a:lnTo>
                    <a:pt x="927957" y="576953"/>
                  </a:lnTo>
                  <a:lnTo>
                    <a:pt x="937904" y="461846"/>
                  </a:lnTo>
                  <a:lnTo>
                    <a:pt x="949273" y="349583"/>
                  </a:lnTo>
                  <a:lnTo>
                    <a:pt x="957799" y="292740"/>
                  </a:lnTo>
                  <a:lnTo>
                    <a:pt x="964905" y="235897"/>
                  </a:lnTo>
                  <a:lnTo>
                    <a:pt x="974852" y="179055"/>
                  </a:lnTo>
                  <a:lnTo>
                    <a:pt x="986221" y="123633"/>
                  </a:lnTo>
                  <a:lnTo>
                    <a:pt x="999011" y="66791"/>
                  </a:lnTo>
                  <a:lnTo>
                    <a:pt x="1011800" y="11369"/>
                  </a:lnTo>
                  <a:lnTo>
                    <a:pt x="1003274" y="19895"/>
                  </a:lnTo>
                  <a:lnTo>
                    <a:pt x="994747" y="29843"/>
                  </a:lnTo>
                  <a:lnTo>
                    <a:pt x="981958" y="36948"/>
                  </a:lnTo>
                  <a:lnTo>
                    <a:pt x="970589" y="42632"/>
                  </a:lnTo>
                  <a:lnTo>
                    <a:pt x="970589" y="42632"/>
                  </a:lnTo>
                  <a:lnTo>
                    <a:pt x="953537" y="49738"/>
                  </a:lnTo>
                  <a:lnTo>
                    <a:pt x="936484" y="54001"/>
                  </a:lnTo>
                  <a:lnTo>
                    <a:pt x="868273" y="100896"/>
                  </a:lnTo>
                  <a:lnTo>
                    <a:pt x="801482" y="147791"/>
                  </a:lnTo>
                  <a:lnTo>
                    <a:pt x="734692" y="196107"/>
                  </a:lnTo>
                  <a:lnTo>
                    <a:pt x="669323" y="245845"/>
                  </a:lnTo>
                  <a:lnTo>
                    <a:pt x="660797" y="257214"/>
                  </a:lnTo>
                  <a:lnTo>
                    <a:pt x="648007" y="284213"/>
                  </a:lnTo>
                  <a:lnTo>
                    <a:pt x="615323" y="362373"/>
                  </a:lnTo>
                  <a:lnTo>
                    <a:pt x="578375" y="453321"/>
                  </a:lnTo>
                  <a:lnTo>
                    <a:pt x="562743" y="493111"/>
                  </a:lnTo>
                  <a:lnTo>
                    <a:pt x="554216" y="522953"/>
                  </a:lnTo>
                  <a:lnTo>
                    <a:pt x="549954" y="515848"/>
                  </a:lnTo>
                  <a:lnTo>
                    <a:pt x="549954" y="505900"/>
                  </a:lnTo>
                  <a:lnTo>
                    <a:pt x="555638" y="477479"/>
                  </a:lnTo>
                  <a:lnTo>
                    <a:pt x="561322" y="440531"/>
                  </a:lnTo>
                  <a:lnTo>
                    <a:pt x="571269" y="400741"/>
                  </a:lnTo>
                  <a:lnTo>
                    <a:pt x="588322" y="332530"/>
                  </a:lnTo>
                  <a:lnTo>
                    <a:pt x="594006" y="311214"/>
                  </a:lnTo>
                  <a:lnTo>
                    <a:pt x="594006" y="306951"/>
                  </a:lnTo>
                  <a:lnTo>
                    <a:pt x="592586" y="305530"/>
                  </a:lnTo>
                  <a:lnTo>
                    <a:pt x="535743" y="351004"/>
                  </a:lnTo>
                  <a:lnTo>
                    <a:pt x="481742" y="396477"/>
                  </a:lnTo>
                  <a:lnTo>
                    <a:pt x="397899" y="470373"/>
                  </a:lnTo>
                  <a:lnTo>
                    <a:pt x="315477" y="547110"/>
                  </a:lnTo>
                  <a:lnTo>
                    <a:pt x="245845" y="615322"/>
                  </a:lnTo>
                  <a:lnTo>
                    <a:pt x="181897" y="682112"/>
                  </a:lnTo>
                  <a:lnTo>
                    <a:pt x="117948" y="753166"/>
                  </a:lnTo>
                  <a:lnTo>
                    <a:pt x="56843" y="825639"/>
                  </a:lnTo>
                  <a:lnTo>
                    <a:pt x="43943" y="926691"/>
                  </a:lnTo>
                  <a:lnTo>
                    <a:pt x="80254" y="1168781"/>
                  </a:lnTo>
                  <a:lnTo>
                    <a:pt x="27725" y="1053728"/>
                  </a:lnTo>
                  <a:lnTo>
                    <a:pt x="22737" y="1092800"/>
                  </a:lnTo>
                  <a:lnTo>
                    <a:pt x="11369" y="1175222"/>
                  </a:lnTo>
                  <a:lnTo>
                    <a:pt x="11369" y="1266170"/>
                  </a:lnTo>
                  <a:lnTo>
                    <a:pt x="9947" y="1355698"/>
                  </a:lnTo>
                  <a:lnTo>
                    <a:pt x="4263" y="1539015"/>
                  </a:lnTo>
                  <a:lnTo>
                    <a:pt x="0" y="1722333"/>
                  </a:lnTo>
                  <a:lnTo>
                    <a:pt x="0" y="1814702"/>
                  </a:lnTo>
                  <a:lnTo>
                    <a:pt x="0" y="1905650"/>
                  </a:lnTo>
                  <a:lnTo>
                    <a:pt x="105159" y="1796228"/>
                  </a:lnTo>
                  <a:lnTo>
                    <a:pt x="395057" y="1485015"/>
                  </a:lnTo>
                  <a:lnTo>
                    <a:pt x="395057" y="1485014"/>
                  </a:lnTo>
                  <a:lnTo>
                    <a:pt x="653691" y="1205065"/>
                  </a:lnTo>
                  <a:lnTo>
                    <a:pt x="913746" y="919430"/>
                  </a:lnTo>
                  <a:lnTo>
                    <a:pt x="916589" y="804324"/>
                  </a:lnTo>
                  <a:lnTo>
                    <a:pt x="913747" y="919430"/>
                  </a:lnTo>
                  <a:lnTo>
                    <a:pt x="1215014" y="581216"/>
                  </a:lnTo>
                  <a:lnTo>
                    <a:pt x="1230645" y="466110"/>
                  </a:lnTo>
                  <a:close/>
                </a:path>
              </a:pathLst>
            </a:custGeom>
            <a:solidFill>
              <a:schemeClr val="accent4"/>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47"/>
            <p:cNvSpPr>
              <a:spLocks/>
            </p:cNvSpPr>
            <p:nvPr/>
          </p:nvSpPr>
          <p:spPr bwMode="auto">
            <a:xfrm flipH="1">
              <a:off x="1335634" y="2043569"/>
              <a:ext cx="885075" cy="1020396"/>
            </a:xfrm>
            <a:custGeom>
              <a:avLst/>
              <a:gdLst>
                <a:gd name="connsiteX0" fmla="*/ 1000432 w 1031695"/>
                <a:gd name="connsiteY0" fmla="*/ 0 h 1189433"/>
                <a:gd name="connsiteX1" fmla="*/ 984800 w 1031695"/>
                <a:gd name="connsiteY1" fmla="*/ 1422 h 1189433"/>
                <a:gd name="connsiteX2" fmla="*/ 970590 w 1031695"/>
                <a:gd name="connsiteY2" fmla="*/ 7106 h 1189433"/>
                <a:gd name="connsiteX3" fmla="*/ 885326 w 1031695"/>
                <a:gd name="connsiteY3" fmla="*/ 39790 h 1189433"/>
                <a:gd name="connsiteX4" fmla="*/ 784429 w 1031695"/>
                <a:gd name="connsiteY4" fmla="*/ 83843 h 1189433"/>
                <a:gd name="connsiteX5" fmla="*/ 669323 w 1031695"/>
                <a:gd name="connsiteY5" fmla="*/ 136423 h 1189433"/>
                <a:gd name="connsiteX6" fmla="*/ 577224 w 1031695"/>
                <a:gd name="connsiteY6" fmla="*/ 179885 h 1189433"/>
                <a:gd name="connsiteX7" fmla="*/ 499540 w 1031695"/>
                <a:gd name="connsiteY7" fmla="*/ 346882 h 1189433"/>
                <a:gd name="connsiteX8" fmla="*/ 511485 w 1031695"/>
                <a:gd name="connsiteY8" fmla="*/ 211789 h 1189433"/>
                <a:gd name="connsiteX9" fmla="*/ 440531 w 1031695"/>
                <a:gd name="connsiteY9" fmla="*/ 247266 h 1189433"/>
                <a:gd name="connsiteX10" fmla="*/ 331109 w 1031695"/>
                <a:gd name="connsiteY10" fmla="*/ 302688 h 1189433"/>
                <a:gd name="connsiteX11" fmla="*/ 217423 w 1031695"/>
                <a:gd name="connsiteY11" fmla="*/ 363793 h 1189433"/>
                <a:gd name="connsiteX12" fmla="*/ 102317 w 1031695"/>
                <a:gd name="connsiteY12" fmla="*/ 427742 h 1189433"/>
                <a:gd name="connsiteX13" fmla="*/ 17053 w 1031695"/>
                <a:gd name="connsiteY13" fmla="*/ 1078590 h 1189433"/>
                <a:gd name="connsiteX14" fmla="*/ 15631 w 1031695"/>
                <a:gd name="connsiteY14" fmla="*/ 1074327 h 1189433"/>
                <a:gd name="connsiteX15" fmla="*/ 0 w 1031695"/>
                <a:gd name="connsiteY15" fmla="*/ 1189433 h 1189433"/>
                <a:gd name="connsiteX16" fmla="*/ 312635 w 1031695"/>
                <a:gd name="connsiteY16" fmla="*/ 837008 h 1189433"/>
                <a:gd name="connsiteX17" fmla="*/ 395057 w 1031695"/>
                <a:gd name="connsiteY17" fmla="*/ 743218 h 1189433"/>
                <a:gd name="connsiteX18" fmla="*/ 716218 w 1031695"/>
                <a:gd name="connsiteY18" fmla="*/ 372320 h 1189433"/>
                <a:gd name="connsiteX19" fmla="*/ 1031695 w 1031695"/>
                <a:gd name="connsiteY19" fmla="*/ 7106 h 1189433"/>
                <a:gd name="connsiteX20" fmla="*/ 1017484 w 1031695"/>
                <a:gd name="connsiteY20" fmla="*/ 1422 h 118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31695" h="1189433">
                  <a:moveTo>
                    <a:pt x="1000432" y="0"/>
                  </a:moveTo>
                  <a:lnTo>
                    <a:pt x="984800" y="1422"/>
                  </a:lnTo>
                  <a:lnTo>
                    <a:pt x="970590" y="7106"/>
                  </a:lnTo>
                  <a:lnTo>
                    <a:pt x="885326" y="39790"/>
                  </a:lnTo>
                  <a:lnTo>
                    <a:pt x="784429" y="83843"/>
                  </a:lnTo>
                  <a:lnTo>
                    <a:pt x="669323" y="136423"/>
                  </a:lnTo>
                  <a:lnTo>
                    <a:pt x="577224" y="179885"/>
                  </a:lnTo>
                  <a:lnTo>
                    <a:pt x="499540" y="346882"/>
                  </a:lnTo>
                  <a:lnTo>
                    <a:pt x="511485" y="211789"/>
                  </a:lnTo>
                  <a:lnTo>
                    <a:pt x="440531" y="247266"/>
                  </a:lnTo>
                  <a:lnTo>
                    <a:pt x="331109" y="302688"/>
                  </a:lnTo>
                  <a:lnTo>
                    <a:pt x="217423" y="363793"/>
                  </a:lnTo>
                  <a:lnTo>
                    <a:pt x="102317" y="427742"/>
                  </a:lnTo>
                  <a:lnTo>
                    <a:pt x="17053" y="1078590"/>
                  </a:lnTo>
                  <a:lnTo>
                    <a:pt x="15631" y="1074327"/>
                  </a:lnTo>
                  <a:lnTo>
                    <a:pt x="0" y="1189433"/>
                  </a:lnTo>
                  <a:lnTo>
                    <a:pt x="312635" y="837008"/>
                  </a:lnTo>
                  <a:lnTo>
                    <a:pt x="395057" y="743218"/>
                  </a:lnTo>
                  <a:lnTo>
                    <a:pt x="716218" y="372320"/>
                  </a:lnTo>
                  <a:lnTo>
                    <a:pt x="1031695" y="7106"/>
                  </a:lnTo>
                  <a:lnTo>
                    <a:pt x="1017484" y="1422"/>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Freeform 48"/>
            <p:cNvSpPr>
              <a:spLocks/>
            </p:cNvSpPr>
            <p:nvPr/>
          </p:nvSpPr>
          <p:spPr bwMode="auto">
            <a:xfrm flipH="1">
              <a:off x="3595866" y="4628460"/>
              <a:ext cx="1090434" cy="1077694"/>
            </a:xfrm>
            <a:custGeom>
              <a:avLst/>
              <a:gdLst>
                <a:gd name="connsiteX0" fmla="*/ 1206486 w 1271073"/>
                <a:gd name="connsiteY0" fmla="*/ 0 h 1256223"/>
                <a:gd name="connsiteX1" fmla="*/ 1017484 w 1271073"/>
                <a:gd name="connsiteY1" fmla="*/ 193265 h 1256223"/>
                <a:gd name="connsiteX2" fmla="*/ 832746 w 1271073"/>
                <a:gd name="connsiteY2" fmla="*/ 382267 h 1256223"/>
                <a:gd name="connsiteX3" fmla="*/ 652270 w 1271073"/>
                <a:gd name="connsiteY3" fmla="*/ 562743 h 1256223"/>
                <a:gd name="connsiteX4" fmla="*/ 476058 w 1271073"/>
                <a:gd name="connsiteY4" fmla="*/ 738955 h 1256223"/>
                <a:gd name="connsiteX5" fmla="*/ 0 w 1271073"/>
                <a:gd name="connsiteY5" fmla="*/ 1256223 h 1256223"/>
                <a:gd name="connsiteX6" fmla="*/ 352776 w 1271073"/>
                <a:gd name="connsiteY6" fmla="*/ 1104290 h 1256223"/>
                <a:gd name="connsiteX7" fmla="*/ 638122 w 1271073"/>
                <a:gd name="connsiteY7" fmla="*/ 744692 h 1256223"/>
                <a:gd name="connsiteX8" fmla="*/ 899438 w 1271073"/>
                <a:gd name="connsiteY8" fmla="*/ 442040 h 1256223"/>
                <a:gd name="connsiteX9" fmla="*/ 1167077 w 1271073"/>
                <a:gd name="connsiteY9" fmla="*/ 132067 h 1256223"/>
                <a:gd name="connsiteX10" fmla="*/ 1271073 w 1271073"/>
                <a:gd name="connsiteY10" fmla="*/ 8806 h 1256223"/>
                <a:gd name="connsiteX11" fmla="*/ 1253382 w 1271073"/>
                <a:gd name="connsiteY11" fmla="*/ 5684 h 1256223"/>
                <a:gd name="connsiteX12" fmla="*/ 1230645 w 1271073"/>
                <a:gd name="connsiteY12" fmla="*/ 2842 h 125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1073" h="1256223">
                  <a:moveTo>
                    <a:pt x="1206486" y="0"/>
                  </a:moveTo>
                  <a:lnTo>
                    <a:pt x="1017484" y="193265"/>
                  </a:lnTo>
                  <a:lnTo>
                    <a:pt x="832746" y="382267"/>
                  </a:lnTo>
                  <a:lnTo>
                    <a:pt x="652270" y="562743"/>
                  </a:lnTo>
                  <a:lnTo>
                    <a:pt x="476058" y="738955"/>
                  </a:lnTo>
                  <a:lnTo>
                    <a:pt x="0" y="1256223"/>
                  </a:lnTo>
                  <a:lnTo>
                    <a:pt x="352776" y="1104290"/>
                  </a:lnTo>
                  <a:lnTo>
                    <a:pt x="638122" y="744692"/>
                  </a:lnTo>
                  <a:lnTo>
                    <a:pt x="899438" y="442040"/>
                  </a:lnTo>
                  <a:lnTo>
                    <a:pt x="1167077" y="132067"/>
                  </a:lnTo>
                  <a:lnTo>
                    <a:pt x="1271073" y="8806"/>
                  </a:lnTo>
                  <a:lnTo>
                    <a:pt x="1253382" y="5684"/>
                  </a:lnTo>
                  <a:lnTo>
                    <a:pt x="1230645" y="2842"/>
                  </a:lnTo>
                  <a:close/>
                </a:path>
              </a:pathLst>
            </a:custGeom>
            <a:solidFill>
              <a:srgbClr val="4918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49"/>
            <p:cNvSpPr>
              <a:spLocks/>
            </p:cNvSpPr>
            <p:nvPr/>
          </p:nvSpPr>
          <p:spPr bwMode="auto">
            <a:xfrm flipH="1">
              <a:off x="2018335" y="3757640"/>
              <a:ext cx="1536080" cy="910676"/>
            </a:xfrm>
            <a:custGeom>
              <a:avLst/>
              <a:gdLst>
                <a:gd name="connsiteX0" fmla="*/ 875383 w 1790544"/>
                <a:gd name="connsiteY0" fmla="*/ 511533 h 1061537"/>
                <a:gd name="connsiteX1" fmla="*/ 876799 w 1790544"/>
                <a:gd name="connsiteY1" fmla="*/ 511585 h 1061537"/>
                <a:gd name="connsiteX2" fmla="*/ 876798 w 1790544"/>
                <a:gd name="connsiteY2" fmla="*/ 511585 h 1061537"/>
                <a:gd name="connsiteX3" fmla="*/ 1020326 w 1790544"/>
                <a:gd name="connsiteY3" fmla="*/ 0 h 1061537"/>
                <a:gd name="connsiteX4" fmla="*/ 956378 w 1790544"/>
                <a:gd name="connsiteY4" fmla="*/ 0 h 1061537"/>
                <a:gd name="connsiteX5" fmla="*/ 945010 w 1790544"/>
                <a:gd name="connsiteY5" fmla="*/ 0 h 1061537"/>
                <a:gd name="connsiteX6" fmla="*/ 932220 w 1790544"/>
                <a:gd name="connsiteY6" fmla="*/ 1422 h 1061537"/>
                <a:gd name="connsiteX7" fmla="*/ 724744 w 1790544"/>
                <a:gd name="connsiteY7" fmla="*/ 227371 h 1061537"/>
                <a:gd name="connsiteX8" fmla="*/ 520111 w 1790544"/>
                <a:gd name="connsiteY8" fmla="*/ 446215 h 1061537"/>
                <a:gd name="connsiteX9" fmla="*/ 559900 w 1790544"/>
                <a:gd name="connsiteY9" fmla="*/ 459005 h 1061537"/>
                <a:gd name="connsiteX10" fmla="*/ 601112 w 1790544"/>
                <a:gd name="connsiteY10" fmla="*/ 471795 h 1061537"/>
                <a:gd name="connsiteX11" fmla="*/ 639480 w 1790544"/>
                <a:gd name="connsiteY11" fmla="*/ 481743 h 1061537"/>
                <a:gd name="connsiteX12" fmla="*/ 601111 w 1790544"/>
                <a:gd name="connsiteY12" fmla="*/ 471795 h 1061537"/>
                <a:gd name="connsiteX13" fmla="*/ 559900 w 1790544"/>
                <a:gd name="connsiteY13" fmla="*/ 459005 h 1061537"/>
                <a:gd name="connsiteX14" fmla="*/ 520110 w 1790544"/>
                <a:gd name="connsiteY14" fmla="*/ 446215 h 1061537"/>
                <a:gd name="connsiteX15" fmla="*/ 237318 w 1790544"/>
                <a:gd name="connsiteY15" fmla="*/ 744640 h 1061537"/>
                <a:gd name="connsiteX16" fmla="*/ 0 w 1790544"/>
                <a:gd name="connsiteY16" fmla="*/ 993326 h 1061537"/>
                <a:gd name="connsiteX17" fmla="*/ 24158 w 1790544"/>
                <a:gd name="connsiteY17" fmla="*/ 996168 h 1061537"/>
                <a:gd name="connsiteX18" fmla="*/ 46895 w 1790544"/>
                <a:gd name="connsiteY18" fmla="*/ 999010 h 1061537"/>
                <a:gd name="connsiteX19" fmla="*/ 71053 w 1790544"/>
                <a:gd name="connsiteY19" fmla="*/ 1003274 h 1061537"/>
                <a:gd name="connsiteX20" fmla="*/ 93791 w 1790544"/>
                <a:gd name="connsiteY20" fmla="*/ 1010379 h 1061537"/>
                <a:gd name="connsiteX21" fmla="*/ 116528 w 1790544"/>
                <a:gd name="connsiteY21" fmla="*/ 1020327 h 1061537"/>
                <a:gd name="connsiteX22" fmla="*/ 139265 w 1790544"/>
                <a:gd name="connsiteY22" fmla="*/ 1028853 h 1061537"/>
                <a:gd name="connsiteX23" fmla="*/ 160580 w 1790544"/>
                <a:gd name="connsiteY23" fmla="*/ 1043064 h 1061537"/>
                <a:gd name="connsiteX24" fmla="*/ 179055 w 1790544"/>
                <a:gd name="connsiteY24" fmla="*/ 1060117 h 1061537"/>
                <a:gd name="connsiteX25" fmla="*/ 223107 w 1790544"/>
                <a:gd name="connsiteY25" fmla="*/ 1061537 h 1061537"/>
                <a:gd name="connsiteX26" fmla="*/ 265739 w 1790544"/>
                <a:gd name="connsiteY26" fmla="*/ 1061537 h 1061537"/>
                <a:gd name="connsiteX27" fmla="*/ 308371 w 1790544"/>
                <a:gd name="connsiteY27" fmla="*/ 1061537 h 1061537"/>
                <a:gd name="connsiteX28" fmla="*/ 349583 w 1790544"/>
                <a:gd name="connsiteY28" fmla="*/ 1060117 h 1061537"/>
                <a:gd name="connsiteX29" fmla="*/ 392215 w 1790544"/>
                <a:gd name="connsiteY29" fmla="*/ 1058695 h 1061537"/>
                <a:gd name="connsiteX30" fmla="*/ 433425 w 1790544"/>
                <a:gd name="connsiteY30" fmla="*/ 1054432 h 1061537"/>
                <a:gd name="connsiteX31" fmla="*/ 473215 w 1790544"/>
                <a:gd name="connsiteY31" fmla="*/ 1050169 h 1061537"/>
                <a:gd name="connsiteX32" fmla="*/ 514426 w 1790544"/>
                <a:gd name="connsiteY32" fmla="*/ 1043064 h 1061537"/>
                <a:gd name="connsiteX33" fmla="*/ 554216 w 1790544"/>
                <a:gd name="connsiteY33" fmla="*/ 1037380 h 1061537"/>
                <a:gd name="connsiteX34" fmla="*/ 592585 w 1790544"/>
                <a:gd name="connsiteY34" fmla="*/ 1028853 h 1061537"/>
                <a:gd name="connsiteX35" fmla="*/ 632375 w 1790544"/>
                <a:gd name="connsiteY35" fmla="*/ 1020327 h 1061537"/>
                <a:gd name="connsiteX36" fmla="*/ 670744 w 1790544"/>
                <a:gd name="connsiteY36" fmla="*/ 1010379 h 1061537"/>
                <a:gd name="connsiteX37" fmla="*/ 707691 w 1790544"/>
                <a:gd name="connsiteY37" fmla="*/ 999010 h 1061537"/>
                <a:gd name="connsiteX38" fmla="*/ 747481 w 1790544"/>
                <a:gd name="connsiteY38" fmla="*/ 987642 h 1061537"/>
                <a:gd name="connsiteX39" fmla="*/ 784429 w 1790544"/>
                <a:gd name="connsiteY39" fmla="*/ 974853 h 1061537"/>
                <a:gd name="connsiteX40" fmla="*/ 821377 w 1790544"/>
                <a:gd name="connsiteY40" fmla="*/ 960642 h 1061537"/>
                <a:gd name="connsiteX41" fmla="*/ 545690 w 1790544"/>
                <a:gd name="connsiteY41" fmla="*/ 804324 h 1061537"/>
                <a:gd name="connsiteX42" fmla="*/ 585480 w 1790544"/>
                <a:gd name="connsiteY42" fmla="*/ 802903 h 1061537"/>
                <a:gd name="connsiteX43" fmla="*/ 847444 w 1790544"/>
                <a:gd name="connsiteY43" fmla="*/ 793128 h 1061537"/>
                <a:gd name="connsiteX44" fmla="*/ 807634 w 1790544"/>
                <a:gd name="connsiteY44" fmla="*/ 762431 h 1061537"/>
                <a:gd name="connsiteX45" fmla="*/ 912319 w 1790544"/>
                <a:gd name="connsiteY45" fmla="*/ 790708 h 1061537"/>
                <a:gd name="connsiteX46" fmla="*/ 1156748 w 1790544"/>
                <a:gd name="connsiteY46" fmla="*/ 781587 h 1061537"/>
                <a:gd name="connsiteX47" fmla="*/ 1196538 w 1790544"/>
                <a:gd name="connsiteY47" fmla="*/ 754587 h 1061537"/>
                <a:gd name="connsiteX48" fmla="*/ 1236328 w 1790544"/>
                <a:gd name="connsiteY48" fmla="*/ 724745 h 1061537"/>
                <a:gd name="connsiteX49" fmla="*/ 1274697 w 1790544"/>
                <a:gd name="connsiteY49" fmla="*/ 696323 h 1061537"/>
                <a:gd name="connsiteX50" fmla="*/ 1311644 w 1790544"/>
                <a:gd name="connsiteY50" fmla="*/ 663638 h 1061537"/>
                <a:gd name="connsiteX51" fmla="*/ 1348592 w 1790544"/>
                <a:gd name="connsiteY51" fmla="*/ 633796 h 1061537"/>
                <a:gd name="connsiteX52" fmla="*/ 1385540 w 1790544"/>
                <a:gd name="connsiteY52" fmla="*/ 599691 h 1061537"/>
                <a:gd name="connsiteX53" fmla="*/ 1421067 w 1790544"/>
                <a:gd name="connsiteY53" fmla="*/ 565585 h 1061537"/>
                <a:gd name="connsiteX54" fmla="*/ 1456593 w 1790544"/>
                <a:gd name="connsiteY54" fmla="*/ 532900 h 1061537"/>
                <a:gd name="connsiteX55" fmla="*/ 1490699 w 1790544"/>
                <a:gd name="connsiteY55" fmla="*/ 497374 h 1061537"/>
                <a:gd name="connsiteX56" fmla="*/ 1524804 w 1790544"/>
                <a:gd name="connsiteY56" fmla="*/ 461848 h 1061537"/>
                <a:gd name="connsiteX57" fmla="*/ 1591595 w 1790544"/>
                <a:gd name="connsiteY57" fmla="*/ 386531 h 1061537"/>
                <a:gd name="connsiteX58" fmla="*/ 1629068 w 1790544"/>
                <a:gd name="connsiteY58" fmla="*/ 340730 h 1061537"/>
                <a:gd name="connsiteX59" fmla="*/ 1596711 w 1790544"/>
                <a:gd name="connsiteY59" fmla="*/ 319108 h 1061537"/>
                <a:gd name="connsiteX60" fmla="*/ 1680232 w 1790544"/>
                <a:gd name="connsiteY60" fmla="*/ 277511 h 1061537"/>
                <a:gd name="connsiteX61" fmla="*/ 1718069 w 1790544"/>
                <a:gd name="connsiteY61" fmla="*/ 230214 h 1061537"/>
                <a:gd name="connsiteX62" fmla="*/ 1718070 w 1790544"/>
                <a:gd name="connsiteY62" fmla="*/ 230213 h 1061537"/>
                <a:gd name="connsiteX63" fmla="*/ 1753596 w 1790544"/>
                <a:gd name="connsiteY63" fmla="*/ 180476 h 1061537"/>
                <a:gd name="connsiteX64" fmla="*/ 1790544 w 1790544"/>
                <a:gd name="connsiteY64" fmla="*/ 130738 h 1061537"/>
                <a:gd name="connsiteX65" fmla="*/ 1429593 w 1790544"/>
                <a:gd name="connsiteY65" fmla="*/ 31264 h 1061537"/>
                <a:gd name="connsiteX66" fmla="*/ 1436699 w 1790544"/>
                <a:gd name="connsiteY66" fmla="*/ 29843 h 1061537"/>
                <a:gd name="connsiteX67" fmla="*/ 1377014 w 1790544"/>
                <a:gd name="connsiteY67" fmla="*/ 25579 h 1061537"/>
                <a:gd name="connsiteX68" fmla="*/ 1318750 w 1790544"/>
                <a:gd name="connsiteY68" fmla="*/ 21317 h 1061537"/>
                <a:gd name="connsiteX69" fmla="*/ 1202223 w 1790544"/>
                <a:gd name="connsiteY69" fmla="*/ 11369 h 1061537"/>
                <a:gd name="connsiteX70" fmla="*/ 1142538 w 1790544"/>
                <a:gd name="connsiteY70" fmla="*/ 7106 h 1061537"/>
                <a:gd name="connsiteX71" fmla="*/ 1081432 w 1790544"/>
                <a:gd name="connsiteY71" fmla="*/ 4264 h 106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790544" h="1061537">
                  <a:moveTo>
                    <a:pt x="875383" y="511533"/>
                  </a:moveTo>
                  <a:lnTo>
                    <a:pt x="876799" y="511585"/>
                  </a:lnTo>
                  <a:lnTo>
                    <a:pt x="876798" y="511585"/>
                  </a:lnTo>
                  <a:close/>
                  <a:moveTo>
                    <a:pt x="1020326" y="0"/>
                  </a:moveTo>
                  <a:lnTo>
                    <a:pt x="956378" y="0"/>
                  </a:lnTo>
                  <a:lnTo>
                    <a:pt x="945010" y="0"/>
                  </a:lnTo>
                  <a:lnTo>
                    <a:pt x="932220" y="1422"/>
                  </a:lnTo>
                  <a:lnTo>
                    <a:pt x="724744" y="227371"/>
                  </a:lnTo>
                  <a:lnTo>
                    <a:pt x="520111" y="446215"/>
                  </a:lnTo>
                  <a:lnTo>
                    <a:pt x="559900" y="459005"/>
                  </a:lnTo>
                  <a:lnTo>
                    <a:pt x="601112" y="471795"/>
                  </a:lnTo>
                  <a:lnTo>
                    <a:pt x="639480" y="481743"/>
                  </a:lnTo>
                  <a:lnTo>
                    <a:pt x="601111" y="471795"/>
                  </a:lnTo>
                  <a:lnTo>
                    <a:pt x="559900" y="459005"/>
                  </a:lnTo>
                  <a:lnTo>
                    <a:pt x="520110" y="446215"/>
                  </a:lnTo>
                  <a:lnTo>
                    <a:pt x="237318" y="744640"/>
                  </a:lnTo>
                  <a:lnTo>
                    <a:pt x="0" y="993326"/>
                  </a:lnTo>
                  <a:lnTo>
                    <a:pt x="24158" y="996168"/>
                  </a:lnTo>
                  <a:lnTo>
                    <a:pt x="46895" y="999010"/>
                  </a:lnTo>
                  <a:lnTo>
                    <a:pt x="71053" y="1003274"/>
                  </a:lnTo>
                  <a:lnTo>
                    <a:pt x="93791" y="1010379"/>
                  </a:lnTo>
                  <a:lnTo>
                    <a:pt x="116528" y="1020327"/>
                  </a:lnTo>
                  <a:lnTo>
                    <a:pt x="139265" y="1028853"/>
                  </a:lnTo>
                  <a:lnTo>
                    <a:pt x="160580" y="1043064"/>
                  </a:lnTo>
                  <a:lnTo>
                    <a:pt x="179055" y="1060117"/>
                  </a:lnTo>
                  <a:lnTo>
                    <a:pt x="223107" y="1061537"/>
                  </a:lnTo>
                  <a:lnTo>
                    <a:pt x="265739" y="1061537"/>
                  </a:lnTo>
                  <a:lnTo>
                    <a:pt x="308371" y="1061537"/>
                  </a:lnTo>
                  <a:lnTo>
                    <a:pt x="349583" y="1060117"/>
                  </a:lnTo>
                  <a:lnTo>
                    <a:pt x="392215" y="1058695"/>
                  </a:lnTo>
                  <a:lnTo>
                    <a:pt x="433425" y="1054432"/>
                  </a:lnTo>
                  <a:lnTo>
                    <a:pt x="473215" y="1050169"/>
                  </a:lnTo>
                  <a:lnTo>
                    <a:pt x="514426" y="1043064"/>
                  </a:lnTo>
                  <a:lnTo>
                    <a:pt x="554216" y="1037380"/>
                  </a:lnTo>
                  <a:lnTo>
                    <a:pt x="592585" y="1028853"/>
                  </a:lnTo>
                  <a:lnTo>
                    <a:pt x="632375" y="1020327"/>
                  </a:lnTo>
                  <a:lnTo>
                    <a:pt x="670744" y="1010379"/>
                  </a:lnTo>
                  <a:lnTo>
                    <a:pt x="707691" y="999010"/>
                  </a:lnTo>
                  <a:lnTo>
                    <a:pt x="747481" y="987642"/>
                  </a:lnTo>
                  <a:lnTo>
                    <a:pt x="784429" y="974853"/>
                  </a:lnTo>
                  <a:lnTo>
                    <a:pt x="821377" y="960642"/>
                  </a:lnTo>
                  <a:lnTo>
                    <a:pt x="545690" y="804324"/>
                  </a:lnTo>
                  <a:lnTo>
                    <a:pt x="585480" y="802903"/>
                  </a:lnTo>
                  <a:lnTo>
                    <a:pt x="847444" y="793128"/>
                  </a:lnTo>
                  <a:lnTo>
                    <a:pt x="807634" y="762431"/>
                  </a:lnTo>
                  <a:lnTo>
                    <a:pt x="912319" y="790708"/>
                  </a:lnTo>
                  <a:lnTo>
                    <a:pt x="1156748" y="781587"/>
                  </a:lnTo>
                  <a:lnTo>
                    <a:pt x="1196538" y="754587"/>
                  </a:lnTo>
                  <a:lnTo>
                    <a:pt x="1236328" y="724745"/>
                  </a:lnTo>
                  <a:lnTo>
                    <a:pt x="1274697" y="696323"/>
                  </a:lnTo>
                  <a:lnTo>
                    <a:pt x="1311644" y="663638"/>
                  </a:lnTo>
                  <a:lnTo>
                    <a:pt x="1348592" y="633796"/>
                  </a:lnTo>
                  <a:lnTo>
                    <a:pt x="1385540" y="599691"/>
                  </a:lnTo>
                  <a:lnTo>
                    <a:pt x="1421067" y="565585"/>
                  </a:lnTo>
                  <a:lnTo>
                    <a:pt x="1456593" y="532900"/>
                  </a:lnTo>
                  <a:lnTo>
                    <a:pt x="1490699" y="497374"/>
                  </a:lnTo>
                  <a:lnTo>
                    <a:pt x="1524804" y="461848"/>
                  </a:lnTo>
                  <a:lnTo>
                    <a:pt x="1591595" y="386531"/>
                  </a:lnTo>
                  <a:lnTo>
                    <a:pt x="1629068" y="340730"/>
                  </a:lnTo>
                  <a:lnTo>
                    <a:pt x="1596711" y="319108"/>
                  </a:lnTo>
                  <a:lnTo>
                    <a:pt x="1680232" y="277511"/>
                  </a:lnTo>
                  <a:lnTo>
                    <a:pt x="1718069" y="230214"/>
                  </a:lnTo>
                  <a:lnTo>
                    <a:pt x="1718070" y="230213"/>
                  </a:lnTo>
                  <a:lnTo>
                    <a:pt x="1753596" y="180476"/>
                  </a:lnTo>
                  <a:lnTo>
                    <a:pt x="1790544" y="130738"/>
                  </a:lnTo>
                  <a:lnTo>
                    <a:pt x="1429593" y="31264"/>
                  </a:lnTo>
                  <a:lnTo>
                    <a:pt x="1436699" y="29843"/>
                  </a:lnTo>
                  <a:lnTo>
                    <a:pt x="1377014" y="25579"/>
                  </a:lnTo>
                  <a:lnTo>
                    <a:pt x="1318750" y="21317"/>
                  </a:lnTo>
                  <a:lnTo>
                    <a:pt x="1202223" y="11369"/>
                  </a:lnTo>
                  <a:lnTo>
                    <a:pt x="1142538" y="7106"/>
                  </a:lnTo>
                  <a:lnTo>
                    <a:pt x="1081432" y="4264"/>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50"/>
            <p:cNvSpPr>
              <a:spLocks/>
            </p:cNvSpPr>
            <p:nvPr/>
          </p:nvSpPr>
          <p:spPr bwMode="auto">
            <a:xfrm flipH="1">
              <a:off x="1255425" y="2063470"/>
              <a:ext cx="1461714" cy="1676278"/>
            </a:xfrm>
            <a:custGeom>
              <a:avLst/>
              <a:gdLst>
                <a:gd name="connsiteX0" fmla="*/ 1200802 w 1703859"/>
                <a:gd name="connsiteY0" fmla="*/ 1264750 h 1953967"/>
                <a:gd name="connsiteX1" fmla="*/ 1178065 w 1703859"/>
                <a:gd name="connsiteY1" fmla="*/ 1277540 h 1953967"/>
                <a:gd name="connsiteX2" fmla="*/ 1155328 w 1703859"/>
                <a:gd name="connsiteY2" fmla="*/ 1288909 h 1953967"/>
                <a:gd name="connsiteX3" fmla="*/ 1131169 w 1703859"/>
                <a:gd name="connsiteY3" fmla="*/ 1300277 h 1953967"/>
                <a:gd name="connsiteX4" fmla="*/ 1107011 w 1703859"/>
                <a:gd name="connsiteY4" fmla="*/ 1311646 h 1953967"/>
                <a:gd name="connsiteX5" fmla="*/ 1093079 w 1703859"/>
                <a:gd name="connsiteY5" fmla="*/ 1317741 h 1953967"/>
                <a:gd name="connsiteX6" fmla="*/ 1084275 w 1703859"/>
                <a:gd name="connsiteY6" fmla="*/ 1321593 h 1953967"/>
                <a:gd name="connsiteX7" fmla="*/ 1058695 w 1703859"/>
                <a:gd name="connsiteY7" fmla="*/ 1330119 h 1953967"/>
                <a:gd name="connsiteX8" fmla="*/ 1034537 w 1703859"/>
                <a:gd name="connsiteY8" fmla="*/ 1335803 h 1953967"/>
                <a:gd name="connsiteX9" fmla="*/ 1010378 w 1703859"/>
                <a:gd name="connsiteY9" fmla="*/ 1342909 h 1953967"/>
                <a:gd name="connsiteX10" fmla="*/ 984799 w 1703859"/>
                <a:gd name="connsiteY10" fmla="*/ 1348593 h 1953967"/>
                <a:gd name="connsiteX11" fmla="*/ 960642 w 1703859"/>
                <a:gd name="connsiteY11" fmla="*/ 1351436 h 1953967"/>
                <a:gd name="connsiteX12" fmla="*/ 935062 w 1703859"/>
                <a:gd name="connsiteY12" fmla="*/ 1357120 h 1953967"/>
                <a:gd name="connsiteX13" fmla="*/ 909483 w 1703859"/>
                <a:gd name="connsiteY13" fmla="*/ 1358540 h 1953967"/>
                <a:gd name="connsiteX14" fmla="*/ 883904 w 1703859"/>
                <a:gd name="connsiteY14" fmla="*/ 1359962 h 1953967"/>
                <a:gd name="connsiteX15" fmla="*/ 858325 w 1703859"/>
                <a:gd name="connsiteY15" fmla="*/ 1359962 h 1953967"/>
                <a:gd name="connsiteX16" fmla="*/ 832745 w 1703859"/>
                <a:gd name="connsiteY16" fmla="*/ 1358540 h 1953967"/>
                <a:gd name="connsiteX17" fmla="*/ 858325 w 1703859"/>
                <a:gd name="connsiteY17" fmla="*/ 1359961 h 1953967"/>
                <a:gd name="connsiteX18" fmla="*/ 883904 w 1703859"/>
                <a:gd name="connsiteY18" fmla="*/ 1359961 h 1953967"/>
                <a:gd name="connsiteX19" fmla="*/ 909483 w 1703859"/>
                <a:gd name="connsiteY19" fmla="*/ 1358540 h 1953967"/>
                <a:gd name="connsiteX20" fmla="*/ 935062 w 1703859"/>
                <a:gd name="connsiteY20" fmla="*/ 1357119 h 1953967"/>
                <a:gd name="connsiteX21" fmla="*/ 960642 w 1703859"/>
                <a:gd name="connsiteY21" fmla="*/ 1351435 h 1953967"/>
                <a:gd name="connsiteX22" fmla="*/ 984800 w 1703859"/>
                <a:gd name="connsiteY22" fmla="*/ 1348593 h 1953967"/>
                <a:gd name="connsiteX23" fmla="*/ 1010379 w 1703859"/>
                <a:gd name="connsiteY23" fmla="*/ 1342908 h 1953967"/>
                <a:gd name="connsiteX24" fmla="*/ 1034537 w 1703859"/>
                <a:gd name="connsiteY24" fmla="*/ 1335803 h 1953967"/>
                <a:gd name="connsiteX25" fmla="*/ 1058695 w 1703859"/>
                <a:gd name="connsiteY25" fmla="*/ 1330119 h 1953967"/>
                <a:gd name="connsiteX26" fmla="*/ 1084274 w 1703859"/>
                <a:gd name="connsiteY26" fmla="*/ 1321593 h 1953967"/>
                <a:gd name="connsiteX27" fmla="*/ 1093079 w 1703859"/>
                <a:gd name="connsiteY27" fmla="*/ 1317741 h 1953967"/>
                <a:gd name="connsiteX28" fmla="*/ 1107012 w 1703859"/>
                <a:gd name="connsiteY28" fmla="*/ 1311645 h 1953967"/>
                <a:gd name="connsiteX29" fmla="*/ 1131169 w 1703859"/>
                <a:gd name="connsiteY29" fmla="*/ 1300276 h 1953967"/>
                <a:gd name="connsiteX30" fmla="*/ 1155328 w 1703859"/>
                <a:gd name="connsiteY30" fmla="*/ 1288908 h 1953967"/>
                <a:gd name="connsiteX31" fmla="*/ 1178065 w 1703859"/>
                <a:gd name="connsiteY31" fmla="*/ 1277539 h 1953967"/>
                <a:gd name="connsiteX32" fmla="*/ 1284645 w 1703859"/>
                <a:gd name="connsiteY32" fmla="*/ 1202223 h 1953967"/>
                <a:gd name="connsiteX33" fmla="*/ 1264750 w 1703859"/>
                <a:gd name="connsiteY33" fmla="*/ 1220697 h 1953967"/>
                <a:gd name="connsiteX34" fmla="*/ 1243434 w 1703859"/>
                <a:gd name="connsiteY34" fmla="*/ 1234908 h 1953967"/>
                <a:gd name="connsiteX35" fmla="*/ 1222118 w 1703859"/>
                <a:gd name="connsiteY35" fmla="*/ 1250539 h 1953967"/>
                <a:gd name="connsiteX36" fmla="*/ 1243434 w 1703859"/>
                <a:gd name="connsiteY36" fmla="*/ 1234907 h 1953967"/>
                <a:gd name="connsiteX37" fmla="*/ 1264750 w 1703859"/>
                <a:gd name="connsiteY37" fmla="*/ 1220696 h 1953967"/>
                <a:gd name="connsiteX38" fmla="*/ 1441223 w 1703859"/>
                <a:gd name="connsiteY38" fmla="*/ 812589 h 1953967"/>
                <a:gd name="connsiteX39" fmla="*/ 1412542 w 1703859"/>
                <a:gd name="connsiteY39" fmla="*/ 841272 h 1953967"/>
                <a:gd name="connsiteX40" fmla="*/ 1409078 w 1703859"/>
                <a:gd name="connsiteY40" fmla="*/ 844615 h 1953967"/>
                <a:gd name="connsiteX41" fmla="*/ 1412541 w 1703859"/>
                <a:gd name="connsiteY41" fmla="*/ 841272 h 1953967"/>
                <a:gd name="connsiteX42" fmla="*/ 1703859 w 1703859"/>
                <a:gd name="connsiteY42" fmla="*/ 0 h 1953967"/>
                <a:gd name="connsiteX43" fmla="*/ 1418225 w 1703859"/>
                <a:gd name="connsiteY43" fmla="*/ 333950 h 1953967"/>
                <a:gd name="connsiteX44" fmla="*/ 1126906 w 1703859"/>
                <a:gd name="connsiteY44" fmla="*/ 669322 h 1953967"/>
                <a:gd name="connsiteX45" fmla="*/ 1153907 w 1703859"/>
                <a:gd name="connsiteY45" fmla="*/ 675007 h 1953967"/>
                <a:gd name="connsiteX46" fmla="*/ 1179486 w 1703859"/>
                <a:gd name="connsiteY46" fmla="*/ 677849 h 1953967"/>
                <a:gd name="connsiteX47" fmla="*/ 1206486 w 1703859"/>
                <a:gd name="connsiteY47" fmla="*/ 680691 h 1953967"/>
                <a:gd name="connsiteX48" fmla="*/ 1234907 w 1703859"/>
                <a:gd name="connsiteY48" fmla="*/ 680691 h 1953967"/>
                <a:gd name="connsiteX49" fmla="*/ 1260486 w 1703859"/>
                <a:gd name="connsiteY49" fmla="*/ 680691 h 1953967"/>
                <a:gd name="connsiteX50" fmla="*/ 1286065 w 1703859"/>
                <a:gd name="connsiteY50" fmla="*/ 676428 h 1953967"/>
                <a:gd name="connsiteX51" fmla="*/ 1313066 w 1703859"/>
                <a:gd name="connsiteY51" fmla="*/ 673586 h 1953967"/>
                <a:gd name="connsiteX52" fmla="*/ 1338645 w 1703859"/>
                <a:gd name="connsiteY52" fmla="*/ 669322 h 1953967"/>
                <a:gd name="connsiteX53" fmla="*/ 1364224 w 1703859"/>
                <a:gd name="connsiteY53" fmla="*/ 662217 h 1953967"/>
                <a:gd name="connsiteX54" fmla="*/ 1338645 w 1703859"/>
                <a:gd name="connsiteY54" fmla="*/ 669323 h 1953967"/>
                <a:gd name="connsiteX55" fmla="*/ 1313066 w 1703859"/>
                <a:gd name="connsiteY55" fmla="*/ 673586 h 1953967"/>
                <a:gd name="connsiteX56" fmla="*/ 1286066 w 1703859"/>
                <a:gd name="connsiteY56" fmla="*/ 676428 h 1953967"/>
                <a:gd name="connsiteX57" fmla="*/ 1260487 w 1703859"/>
                <a:gd name="connsiteY57" fmla="*/ 680692 h 1953967"/>
                <a:gd name="connsiteX58" fmla="*/ 1234908 w 1703859"/>
                <a:gd name="connsiteY58" fmla="*/ 680692 h 1953967"/>
                <a:gd name="connsiteX59" fmla="*/ 1206486 w 1703859"/>
                <a:gd name="connsiteY59" fmla="*/ 680692 h 1953967"/>
                <a:gd name="connsiteX60" fmla="*/ 1179486 w 1703859"/>
                <a:gd name="connsiteY60" fmla="*/ 677850 h 1953967"/>
                <a:gd name="connsiteX61" fmla="*/ 1153907 w 1703859"/>
                <a:gd name="connsiteY61" fmla="*/ 675008 h 1953967"/>
                <a:gd name="connsiteX62" fmla="*/ 1126907 w 1703859"/>
                <a:gd name="connsiteY62" fmla="*/ 669323 h 1953967"/>
                <a:gd name="connsiteX63" fmla="*/ 1078590 w 1703859"/>
                <a:gd name="connsiteY63" fmla="*/ 723324 h 1953967"/>
                <a:gd name="connsiteX64" fmla="*/ 891009 w 1703859"/>
                <a:gd name="connsiteY64" fmla="*/ 937905 h 1953967"/>
                <a:gd name="connsiteX65" fmla="*/ 702007 w 1703859"/>
                <a:gd name="connsiteY65" fmla="*/ 1149643 h 1953967"/>
                <a:gd name="connsiteX66" fmla="*/ 585480 w 1703859"/>
                <a:gd name="connsiteY66" fmla="*/ 1281803 h 1953967"/>
                <a:gd name="connsiteX67" fmla="*/ 609637 w 1703859"/>
                <a:gd name="connsiteY67" fmla="*/ 1294592 h 1953967"/>
                <a:gd name="connsiteX68" fmla="*/ 633796 w 1703859"/>
                <a:gd name="connsiteY68" fmla="*/ 1307382 h 1953967"/>
                <a:gd name="connsiteX69" fmla="*/ 656533 w 1703859"/>
                <a:gd name="connsiteY69" fmla="*/ 1317329 h 1953967"/>
                <a:gd name="connsiteX70" fmla="*/ 680691 w 1703859"/>
                <a:gd name="connsiteY70" fmla="*/ 1325855 h 1953967"/>
                <a:gd name="connsiteX71" fmla="*/ 707692 w 1703859"/>
                <a:gd name="connsiteY71" fmla="*/ 1334382 h 1953967"/>
                <a:gd name="connsiteX72" fmla="*/ 731849 w 1703859"/>
                <a:gd name="connsiteY72" fmla="*/ 1342908 h 1953967"/>
                <a:gd name="connsiteX73" fmla="*/ 757428 w 1703859"/>
                <a:gd name="connsiteY73" fmla="*/ 1347172 h 1953967"/>
                <a:gd name="connsiteX74" fmla="*/ 783008 w 1703859"/>
                <a:gd name="connsiteY74" fmla="*/ 1351435 h 1953967"/>
                <a:gd name="connsiteX75" fmla="*/ 808587 w 1703859"/>
                <a:gd name="connsiteY75" fmla="*/ 1355698 h 1953967"/>
                <a:gd name="connsiteX76" fmla="*/ 783008 w 1703859"/>
                <a:gd name="connsiteY76" fmla="*/ 1351436 h 1953967"/>
                <a:gd name="connsiteX77" fmla="*/ 757428 w 1703859"/>
                <a:gd name="connsiteY77" fmla="*/ 1347172 h 1953967"/>
                <a:gd name="connsiteX78" fmla="*/ 731849 w 1703859"/>
                <a:gd name="connsiteY78" fmla="*/ 1342909 h 1953967"/>
                <a:gd name="connsiteX79" fmla="*/ 707692 w 1703859"/>
                <a:gd name="connsiteY79" fmla="*/ 1334383 h 1953967"/>
                <a:gd name="connsiteX80" fmla="*/ 680691 w 1703859"/>
                <a:gd name="connsiteY80" fmla="*/ 1325856 h 1953967"/>
                <a:gd name="connsiteX81" fmla="*/ 656533 w 1703859"/>
                <a:gd name="connsiteY81" fmla="*/ 1317330 h 1953967"/>
                <a:gd name="connsiteX82" fmla="*/ 633796 w 1703859"/>
                <a:gd name="connsiteY82" fmla="*/ 1307382 h 1953967"/>
                <a:gd name="connsiteX83" fmla="*/ 609637 w 1703859"/>
                <a:gd name="connsiteY83" fmla="*/ 1294593 h 1953967"/>
                <a:gd name="connsiteX84" fmla="*/ 585480 w 1703859"/>
                <a:gd name="connsiteY84" fmla="*/ 1281803 h 1953967"/>
                <a:gd name="connsiteX85" fmla="*/ 255792 w 1703859"/>
                <a:gd name="connsiteY85" fmla="*/ 1647018 h 1953967"/>
                <a:gd name="connsiteX86" fmla="*/ 0 w 1703859"/>
                <a:gd name="connsiteY86" fmla="*/ 1925546 h 1953967"/>
                <a:gd name="connsiteX87" fmla="*/ 12789 w 1703859"/>
                <a:gd name="connsiteY87" fmla="*/ 1924125 h 1953967"/>
                <a:gd name="connsiteX88" fmla="*/ 24158 w 1703859"/>
                <a:gd name="connsiteY88" fmla="*/ 1924125 h 1953967"/>
                <a:gd name="connsiteX89" fmla="*/ 88106 w 1703859"/>
                <a:gd name="connsiteY89" fmla="*/ 1924125 h 1953967"/>
                <a:gd name="connsiteX90" fmla="*/ 149212 w 1703859"/>
                <a:gd name="connsiteY90" fmla="*/ 1928388 h 1953967"/>
                <a:gd name="connsiteX91" fmla="*/ 210318 w 1703859"/>
                <a:gd name="connsiteY91" fmla="*/ 1931230 h 1953967"/>
                <a:gd name="connsiteX92" fmla="*/ 270003 w 1703859"/>
                <a:gd name="connsiteY92" fmla="*/ 1935494 h 1953967"/>
                <a:gd name="connsiteX93" fmla="*/ 386530 w 1703859"/>
                <a:gd name="connsiteY93" fmla="*/ 1945441 h 1953967"/>
                <a:gd name="connsiteX94" fmla="*/ 444794 w 1703859"/>
                <a:gd name="connsiteY94" fmla="*/ 1949704 h 1953967"/>
                <a:gd name="connsiteX95" fmla="*/ 504479 w 1703859"/>
                <a:gd name="connsiteY95" fmla="*/ 1953967 h 1953967"/>
                <a:gd name="connsiteX96" fmla="*/ 1018905 w 1703859"/>
                <a:gd name="connsiteY96" fmla="*/ 1801913 h 1953967"/>
                <a:gd name="connsiteX97" fmla="*/ 1078590 w 1703859"/>
                <a:gd name="connsiteY97" fmla="*/ 1699597 h 1953967"/>
                <a:gd name="connsiteX98" fmla="*/ 1134012 w 1703859"/>
                <a:gd name="connsiteY98" fmla="*/ 1593017 h 1953967"/>
                <a:gd name="connsiteX99" fmla="*/ 1188012 w 1703859"/>
                <a:gd name="connsiteY99" fmla="*/ 1487858 h 1953967"/>
                <a:gd name="connsiteX100" fmla="*/ 1239171 w 1703859"/>
                <a:gd name="connsiteY100" fmla="*/ 1381278 h 1953967"/>
                <a:gd name="connsiteX101" fmla="*/ 1239171 w 1703859"/>
                <a:gd name="connsiteY101" fmla="*/ 1378435 h 1953967"/>
                <a:gd name="connsiteX102" fmla="*/ 1237750 w 1703859"/>
                <a:gd name="connsiteY102" fmla="*/ 1378435 h 1953967"/>
                <a:gd name="connsiteX103" fmla="*/ 1227802 w 1703859"/>
                <a:gd name="connsiteY103" fmla="*/ 1379857 h 1953967"/>
                <a:gd name="connsiteX104" fmla="*/ 1190854 w 1703859"/>
                <a:gd name="connsiteY104" fmla="*/ 1392646 h 1953967"/>
                <a:gd name="connsiteX105" fmla="*/ 1169539 w 1703859"/>
                <a:gd name="connsiteY105" fmla="*/ 1398330 h 1953967"/>
                <a:gd name="connsiteX106" fmla="*/ 1161012 w 1703859"/>
                <a:gd name="connsiteY106" fmla="*/ 1402594 h 1953967"/>
                <a:gd name="connsiteX107" fmla="*/ 1151064 w 1703859"/>
                <a:gd name="connsiteY107" fmla="*/ 1404015 h 1953967"/>
                <a:gd name="connsiteX108" fmla="*/ 1141117 w 1703859"/>
                <a:gd name="connsiteY108" fmla="*/ 1404015 h 1953967"/>
                <a:gd name="connsiteX109" fmla="*/ 1134012 w 1703859"/>
                <a:gd name="connsiteY109" fmla="*/ 1402594 h 1953967"/>
                <a:gd name="connsiteX110" fmla="*/ 1128327 w 1703859"/>
                <a:gd name="connsiteY110" fmla="*/ 1396910 h 1953967"/>
                <a:gd name="connsiteX111" fmla="*/ 1125485 w 1703859"/>
                <a:gd name="connsiteY111" fmla="*/ 1392646 h 1953967"/>
                <a:gd name="connsiteX112" fmla="*/ 1132591 w 1703859"/>
                <a:gd name="connsiteY112" fmla="*/ 1389804 h 1953967"/>
                <a:gd name="connsiteX113" fmla="*/ 1143960 w 1703859"/>
                <a:gd name="connsiteY113" fmla="*/ 1384120 h 1953967"/>
                <a:gd name="connsiteX114" fmla="*/ 1168117 w 1703859"/>
                <a:gd name="connsiteY114" fmla="*/ 1372751 h 1953967"/>
                <a:gd name="connsiteX115" fmla="*/ 1193696 w 1703859"/>
                <a:gd name="connsiteY115" fmla="*/ 1357120 h 1953967"/>
                <a:gd name="connsiteX116" fmla="*/ 1219276 w 1703859"/>
                <a:gd name="connsiteY116" fmla="*/ 1338646 h 1953967"/>
                <a:gd name="connsiteX117" fmla="*/ 1242013 w 1703859"/>
                <a:gd name="connsiteY117" fmla="*/ 1321593 h 1953967"/>
                <a:gd name="connsiteX118" fmla="*/ 1261908 w 1703859"/>
                <a:gd name="connsiteY118" fmla="*/ 1307382 h 1953967"/>
                <a:gd name="connsiteX119" fmla="*/ 1276118 w 1703859"/>
                <a:gd name="connsiteY119" fmla="*/ 1294593 h 1953967"/>
                <a:gd name="connsiteX120" fmla="*/ 1283224 w 1703859"/>
                <a:gd name="connsiteY120" fmla="*/ 1287487 h 1953967"/>
                <a:gd name="connsiteX121" fmla="*/ 1287487 w 1703859"/>
                <a:gd name="connsiteY121" fmla="*/ 1273276 h 1953967"/>
                <a:gd name="connsiteX122" fmla="*/ 1341487 w 1703859"/>
                <a:gd name="connsiteY122" fmla="*/ 1148224 h 1953967"/>
                <a:gd name="connsiteX123" fmla="*/ 1331488 w 1703859"/>
                <a:gd name="connsiteY123" fmla="*/ 1158222 h 1953967"/>
                <a:gd name="connsiteX124" fmla="*/ 1323014 w 1703859"/>
                <a:gd name="connsiteY124" fmla="*/ 1166697 h 1953967"/>
                <a:gd name="connsiteX125" fmla="*/ 1304540 w 1703859"/>
                <a:gd name="connsiteY125" fmla="*/ 1185170 h 1953967"/>
                <a:gd name="connsiteX126" fmla="*/ 1323014 w 1703859"/>
                <a:gd name="connsiteY126" fmla="*/ 1166696 h 1953967"/>
                <a:gd name="connsiteX127" fmla="*/ 1331488 w 1703859"/>
                <a:gd name="connsiteY127" fmla="*/ 1158222 h 1953967"/>
                <a:gd name="connsiteX128" fmla="*/ 1341487 w 1703859"/>
                <a:gd name="connsiteY128" fmla="*/ 1148223 h 1953967"/>
                <a:gd name="connsiteX129" fmla="*/ 1341487 w 1703859"/>
                <a:gd name="connsiteY129" fmla="*/ 1148224 h 1953967"/>
                <a:gd name="connsiteX130" fmla="*/ 1341488 w 1703859"/>
                <a:gd name="connsiteY130" fmla="*/ 1148223 h 1953967"/>
                <a:gd name="connsiteX131" fmla="*/ 1394067 w 1703859"/>
                <a:gd name="connsiteY131" fmla="*/ 1017484 h 1953967"/>
                <a:gd name="connsiteX132" fmla="*/ 1441592 w 1703859"/>
                <a:gd name="connsiteY132" fmla="*/ 894712 h 1953967"/>
                <a:gd name="connsiteX133" fmla="*/ 1420508 w 1703859"/>
                <a:gd name="connsiteY133" fmla="*/ 894577 h 1953967"/>
                <a:gd name="connsiteX134" fmla="*/ 1475791 w 1703859"/>
                <a:gd name="connsiteY134" fmla="*/ 799361 h 1953967"/>
                <a:gd name="connsiteX135" fmla="*/ 1490699 w 1703859"/>
                <a:gd name="connsiteY135" fmla="*/ 757430 h 1953967"/>
                <a:gd name="connsiteX136" fmla="*/ 1453752 w 1703859"/>
                <a:gd name="connsiteY136" fmla="*/ 800061 h 1953967"/>
                <a:gd name="connsiteX137" fmla="*/ 1453752 w 1703859"/>
                <a:gd name="connsiteY137" fmla="*/ 800061 h 1953967"/>
                <a:gd name="connsiteX138" fmla="*/ 1490700 w 1703859"/>
                <a:gd name="connsiteY138" fmla="*/ 757429 h 1953967"/>
                <a:gd name="connsiteX139" fmla="*/ 1490699 w 1703859"/>
                <a:gd name="connsiteY139" fmla="*/ 757430 h 1953967"/>
                <a:gd name="connsiteX140" fmla="*/ 1490700 w 1703859"/>
                <a:gd name="connsiteY140" fmla="*/ 757429 h 1953967"/>
                <a:gd name="connsiteX141" fmla="*/ 1543279 w 1703859"/>
                <a:gd name="connsiteY141" fmla="*/ 599691 h 1953967"/>
                <a:gd name="connsiteX142" fmla="*/ 1492121 w 1703859"/>
                <a:gd name="connsiteY142" fmla="*/ 621007 h 1953967"/>
                <a:gd name="connsiteX143" fmla="*/ 1442384 w 1703859"/>
                <a:gd name="connsiteY143" fmla="*/ 639480 h 1953967"/>
                <a:gd name="connsiteX144" fmla="*/ 1389804 w 1703859"/>
                <a:gd name="connsiteY144" fmla="*/ 656533 h 1953967"/>
                <a:gd name="connsiteX145" fmla="*/ 1442383 w 1703859"/>
                <a:gd name="connsiteY145" fmla="*/ 639480 h 1953967"/>
                <a:gd name="connsiteX146" fmla="*/ 1492121 w 1703859"/>
                <a:gd name="connsiteY146" fmla="*/ 621006 h 1953967"/>
                <a:gd name="connsiteX147" fmla="*/ 1543279 w 1703859"/>
                <a:gd name="connsiteY147" fmla="*/ 599691 h 1953967"/>
                <a:gd name="connsiteX148" fmla="*/ 1570279 w 1703859"/>
                <a:gd name="connsiteY148" fmla="*/ 511584 h 1953967"/>
                <a:gd name="connsiteX149" fmla="*/ 1595858 w 1703859"/>
                <a:gd name="connsiteY149" fmla="*/ 426320 h 1953967"/>
                <a:gd name="connsiteX150" fmla="*/ 1639911 w 1703859"/>
                <a:gd name="connsiteY150" fmla="*/ 270003 h 1953967"/>
                <a:gd name="connsiteX151" fmla="*/ 1675438 w 1703859"/>
                <a:gd name="connsiteY151" fmla="*/ 135002 h 1953967"/>
                <a:gd name="connsiteX152" fmla="*/ 1702438 w 1703859"/>
                <a:gd name="connsiteY152" fmla="*/ 25579 h 1953967"/>
                <a:gd name="connsiteX153" fmla="*/ 1703859 w 1703859"/>
                <a:gd name="connsiteY153" fmla="*/ 12790 h 1953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1703859" h="1953967">
                  <a:moveTo>
                    <a:pt x="1200802" y="1264750"/>
                  </a:moveTo>
                  <a:lnTo>
                    <a:pt x="1178065" y="1277540"/>
                  </a:lnTo>
                  <a:lnTo>
                    <a:pt x="1155328" y="1288909"/>
                  </a:lnTo>
                  <a:lnTo>
                    <a:pt x="1131169" y="1300277"/>
                  </a:lnTo>
                  <a:lnTo>
                    <a:pt x="1107011" y="1311646"/>
                  </a:lnTo>
                  <a:lnTo>
                    <a:pt x="1093079" y="1317741"/>
                  </a:lnTo>
                  <a:lnTo>
                    <a:pt x="1084275" y="1321593"/>
                  </a:lnTo>
                  <a:lnTo>
                    <a:pt x="1058695" y="1330119"/>
                  </a:lnTo>
                  <a:lnTo>
                    <a:pt x="1034537" y="1335803"/>
                  </a:lnTo>
                  <a:lnTo>
                    <a:pt x="1010378" y="1342909"/>
                  </a:lnTo>
                  <a:lnTo>
                    <a:pt x="984799" y="1348593"/>
                  </a:lnTo>
                  <a:lnTo>
                    <a:pt x="960642" y="1351436"/>
                  </a:lnTo>
                  <a:lnTo>
                    <a:pt x="935062" y="1357120"/>
                  </a:lnTo>
                  <a:lnTo>
                    <a:pt x="909483" y="1358540"/>
                  </a:lnTo>
                  <a:lnTo>
                    <a:pt x="883904" y="1359962"/>
                  </a:lnTo>
                  <a:lnTo>
                    <a:pt x="858325" y="1359962"/>
                  </a:lnTo>
                  <a:lnTo>
                    <a:pt x="832745" y="1358540"/>
                  </a:lnTo>
                  <a:lnTo>
                    <a:pt x="858325" y="1359961"/>
                  </a:lnTo>
                  <a:lnTo>
                    <a:pt x="883904" y="1359961"/>
                  </a:lnTo>
                  <a:lnTo>
                    <a:pt x="909483" y="1358540"/>
                  </a:lnTo>
                  <a:lnTo>
                    <a:pt x="935062" y="1357119"/>
                  </a:lnTo>
                  <a:lnTo>
                    <a:pt x="960642" y="1351435"/>
                  </a:lnTo>
                  <a:lnTo>
                    <a:pt x="984800" y="1348593"/>
                  </a:lnTo>
                  <a:lnTo>
                    <a:pt x="1010379" y="1342908"/>
                  </a:lnTo>
                  <a:lnTo>
                    <a:pt x="1034537" y="1335803"/>
                  </a:lnTo>
                  <a:lnTo>
                    <a:pt x="1058695" y="1330119"/>
                  </a:lnTo>
                  <a:lnTo>
                    <a:pt x="1084274" y="1321593"/>
                  </a:lnTo>
                  <a:lnTo>
                    <a:pt x="1093079" y="1317741"/>
                  </a:lnTo>
                  <a:lnTo>
                    <a:pt x="1107012" y="1311645"/>
                  </a:lnTo>
                  <a:lnTo>
                    <a:pt x="1131169" y="1300276"/>
                  </a:lnTo>
                  <a:lnTo>
                    <a:pt x="1155328" y="1288908"/>
                  </a:lnTo>
                  <a:lnTo>
                    <a:pt x="1178065" y="1277539"/>
                  </a:lnTo>
                  <a:close/>
                  <a:moveTo>
                    <a:pt x="1284645" y="1202223"/>
                  </a:moveTo>
                  <a:lnTo>
                    <a:pt x="1264750" y="1220697"/>
                  </a:lnTo>
                  <a:lnTo>
                    <a:pt x="1243434" y="1234908"/>
                  </a:lnTo>
                  <a:lnTo>
                    <a:pt x="1222118" y="1250539"/>
                  </a:lnTo>
                  <a:lnTo>
                    <a:pt x="1243434" y="1234907"/>
                  </a:lnTo>
                  <a:lnTo>
                    <a:pt x="1264750" y="1220696"/>
                  </a:lnTo>
                  <a:close/>
                  <a:moveTo>
                    <a:pt x="1441223" y="812589"/>
                  </a:moveTo>
                  <a:lnTo>
                    <a:pt x="1412542" y="841272"/>
                  </a:lnTo>
                  <a:lnTo>
                    <a:pt x="1409078" y="844615"/>
                  </a:lnTo>
                  <a:lnTo>
                    <a:pt x="1412541" y="841272"/>
                  </a:lnTo>
                  <a:close/>
                  <a:moveTo>
                    <a:pt x="1703859" y="0"/>
                  </a:moveTo>
                  <a:lnTo>
                    <a:pt x="1418225" y="333950"/>
                  </a:lnTo>
                  <a:lnTo>
                    <a:pt x="1126906" y="669322"/>
                  </a:lnTo>
                  <a:lnTo>
                    <a:pt x="1153907" y="675007"/>
                  </a:lnTo>
                  <a:lnTo>
                    <a:pt x="1179486" y="677849"/>
                  </a:lnTo>
                  <a:lnTo>
                    <a:pt x="1206486" y="680691"/>
                  </a:lnTo>
                  <a:lnTo>
                    <a:pt x="1234907" y="680691"/>
                  </a:lnTo>
                  <a:lnTo>
                    <a:pt x="1260486" y="680691"/>
                  </a:lnTo>
                  <a:lnTo>
                    <a:pt x="1286065" y="676428"/>
                  </a:lnTo>
                  <a:lnTo>
                    <a:pt x="1313066" y="673586"/>
                  </a:lnTo>
                  <a:lnTo>
                    <a:pt x="1338645" y="669322"/>
                  </a:lnTo>
                  <a:lnTo>
                    <a:pt x="1364224" y="662217"/>
                  </a:lnTo>
                  <a:lnTo>
                    <a:pt x="1338645" y="669323"/>
                  </a:lnTo>
                  <a:lnTo>
                    <a:pt x="1313066" y="673586"/>
                  </a:lnTo>
                  <a:lnTo>
                    <a:pt x="1286066" y="676428"/>
                  </a:lnTo>
                  <a:lnTo>
                    <a:pt x="1260487" y="680692"/>
                  </a:lnTo>
                  <a:lnTo>
                    <a:pt x="1234908" y="680692"/>
                  </a:lnTo>
                  <a:lnTo>
                    <a:pt x="1206486" y="680692"/>
                  </a:lnTo>
                  <a:lnTo>
                    <a:pt x="1179486" y="677850"/>
                  </a:lnTo>
                  <a:lnTo>
                    <a:pt x="1153907" y="675008"/>
                  </a:lnTo>
                  <a:lnTo>
                    <a:pt x="1126907" y="669323"/>
                  </a:lnTo>
                  <a:lnTo>
                    <a:pt x="1078590" y="723324"/>
                  </a:lnTo>
                  <a:lnTo>
                    <a:pt x="891009" y="937905"/>
                  </a:lnTo>
                  <a:lnTo>
                    <a:pt x="702007" y="1149643"/>
                  </a:lnTo>
                  <a:lnTo>
                    <a:pt x="585480" y="1281803"/>
                  </a:lnTo>
                  <a:lnTo>
                    <a:pt x="609637" y="1294592"/>
                  </a:lnTo>
                  <a:lnTo>
                    <a:pt x="633796" y="1307382"/>
                  </a:lnTo>
                  <a:lnTo>
                    <a:pt x="656533" y="1317329"/>
                  </a:lnTo>
                  <a:lnTo>
                    <a:pt x="680691" y="1325855"/>
                  </a:lnTo>
                  <a:lnTo>
                    <a:pt x="707692" y="1334382"/>
                  </a:lnTo>
                  <a:lnTo>
                    <a:pt x="731849" y="1342908"/>
                  </a:lnTo>
                  <a:lnTo>
                    <a:pt x="757428" y="1347172"/>
                  </a:lnTo>
                  <a:lnTo>
                    <a:pt x="783008" y="1351435"/>
                  </a:lnTo>
                  <a:lnTo>
                    <a:pt x="808587" y="1355698"/>
                  </a:lnTo>
                  <a:lnTo>
                    <a:pt x="783008" y="1351436"/>
                  </a:lnTo>
                  <a:lnTo>
                    <a:pt x="757428" y="1347172"/>
                  </a:lnTo>
                  <a:lnTo>
                    <a:pt x="731849" y="1342909"/>
                  </a:lnTo>
                  <a:lnTo>
                    <a:pt x="707692" y="1334383"/>
                  </a:lnTo>
                  <a:lnTo>
                    <a:pt x="680691" y="1325856"/>
                  </a:lnTo>
                  <a:lnTo>
                    <a:pt x="656533" y="1317330"/>
                  </a:lnTo>
                  <a:lnTo>
                    <a:pt x="633796" y="1307382"/>
                  </a:lnTo>
                  <a:lnTo>
                    <a:pt x="609637" y="1294593"/>
                  </a:lnTo>
                  <a:lnTo>
                    <a:pt x="585480" y="1281803"/>
                  </a:lnTo>
                  <a:lnTo>
                    <a:pt x="255792" y="1647018"/>
                  </a:lnTo>
                  <a:lnTo>
                    <a:pt x="0" y="1925546"/>
                  </a:lnTo>
                  <a:lnTo>
                    <a:pt x="12789" y="1924125"/>
                  </a:lnTo>
                  <a:lnTo>
                    <a:pt x="24158" y="1924125"/>
                  </a:lnTo>
                  <a:lnTo>
                    <a:pt x="88106" y="1924125"/>
                  </a:lnTo>
                  <a:lnTo>
                    <a:pt x="149212" y="1928388"/>
                  </a:lnTo>
                  <a:lnTo>
                    <a:pt x="210318" y="1931230"/>
                  </a:lnTo>
                  <a:lnTo>
                    <a:pt x="270003" y="1935494"/>
                  </a:lnTo>
                  <a:lnTo>
                    <a:pt x="386530" y="1945441"/>
                  </a:lnTo>
                  <a:lnTo>
                    <a:pt x="444794" y="1949704"/>
                  </a:lnTo>
                  <a:lnTo>
                    <a:pt x="504479" y="1953967"/>
                  </a:lnTo>
                  <a:lnTo>
                    <a:pt x="1018905" y="1801913"/>
                  </a:lnTo>
                  <a:lnTo>
                    <a:pt x="1078590" y="1699597"/>
                  </a:lnTo>
                  <a:lnTo>
                    <a:pt x="1134012" y="1593017"/>
                  </a:lnTo>
                  <a:lnTo>
                    <a:pt x="1188012" y="1487858"/>
                  </a:lnTo>
                  <a:lnTo>
                    <a:pt x="1239171" y="1381278"/>
                  </a:lnTo>
                  <a:lnTo>
                    <a:pt x="1239171" y="1378435"/>
                  </a:lnTo>
                  <a:lnTo>
                    <a:pt x="1237750" y="1378435"/>
                  </a:lnTo>
                  <a:lnTo>
                    <a:pt x="1227802" y="1379857"/>
                  </a:lnTo>
                  <a:lnTo>
                    <a:pt x="1190854" y="1392646"/>
                  </a:lnTo>
                  <a:lnTo>
                    <a:pt x="1169539" y="1398330"/>
                  </a:lnTo>
                  <a:lnTo>
                    <a:pt x="1161012" y="1402594"/>
                  </a:lnTo>
                  <a:lnTo>
                    <a:pt x="1151064" y="1404015"/>
                  </a:lnTo>
                  <a:lnTo>
                    <a:pt x="1141117" y="1404015"/>
                  </a:lnTo>
                  <a:lnTo>
                    <a:pt x="1134012" y="1402594"/>
                  </a:lnTo>
                  <a:lnTo>
                    <a:pt x="1128327" y="1396910"/>
                  </a:lnTo>
                  <a:lnTo>
                    <a:pt x="1125485" y="1392646"/>
                  </a:lnTo>
                  <a:lnTo>
                    <a:pt x="1132591" y="1389804"/>
                  </a:lnTo>
                  <a:lnTo>
                    <a:pt x="1143960" y="1384120"/>
                  </a:lnTo>
                  <a:lnTo>
                    <a:pt x="1168117" y="1372751"/>
                  </a:lnTo>
                  <a:lnTo>
                    <a:pt x="1193696" y="1357120"/>
                  </a:lnTo>
                  <a:lnTo>
                    <a:pt x="1219276" y="1338646"/>
                  </a:lnTo>
                  <a:lnTo>
                    <a:pt x="1242013" y="1321593"/>
                  </a:lnTo>
                  <a:lnTo>
                    <a:pt x="1261908" y="1307382"/>
                  </a:lnTo>
                  <a:lnTo>
                    <a:pt x="1276118" y="1294593"/>
                  </a:lnTo>
                  <a:lnTo>
                    <a:pt x="1283224" y="1287487"/>
                  </a:lnTo>
                  <a:lnTo>
                    <a:pt x="1287487" y="1273276"/>
                  </a:lnTo>
                  <a:lnTo>
                    <a:pt x="1341487" y="1148224"/>
                  </a:lnTo>
                  <a:lnTo>
                    <a:pt x="1331488" y="1158222"/>
                  </a:lnTo>
                  <a:lnTo>
                    <a:pt x="1323014" y="1166697"/>
                  </a:lnTo>
                  <a:lnTo>
                    <a:pt x="1304540" y="1185170"/>
                  </a:lnTo>
                  <a:lnTo>
                    <a:pt x="1323014" y="1166696"/>
                  </a:lnTo>
                  <a:lnTo>
                    <a:pt x="1331488" y="1158222"/>
                  </a:lnTo>
                  <a:lnTo>
                    <a:pt x="1341487" y="1148223"/>
                  </a:lnTo>
                  <a:lnTo>
                    <a:pt x="1341487" y="1148224"/>
                  </a:lnTo>
                  <a:lnTo>
                    <a:pt x="1341488" y="1148223"/>
                  </a:lnTo>
                  <a:lnTo>
                    <a:pt x="1394067" y="1017484"/>
                  </a:lnTo>
                  <a:lnTo>
                    <a:pt x="1441592" y="894712"/>
                  </a:lnTo>
                  <a:lnTo>
                    <a:pt x="1420508" y="894577"/>
                  </a:lnTo>
                  <a:lnTo>
                    <a:pt x="1475791" y="799361"/>
                  </a:lnTo>
                  <a:lnTo>
                    <a:pt x="1490699" y="757430"/>
                  </a:lnTo>
                  <a:lnTo>
                    <a:pt x="1453752" y="800061"/>
                  </a:lnTo>
                  <a:lnTo>
                    <a:pt x="1453752" y="800061"/>
                  </a:lnTo>
                  <a:lnTo>
                    <a:pt x="1490700" y="757429"/>
                  </a:lnTo>
                  <a:lnTo>
                    <a:pt x="1490699" y="757430"/>
                  </a:lnTo>
                  <a:lnTo>
                    <a:pt x="1490700" y="757429"/>
                  </a:lnTo>
                  <a:lnTo>
                    <a:pt x="1543279" y="599691"/>
                  </a:lnTo>
                  <a:lnTo>
                    <a:pt x="1492121" y="621007"/>
                  </a:lnTo>
                  <a:lnTo>
                    <a:pt x="1442384" y="639480"/>
                  </a:lnTo>
                  <a:lnTo>
                    <a:pt x="1389804" y="656533"/>
                  </a:lnTo>
                  <a:lnTo>
                    <a:pt x="1442383" y="639480"/>
                  </a:lnTo>
                  <a:lnTo>
                    <a:pt x="1492121" y="621006"/>
                  </a:lnTo>
                  <a:lnTo>
                    <a:pt x="1543279" y="599691"/>
                  </a:lnTo>
                  <a:lnTo>
                    <a:pt x="1570279" y="511584"/>
                  </a:lnTo>
                  <a:lnTo>
                    <a:pt x="1595858" y="426320"/>
                  </a:lnTo>
                  <a:lnTo>
                    <a:pt x="1639911" y="270003"/>
                  </a:lnTo>
                  <a:lnTo>
                    <a:pt x="1675438" y="135002"/>
                  </a:lnTo>
                  <a:lnTo>
                    <a:pt x="1702438" y="25579"/>
                  </a:lnTo>
                  <a:lnTo>
                    <a:pt x="1703859" y="1279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52" name="Group 51"/>
            <p:cNvGrpSpPr/>
            <p:nvPr/>
          </p:nvGrpSpPr>
          <p:grpSpPr>
            <a:xfrm rot="8100000">
              <a:off x="3532005" y="4574529"/>
              <a:ext cx="142009" cy="89828"/>
              <a:chOff x="5247563" y="3615397"/>
              <a:chExt cx="405525" cy="256516"/>
            </a:xfrm>
            <a:solidFill>
              <a:srgbClr val="49180E"/>
            </a:solidFill>
          </p:grpSpPr>
          <p:sp>
            <p:nvSpPr>
              <p:cNvPr id="53" name="Rounded Rectangle 52"/>
              <p:cNvSpPr/>
              <p:nvPr/>
            </p:nvSpPr>
            <p:spPr>
              <a:xfrm>
                <a:off x="5317589" y="3615397"/>
                <a:ext cx="261680" cy="124351"/>
              </a:xfrm>
              <a:prstGeom prst="roundRect">
                <a:avLst>
                  <a:gd name="adj" fmla="val 3364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4" name="Rounded Rectangle 53"/>
              <p:cNvSpPr/>
              <p:nvPr/>
            </p:nvSpPr>
            <p:spPr>
              <a:xfrm>
                <a:off x="5247563" y="3701648"/>
                <a:ext cx="405525" cy="170265"/>
              </a:xfrm>
              <a:prstGeom prst="roundRect">
                <a:avLst>
                  <a:gd name="adj" fmla="val 3364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19" name="Group 18"/>
          <p:cNvGrpSpPr/>
          <p:nvPr/>
        </p:nvGrpSpPr>
        <p:grpSpPr>
          <a:xfrm>
            <a:off x="8483011" y="1947405"/>
            <a:ext cx="2449448" cy="939437"/>
            <a:chOff x="8657822" y="2704651"/>
            <a:chExt cx="2449448" cy="939437"/>
          </a:xfrm>
        </p:grpSpPr>
        <p:sp>
          <p:nvSpPr>
            <p:cNvPr id="20" name="Text Placeholder 2"/>
            <p:cNvSpPr txBox="1">
              <a:spLocks/>
            </p:cNvSpPr>
            <p:nvPr/>
          </p:nvSpPr>
          <p:spPr>
            <a:xfrm>
              <a:off x="8657822" y="2704651"/>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Clear Sans" panose="020B0503030202020304" pitchFamily="34" charset="0"/>
                </a:rPr>
                <a:t>Opportunities</a:t>
              </a:r>
            </a:p>
          </p:txBody>
        </p:sp>
        <p:sp>
          <p:nvSpPr>
            <p:cNvPr id="21" name="TextBox 20"/>
            <p:cNvSpPr txBox="1"/>
            <p:nvPr/>
          </p:nvSpPr>
          <p:spPr>
            <a:xfrm>
              <a:off x="8738504" y="3043924"/>
              <a:ext cx="2368766" cy="6001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Lorem</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dolor sit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amet,ctet</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adipiscing</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elita</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SetimLorem</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ipsu</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dolor sit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amet</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t>
              </a:r>
            </a:p>
          </p:txBody>
        </p:sp>
      </p:grpSp>
      <p:grpSp>
        <p:nvGrpSpPr>
          <p:cNvPr id="22" name="Group 21"/>
          <p:cNvGrpSpPr/>
          <p:nvPr/>
        </p:nvGrpSpPr>
        <p:grpSpPr>
          <a:xfrm>
            <a:off x="1398494" y="1947405"/>
            <a:ext cx="2352921" cy="939437"/>
            <a:chOff x="1546411" y="2220559"/>
            <a:chExt cx="2352921" cy="939437"/>
          </a:xfrm>
        </p:grpSpPr>
        <p:sp>
          <p:nvSpPr>
            <p:cNvPr id="23" name="Text Placeholder 2"/>
            <p:cNvSpPr txBox="1">
              <a:spLocks/>
            </p:cNvSpPr>
            <p:nvPr/>
          </p:nvSpPr>
          <p:spPr>
            <a:xfrm>
              <a:off x="1885872" y="2220559"/>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Clear Sans" panose="020B0503030202020304" pitchFamily="34" charset="0"/>
                </a:rPr>
                <a:t>Strengths</a:t>
              </a:r>
            </a:p>
          </p:txBody>
        </p:sp>
        <p:sp>
          <p:nvSpPr>
            <p:cNvPr id="24" name="TextBox 23"/>
            <p:cNvSpPr txBox="1"/>
            <p:nvPr/>
          </p:nvSpPr>
          <p:spPr>
            <a:xfrm>
              <a:off x="1546411" y="2559832"/>
              <a:ext cx="2272239" cy="6001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Lorem</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dolor sit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amet,ctet</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adipiscing</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elita</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SetimLorem</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ipsu</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dolor sit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amet</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t>
              </a:r>
            </a:p>
          </p:txBody>
        </p:sp>
      </p:grpSp>
      <p:sp>
        <p:nvSpPr>
          <p:cNvPr id="25" name="Shape 4157"/>
          <p:cNvSpPr/>
          <p:nvPr/>
        </p:nvSpPr>
        <p:spPr>
          <a:xfrm>
            <a:off x="4009063" y="2365564"/>
            <a:ext cx="1269488" cy="12030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439" y="606"/>
                  <a:pt x="19639" y="7806"/>
                  <a:pt x="21600" y="21600"/>
                </a:cubicBezTo>
              </a:path>
            </a:pathLst>
          </a:custGeom>
          <a:ln w="12700">
            <a:solidFill>
              <a:srgbClr val="53585F"/>
            </a:solidFill>
            <a:prstDash val="sysDash"/>
            <a:miter lim="400000"/>
            <a:headEnd type="triangle"/>
            <a:tailEnd type="ova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4159"/>
          <p:cNvSpPr/>
          <p:nvPr/>
        </p:nvSpPr>
        <p:spPr>
          <a:xfrm>
            <a:off x="6933216" y="2365564"/>
            <a:ext cx="1269488" cy="120306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12700">
            <a:solidFill>
              <a:srgbClr val="53585F"/>
            </a:solidFill>
            <a:prstDash val="sysDash"/>
            <a:miter lim="400000"/>
            <a:headEnd type="triangle"/>
            <a:tailEnd type="ova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4157"/>
          <p:cNvSpPr/>
          <p:nvPr/>
        </p:nvSpPr>
        <p:spPr>
          <a:xfrm flipV="1">
            <a:off x="4009063" y="3569708"/>
            <a:ext cx="1269488" cy="12030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439" y="606"/>
                  <a:pt x="19639" y="7806"/>
                  <a:pt x="21600" y="21600"/>
                </a:cubicBezTo>
              </a:path>
            </a:pathLst>
          </a:custGeom>
          <a:ln w="12700">
            <a:solidFill>
              <a:srgbClr val="53585F"/>
            </a:solidFill>
            <a:prstDash val="sysDash"/>
            <a:miter lim="400000"/>
            <a:headEnd type="triangle"/>
            <a:tailEnd type="ova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Shape 4159"/>
          <p:cNvSpPr/>
          <p:nvPr/>
        </p:nvSpPr>
        <p:spPr>
          <a:xfrm flipV="1">
            <a:off x="6933216" y="3569752"/>
            <a:ext cx="1269488" cy="120306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12700">
            <a:solidFill>
              <a:srgbClr val="53585F"/>
            </a:solidFill>
            <a:prstDash val="sysDash"/>
            <a:miter lim="400000"/>
            <a:headEnd type="triangle"/>
            <a:tailEnd type="ova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9" name="Group 28"/>
          <p:cNvGrpSpPr/>
          <p:nvPr/>
        </p:nvGrpSpPr>
        <p:grpSpPr>
          <a:xfrm>
            <a:off x="1398494" y="4356927"/>
            <a:ext cx="2352921" cy="939437"/>
            <a:chOff x="1546411" y="4952809"/>
            <a:chExt cx="2352921" cy="939437"/>
          </a:xfrm>
        </p:grpSpPr>
        <p:sp>
          <p:nvSpPr>
            <p:cNvPr id="30" name="Text Placeholder 2"/>
            <p:cNvSpPr txBox="1">
              <a:spLocks/>
            </p:cNvSpPr>
            <p:nvPr/>
          </p:nvSpPr>
          <p:spPr>
            <a:xfrm>
              <a:off x="1885872" y="4952809"/>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Clear Sans" panose="020B0503030202020304" pitchFamily="34" charset="0"/>
                </a:rPr>
                <a:t>Weaknesses</a:t>
              </a:r>
            </a:p>
          </p:txBody>
        </p:sp>
        <p:sp>
          <p:nvSpPr>
            <p:cNvPr id="31" name="TextBox 30"/>
            <p:cNvSpPr txBox="1"/>
            <p:nvPr/>
          </p:nvSpPr>
          <p:spPr>
            <a:xfrm>
              <a:off x="1546411" y="5292082"/>
              <a:ext cx="2272240" cy="6001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Lorem</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dolor sit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amet,ctet</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adipiscing</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elita</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SetimLorem</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ipsu</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dolor sit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amet</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t>
              </a:r>
            </a:p>
          </p:txBody>
        </p:sp>
      </p:grpSp>
      <p:grpSp>
        <p:nvGrpSpPr>
          <p:cNvPr id="32" name="Group 31"/>
          <p:cNvGrpSpPr/>
          <p:nvPr/>
        </p:nvGrpSpPr>
        <p:grpSpPr>
          <a:xfrm>
            <a:off x="8483011" y="4356927"/>
            <a:ext cx="2288082" cy="939437"/>
            <a:chOff x="8657822" y="2704651"/>
            <a:chExt cx="2288082" cy="939437"/>
          </a:xfrm>
        </p:grpSpPr>
        <p:sp>
          <p:nvSpPr>
            <p:cNvPr id="33" name="Text Placeholder 2"/>
            <p:cNvSpPr txBox="1">
              <a:spLocks/>
            </p:cNvSpPr>
            <p:nvPr/>
          </p:nvSpPr>
          <p:spPr>
            <a:xfrm>
              <a:off x="8657822" y="2704651"/>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Clear Sans" panose="020B0503030202020304" pitchFamily="34" charset="0"/>
                </a:rPr>
                <a:t>Threats</a:t>
              </a:r>
            </a:p>
          </p:txBody>
        </p:sp>
        <p:sp>
          <p:nvSpPr>
            <p:cNvPr id="34" name="TextBox 33"/>
            <p:cNvSpPr txBox="1"/>
            <p:nvPr/>
          </p:nvSpPr>
          <p:spPr>
            <a:xfrm>
              <a:off x="8738504" y="3043924"/>
              <a:ext cx="2207400" cy="6001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Lorem</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dolor sit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amet,ctet</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adipiscing</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elita</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SetimLorem</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ipsu</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dolor sit </a:t>
              </a:r>
              <a:r>
                <a:rPr kumimoji="0" lang="en-US" sz="13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amet</a:t>
              </a:r>
              <a:r>
                <a:rPr kumimoji="0" lang="en-US" sz="13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t>
              </a:r>
            </a:p>
          </p:txBody>
        </p:sp>
      </p:grpSp>
      <p:grpSp>
        <p:nvGrpSpPr>
          <p:cNvPr id="35" name="Group 34"/>
          <p:cNvGrpSpPr/>
          <p:nvPr/>
        </p:nvGrpSpPr>
        <p:grpSpPr>
          <a:xfrm>
            <a:off x="5469796" y="2171435"/>
            <a:ext cx="1280759" cy="2676676"/>
            <a:chOff x="9215344" y="1911176"/>
            <a:chExt cx="1525444" cy="3188047"/>
          </a:xfrm>
        </p:grpSpPr>
        <p:grpSp>
          <p:nvGrpSpPr>
            <p:cNvPr id="36" name="Group 35"/>
            <p:cNvGrpSpPr/>
            <p:nvPr/>
          </p:nvGrpSpPr>
          <p:grpSpPr>
            <a:xfrm>
              <a:off x="9215344" y="1911176"/>
              <a:ext cx="1525444" cy="3188047"/>
              <a:chOff x="9242969" y="1775841"/>
              <a:chExt cx="1742016" cy="3640668"/>
            </a:xfrm>
          </p:grpSpPr>
          <p:sp>
            <p:nvSpPr>
              <p:cNvPr id="38" name="Rectangle 5"/>
              <p:cNvSpPr>
                <a:spLocks noChangeArrowheads="1"/>
              </p:cNvSpPr>
              <p:nvPr/>
            </p:nvSpPr>
            <p:spPr bwMode="auto">
              <a:xfrm>
                <a:off x="9990152" y="3454358"/>
                <a:ext cx="239184" cy="245534"/>
              </a:xfrm>
              <a:prstGeom prst="rect">
                <a:avLst/>
              </a:prstGeom>
              <a:solidFill>
                <a:srgbClr val="2F31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6"/>
              <p:cNvSpPr>
                <a:spLocks/>
              </p:cNvSpPr>
              <p:nvPr/>
            </p:nvSpPr>
            <p:spPr bwMode="auto">
              <a:xfrm>
                <a:off x="10106568" y="4605826"/>
                <a:ext cx="618067" cy="558800"/>
              </a:xfrm>
              <a:custGeom>
                <a:avLst/>
                <a:gdLst>
                  <a:gd name="T0" fmla="*/ 287 w 287"/>
                  <a:gd name="T1" fmla="*/ 0 h 260"/>
                  <a:gd name="T2" fmla="*/ 150 w 287"/>
                  <a:gd name="T3" fmla="*/ 148 h 260"/>
                  <a:gd name="T4" fmla="*/ 150 w 287"/>
                  <a:gd name="T5" fmla="*/ 260 h 260"/>
                  <a:gd name="T6" fmla="*/ 0 w 287"/>
                  <a:gd name="T7" fmla="*/ 260 h 260"/>
                  <a:gd name="T8" fmla="*/ 0 w 287"/>
                  <a:gd name="T9" fmla="*/ 67 h 260"/>
                  <a:gd name="T10" fmla="*/ 287 w 287"/>
                  <a:gd name="T11" fmla="*/ 0 h 260"/>
                </a:gdLst>
                <a:ahLst/>
                <a:cxnLst>
                  <a:cxn ang="0">
                    <a:pos x="T0" y="T1"/>
                  </a:cxn>
                  <a:cxn ang="0">
                    <a:pos x="T2" y="T3"/>
                  </a:cxn>
                  <a:cxn ang="0">
                    <a:pos x="T4" y="T5"/>
                  </a:cxn>
                  <a:cxn ang="0">
                    <a:pos x="T6" y="T7"/>
                  </a:cxn>
                  <a:cxn ang="0">
                    <a:pos x="T8" y="T9"/>
                  </a:cxn>
                  <a:cxn ang="0">
                    <a:pos x="T10" y="T11"/>
                  </a:cxn>
                </a:cxnLst>
                <a:rect l="0" t="0" r="r" b="b"/>
                <a:pathLst>
                  <a:path w="287" h="260">
                    <a:moveTo>
                      <a:pt x="287" y="0"/>
                    </a:moveTo>
                    <a:cubicBezTo>
                      <a:pt x="287" y="0"/>
                      <a:pt x="265" y="66"/>
                      <a:pt x="150" y="148"/>
                    </a:cubicBezTo>
                    <a:cubicBezTo>
                      <a:pt x="150" y="260"/>
                      <a:pt x="150" y="260"/>
                      <a:pt x="150" y="260"/>
                    </a:cubicBezTo>
                    <a:cubicBezTo>
                      <a:pt x="0" y="260"/>
                      <a:pt x="0" y="260"/>
                      <a:pt x="0" y="260"/>
                    </a:cubicBezTo>
                    <a:cubicBezTo>
                      <a:pt x="0" y="67"/>
                      <a:pt x="0" y="67"/>
                      <a:pt x="0" y="67"/>
                    </a:cubicBezTo>
                    <a:lnTo>
                      <a:pt x="287" y="0"/>
                    </a:lnTo>
                    <a:close/>
                  </a:path>
                </a:pathLst>
              </a:custGeom>
              <a:solidFill>
                <a:srgbClr val="F89D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Rectangle 7"/>
              <p:cNvSpPr>
                <a:spLocks noChangeArrowheads="1"/>
              </p:cNvSpPr>
              <p:nvPr/>
            </p:nvSpPr>
            <p:spPr bwMode="auto">
              <a:xfrm>
                <a:off x="9867385" y="3666026"/>
                <a:ext cx="493184" cy="1054101"/>
              </a:xfrm>
              <a:prstGeom prst="rect">
                <a:avLst/>
              </a:prstGeom>
              <a:solidFill>
                <a:srgbClr val="445468"/>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Rectangle 8"/>
              <p:cNvSpPr>
                <a:spLocks noChangeArrowheads="1"/>
              </p:cNvSpPr>
              <p:nvPr/>
            </p:nvSpPr>
            <p:spPr bwMode="auto">
              <a:xfrm>
                <a:off x="9719219" y="5145576"/>
                <a:ext cx="781050" cy="270933"/>
              </a:xfrm>
              <a:prstGeom prst="rect">
                <a:avLst/>
              </a:prstGeom>
              <a:solidFill>
                <a:srgbClr val="445468"/>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Rectangle 9"/>
              <p:cNvSpPr>
                <a:spLocks noChangeArrowheads="1"/>
              </p:cNvSpPr>
              <p:nvPr/>
            </p:nvSpPr>
            <p:spPr bwMode="auto">
              <a:xfrm>
                <a:off x="10125617" y="5145576"/>
                <a:ext cx="374651" cy="270933"/>
              </a:xfrm>
              <a:prstGeom prst="rect">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10"/>
              <p:cNvSpPr>
                <a:spLocks/>
              </p:cNvSpPr>
              <p:nvPr/>
            </p:nvSpPr>
            <p:spPr bwMode="auto">
              <a:xfrm>
                <a:off x="10091752" y="3651209"/>
                <a:ext cx="660400" cy="438152"/>
              </a:xfrm>
              <a:custGeom>
                <a:avLst/>
                <a:gdLst>
                  <a:gd name="T0" fmla="*/ 81 w 307"/>
                  <a:gd name="T1" fmla="*/ 193 h 203"/>
                  <a:gd name="T2" fmla="*/ 265 w 307"/>
                  <a:gd name="T3" fmla="*/ 113 h 203"/>
                  <a:gd name="T4" fmla="*/ 297 w 307"/>
                  <a:gd name="T5" fmla="*/ 43 h 203"/>
                  <a:gd name="T6" fmla="*/ 226 w 307"/>
                  <a:gd name="T7" fmla="*/ 11 h 203"/>
                  <a:gd name="T8" fmla="*/ 43 w 307"/>
                  <a:gd name="T9" fmla="*/ 91 h 203"/>
                  <a:gd name="T10" fmla="*/ 11 w 307"/>
                  <a:gd name="T11" fmla="*/ 161 h 203"/>
                  <a:gd name="T12" fmla="*/ 81 w 307"/>
                  <a:gd name="T13" fmla="*/ 193 h 203"/>
                </a:gdLst>
                <a:ahLst/>
                <a:cxnLst>
                  <a:cxn ang="0">
                    <a:pos x="T0" y="T1"/>
                  </a:cxn>
                  <a:cxn ang="0">
                    <a:pos x="T2" y="T3"/>
                  </a:cxn>
                  <a:cxn ang="0">
                    <a:pos x="T4" y="T5"/>
                  </a:cxn>
                  <a:cxn ang="0">
                    <a:pos x="T6" y="T7"/>
                  </a:cxn>
                  <a:cxn ang="0">
                    <a:pos x="T8" y="T9"/>
                  </a:cxn>
                  <a:cxn ang="0">
                    <a:pos x="T10" y="T11"/>
                  </a:cxn>
                  <a:cxn ang="0">
                    <a:pos x="T12" y="T13"/>
                  </a:cxn>
                </a:cxnLst>
                <a:rect l="0" t="0" r="r" b="b"/>
                <a:pathLst>
                  <a:path w="307" h="203">
                    <a:moveTo>
                      <a:pt x="81" y="193"/>
                    </a:moveTo>
                    <a:cubicBezTo>
                      <a:pt x="265" y="113"/>
                      <a:pt x="265" y="113"/>
                      <a:pt x="265" y="113"/>
                    </a:cubicBezTo>
                    <a:cubicBezTo>
                      <a:pt x="293" y="103"/>
                      <a:pt x="307" y="72"/>
                      <a:pt x="297" y="43"/>
                    </a:cubicBezTo>
                    <a:cubicBezTo>
                      <a:pt x="286" y="15"/>
                      <a:pt x="255" y="0"/>
                      <a:pt x="226" y="11"/>
                    </a:cubicBezTo>
                    <a:cubicBezTo>
                      <a:pt x="43" y="91"/>
                      <a:pt x="43" y="91"/>
                      <a:pt x="43" y="91"/>
                    </a:cubicBezTo>
                    <a:cubicBezTo>
                      <a:pt x="15" y="101"/>
                      <a:pt x="0" y="132"/>
                      <a:pt x="11" y="161"/>
                    </a:cubicBezTo>
                    <a:cubicBezTo>
                      <a:pt x="21" y="189"/>
                      <a:pt x="53" y="203"/>
                      <a:pt x="81" y="193"/>
                    </a:cubicBezTo>
                    <a:close/>
                  </a:path>
                </a:pathLst>
              </a:custGeom>
              <a:solidFill>
                <a:srgbClr val="F89D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11"/>
              <p:cNvSpPr>
                <a:spLocks/>
              </p:cNvSpPr>
              <p:nvPr/>
            </p:nvSpPr>
            <p:spPr bwMode="auto">
              <a:xfrm>
                <a:off x="10106568" y="3903093"/>
                <a:ext cx="668866" cy="944034"/>
              </a:xfrm>
              <a:custGeom>
                <a:avLst/>
                <a:gdLst>
                  <a:gd name="T0" fmla="*/ 230 w 311"/>
                  <a:gd name="T1" fmla="*/ 245 h 439"/>
                  <a:gd name="T2" fmla="*/ 268 w 311"/>
                  <a:gd name="T3" fmla="*/ 229 h 439"/>
                  <a:gd name="T4" fmla="*/ 300 w 311"/>
                  <a:gd name="T5" fmla="*/ 159 h 439"/>
                  <a:gd name="T6" fmla="*/ 237 w 311"/>
                  <a:gd name="T7" fmla="*/ 125 h 439"/>
                  <a:gd name="T8" fmla="*/ 265 w 311"/>
                  <a:gd name="T9" fmla="*/ 113 h 439"/>
                  <a:gd name="T10" fmla="*/ 297 w 311"/>
                  <a:gd name="T11" fmla="*/ 42 h 439"/>
                  <a:gd name="T12" fmla="*/ 227 w 311"/>
                  <a:gd name="T13" fmla="*/ 10 h 439"/>
                  <a:gd name="T14" fmla="*/ 43 w 311"/>
                  <a:gd name="T15" fmla="*/ 90 h 439"/>
                  <a:gd name="T16" fmla="*/ 11 w 311"/>
                  <a:gd name="T17" fmla="*/ 160 h 439"/>
                  <a:gd name="T18" fmla="*/ 74 w 311"/>
                  <a:gd name="T19" fmla="*/ 194 h 439"/>
                  <a:gd name="T20" fmla="*/ 46 w 311"/>
                  <a:gd name="T21" fmla="*/ 206 h 439"/>
                  <a:gd name="T22" fmla="*/ 14 w 311"/>
                  <a:gd name="T23" fmla="*/ 276 h 439"/>
                  <a:gd name="T24" fmla="*/ 83 w 311"/>
                  <a:gd name="T25" fmla="*/ 309 h 439"/>
                  <a:gd name="T26" fmla="*/ 43 w 311"/>
                  <a:gd name="T27" fmla="*/ 326 h 439"/>
                  <a:gd name="T28" fmla="*/ 11 w 311"/>
                  <a:gd name="T29" fmla="*/ 396 h 439"/>
                  <a:gd name="T30" fmla="*/ 81 w 311"/>
                  <a:gd name="T31" fmla="*/ 428 h 439"/>
                  <a:gd name="T32" fmla="*/ 265 w 311"/>
                  <a:gd name="T33" fmla="*/ 349 h 439"/>
                  <a:gd name="T34" fmla="*/ 297 w 311"/>
                  <a:gd name="T35" fmla="*/ 279 h 439"/>
                  <a:gd name="T36" fmla="*/ 230 w 311"/>
                  <a:gd name="T37" fmla="*/ 245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1" h="439">
                    <a:moveTo>
                      <a:pt x="230" y="245"/>
                    </a:moveTo>
                    <a:cubicBezTo>
                      <a:pt x="268" y="229"/>
                      <a:pt x="268" y="229"/>
                      <a:pt x="268" y="229"/>
                    </a:cubicBezTo>
                    <a:cubicBezTo>
                      <a:pt x="296" y="219"/>
                      <a:pt x="311" y="187"/>
                      <a:pt x="300" y="159"/>
                    </a:cubicBezTo>
                    <a:cubicBezTo>
                      <a:pt x="291" y="133"/>
                      <a:pt x="263" y="119"/>
                      <a:pt x="237" y="125"/>
                    </a:cubicBezTo>
                    <a:cubicBezTo>
                      <a:pt x="265" y="113"/>
                      <a:pt x="265" y="113"/>
                      <a:pt x="265" y="113"/>
                    </a:cubicBezTo>
                    <a:cubicBezTo>
                      <a:pt x="293" y="102"/>
                      <a:pt x="307" y="71"/>
                      <a:pt x="297" y="42"/>
                    </a:cubicBezTo>
                    <a:cubicBezTo>
                      <a:pt x="286" y="14"/>
                      <a:pt x="255" y="0"/>
                      <a:pt x="227" y="10"/>
                    </a:cubicBezTo>
                    <a:cubicBezTo>
                      <a:pt x="43" y="90"/>
                      <a:pt x="43" y="90"/>
                      <a:pt x="43" y="90"/>
                    </a:cubicBezTo>
                    <a:cubicBezTo>
                      <a:pt x="14" y="100"/>
                      <a:pt x="0" y="132"/>
                      <a:pt x="11" y="160"/>
                    </a:cubicBezTo>
                    <a:cubicBezTo>
                      <a:pt x="21" y="186"/>
                      <a:pt x="48" y="200"/>
                      <a:pt x="74" y="194"/>
                    </a:cubicBezTo>
                    <a:cubicBezTo>
                      <a:pt x="46" y="206"/>
                      <a:pt x="46" y="206"/>
                      <a:pt x="46" y="206"/>
                    </a:cubicBezTo>
                    <a:cubicBezTo>
                      <a:pt x="18" y="217"/>
                      <a:pt x="4" y="248"/>
                      <a:pt x="14" y="276"/>
                    </a:cubicBezTo>
                    <a:cubicBezTo>
                      <a:pt x="25" y="304"/>
                      <a:pt x="55" y="319"/>
                      <a:pt x="83" y="309"/>
                    </a:cubicBezTo>
                    <a:cubicBezTo>
                      <a:pt x="43" y="326"/>
                      <a:pt x="43" y="326"/>
                      <a:pt x="43" y="326"/>
                    </a:cubicBezTo>
                    <a:cubicBezTo>
                      <a:pt x="14" y="337"/>
                      <a:pt x="0" y="368"/>
                      <a:pt x="11" y="396"/>
                    </a:cubicBezTo>
                    <a:cubicBezTo>
                      <a:pt x="21" y="425"/>
                      <a:pt x="53" y="439"/>
                      <a:pt x="81" y="428"/>
                    </a:cubicBezTo>
                    <a:cubicBezTo>
                      <a:pt x="265" y="349"/>
                      <a:pt x="265" y="349"/>
                      <a:pt x="265" y="349"/>
                    </a:cubicBezTo>
                    <a:cubicBezTo>
                      <a:pt x="293" y="339"/>
                      <a:pt x="307" y="307"/>
                      <a:pt x="297" y="279"/>
                    </a:cubicBezTo>
                    <a:cubicBezTo>
                      <a:pt x="287" y="252"/>
                      <a:pt x="257" y="237"/>
                      <a:pt x="230" y="245"/>
                    </a:cubicBezTo>
                    <a:close/>
                  </a:path>
                </a:pathLst>
              </a:custGeom>
              <a:solidFill>
                <a:srgbClr val="F89D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12"/>
              <p:cNvSpPr>
                <a:spLocks noEditPoints="1"/>
              </p:cNvSpPr>
              <p:nvPr/>
            </p:nvSpPr>
            <p:spPr bwMode="auto">
              <a:xfrm>
                <a:off x="9242969" y="1775841"/>
                <a:ext cx="1742016" cy="1735668"/>
              </a:xfrm>
              <a:custGeom>
                <a:avLst/>
                <a:gdLst>
                  <a:gd name="T0" fmla="*/ 404 w 809"/>
                  <a:gd name="T1" fmla="*/ 60 h 808"/>
                  <a:gd name="T2" fmla="*/ 60 w 809"/>
                  <a:gd name="T3" fmla="*/ 404 h 808"/>
                  <a:gd name="T4" fmla="*/ 404 w 809"/>
                  <a:gd name="T5" fmla="*/ 748 h 808"/>
                  <a:gd name="T6" fmla="*/ 748 w 809"/>
                  <a:gd name="T7" fmla="*/ 404 h 808"/>
                  <a:gd name="T8" fmla="*/ 404 w 809"/>
                  <a:gd name="T9" fmla="*/ 60 h 808"/>
                  <a:gd name="T10" fmla="*/ 404 w 809"/>
                  <a:gd name="T11" fmla="*/ 808 h 808"/>
                  <a:gd name="T12" fmla="*/ 0 w 809"/>
                  <a:gd name="T13" fmla="*/ 404 h 808"/>
                  <a:gd name="T14" fmla="*/ 404 w 809"/>
                  <a:gd name="T15" fmla="*/ 0 h 808"/>
                  <a:gd name="T16" fmla="*/ 809 w 809"/>
                  <a:gd name="T17" fmla="*/ 404 h 808"/>
                  <a:gd name="T18" fmla="*/ 404 w 809"/>
                  <a:gd name="T19" fmla="*/ 808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9" h="808">
                    <a:moveTo>
                      <a:pt x="404" y="60"/>
                    </a:moveTo>
                    <a:cubicBezTo>
                      <a:pt x="215" y="60"/>
                      <a:pt x="60" y="214"/>
                      <a:pt x="60" y="404"/>
                    </a:cubicBezTo>
                    <a:cubicBezTo>
                      <a:pt x="60" y="593"/>
                      <a:pt x="215" y="748"/>
                      <a:pt x="404" y="748"/>
                    </a:cubicBezTo>
                    <a:cubicBezTo>
                      <a:pt x="594" y="748"/>
                      <a:pt x="748" y="593"/>
                      <a:pt x="748" y="404"/>
                    </a:cubicBezTo>
                    <a:cubicBezTo>
                      <a:pt x="748" y="214"/>
                      <a:pt x="594" y="60"/>
                      <a:pt x="404" y="60"/>
                    </a:cubicBezTo>
                    <a:close/>
                    <a:moveTo>
                      <a:pt x="404" y="808"/>
                    </a:moveTo>
                    <a:cubicBezTo>
                      <a:pt x="181" y="808"/>
                      <a:pt x="0" y="627"/>
                      <a:pt x="0" y="404"/>
                    </a:cubicBezTo>
                    <a:cubicBezTo>
                      <a:pt x="0" y="181"/>
                      <a:pt x="181" y="0"/>
                      <a:pt x="404" y="0"/>
                    </a:cubicBezTo>
                    <a:cubicBezTo>
                      <a:pt x="627" y="0"/>
                      <a:pt x="809" y="181"/>
                      <a:pt x="809" y="404"/>
                    </a:cubicBezTo>
                    <a:cubicBezTo>
                      <a:pt x="809" y="627"/>
                      <a:pt x="627" y="808"/>
                      <a:pt x="404" y="808"/>
                    </a:cubicBezTo>
                    <a:close/>
                  </a:path>
                </a:pathLst>
              </a:custGeom>
              <a:solidFill>
                <a:srgbClr val="4454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13"/>
              <p:cNvSpPr>
                <a:spLocks/>
              </p:cNvSpPr>
              <p:nvPr/>
            </p:nvSpPr>
            <p:spPr bwMode="auto">
              <a:xfrm>
                <a:off x="9571054" y="3915792"/>
                <a:ext cx="867832" cy="1248833"/>
              </a:xfrm>
              <a:custGeom>
                <a:avLst/>
                <a:gdLst>
                  <a:gd name="T0" fmla="*/ 364 w 403"/>
                  <a:gd name="T1" fmla="*/ 50 h 581"/>
                  <a:gd name="T2" fmla="*/ 268 w 403"/>
                  <a:gd name="T3" fmla="*/ 7 h 581"/>
                  <a:gd name="T4" fmla="*/ 206 w 403"/>
                  <a:gd name="T5" fmla="*/ 4 h 581"/>
                  <a:gd name="T6" fmla="*/ 105 w 403"/>
                  <a:gd name="T7" fmla="*/ 4 h 581"/>
                  <a:gd name="T8" fmla="*/ 63 w 403"/>
                  <a:gd name="T9" fmla="*/ 4 h 581"/>
                  <a:gd name="T10" fmla="*/ 0 w 403"/>
                  <a:gd name="T11" fmla="*/ 60 h 581"/>
                  <a:gd name="T12" fmla="*/ 0 w 403"/>
                  <a:gd name="T13" fmla="*/ 103 h 581"/>
                  <a:gd name="T14" fmla="*/ 0 w 403"/>
                  <a:gd name="T15" fmla="*/ 405 h 581"/>
                  <a:gd name="T16" fmla="*/ 93 w 403"/>
                  <a:gd name="T17" fmla="*/ 508 h 581"/>
                  <a:gd name="T18" fmla="*/ 93 w 403"/>
                  <a:gd name="T19" fmla="*/ 581 h 581"/>
                  <a:gd name="T20" fmla="*/ 258 w 403"/>
                  <a:gd name="T21" fmla="*/ 581 h 581"/>
                  <a:gd name="T22" fmla="*/ 258 w 403"/>
                  <a:gd name="T23" fmla="*/ 448 h 581"/>
                  <a:gd name="T24" fmla="*/ 258 w 403"/>
                  <a:gd name="T25" fmla="*/ 415 h 581"/>
                  <a:gd name="T26" fmla="*/ 141 w 403"/>
                  <a:gd name="T27" fmla="*/ 111 h 581"/>
                  <a:gd name="T28" fmla="*/ 237 w 403"/>
                  <a:gd name="T29" fmla="*/ 113 h 581"/>
                  <a:gd name="T30" fmla="*/ 319 w 403"/>
                  <a:gd name="T31" fmla="*/ 149 h 581"/>
                  <a:gd name="T32" fmla="*/ 391 w 403"/>
                  <a:gd name="T33" fmla="*/ 122 h 581"/>
                  <a:gd name="T34" fmla="*/ 364 w 403"/>
                  <a:gd name="T35" fmla="*/ 5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3" h="581">
                    <a:moveTo>
                      <a:pt x="364" y="50"/>
                    </a:moveTo>
                    <a:cubicBezTo>
                      <a:pt x="268" y="7"/>
                      <a:pt x="268" y="7"/>
                      <a:pt x="268" y="7"/>
                    </a:cubicBezTo>
                    <a:cubicBezTo>
                      <a:pt x="254" y="0"/>
                      <a:pt x="213" y="4"/>
                      <a:pt x="206" y="4"/>
                    </a:cubicBezTo>
                    <a:cubicBezTo>
                      <a:pt x="105" y="4"/>
                      <a:pt x="105" y="4"/>
                      <a:pt x="105" y="4"/>
                    </a:cubicBezTo>
                    <a:cubicBezTo>
                      <a:pt x="63" y="4"/>
                      <a:pt x="63" y="4"/>
                      <a:pt x="63" y="4"/>
                    </a:cubicBezTo>
                    <a:cubicBezTo>
                      <a:pt x="31" y="4"/>
                      <a:pt x="0" y="27"/>
                      <a:pt x="0" y="60"/>
                    </a:cubicBezTo>
                    <a:cubicBezTo>
                      <a:pt x="0" y="103"/>
                      <a:pt x="0" y="103"/>
                      <a:pt x="0" y="103"/>
                    </a:cubicBezTo>
                    <a:cubicBezTo>
                      <a:pt x="0" y="405"/>
                      <a:pt x="0" y="405"/>
                      <a:pt x="0" y="405"/>
                    </a:cubicBezTo>
                    <a:cubicBezTo>
                      <a:pt x="0" y="459"/>
                      <a:pt x="42" y="503"/>
                      <a:pt x="93" y="508"/>
                    </a:cubicBezTo>
                    <a:cubicBezTo>
                      <a:pt x="93" y="581"/>
                      <a:pt x="93" y="581"/>
                      <a:pt x="93" y="581"/>
                    </a:cubicBezTo>
                    <a:cubicBezTo>
                      <a:pt x="258" y="581"/>
                      <a:pt x="258" y="581"/>
                      <a:pt x="258" y="581"/>
                    </a:cubicBezTo>
                    <a:cubicBezTo>
                      <a:pt x="258" y="448"/>
                      <a:pt x="258" y="448"/>
                      <a:pt x="258" y="448"/>
                    </a:cubicBezTo>
                    <a:cubicBezTo>
                      <a:pt x="258" y="415"/>
                      <a:pt x="258" y="415"/>
                      <a:pt x="258" y="415"/>
                    </a:cubicBezTo>
                    <a:cubicBezTo>
                      <a:pt x="258" y="228"/>
                      <a:pt x="141" y="111"/>
                      <a:pt x="141" y="111"/>
                    </a:cubicBezTo>
                    <a:cubicBezTo>
                      <a:pt x="141" y="111"/>
                      <a:pt x="213" y="111"/>
                      <a:pt x="237" y="113"/>
                    </a:cubicBezTo>
                    <a:cubicBezTo>
                      <a:pt x="261" y="116"/>
                      <a:pt x="319" y="149"/>
                      <a:pt x="319" y="149"/>
                    </a:cubicBezTo>
                    <a:cubicBezTo>
                      <a:pt x="346" y="162"/>
                      <a:pt x="379" y="150"/>
                      <a:pt x="391" y="122"/>
                    </a:cubicBezTo>
                    <a:cubicBezTo>
                      <a:pt x="403" y="95"/>
                      <a:pt x="392" y="62"/>
                      <a:pt x="364" y="50"/>
                    </a:cubicBezTo>
                    <a:close/>
                  </a:path>
                </a:pathLst>
              </a:custGeom>
              <a:solidFill>
                <a:srgbClr val="FBB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7" name="Shape 1094"/>
            <p:cNvSpPr/>
            <p:nvPr/>
          </p:nvSpPr>
          <p:spPr>
            <a:xfrm>
              <a:off x="9712529" y="2496936"/>
              <a:ext cx="555026" cy="396377"/>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rgbClr val="445468"/>
            </a:solidFill>
            <a:ln w="127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1200" cap="none" spc="0" normalizeH="0" baseline="0" noProof="0">
                <a:ln>
                  <a:noFill/>
                </a:ln>
                <a:solidFill>
                  <a:srgbClr val="FFFFFF"/>
                </a:solidFill>
                <a:effectLst/>
                <a:uLnTx/>
                <a:uFillTx/>
                <a:latin typeface="Helvetica Light"/>
                <a:sym typeface="Helvetica Light"/>
              </a:endParaRPr>
            </a:p>
          </p:txBody>
        </p:sp>
      </p:grpSp>
      <p:grpSp>
        <p:nvGrpSpPr>
          <p:cNvPr id="2" name="Group 1"/>
          <p:cNvGrpSpPr/>
          <p:nvPr/>
        </p:nvGrpSpPr>
        <p:grpSpPr>
          <a:xfrm>
            <a:off x="4529136" y="5259813"/>
            <a:ext cx="3173961" cy="744631"/>
            <a:chOff x="4529136" y="5259813"/>
            <a:chExt cx="3173961" cy="744631"/>
          </a:xfrm>
        </p:grpSpPr>
        <p:sp>
          <p:nvSpPr>
            <p:cNvPr id="60" name="TextBox 59"/>
            <p:cNvSpPr txBox="1"/>
            <p:nvPr/>
          </p:nvSpPr>
          <p:spPr>
            <a:xfrm>
              <a:off x="4529136" y="5259813"/>
              <a:ext cx="3173961"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Lorem ipsum dolor  amet put any thing here please.</a:t>
              </a:r>
              <a:endParaRPr kumimoji="0" lang="en-US" sz="14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endParaRPr>
            </a:p>
          </p:txBody>
        </p:sp>
        <p:grpSp>
          <p:nvGrpSpPr>
            <p:cNvPr id="61" name="Group 60"/>
            <p:cNvGrpSpPr/>
            <p:nvPr/>
          </p:nvGrpSpPr>
          <p:grpSpPr>
            <a:xfrm flipV="1">
              <a:off x="5790474" y="5919561"/>
              <a:ext cx="608162" cy="84883"/>
              <a:chOff x="5317188" y="3092930"/>
              <a:chExt cx="1537345" cy="214571"/>
            </a:xfrm>
            <a:solidFill>
              <a:schemeClr val="accent4"/>
            </a:solidFill>
          </p:grpSpPr>
          <p:sp>
            <p:nvSpPr>
              <p:cNvPr id="62" name="5-Point Star 61"/>
              <p:cNvSpPr/>
              <p:nvPr/>
            </p:nvSpPr>
            <p:spPr>
              <a:xfrm>
                <a:off x="5317188" y="3092930"/>
                <a:ext cx="214571" cy="214571"/>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3" name="5-Point Star 62"/>
              <p:cNvSpPr/>
              <p:nvPr/>
            </p:nvSpPr>
            <p:spPr>
              <a:xfrm>
                <a:off x="5651581" y="3092930"/>
                <a:ext cx="214571" cy="214571"/>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4" name="5-Point Star 63"/>
              <p:cNvSpPr/>
              <p:nvPr/>
            </p:nvSpPr>
            <p:spPr>
              <a:xfrm>
                <a:off x="5983013" y="3092930"/>
                <a:ext cx="214571" cy="214571"/>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5-Point Star 64"/>
              <p:cNvSpPr/>
              <p:nvPr/>
            </p:nvSpPr>
            <p:spPr>
              <a:xfrm>
                <a:off x="6317406" y="3092930"/>
                <a:ext cx="214571" cy="214571"/>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6" name="5-Point Star 65"/>
              <p:cNvSpPr/>
              <p:nvPr/>
            </p:nvSpPr>
            <p:spPr>
              <a:xfrm>
                <a:off x="6639962" y="3092930"/>
                <a:ext cx="214571" cy="214571"/>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sp>
        <p:nvSpPr>
          <p:cNvPr id="67" name="TextBox 66"/>
          <p:cNvSpPr txBox="1"/>
          <p:nvPr/>
        </p:nvSpPr>
        <p:spPr>
          <a:xfrm>
            <a:off x="11085826" y="6282371"/>
            <a:ext cx="341794" cy="328350"/>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68" name="TextBox 67"/>
          <p:cNvSpPr txBox="1"/>
          <p:nvPr/>
        </p:nvSpPr>
        <p:spPr>
          <a:xfrm>
            <a:off x="10973537" y="6300157"/>
            <a:ext cx="55684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3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sz="13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342502700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42" presetClass="entr" presetSubtype="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1000"/>
                                        <p:tgtEl>
                                          <p:spTgt spid="35"/>
                                        </p:tgtEl>
                                      </p:cBhvr>
                                    </p:animEffect>
                                    <p:anim calcmode="lin" valueType="num">
                                      <p:cBhvr>
                                        <p:cTn id="16" dur="1000" fill="hold"/>
                                        <p:tgtEl>
                                          <p:spTgt spid="35"/>
                                        </p:tgtEl>
                                        <p:attrNameLst>
                                          <p:attrName>ppt_x</p:attrName>
                                        </p:attrNameLst>
                                      </p:cBhvr>
                                      <p:tavLst>
                                        <p:tav tm="0">
                                          <p:val>
                                            <p:strVal val="#ppt_x"/>
                                          </p:val>
                                        </p:tav>
                                        <p:tav tm="100000">
                                          <p:val>
                                            <p:strVal val="#ppt_x"/>
                                          </p:val>
                                        </p:tav>
                                      </p:tavLst>
                                    </p:anim>
                                    <p:anim calcmode="lin" valueType="num">
                                      <p:cBhvr>
                                        <p:cTn id="17" dur="1000" fill="hold"/>
                                        <p:tgtEl>
                                          <p:spTgt spid="35"/>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2" presetClass="entr" presetSubtype="4"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500"/>
                                        <p:tgtEl>
                                          <p:spTgt spid="25"/>
                                        </p:tgtEl>
                                      </p:cBhvr>
                                    </p:animEffect>
                                  </p:childTnLst>
                                </p:cTn>
                              </p:par>
                            </p:childTnLst>
                          </p:cTn>
                        </p:par>
                        <p:par>
                          <p:cTn id="22" fill="hold">
                            <p:stCondLst>
                              <p:cond delay="2750"/>
                            </p:stCondLst>
                            <p:childTnLst>
                              <p:par>
                                <p:cTn id="23" presetID="10"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3250"/>
                            </p:stCondLst>
                            <p:childTnLst>
                              <p:par>
                                <p:cTn id="27" presetID="22" presetClass="entr" presetSubtype="1"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up)">
                                      <p:cBhvr>
                                        <p:cTn id="29" dur="500"/>
                                        <p:tgtEl>
                                          <p:spTgt spid="27"/>
                                        </p:tgtEl>
                                      </p:cBhvr>
                                    </p:animEffect>
                                  </p:childTnLst>
                                </p:cTn>
                              </p:par>
                            </p:childTnLst>
                          </p:cTn>
                        </p:par>
                        <p:par>
                          <p:cTn id="30" fill="hold">
                            <p:stCondLst>
                              <p:cond delay="3750"/>
                            </p:stCondLst>
                            <p:childTnLst>
                              <p:par>
                                <p:cTn id="31" presetID="10" presetClass="entr" presetSubtype="0"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childTnLst>
                          </p:cTn>
                        </p:par>
                        <p:par>
                          <p:cTn id="34" fill="hold">
                            <p:stCondLst>
                              <p:cond delay="4250"/>
                            </p:stCondLst>
                            <p:childTnLst>
                              <p:par>
                                <p:cTn id="35" presetID="22" presetClass="entr" presetSubtype="4"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down)">
                                      <p:cBhvr>
                                        <p:cTn id="37" dur="500"/>
                                        <p:tgtEl>
                                          <p:spTgt spid="26"/>
                                        </p:tgtEl>
                                      </p:cBhvr>
                                    </p:animEffect>
                                  </p:childTnLst>
                                </p:cTn>
                              </p:par>
                            </p:childTnLst>
                          </p:cTn>
                        </p:par>
                        <p:par>
                          <p:cTn id="38" fill="hold">
                            <p:stCondLst>
                              <p:cond delay="4750"/>
                            </p:stCondLst>
                            <p:childTnLst>
                              <p:par>
                                <p:cTn id="39" presetID="10"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childTnLst>
                          </p:cTn>
                        </p:par>
                        <p:par>
                          <p:cTn id="42" fill="hold">
                            <p:stCondLst>
                              <p:cond delay="5250"/>
                            </p:stCondLst>
                            <p:childTnLst>
                              <p:par>
                                <p:cTn id="43" presetID="22" presetClass="entr" presetSubtype="1"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up)">
                                      <p:cBhvr>
                                        <p:cTn id="45" dur="500"/>
                                        <p:tgtEl>
                                          <p:spTgt spid="28"/>
                                        </p:tgtEl>
                                      </p:cBhvr>
                                    </p:animEffect>
                                  </p:childTnLst>
                                </p:cTn>
                              </p:par>
                            </p:childTnLst>
                          </p:cTn>
                        </p:par>
                        <p:par>
                          <p:cTn id="46" fill="hold">
                            <p:stCondLst>
                              <p:cond delay="5750"/>
                            </p:stCondLst>
                            <p:childTnLst>
                              <p:par>
                                <p:cTn id="47" presetID="10" presetClass="entr" presetSubtype="0"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par>
                          <p:cTn id="50" fill="hold">
                            <p:stCondLst>
                              <p:cond delay="6250"/>
                            </p:stCondLst>
                            <p:childTnLst>
                              <p:par>
                                <p:cTn id="51" presetID="42" presetClass="entr" presetSubtype="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500"/>
                                        <p:tgtEl>
                                          <p:spTgt spid="2"/>
                                        </p:tgtEl>
                                      </p:cBhvr>
                                    </p:animEffect>
                                    <p:anim calcmode="lin" valueType="num">
                                      <p:cBhvr>
                                        <p:cTn id="54" dur="500" fill="hold"/>
                                        <p:tgtEl>
                                          <p:spTgt spid="2"/>
                                        </p:tgtEl>
                                        <p:attrNameLst>
                                          <p:attrName>ppt_x</p:attrName>
                                        </p:attrNameLst>
                                      </p:cBhvr>
                                      <p:tavLst>
                                        <p:tav tm="0">
                                          <p:val>
                                            <p:strVal val="#ppt_x"/>
                                          </p:val>
                                        </p:tav>
                                        <p:tav tm="100000">
                                          <p:val>
                                            <p:strVal val="#ppt_x"/>
                                          </p:val>
                                        </p:tav>
                                      </p:tavLst>
                                    </p:anim>
                                    <p:anim calcmode="lin" valueType="num">
                                      <p:cBhvr>
                                        <p:cTn id="5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5" grpId="0" animBg="1"/>
      <p:bldP spid="26" grpId="0" animBg="1"/>
      <p:bldP spid="27" grpId="0" animBg="1"/>
      <p:bldP spid="2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3800" dirty="0">
                <a:solidFill>
                  <a:prstClr val="white">
                    <a:lumMod val="50000"/>
                  </a:prstClr>
                </a:solidFill>
                <a:latin typeface="Lato Light" panose="020F0302020204030203" pitchFamily="34" charset="0"/>
                <a:ea typeface="Fira Sans ExtraBold Italic" panose="00000900000000000000" pitchFamily="50" charset="0"/>
                <a:cs typeface="Clear Sans Light" panose="020B0303030202020304" pitchFamily="34" charset="0"/>
              </a:rPr>
              <a:t>设备产品控制</a:t>
            </a:r>
            <a:endParaRPr kumimoji="0" lang="en-GB"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grpSp>
        <p:nvGrpSpPr>
          <p:cNvPr id="19" name="Group 18"/>
          <p:cNvGrpSpPr/>
          <p:nvPr/>
        </p:nvGrpSpPr>
        <p:grpSpPr>
          <a:xfrm>
            <a:off x="4724929" y="1764160"/>
            <a:ext cx="4106296" cy="4220230"/>
            <a:chOff x="4115329" y="1764160"/>
            <a:chExt cx="4106296" cy="4220230"/>
          </a:xfrm>
        </p:grpSpPr>
        <p:sp>
          <p:nvSpPr>
            <p:cNvPr id="20" name="Freeform 5"/>
            <p:cNvSpPr>
              <a:spLocks/>
            </p:cNvSpPr>
            <p:nvPr/>
          </p:nvSpPr>
          <p:spPr bwMode="auto">
            <a:xfrm>
              <a:off x="6996247" y="2908156"/>
              <a:ext cx="427836" cy="520844"/>
            </a:xfrm>
            <a:custGeom>
              <a:avLst/>
              <a:gdLst>
                <a:gd name="T0" fmla="*/ 0 w 368"/>
                <a:gd name="T1" fmla="*/ 244 h 448"/>
                <a:gd name="T2" fmla="*/ 0 w 368"/>
                <a:gd name="T3" fmla="*/ 244 h 448"/>
                <a:gd name="T4" fmla="*/ 16 w 368"/>
                <a:gd name="T5" fmla="*/ 276 h 448"/>
                <a:gd name="T6" fmla="*/ 34 w 368"/>
                <a:gd name="T7" fmla="*/ 306 h 448"/>
                <a:gd name="T8" fmla="*/ 54 w 368"/>
                <a:gd name="T9" fmla="*/ 334 h 448"/>
                <a:gd name="T10" fmla="*/ 72 w 368"/>
                <a:gd name="T11" fmla="*/ 360 h 448"/>
                <a:gd name="T12" fmla="*/ 94 w 368"/>
                <a:gd name="T13" fmla="*/ 384 h 448"/>
                <a:gd name="T14" fmla="*/ 116 w 368"/>
                <a:gd name="T15" fmla="*/ 406 h 448"/>
                <a:gd name="T16" fmla="*/ 140 w 368"/>
                <a:gd name="T17" fmla="*/ 424 h 448"/>
                <a:gd name="T18" fmla="*/ 164 w 368"/>
                <a:gd name="T19" fmla="*/ 440 h 448"/>
                <a:gd name="T20" fmla="*/ 164 w 368"/>
                <a:gd name="T21" fmla="*/ 440 h 448"/>
                <a:gd name="T22" fmla="*/ 184 w 368"/>
                <a:gd name="T23" fmla="*/ 446 h 448"/>
                <a:gd name="T24" fmla="*/ 204 w 368"/>
                <a:gd name="T25" fmla="*/ 448 h 448"/>
                <a:gd name="T26" fmla="*/ 222 w 368"/>
                <a:gd name="T27" fmla="*/ 448 h 448"/>
                <a:gd name="T28" fmla="*/ 240 w 368"/>
                <a:gd name="T29" fmla="*/ 444 h 448"/>
                <a:gd name="T30" fmla="*/ 256 w 368"/>
                <a:gd name="T31" fmla="*/ 440 h 448"/>
                <a:gd name="T32" fmla="*/ 272 w 368"/>
                <a:gd name="T33" fmla="*/ 432 h 448"/>
                <a:gd name="T34" fmla="*/ 288 w 368"/>
                <a:gd name="T35" fmla="*/ 422 h 448"/>
                <a:gd name="T36" fmla="*/ 302 w 368"/>
                <a:gd name="T37" fmla="*/ 412 h 448"/>
                <a:gd name="T38" fmla="*/ 314 w 368"/>
                <a:gd name="T39" fmla="*/ 400 h 448"/>
                <a:gd name="T40" fmla="*/ 326 w 368"/>
                <a:gd name="T41" fmla="*/ 388 h 448"/>
                <a:gd name="T42" fmla="*/ 336 w 368"/>
                <a:gd name="T43" fmla="*/ 374 h 448"/>
                <a:gd name="T44" fmla="*/ 346 w 368"/>
                <a:gd name="T45" fmla="*/ 360 h 448"/>
                <a:gd name="T46" fmla="*/ 352 w 368"/>
                <a:gd name="T47" fmla="*/ 346 h 448"/>
                <a:gd name="T48" fmla="*/ 358 w 368"/>
                <a:gd name="T49" fmla="*/ 334 h 448"/>
                <a:gd name="T50" fmla="*/ 362 w 368"/>
                <a:gd name="T51" fmla="*/ 320 h 448"/>
                <a:gd name="T52" fmla="*/ 362 w 368"/>
                <a:gd name="T53" fmla="*/ 308 h 448"/>
                <a:gd name="T54" fmla="*/ 362 w 368"/>
                <a:gd name="T55" fmla="*/ 308 h 448"/>
                <a:gd name="T56" fmla="*/ 366 w 368"/>
                <a:gd name="T57" fmla="*/ 264 h 448"/>
                <a:gd name="T58" fmla="*/ 368 w 368"/>
                <a:gd name="T59" fmla="*/ 246 h 448"/>
                <a:gd name="T60" fmla="*/ 366 w 368"/>
                <a:gd name="T61" fmla="*/ 228 h 448"/>
                <a:gd name="T62" fmla="*/ 366 w 368"/>
                <a:gd name="T63" fmla="*/ 228 h 448"/>
                <a:gd name="T64" fmla="*/ 364 w 368"/>
                <a:gd name="T65" fmla="*/ 214 h 448"/>
                <a:gd name="T66" fmla="*/ 358 w 368"/>
                <a:gd name="T67" fmla="*/ 202 h 448"/>
                <a:gd name="T68" fmla="*/ 246 w 368"/>
                <a:gd name="T69" fmla="*/ 0 h 448"/>
                <a:gd name="T70" fmla="*/ 0 w 368"/>
                <a:gd name="T71" fmla="*/ 244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8" h="448">
                  <a:moveTo>
                    <a:pt x="0" y="244"/>
                  </a:moveTo>
                  <a:lnTo>
                    <a:pt x="0" y="244"/>
                  </a:lnTo>
                  <a:lnTo>
                    <a:pt x="16" y="276"/>
                  </a:lnTo>
                  <a:lnTo>
                    <a:pt x="34" y="306"/>
                  </a:lnTo>
                  <a:lnTo>
                    <a:pt x="54" y="334"/>
                  </a:lnTo>
                  <a:lnTo>
                    <a:pt x="72" y="360"/>
                  </a:lnTo>
                  <a:lnTo>
                    <a:pt x="94" y="384"/>
                  </a:lnTo>
                  <a:lnTo>
                    <a:pt x="116" y="406"/>
                  </a:lnTo>
                  <a:lnTo>
                    <a:pt x="140" y="424"/>
                  </a:lnTo>
                  <a:lnTo>
                    <a:pt x="164" y="440"/>
                  </a:lnTo>
                  <a:lnTo>
                    <a:pt x="164" y="440"/>
                  </a:lnTo>
                  <a:lnTo>
                    <a:pt x="184" y="446"/>
                  </a:lnTo>
                  <a:lnTo>
                    <a:pt x="204" y="448"/>
                  </a:lnTo>
                  <a:lnTo>
                    <a:pt x="222" y="448"/>
                  </a:lnTo>
                  <a:lnTo>
                    <a:pt x="240" y="444"/>
                  </a:lnTo>
                  <a:lnTo>
                    <a:pt x="256" y="440"/>
                  </a:lnTo>
                  <a:lnTo>
                    <a:pt x="272" y="432"/>
                  </a:lnTo>
                  <a:lnTo>
                    <a:pt x="288" y="422"/>
                  </a:lnTo>
                  <a:lnTo>
                    <a:pt x="302" y="412"/>
                  </a:lnTo>
                  <a:lnTo>
                    <a:pt x="314" y="400"/>
                  </a:lnTo>
                  <a:lnTo>
                    <a:pt x="326" y="388"/>
                  </a:lnTo>
                  <a:lnTo>
                    <a:pt x="336" y="374"/>
                  </a:lnTo>
                  <a:lnTo>
                    <a:pt x="346" y="360"/>
                  </a:lnTo>
                  <a:lnTo>
                    <a:pt x="352" y="346"/>
                  </a:lnTo>
                  <a:lnTo>
                    <a:pt x="358" y="334"/>
                  </a:lnTo>
                  <a:lnTo>
                    <a:pt x="362" y="320"/>
                  </a:lnTo>
                  <a:lnTo>
                    <a:pt x="362" y="308"/>
                  </a:lnTo>
                  <a:lnTo>
                    <a:pt x="362" y="308"/>
                  </a:lnTo>
                  <a:lnTo>
                    <a:pt x="366" y="264"/>
                  </a:lnTo>
                  <a:lnTo>
                    <a:pt x="368" y="246"/>
                  </a:lnTo>
                  <a:lnTo>
                    <a:pt x="366" y="228"/>
                  </a:lnTo>
                  <a:lnTo>
                    <a:pt x="366" y="228"/>
                  </a:lnTo>
                  <a:lnTo>
                    <a:pt x="364" y="214"/>
                  </a:lnTo>
                  <a:lnTo>
                    <a:pt x="358" y="202"/>
                  </a:lnTo>
                  <a:lnTo>
                    <a:pt x="246" y="0"/>
                  </a:lnTo>
                  <a:lnTo>
                    <a:pt x="0" y="244"/>
                  </a:lnTo>
                  <a:close/>
                </a:path>
              </a:pathLst>
            </a:custGeom>
            <a:solidFill>
              <a:srgbClr val="F6CB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6"/>
            <p:cNvSpPr>
              <a:spLocks/>
            </p:cNvSpPr>
            <p:nvPr/>
          </p:nvSpPr>
          <p:spPr bwMode="auto">
            <a:xfrm>
              <a:off x="7093905" y="3068595"/>
              <a:ext cx="211593" cy="234845"/>
            </a:xfrm>
            <a:custGeom>
              <a:avLst/>
              <a:gdLst>
                <a:gd name="T0" fmla="*/ 182 w 182"/>
                <a:gd name="T1" fmla="*/ 126 h 202"/>
                <a:gd name="T2" fmla="*/ 182 w 182"/>
                <a:gd name="T3" fmla="*/ 126 h 202"/>
                <a:gd name="T4" fmla="*/ 180 w 182"/>
                <a:gd name="T5" fmla="*/ 138 h 202"/>
                <a:gd name="T6" fmla="*/ 178 w 182"/>
                <a:gd name="T7" fmla="*/ 150 h 202"/>
                <a:gd name="T8" fmla="*/ 174 w 182"/>
                <a:gd name="T9" fmla="*/ 162 h 202"/>
                <a:gd name="T10" fmla="*/ 170 w 182"/>
                <a:gd name="T11" fmla="*/ 174 h 202"/>
                <a:gd name="T12" fmla="*/ 162 w 182"/>
                <a:gd name="T13" fmla="*/ 186 h 202"/>
                <a:gd name="T14" fmla="*/ 152 w 182"/>
                <a:gd name="T15" fmla="*/ 194 h 202"/>
                <a:gd name="T16" fmla="*/ 146 w 182"/>
                <a:gd name="T17" fmla="*/ 198 h 202"/>
                <a:gd name="T18" fmla="*/ 138 w 182"/>
                <a:gd name="T19" fmla="*/ 200 h 202"/>
                <a:gd name="T20" fmla="*/ 138 w 182"/>
                <a:gd name="T21" fmla="*/ 200 h 202"/>
                <a:gd name="T22" fmla="*/ 122 w 182"/>
                <a:gd name="T23" fmla="*/ 202 h 202"/>
                <a:gd name="T24" fmla="*/ 106 w 182"/>
                <a:gd name="T25" fmla="*/ 202 h 202"/>
                <a:gd name="T26" fmla="*/ 86 w 182"/>
                <a:gd name="T27" fmla="*/ 202 h 202"/>
                <a:gd name="T28" fmla="*/ 66 w 182"/>
                <a:gd name="T29" fmla="*/ 200 h 202"/>
                <a:gd name="T30" fmla="*/ 48 w 182"/>
                <a:gd name="T31" fmla="*/ 196 h 202"/>
                <a:gd name="T32" fmla="*/ 32 w 182"/>
                <a:gd name="T33" fmla="*/ 192 h 202"/>
                <a:gd name="T34" fmla="*/ 18 w 182"/>
                <a:gd name="T35" fmla="*/ 186 h 202"/>
                <a:gd name="T36" fmla="*/ 8 w 182"/>
                <a:gd name="T37" fmla="*/ 178 h 202"/>
                <a:gd name="T38" fmla="*/ 8 w 182"/>
                <a:gd name="T39" fmla="*/ 178 h 202"/>
                <a:gd name="T40" fmla="*/ 4 w 182"/>
                <a:gd name="T41" fmla="*/ 174 h 202"/>
                <a:gd name="T42" fmla="*/ 2 w 182"/>
                <a:gd name="T43" fmla="*/ 170 h 202"/>
                <a:gd name="T44" fmla="*/ 0 w 182"/>
                <a:gd name="T45" fmla="*/ 158 h 202"/>
                <a:gd name="T46" fmla="*/ 2 w 182"/>
                <a:gd name="T47" fmla="*/ 142 h 202"/>
                <a:gd name="T48" fmla="*/ 8 w 182"/>
                <a:gd name="T49" fmla="*/ 126 h 202"/>
                <a:gd name="T50" fmla="*/ 14 w 182"/>
                <a:gd name="T51" fmla="*/ 112 h 202"/>
                <a:gd name="T52" fmla="*/ 24 w 182"/>
                <a:gd name="T53" fmla="*/ 96 h 202"/>
                <a:gd name="T54" fmla="*/ 34 w 182"/>
                <a:gd name="T55" fmla="*/ 84 h 202"/>
                <a:gd name="T56" fmla="*/ 44 w 182"/>
                <a:gd name="T57" fmla="*/ 74 h 202"/>
                <a:gd name="T58" fmla="*/ 44 w 182"/>
                <a:gd name="T59" fmla="*/ 74 h 202"/>
                <a:gd name="T60" fmla="*/ 74 w 182"/>
                <a:gd name="T61" fmla="*/ 52 h 202"/>
                <a:gd name="T62" fmla="*/ 108 w 182"/>
                <a:gd name="T63" fmla="*/ 26 h 202"/>
                <a:gd name="T64" fmla="*/ 124 w 182"/>
                <a:gd name="T65" fmla="*/ 14 h 202"/>
                <a:gd name="T66" fmla="*/ 140 w 182"/>
                <a:gd name="T67" fmla="*/ 6 h 202"/>
                <a:gd name="T68" fmla="*/ 152 w 182"/>
                <a:gd name="T69" fmla="*/ 0 h 202"/>
                <a:gd name="T70" fmla="*/ 158 w 182"/>
                <a:gd name="T71" fmla="*/ 0 h 202"/>
                <a:gd name="T72" fmla="*/ 162 w 182"/>
                <a:gd name="T73" fmla="*/ 2 h 202"/>
                <a:gd name="T74" fmla="*/ 162 w 182"/>
                <a:gd name="T75" fmla="*/ 2 h 202"/>
                <a:gd name="T76" fmla="*/ 164 w 182"/>
                <a:gd name="T77" fmla="*/ 6 h 202"/>
                <a:gd name="T78" fmla="*/ 168 w 182"/>
                <a:gd name="T79" fmla="*/ 10 h 202"/>
                <a:gd name="T80" fmla="*/ 172 w 182"/>
                <a:gd name="T81" fmla="*/ 26 h 202"/>
                <a:gd name="T82" fmla="*/ 176 w 182"/>
                <a:gd name="T83" fmla="*/ 46 h 202"/>
                <a:gd name="T84" fmla="*/ 178 w 182"/>
                <a:gd name="T85" fmla="*/ 68 h 202"/>
                <a:gd name="T86" fmla="*/ 182 w 182"/>
                <a:gd name="T87" fmla="*/ 108 h 202"/>
                <a:gd name="T88" fmla="*/ 182 w 182"/>
                <a:gd name="T89" fmla="*/ 126 h 202"/>
                <a:gd name="T90" fmla="*/ 182 w 182"/>
                <a:gd name="T91" fmla="*/ 1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2">
                  <a:moveTo>
                    <a:pt x="182" y="126"/>
                  </a:moveTo>
                  <a:lnTo>
                    <a:pt x="182" y="126"/>
                  </a:lnTo>
                  <a:lnTo>
                    <a:pt x="180" y="138"/>
                  </a:lnTo>
                  <a:lnTo>
                    <a:pt x="178" y="150"/>
                  </a:lnTo>
                  <a:lnTo>
                    <a:pt x="174" y="162"/>
                  </a:lnTo>
                  <a:lnTo>
                    <a:pt x="170" y="174"/>
                  </a:lnTo>
                  <a:lnTo>
                    <a:pt x="162" y="186"/>
                  </a:lnTo>
                  <a:lnTo>
                    <a:pt x="152" y="194"/>
                  </a:lnTo>
                  <a:lnTo>
                    <a:pt x="146" y="198"/>
                  </a:lnTo>
                  <a:lnTo>
                    <a:pt x="138" y="200"/>
                  </a:lnTo>
                  <a:lnTo>
                    <a:pt x="138" y="200"/>
                  </a:lnTo>
                  <a:lnTo>
                    <a:pt x="122" y="202"/>
                  </a:lnTo>
                  <a:lnTo>
                    <a:pt x="106" y="202"/>
                  </a:lnTo>
                  <a:lnTo>
                    <a:pt x="86" y="202"/>
                  </a:lnTo>
                  <a:lnTo>
                    <a:pt x="66" y="200"/>
                  </a:lnTo>
                  <a:lnTo>
                    <a:pt x="48" y="196"/>
                  </a:lnTo>
                  <a:lnTo>
                    <a:pt x="32" y="192"/>
                  </a:lnTo>
                  <a:lnTo>
                    <a:pt x="18" y="186"/>
                  </a:lnTo>
                  <a:lnTo>
                    <a:pt x="8" y="178"/>
                  </a:lnTo>
                  <a:lnTo>
                    <a:pt x="8" y="178"/>
                  </a:lnTo>
                  <a:lnTo>
                    <a:pt x="4" y="174"/>
                  </a:lnTo>
                  <a:lnTo>
                    <a:pt x="2" y="170"/>
                  </a:lnTo>
                  <a:lnTo>
                    <a:pt x="0" y="158"/>
                  </a:lnTo>
                  <a:lnTo>
                    <a:pt x="2" y="142"/>
                  </a:lnTo>
                  <a:lnTo>
                    <a:pt x="8" y="126"/>
                  </a:lnTo>
                  <a:lnTo>
                    <a:pt x="14" y="112"/>
                  </a:lnTo>
                  <a:lnTo>
                    <a:pt x="24" y="96"/>
                  </a:lnTo>
                  <a:lnTo>
                    <a:pt x="34" y="84"/>
                  </a:lnTo>
                  <a:lnTo>
                    <a:pt x="44" y="74"/>
                  </a:lnTo>
                  <a:lnTo>
                    <a:pt x="44" y="74"/>
                  </a:lnTo>
                  <a:lnTo>
                    <a:pt x="74" y="52"/>
                  </a:lnTo>
                  <a:lnTo>
                    <a:pt x="108" y="26"/>
                  </a:lnTo>
                  <a:lnTo>
                    <a:pt x="124" y="14"/>
                  </a:lnTo>
                  <a:lnTo>
                    <a:pt x="140" y="6"/>
                  </a:lnTo>
                  <a:lnTo>
                    <a:pt x="152" y="0"/>
                  </a:lnTo>
                  <a:lnTo>
                    <a:pt x="158" y="0"/>
                  </a:lnTo>
                  <a:lnTo>
                    <a:pt x="162" y="2"/>
                  </a:lnTo>
                  <a:lnTo>
                    <a:pt x="162" y="2"/>
                  </a:lnTo>
                  <a:lnTo>
                    <a:pt x="164" y="6"/>
                  </a:lnTo>
                  <a:lnTo>
                    <a:pt x="168" y="10"/>
                  </a:lnTo>
                  <a:lnTo>
                    <a:pt x="172" y="26"/>
                  </a:lnTo>
                  <a:lnTo>
                    <a:pt x="176" y="46"/>
                  </a:lnTo>
                  <a:lnTo>
                    <a:pt x="178" y="68"/>
                  </a:lnTo>
                  <a:lnTo>
                    <a:pt x="182" y="108"/>
                  </a:lnTo>
                  <a:lnTo>
                    <a:pt x="182" y="126"/>
                  </a:lnTo>
                  <a:lnTo>
                    <a:pt x="182" y="126"/>
                  </a:lnTo>
                  <a:close/>
                </a:path>
              </a:pathLst>
            </a:custGeom>
            <a:solidFill>
              <a:srgbClr val="DCB5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7"/>
            <p:cNvSpPr>
              <a:spLocks/>
            </p:cNvSpPr>
            <p:nvPr/>
          </p:nvSpPr>
          <p:spPr bwMode="auto">
            <a:xfrm>
              <a:off x="6966019" y="2747718"/>
              <a:ext cx="534795" cy="592925"/>
            </a:xfrm>
            <a:custGeom>
              <a:avLst/>
              <a:gdLst>
                <a:gd name="T0" fmla="*/ 364 w 460"/>
                <a:gd name="T1" fmla="*/ 0 h 510"/>
                <a:gd name="T2" fmla="*/ 364 w 460"/>
                <a:gd name="T3" fmla="*/ 0 h 510"/>
                <a:gd name="T4" fmla="*/ 350 w 460"/>
                <a:gd name="T5" fmla="*/ 26 h 510"/>
                <a:gd name="T6" fmla="*/ 328 w 460"/>
                <a:gd name="T7" fmla="*/ 62 h 510"/>
                <a:gd name="T8" fmla="*/ 296 w 460"/>
                <a:gd name="T9" fmla="*/ 108 h 510"/>
                <a:gd name="T10" fmla="*/ 254 w 460"/>
                <a:gd name="T11" fmla="*/ 158 h 510"/>
                <a:gd name="T12" fmla="*/ 206 w 460"/>
                <a:gd name="T13" fmla="*/ 216 h 510"/>
                <a:gd name="T14" fmla="*/ 148 w 460"/>
                <a:gd name="T15" fmla="*/ 274 h 510"/>
                <a:gd name="T16" fmla="*/ 116 w 460"/>
                <a:gd name="T17" fmla="*/ 304 h 510"/>
                <a:gd name="T18" fmla="*/ 82 w 460"/>
                <a:gd name="T19" fmla="*/ 336 h 510"/>
                <a:gd name="T20" fmla="*/ 46 w 460"/>
                <a:gd name="T21" fmla="*/ 366 h 510"/>
                <a:gd name="T22" fmla="*/ 8 w 460"/>
                <a:gd name="T23" fmla="*/ 396 h 510"/>
                <a:gd name="T24" fmla="*/ 8 w 460"/>
                <a:gd name="T25" fmla="*/ 396 h 510"/>
                <a:gd name="T26" fmla="*/ 4 w 460"/>
                <a:gd name="T27" fmla="*/ 402 h 510"/>
                <a:gd name="T28" fmla="*/ 2 w 460"/>
                <a:gd name="T29" fmla="*/ 408 h 510"/>
                <a:gd name="T30" fmla="*/ 0 w 460"/>
                <a:gd name="T31" fmla="*/ 416 h 510"/>
                <a:gd name="T32" fmla="*/ 2 w 460"/>
                <a:gd name="T33" fmla="*/ 426 h 510"/>
                <a:gd name="T34" fmla="*/ 6 w 460"/>
                <a:gd name="T35" fmla="*/ 446 h 510"/>
                <a:gd name="T36" fmla="*/ 16 w 460"/>
                <a:gd name="T37" fmla="*/ 468 h 510"/>
                <a:gd name="T38" fmla="*/ 30 w 460"/>
                <a:gd name="T39" fmla="*/ 488 h 510"/>
                <a:gd name="T40" fmla="*/ 36 w 460"/>
                <a:gd name="T41" fmla="*/ 496 h 510"/>
                <a:gd name="T42" fmla="*/ 44 w 460"/>
                <a:gd name="T43" fmla="*/ 504 h 510"/>
                <a:gd name="T44" fmla="*/ 52 w 460"/>
                <a:gd name="T45" fmla="*/ 508 h 510"/>
                <a:gd name="T46" fmla="*/ 62 w 460"/>
                <a:gd name="T47" fmla="*/ 510 h 510"/>
                <a:gd name="T48" fmla="*/ 70 w 460"/>
                <a:gd name="T49" fmla="*/ 510 h 510"/>
                <a:gd name="T50" fmla="*/ 78 w 460"/>
                <a:gd name="T51" fmla="*/ 506 h 510"/>
                <a:gd name="T52" fmla="*/ 78 w 460"/>
                <a:gd name="T53" fmla="*/ 506 h 510"/>
                <a:gd name="T54" fmla="*/ 136 w 460"/>
                <a:gd name="T55" fmla="*/ 472 h 510"/>
                <a:gd name="T56" fmla="*/ 188 w 460"/>
                <a:gd name="T57" fmla="*/ 438 h 510"/>
                <a:gd name="T58" fmla="*/ 234 w 460"/>
                <a:gd name="T59" fmla="*/ 402 h 510"/>
                <a:gd name="T60" fmla="*/ 274 w 460"/>
                <a:gd name="T61" fmla="*/ 366 h 510"/>
                <a:gd name="T62" fmla="*/ 310 w 460"/>
                <a:gd name="T63" fmla="*/ 332 h 510"/>
                <a:gd name="T64" fmla="*/ 342 w 460"/>
                <a:gd name="T65" fmla="*/ 298 h 510"/>
                <a:gd name="T66" fmla="*/ 368 w 460"/>
                <a:gd name="T67" fmla="*/ 266 h 510"/>
                <a:gd name="T68" fmla="*/ 392 w 460"/>
                <a:gd name="T69" fmla="*/ 236 h 510"/>
                <a:gd name="T70" fmla="*/ 410 w 460"/>
                <a:gd name="T71" fmla="*/ 208 h 510"/>
                <a:gd name="T72" fmla="*/ 426 w 460"/>
                <a:gd name="T73" fmla="*/ 182 h 510"/>
                <a:gd name="T74" fmla="*/ 438 w 460"/>
                <a:gd name="T75" fmla="*/ 158 h 510"/>
                <a:gd name="T76" fmla="*/ 446 w 460"/>
                <a:gd name="T77" fmla="*/ 138 h 510"/>
                <a:gd name="T78" fmla="*/ 458 w 460"/>
                <a:gd name="T79" fmla="*/ 108 h 510"/>
                <a:gd name="T80" fmla="*/ 460 w 460"/>
                <a:gd name="T81" fmla="*/ 94 h 510"/>
                <a:gd name="T82" fmla="*/ 460 w 460"/>
                <a:gd name="T83" fmla="*/ 94 h 510"/>
                <a:gd name="T84" fmla="*/ 454 w 460"/>
                <a:gd name="T85" fmla="*/ 88 h 510"/>
                <a:gd name="T86" fmla="*/ 444 w 460"/>
                <a:gd name="T87" fmla="*/ 76 h 510"/>
                <a:gd name="T88" fmla="*/ 410 w 460"/>
                <a:gd name="T89" fmla="*/ 44 h 510"/>
                <a:gd name="T90" fmla="*/ 364 w 460"/>
                <a:gd name="T91" fmla="*/ 0 h 510"/>
                <a:gd name="T92" fmla="*/ 364 w 460"/>
                <a:gd name="T93"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0" h="510">
                  <a:moveTo>
                    <a:pt x="364" y="0"/>
                  </a:moveTo>
                  <a:lnTo>
                    <a:pt x="364" y="0"/>
                  </a:lnTo>
                  <a:lnTo>
                    <a:pt x="350" y="26"/>
                  </a:lnTo>
                  <a:lnTo>
                    <a:pt x="328" y="62"/>
                  </a:lnTo>
                  <a:lnTo>
                    <a:pt x="296" y="108"/>
                  </a:lnTo>
                  <a:lnTo>
                    <a:pt x="254" y="158"/>
                  </a:lnTo>
                  <a:lnTo>
                    <a:pt x="206" y="216"/>
                  </a:lnTo>
                  <a:lnTo>
                    <a:pt x="148" y="274"/>
                  </a:lnTo>
                  <a:lnTo>
                    <a:pt x="116" y="304"/>
                  </a:lnTo>
                  <a:lnTo>
                    <a:pt x="82" y="336"/>
                  </a:lnTo>
                  <a:lnTo>
                    <a:pt x="46" y="366"/>
                  </a:lnTo>
                  <a:lnTo>
                    <a:pt x="8" y="396"/>
                  </a:lnTo>
                  <a:lnTo>
                    <a:pt x="8" y="396"/>
                  </a:lnTo>
                  <a:lnTo>
                    <a:pt x="4" y="402"/>
                  </a:lnTo>
                  <a:lnTo>
                    <a:pt x="2" y="408"/>
                  </a:lnTo>
                  <a:lnTo>
                    <a:pt x="0" y="416"/>
                  </a:lnTo>
                  <a:lnTo>
                    <a:pt x="2" y="426"/>
                  </a:lnTo>
                  <a:lnTo>
                    <a:pt x="6" y="446"/>
                  </a:lnTo>
                  <a:lnTo>
                    <a:pt x="16" y="468"/>
                  </a:lnTo>
                  <a:lnTo>
                    <a:pt x="30" y="488"/>
                  </a:lnTo>
                  <a:lnTo>
                    <a:pt x="36" y="496"/>
                  </a:lnTo>
                  <a:lnTo>
                    <a:pt x="44" y="504"/>
                  </a:lnTo>
                  <a:lnTo>
                    <a:pt x="52" y="508"/>
                  </a:lnTo>
                  <a:lnTo>
                    <a:pt x="62" y="510"/>
                  </a:lnTo>
                  <a:lnTo>
                    <a:pt x="70" y="510"/>
                  </a:lnTo>
                  <a:lnTo>
                    <a:pt x="78" y="506"/>
                  </a:lnTo>
                  <a:lnTo>
                    <a:pt x="78" y="506"/>
                  </a:lnTo>
                  <a:lnTo>
                    <a:pt x="136" y="472"/>
                  </a:lnTo>
                  <a:lnTo>
                    <a:pt x="188" y="438"/>
                  </a:lnTo>
                  <a:lnTo>
                    <a:pt x="234" y="402"/>
                  </a:lnTo>
                  <a:lnTo>
                    <a:pt x="274" y="366"/>
                  </a:lnTo>
                  <a:lnTo>
                    <a:pt x="310" y="332"/>
                  </a:lnTo>
                  <a:lnTo>
                    <a:pt x="342" y="298"/>
                  </a:lnTo>
                  <a:lnTo>
                    <a:pt x="368" y="266"/>
                  </a:lnTo>
                  <a:lnTo>
                    <a:pt x="392" y="236"/>
                  </a:lnTo>
                  <a:lnTo>
                    <a:pt x="410" y="208"/>
                  </a:lnTo>
                  <a:lnTo>
                    <a:pt x="426" y="182"/>
                  </a:lnTo>
                  <a:lnTo>
                    <a:pt x="438" y="158"/>
                  </a:lnTo>
                  <a:lnTo>
                    <a:pt x="446" y="138"/>
                  </a:lnTo>
                  <a:lnTo>
                    <a:pt x="458" y="108"/>
                  </a:lnTo>
                  <a:lnTo>
                    <a:pt x="460" y="94"/>
                  </a:lnTo>
                  <a:lnTo>
                    <a:pt x="460" y="94"/>
                  </a:lnTo>
                  <a:lnTo>
                    <a:pt x="454" y="88"/>
                  </a:lnTo>
                  <a:lnTo>
                    <a:pt x="444" y="76"/>
                  </a:lnTo>
                  <a:lnTo>
                    <a:pt x="410" y="44"/>
                  </a:lnTo>
                  <a:lnTo>
                    <a:pt x="364" y="0"/>
                  </a:lnTo>
                  <a:lnTo>
                    <a:pt x="364" y="0"/>
                  </a:lnTo>
                  <a:close/>
                </a:path>
              </a:pathLst>
            </a:custGeom>
            <a:solidFill>
              <a:srgbClr val="C96D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8"/>
            <p:cNvSpPr>
              <a:spLocks/>
            </p:cNvSpPr>
            <p:nvPr/>
          </p:nvSpPr>
          <p:spPr bwMode="auto">
            <a:xfrm>
              <a:off x="7126458" y="2836075"/>
              <a:ext cx="206942" cy="274373"/>
            </a:xfrm>
            <a:custGeom>
              <a:avLst/>
              <a:gdLst>
                <a:gd name="T0" fmla="*/ 20 w 178"/>
                <a:gd name="T1" fmla="*/ 6 h 236"/>
                <a:gd name="T2" fmla="*/ 20 w 178"/>
                <a:gd name="T3" fmla="*/ 6 h 236"/>
                <a:gd name="T4" fmla="*/ 20 w 178"/>
                <a:gd name="T5" fmla="*/ 6 h 236"/>
                <a:gd name="T6" fmla="*/ 28 w 178"/>
                <a:gd name="T7" fmla="*/ 2 h 236"/>
                <a:gd name="T8" fmla="*/ 36 w 178"/>
                <a:gd name="T9" fmla="*/ 0 h 236"/>
                <a:gd name="T10" fmla="*/ 46 w 178"/>
                <a:gd name="T11" fmla="*/ 0 h 236"/>
                <a:gd name="T12" fmla="*/ 54 w 178"/>
                <a:gd name="T13" fmla="*/ 2 h 236"/>
                <a:gd name="T14" fmla="*/ 62 w 178"/>
                <a:gd name="T15" fmla="*/ 4 h 236"/>
                <a:gd name="T16" fmla="*/ 68 w 178"/>
                <a:gd name="T17" fmla="*/ 8 h 236"/>
                <a:gd name="T18" fmla="*/ 76 w 178"/>
                <a:gd name="T19" fmla="*/ 14 h 236"/>
                <a:gd name="T20" fmla="*/ 80 w 178"/>
                <a:gd name="T21" fmla="*/ 22 h 236"/>
                <a:gd name="T22" fmla="*/ 172 w 178"/>
                <a:gd name="T23" fmla="*/ 168 h 236"/>
                <a:gd name="T24" fmla="*/ 172 w 178"/>
                <a:gd name="T25" fmla="*/ 168 h 236"/>
                <a:gd name="T26" fmla="*/ 176 w 178"/>
                <a:gd name="T27" fmla="*/ 176 h 236"/>
                <a:gd name="T28" fmla="*/ 178 w 178"/>
                <a:gd name="T29" fmla="*/ 186 h 236"/>
                <a:gd name="T30" fmla="*/ 178 w 178"/>
                <a:gd name="T31" fmla="*/ 194 h 236"/>
                <a:gd name="T32" fmla="*/ 178 w 178"/>
                <a:gd name="T33" fmla="*/ 202 h 236"/>
                <a:gd name="T34" fmla="*/ 174 w 178"/>
                <a:gd name="T35" fmla="*/ 210 h 236"/>
                <a:gd name="T36" fmla="*/ 170 w 178"/>
                <a:gd name="T37" fmla="*/ 218 h 236"/>
                <a:gd name="T38" fmla="*/ 164 w 178"/>
                <a:gd name="T39" fmla="*/ 224 h 236"/>
                <a:gd name="T40" fmla="*/ 158 w 178"/>
                <a:gd name="T41" fmla="*/ 230 h 236"/>
                <a:gd name="T42" fmla="*/ 158 w 178"/>
                <a:gd name="T43" fmla="*/ 230 h 236"/>
                <a:gd name="T44" fmla="*/ 158 w 178"/>
                <a:gd name="T45" fmla="*/ 230 h 236"/>
                <a:gd name="T46" fmla="*/ 150 w 178"/>
                <a:gd name="T47" fmla="*/ 234 h 236"/>
                <a:gd name="T48" fmla="*/ 142 w 178"/>
                <a:gd name="T49" fmla="*/ 236 h 236"/>
                <a:gd name="T50" fmla="*/ 132 w 178"/>
                <a:gd name="T51" fmla="*/ 236 h 236"/>
                <a:gd name="T52" fmla="*/ 124 w 178"/>
                <a:gd name="T53" fmla="*/ 234 h 236"/>
                <a:gd name="T54" fmla="*/ 116 w 178"/>
                <a:gd name="T55" fmla="*/ 232 h 236"/>
                <a:gd name="T56" fmla="*/ 110 w 178"/>
                <a:gd name="T57" fmla="*/ 228 h 236"/>
                <a:gd name="T58" fmla="*/ 102 w 178"/>
                <a:gd name="T59" fmla="*/ 222 h 236"/>
                <a:gd name="T60" fmla="*/ 98 w 178"/>
                <a:gd name="T61" fmla="*/ 214 h 236"/>
                <a:gd name="T62" fmla="*/ 6 w 178"/>
                <a:gd name="T63" fmla="*/ 68 h 236"/>
                <a:gd name="T64" fmla="*/ 6 w 178"/>
                <a:gd name="T65" fmla="*/ 68 h 236"/>
                <a:gd name="T66" fmla="*/ 2 w 178"/>
                <a:gd name="T67" fmla="*/ 60 h 236"/>
                <a:gd name="T68" fmla="*/ 0 w 178"/>
                <a:gd name="T69" fmla="*/ 52 h 236"/>
                <a:gd name="T70" fmla="*/ 0 w 178"/>
                <a:gd name="T71" fmla="*/ 42 h 236"/>
                <a:gd name="T72" fmla="*/ 0 w 178"/>
                <a:gd name="T73" fmla="*/ 34 h 236"/>
                <a:gd name="T74" fmla="*/ 4 w 178"/>
                <a:gd name="T75" fmla="*/ 26 h 236"/>
                <a:gd name="T76" fmla="*/ 8 w 178"/>
                <a:gd name="T77" fmla="*/ 18 h 236"/>
                <a:gd name="T78" fmla="*/ 14 w 178"/>
                <a:gd name="T79" fmla="*/ 12 h 236"/>
                <a:gd name="T80" fmla="*/ 20 w 178"/>
                <a:gd name="T81" fmla="*/ 6 h 236"/>
                <a:gd name="T82" fmla="*/ 20 w 178"/>
                <a:gd name="T83" fmla="*/ 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 h="236">
                  <a:moveTo>
                    <a:pt x="20" y="6"/>
                  </a:moveTo>
                  <a:lnTo>
                    <a:pt x="20" y="6"/>
                  </a:lnTo>
                  <a:lnTo>
                    <a:pt x="20" y="6"/>
                  </a:lnTo>
                  <a:lnTo>
                    <a:pt x="28" y="2"/>
                  </a:lnTo>
                  <a:lnTo>
                    <a:pt x="36" y="0"/>
                  </a:lnTo>
                  <a:lnTo>
                    <a:pt x="46" y="0"/>
                  </a:lnTo>
                  <a:lnTo>
                    <a:pt x="54" y="2"/>
                  </a:lnTo>
                  <a:lnTo>
                    <a:pt x="62" y="4"/>
                  </a:lnTo>
                  <a:lnTo>
                    <a:pt x="68" y="8"/>
                  </a:lnTo>
                  <a:lnTo>
                    <a:pt x="76" y="14"/>
                  </a:lnTo>
                  <a:lnTo>
                    <a:pt x="80" y="22"/>
                  </a:lnTo>
                  <a:lnTo>
                    <a:pt x="172" y="168"/>
                  </a:lnTo>
                  <a:lnTo>
                    <a:pt x="172" y="168"/>
                  </a:lnTo>
                  <a:lnTo>
                    <a:pt x="176" y="176"/>
                  </a:lnTo>
                  <a:lnTo>
                    <a:pt x="178" y="186"/>
                  </a:lnTo>
                  <a:lnTo>
                    <a:pt x="178" y="194"/>
                  </a:lnTo>
                  <a:lnTo>
                    <a:pt x="178" y="202"/>
                  </a:lnTo>
                  <a:lnTo>
                    <a:pt x="174" y="210"/>
                  </a:lnTo>
                  <a:lnTo>
                    <a:pt x="170" y="218"/>
                  </a:lnTo>
                  <a:lnTo>
                    <a:pt x="164" y="224"/>
                  </a:lnTo>
                  <a:lnTo>
                    <a:pt x="158" y="230"/>
                  </a:lnTo>
                  <a:lnTo>
                    <a:pt x="158" y="230"/>
                  </a:lnTo>
                  <a:lnTo>
                    <a:pt x="158" y="230"/>
                  </a:lnTo>
                  <a:lnTo>
                    <a:pt x="150" y="234"/>
                  </a:lnTo>
                  <a:lnTo>
                    <a:pt x="142" y="236"/>
                  </a:lnTo>
                  <a:lnTo>
                    <a:pt x="132" y="236"/>
                  </a:lnTo>
                  <a:lnTo>
                    <a:pt x="124" y="234"/>
                  </a:lnTo>
                  <a:lnTo>
                    <a:pt x="116" y="232"/>
                  </a:lnTo>
                  <a:lnTo>
                    <a:pt x="110" y="228"/>
                  </a:lnTo>
                  <a:lnTo>
                    <a:pt x="102" y="222"/>
                  </a:lnTo>
                  <a:lnTo>
                    <a:pt x="98" y="214"/>
                  </a:lnTo>
                  <a:lnTo>
                    <a:pt x="6" y="68"/>
                  </a:lnTo>
                  <a:lnTo>
                    <a:pt x="6" y="68"/>
                  </a:lnTo>
                  <a:lnTo>
                    <a:pt x="2" y="60"/>
                  </a:lnTo>
                  <a:lnTo>
                    <a:pt x="0" y="52"/>
                  </a:lnTo>
                  <a:lnTo>
                    <a:pt x="0" y="42"/>
                  </a:lnTo>
                  <a:lnTo>
                    <a:pt x="0" y="34"/>
                  </a:lnTo>
                  <a:lnTo>
                    <a:pt x="4" y="26"/>
                  </a:lnTo>
                  <a:lnTo>
                    <a:pt x="8" y="18"/>
                  </a:lnTo>
                  <a:lnTo>
                    <a:pt x="14" y="12"/>
                  </a:lnTo>
                  <a:lnTo>
                    <a:pt x="20" y="6"/>
                  </a:lnTo>
                  <a:lnTo>
                    <a:pt x="20" y="6"/>
                  </a:lnTo>
                  <a:close/>
                </a:path>
              </a:pathLst>
            </a:custGeom>
            <a:solidFill>
              <a:srgbClr val="F6CB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9"/>
            <p:cNvSpPr>
              <a:spLocks/>
            </p:cNvSpPr>
            <p:nvPr/>
          </p:nvSpPr>
          <p:spPr bwMode="auto">
            <a:xfrm>
              <a:off x="7231092" y="2889555"/>
              <a:ext cx="211593" cy="434812"/>
            </a:xfrm>
            <a:custGeom>
              <a:avLst/>
              <a:gdLst>
                <a:gd name="T0" fmla="*/ 154 w 182"/>
                <a:gd name="T1" fmla="*/ 326 h 374"/>
                <a:gd name="T2" fmla="*/ 154 w 182"/>
                <a:gd name="T3" fmla="*/ 326 h 374"/>
                <a:gd name="T4" fmla="*/ 170 w 182"/>
                <a:gd name="T5" fmla="*/ 264 h 374"/>
                <a:gd name="T6" fmla="*/ 178 w 182"/>
                <a:gd name="T7" fmla="*/ 224 h 374"/>
                <a:gd name="T8" fmla="*/ 182 w 182"/>
                <a:gd name="T9" fmla="*/ 200 h 374"/>
                <a:gd name="T10" fmla="*/ 182 w 182"/>
                <a:gd name="T11" fmla="*/ 200 h 374"/>
                <a:gd name="T12" fmla="*/ 178 w 182"/>
                <a:gd name="T13" fmla="*/ 192 h 374"/>
                <a:gd name="T14" fmla="*/ 166 w 182"/>
                <a:gd name="T15" fmla="*/ 176 h 374"/>
                <a:gd name="T16" fmla="*/ 130 w 182"/>
                <a:gd name="T17" fmla="*/ 128 h 374"/>
                <a:gd name="T18" fmla="*/ 60 w 182"/>
                <a:gd name="T19" fmla="*/ 36 h 374"/>
                <a:gd name="T20" fmla="*/ 60 w 182"/>
                <a:gd name="T21" fmla="*/ 36 h 374"/>
                <a:gd name="T22" fmla="*/ 36 w 182"/>
                <a:gd name="T23" fmla="*/ 6 h 374"/>
                <a:gd name="T24" fmla="*/ 30 w 182"/>
                <a:gd name="T25" fmla="*/ 2 h 374"/>
                <a:gd name="T26" fmla="*/ 28 w 182"/>
                <a:gd name="T27" fmla="*/ 0 h 374"/>
                <a:gd name="T28" fmla="*/ 28 w 182"/>
                <a:gd name="T29" fmla="*/ 0 h 374"/>
                <a:gd name="T30" fmla="*/ 22 w 182"/>
                <a:gd name="T31" fmla="*/ 6 h 374"/>
                <a:gd name="T32" fmla="*/ 12 w 182"/>
                <a:gd name="T33" fmla="*/ 20 h 374"/>
                <a:gd name="T34" fmla="*/ 8 w 182"/>
                <a:gd name="T35" fmla="*/ 28 h 374"/>
                <a:gd name="T36" fmla="*/ 4 w 182"/>
                <a:gd name="T37" fmla="*/ 40 h 374"/>
                <a:gd name="T38" fmla="*/ 0 w 182"/>
                <a:gd name="T39" fmla="*/ 54 h 374"/>
                <a:gd name="T40" fmla="*/ 0 w 182"/>
                <a:gd name="T41" fmla="*/ 68 h 374"/>
                <a:gd name="T42" fmla="*/ 0 w 182"/>
                <a:gd name="T43" fmla="*/ 68 h 374"/>
                <a:gd name="T44" fmla="*/ 0 w 182"/>
                <a:gd name="T45" fmla="*/ 76 h 374"/>
                <a:gd name="T46" fmla="*/ 4 w 182"/>
                <a:gd name="T47" fmla="*/ 86 h 374"/>
                <a:gd name="T48" fmla="*/ 12 w 182"/>
                <a:gd name="T49" fmla="*/ 104 h 374"/>
                <a:gd name="T50" fmla="*/ 24 w 182"/>
                <a:gd name="T51" fmla="*/ 122 h 374"/>
                <a:gd name="T52" fmla="*/ 36 w 182"/>
                <a:gd name="T53" fmla="*/ 140 h 374"/>
                <a:gd name="T54" fmla="*/ 62 w 182"/>
                <a:gd name="T55" fmla="*/ 170 h 374"/>
                <a:gd name="T56" fmla="*/ 74 w 182"/>
                <a:gd name="T57" fmla="*/ 182 h 374"/>
                <a:gd name="T58" fmla="*/ 74 w 182"/>
                <a:gd name="T59" fmla="*/ 182 h 374"/>
                <a:gd name="T60" fmla="*/ 62 w 182"/>
                <a:gd name="T61" fmla="*/ 198 h 374"/>
                <a:gd name="T62" fmla="*/ 50 w 182"/>
                <a:gd name="T63" fmla="*/ 214 h 374"/>
                <a:gd name="T64" fmla="*/ 26 w 182"/>
                <a:gd name="T65" fmla="*/ 244 h 374"/>
                <a:gd name="T66" fmla="*/ 16 w 182"/>
                <a:gd name="T67" fmla="*/ 258 h 374"/>
                <a:gd name="T68" fmla="*/ 8 w 182"/>
                <a:gd name="T69" fmla="*/ 272 h 374"/>
                <a:gd name="T70" fmla="*/ 4 w 182"/>
                <a:gd name="T71" fmla="*/ 286 h 374"/>
                <a:gd name="T72" fmla="*/ 4 w 182"/>
                <a:gd name="T73" fmla="*/ 294 h 374"/>
                <a:gd name="T74" fmla="*/ 6 w 182"/>
                <a:gd name="T75" fmla="*/ 302 h 374"/>
                <a:gd name="T76" fmla="*/ 6 w 182"/>
                <a:gd name="T77" fmla="*/ 302 h 374"/>
                <a:gd name="T78" fmla="*/ 10 w 182"/>
                <a:gd name="T79" fmla="*/ 318 h 374"/>
                <a:gd name="T80" fmla="*/ 16 w 182"/>
                <a:gd name="T81" fmla="*/ 332 h 374"/>
                <a:gd name="T82" fmla="*/ 24 w 182"/>
                <a:gd name="T83" fmla="*/ 342 h 374"/>
                <a:gd name="T84" fmla="*/ 30 w 182"/>
                <a:gd name="T85" fmla="*/ 352 h 374"/>
                <a:gd name="T86" fmla="*/ 40 w 182"/>
                <a:gd name="T87" fmla="*/ 360 h 374"/>
                <a:gd name="T88" fmla="*/ 48 w 182"/>
                <a:gd name="T89" fmla="*/ 366 h 374"/>
                <a:gd name="T90" fmla="*/ 58 w 182"/>
                <a:gd name="T91" fmla="*/ 370 h 374"/>
                <a:gd name="T92" fmla="*/ 68 w 182"/>
                <a:gd name="T93" fmla="*/ 372 h 374"/>
                <a:gd name="T94" fmla="*/ 78 w 182"/>
                <a:gd name="T95" fmla="*/ 374 h 374"/>
                <a:gd name="T96" fmla="*/ 88 w 182"/>
                <a:gd name="T97" fmla="*/ 372 h 374"/>
                <a:gd name="T98" fmla="*/ 98 w 182"/>
                <a:gd name="T99" fmla="*/ 368 h 374"/>
                <a:gd name="T100" fmla="*/ 110 w 182"/>
                <a:gd name="T101" fmla="*/ 364 h 374"/>
                <a:gd name="T102" fmla="*/ 120 w 182"/>
                <a:gd name="T103" fmla="*/ 356 h 374"/>
                <a:gd name="T104" fmla="*/ 132 w 182"/>
                <a:gd name="T105" fmla="*/ 348 h 374"/>
                <a:gd name="T106" fmla="*/ 144 w 182"/>
                <a:gd name="T107" fmla="*/ 338 h 374"/>
                <a:gd name="T108" fmla="*/ 154 w 182"/>
                <a:gd name="T109" fmla="*/ 326 h 374"/>
                <a:gd name="T110" fmla="*/ 154 w 182"/>
                <a:gd name="T111" fmla="*/ 32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2" h="374">
                  <a:moveTo>
                    <a:pt x="154" y="326"/>
                  </a:moveTo>
                  <a:lnTo>
                    <a:pt x="154" y="326"/>
                  </a:lnTo>
                  <a:lnTo>
                    <a:pt x="170" y="264"/>
                  </a:lnTo>
                  <a:lnTo>
                    <a:pt x="178" y="224"/>
                  </a:lnTo>
                  <a:lnTo>
                    <a:pt x="182" y="200"/>
                  </a:lnTo>
                  <a:lnTo>
                    <a:pt x="182" y="200"/>
                  </a:lnTo>
                  <a:lnTo>
                    <a:pt x="178" y="192"/>
                  </a:lnTo>
                  <a:lnTo>
                    <a:pt x="166" y="176"/>
                  </a:lnTo>
                  <a:lnTo>
                    <a:pt x="130" y="128"/>
                  </a:lnTo>
                  <a:lnTo>
                    <a:pt x="60" y="36"/>
                  </a:lnTo>
                  <a:lnTo>
                    <a:pt x="60" y="36"/>
                  </a:lnTo>
                  <a:lnTo>
                    <a:pt x="36" y="6"/>
                  </a:lnTo>
                  <a:lnTo>
                    <a:pt x="30" y="2"/>
                  </a:lnTo>
                  <a:lnTo>
                    <a:pt x="28" y="0"/>
                  </a:lnTo>
                  <a:lnTo>
                    <a:pt x="28" y="0"/>
                  </a:lnTo>
                  <a:lnTo>
                    <a:pt x="22" y="6"/>
                  </a:lnTo>
                  <a:lnTo>
                    <a:pt x="12" y="20"/>
                  </a:lnTo>
                  <a:lnTo>
                    <a:pt x="8" y="28"/>
                  </a:lnTo>
                  <a:lnTo>
                    <a:pt x="4" y="40"/>
                  </a:lnTo>
                  <a:lnTo>
                    <a:pt x="0" y="54"/>
                  </a:lnTo>
                  <a:lnTo>
                    <a:pt x="0" y="68"/>
                  </a:lnTo>
                  <a:lnTo>
                    <a:pt x="0" y="68"/>
                  </a:lnTo>
                  <a:lnTo>
                    <a:pt x="0" y="76"/>
                  </a:lnTo>
                  <a:lnTo>
                    <a:pt x="4" y="86"/>
                  </a:lnTo>
                  <a:lnTo>
                    <a:pt x="12" y="104"/>
                  </a:lnTo>
                  <a:lnTo>
                    <a:pt x="24" y="122"/>
                  </a:lnTo>
                  <a:lnTo>
                    <a:pt x="36" y="140"/>
                  </a:lnTo>
                  <a:lnTo>
                    <a:pt x="62" y="170"/>
                  </a:lnTo>
                  <a:lnTo>
                    <a:pt x="74" y="182"/>
                  </a:lnTo>
                  <a:lnTo>
                    <a:pt x="74" y="182"/>
                  </a:lnTo>
                  <a:lnTo>
                    <a:pt x="62" y="198"/>
                  </a:lnTo>
                  <a:lnTo>
                    <a:pt x="50" y="214"/>
                  </a:lnTo>
                  <a:lnTo>
                    <a:pt x="26" y="244"/>
                  </a:lnTo>
                  <a:lnTo>
                    <a:pt x="16" y="258"/>
                  </a:lnTo>
                  <a:lnTo>
                    <a:pt x="8" y="272"/>
                  </a:lnTo>
                  <a:lnTo>
                    <a:pt x="4" y="286"/>
                  </a:lnTo>
                  <a:lnTo>
                    <a:pt x="4" y="294"/>
                  </a:lnTo>
                  <a:lnTo>
                    <a:pt x="6" y="302"/>
                  </a:lnTo>
                  <a:lnTo>
                    <a:pt x="6" y="302"/>
                  </a:lnTo>
                  <a:lnTo>
                    <a:pt x="10" y="318"/>
                  </a:lnTo>
                  <a:lnTo>
                    <a:pt x="16" y="332"/>
                  </a:lnTo>
                  <a:lnTo>
                    <a:pt x="24" y="342"/>
                  </a:lnTo>
                  <a:lnTo>
                    <a:pt x="30" y="352"/>
                  </a:lnTo>
                  <a:lnTo>
                    <a:pt x="40" y="360"/>
                  </a:lnTo>
                  <a:lnTo>
                    <a:pt x="48" y="366"/>
                  </a:lnTo>
                  <a:lnTo>
                    <a:pt x="58" y="370"/>
                  </a:lnTo>
                  <a:lnTo>
                    <a:pt x="68" y="372"/>
                  </a:lnTo>
                  <a:lnTo>
                    <a:pt x="78" y="374"/>
                  </a:lnTo>
                  <a:lnTo>
                    <a:pt x="88" y="372"/>
                  </a:lnTo>
                  <a:lnTo>
                    <a:pt x="98" y="368"/>
                  </a:lnTo>
                  <a:lnTo>
                    <a:pt x="110" y="364"/>
                  </a:lnTo>
                  <a:lnTo>
                    <a:pt x="120" y="356"/>
                  </a:lnTo>
                  <a:lnTo>
                    <a:pt x="132" y="348"/>
                  </a:lnTo>
                  <a:lnTo>
                    <a:pt x="144" y="338"/>
                  </a:lnTo>
                  <a:lnTo>
                    <a:pt x="154" y="326"/>
                  </a:lnTo>
                  <a:lnTo>
                    <a:pt x="154" y="326"/>
                  </a:lnTo>
                  <a:close/>
                </a:path>
              </a:pathLst>
            </a:custGeom>
            <a:solidFill>
              <a:srgbClr val="F5CA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10"/>
            <p:cNvSpPr>
              <a:spLocks/>
            </p:cNvSpPr>
            <p:nvPr/>
          </p:nvSpPr>
          <p:spPr bwMode="auto">
            <a:xfrm>
              <a:off x="7042751" y="2898855"/>
              <a:ext cx="209268" cy="272048"/>
            </a:xfrm>
            <a:custGeom>
              <a:avLst/>
              <a:gdLst>
                <a:gd name="T0" fmla="*/ 20 w 180"/>
                <a:gd name="T1" fmla="*/ 6 h 234"/>
                <a:gd name="T2" fmla="*/ 20 w 180"/>
                <a:gd name="T3" fmla="*/ 6 h 234"/>
                <a:gd name="T4" fmla="*/ 20 w 180"/>
                <a:gd name="T5" fmla="*/ 6 h 234"/>
                <a:gd name="T6" fmla="*/ 28 w 180"/>
                <a:gd name="T7" fmla="*/ 2 h 234"/>
                <a:gd name="T8" fmla="*/ 38 w 180"/>
                <a:gd name="T9" fmla="*/ 0 h 234"/>
                <a:gd name="T10" fmla="*/ 46 w 180"/>
                <a:gd name="T11" fmla="*/ 0 h 234"/>
                <a:gd name="T12" fmla="*/ 54 w 180"/>
                <a:gd name="T13" fmla="*/ 0 h 234"/>
                <a:gd name="T14" fmla="*/ 62 w 180"/>
                <a:gd name="T15" fmla="*/ 4 h 234"/>
                <a:gd name="T16" fmla="*/ 70 w 180"/>
                <a:gd name="T17" fmla="*/ 8 h 234"/>
                <a:gd name="T18" fmla="*/ 76 w 180"/>
                <a:gd name="T19" fmla="*/ 14 h 234"/>
                <a:gd name="T20" fmla="*/ 82 w 180"/>
                <a:gd name="T21" fmla="*/ 20 h 234"/>
                <a:gd name="T22" fmla="*/ 172 w 180"/>
                <a:gd name="T23" fmla="*/ 168 h 234"/>
                <a:gd name="T24" fmla="*/ 172 w 180"/>
                <a:gd name="T25" fmla="*/ 168 h 234"/>
                <a:gd name="T26" fmla="*/ 176 w 180"/>
                <a:gd name="T27" fmla="*/ 176 h 234"/>
                <a:gd name="T28" fmla="*/ 178 w 180"/>
                <a:gd name="T29" fmla="*/ 184 h 234"/>
                <a:gd name="T30" fmla="*/ 180 w 180"/>
                <a:gd name="T31" fmla="*/ 192 h 234"/>
                <a:gd name="T32" fmla="*/ 178 w 180"/>
                <a:gd name="T33" fmla="*/ 202 h 234"/>
                <a:gd name="T34" fmla="*/ 176 w 180"/>
                <a:gd name="T35" fmla="*/ 210 h 234"/>
                <a:gd name="T36" fmla="*/ 170 w 180"/>
                <a:gd name="T37" fmla="*/ 216 h 234"/>
                <a:gd name="T38" fmla="*/ 166 w 180"/>
                <a:gd name="T39" fmla="*/ 222 h 234"/>
                <a:gd name="T40" fmla="*/ 158 w 180"/>
                <a:gd name="T41" fmla="*/ 228 h 234"/>
                <a:gd name="T42" fmla="*/ 158 w 180"/>
                <a:gd name="T43" fmla="*/ 228 h 234"/>
                <a:gd name="T44" fmla="*/ 158 w 180"/>
                <a:gd name="T45" fmla="*/ 228 h 234"/>
                <a:gd name="T46" fmla="*/ 150 w 180"/>
                <a:gd name="T47" fmla="*/ 232 h 234"/>
                <a:gd name="T48" fmla="*/ 142 w 180"/>
                <a:gd name="T49" fmla="*/ 234 h 234"/>
                <a:gd name="T50" fmla="*/ 134 w 180"/>
                <a:gd name="T51" fmla="*/ 234 h 234"/>
                <a:gd name="T52" fmla="*/ 126 w 180"/>
                <a:gd name="T53" fmla="*/ 234 h 234"/>
                <a:gd name="T54" fmla="*/ 118 w 180"/>
                <a:gd name="T55" fmla="*/ 232 h 234"/>
                <a:gd name="T56" fmla="*/ 110 w 180"/>
                <a:gd name="T57" fmla="*/ 226 h 234"/>
                <a:gd name="T58" fmla="*/ 104 w 180"/>
                <a:gd name="T59" fmla="*/ 222 h 234"/>
                <a:gd name="T60" fmla="*/ 98 w 180"/>
                <a:gd name="T61" fmla="*/ 214 h 234"/>
                <a:gd name="T62" fmla="*/ 6 w 180"/>
                <a:gd name="T63" fmla="*/ 66 h 234"/>
                <a:gd name="T64" fmla="*/ 6 w 180"/>
                <a:gd name="T65" fmla="*/ 66 h 234"/>
                <a:gd name="T66" fmla="*/ 2 w 180"/>
                <a:gd name="T67" fmla="*/ 58 h 234"/>
                <a:gd name="T68" fmla="*/ 0 w 180"/>
                <a:gd name="T69" fmla="*/ 50 h 234"/>
                <a:gd name="T70" fmla="*/ 0 w 180"/>
                <a:gd name="T71" fmla="*/ 42 h 234"/>
                <a:gd name="T72" fmla="*/ 2 w 180"/>
                <a:gd name="T73" fmla="*/ 34 h 234"/>
                <a:gd name="T74" fmla="*/ 4 w 180"/>
                <a:gd name="T75" fmla="*/ 26 h 234"/>
                <a:gd name="T76" fmla="*/ 8 w 180"/>
                <a:gd name="T77" fmla="*/ 18 h 234"/>
                <a:gd name="T78" fmla="*/ 14 w 180"/>
                <a:gd name="T79" fmla="*/ 12 h 234"/>
                <a:gd name="T80" fmla="*/ 20 w 180"/>
                <a:gd name="T81" fmla="*/ 6 h 234"/>
                <a:gd name="T82" fmla="*/ 20 w 180"/>
                <a:gd name="T83" fmla="*/ 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0" h="234">
                  <a:moveTo>
                    <a:pt x="20" y="6"/>
                  </a:moveTo>
                  <a:lnTo>
                    <a:pt x="20" y="6"/>
                  </a:lnTo>
                  <a:lnTo>
                    <a:pt x="20" y="6"/>
                  </a:lnTo>
                  <a:lnTo>
                    <a:pt x="28" y="2"/>
                  </a:lnTo>
                  <a:lnTo>
                    <a:pt x="38" y="0"/>
                  </a:lnTo>
                  <a:lnTo>
                    <a:pt x="46" y="0"/>
                  </a:lnTo>
                  <a:lnTo>
                    <a:pt x="54" y="0"/>
                  </a:lnTo>
                  <a:lnTo>
                    <a:pt x="62" y="4"/>
                  </a:lnTo>
                  <a:lnTo>
                    <a:pt x="70" y="8"/>
                  </a:lnTo>
                  <a:lnTo>
                    <a:pt x="76" y="14"/>
                  </a:lnTo>
                  <a:lnTo>
                    <a:pt x="82" y="20"/>
                  </a:lnTo>
                  <a:lnTo>
                    <a:pt x="172" y="168"/>
                  </a:lnTo>
                  <a:lnTo>
                    <a:pt x="172" y="168"/>
                  </a:lnTo>
                  <a:lnTo>
                    <a:pt x="176" y="176"/>
                  </a:lnTo>
                  <a:lnTo>
                    <a:pt x="178" y="184"/>
                  </a:lnTo>
                  <a:lnTo>
                    <a:pt x="180" y="192"/>
                  </a:lnTo>
                  <a:lnTo>
                    <a:pt x="178" y="202"/>
                  </a:lnTo>
                  <a:lnTo>
                    <a:pt x="176" y="210"/>
                  </a:lnTo>
                  <a:lnTo>
                    <a:pt x="170" y="216"/>
                  </a:lnTo>
                  <a:lnTo>
                    <a:pt x="166" y="222"/>
                  </a:lnTo>
                  <a:lnTo>
                    <a:pt x="158" y="228"/>
                  </a:lnTo>
                  <a:lnTo>
                    <a:pt x="158" y="228"/>
                  </a:lnTo>
                  <a:lnTo>
                    <a:pt x="158" y="228"/>
                  </a:lnTo>
                  <a:lnTo>
                    <a:pt x="150" y="232"/>
                  </a:lnTo>
                  <a:lnTo>
                    <a:pt x="142" y="234"/>
                  </a:lnTo>
                  <a:lnTo>
                    <a:pt x="134" y="234"/>
                  </a:lnTo>
                  <a:lnTo>
                    <a:pt x="126" y="234"/>
                  </a:lnTo>
                  <a:lnTo>
                    <a:pt x="118" y="232"/>
                  </a:lnTo>
                  <a:lnTo>
                    <a:pt x="110" y="226"/>
                  </a:lnTo>
                  <a:lnTo>
                    <a:pt x="104" y="222"/>
                  </a:lnTo>
                  <a:lnTo>
                    <a:pt x="98" y="214"/>
                  </a:lnTo>
                  <a:lnTo>
                    <a:pt x="6" y="66"/>
                  </a:lnTo>
                  <a:lnTo>
                    <a:pt x="6" y="66"/>
                  </a:lnTo>
                  <a:lnTo>
                    <a:pt x="2" y="58"/>
                  </a:lnTo>
                  <a:lnTo>
                    <a:pt x="0" y="50"/>
                  </a:lnTo>
                  <a:lnTo>
                    <a:pt x="0" y="42"/>
                  </a:lnTo>
                  <a:lnTo>
                    <a:pt x="2" y="34"/>
                  </a:lnTo>
                  <a:lnTo>
                    <a:pt x="4" y="26"/>
                  </a:lnTo>
                  <a:lnTo>
                    <a:pt x="8" y="18"/>
                  </a:lnTo>
                  <a:lnTo>
                    <a:pt x="14" y="12"/>
                  </a:lnTo>
                  <a:lnTo>
                    <a:pt x="20" y="6"/>
                  </a:lnTo>
                  <a:lnTo>
                    <a:pt x="20" y="6"/>
                  </a:lnTo>
                  <a:close/>
                </a:path>
              </a:pathLst>
            </a:custGeom>
            <a:solidFill>
              <a:srgbClr val="F6CB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11"/>
            <p:cNvSpPr>
              <a:spLocks/>
            </p:cNvSpPr>
            <p:nvPr/>
          </p:nvSpPr>
          <p:spPr bwMode="auto">
            <a:xfrm>
              <a:off x="6968345" y="2973262"/>
              <a:ext cx="195316" cy="253446"/>
            </a:xfrm>
            <a:custGeom>
              <a:avLst/>
              <a:gdLst>
                <a:gd name="T0" fmla="*/ 20 w 168"/>
                <a:gd name="T1" fmla="*/ 6 h 218"/>
                <a:gd name="T2" fmla="*/ 20 w 168"/>
                <a:gd name="T3" fmla="*/ 6 h 218"/>
                <a:gd name="T4" fmla="*/ 20 w 168"/>
                <a:gd name="T5" fmla="*/ 6 h 218"/>
                <a:gd name="T6" fmla="*/ 28 w 168"/>
                <a:gd name="T7" fmla="*/ 2 h 218"/>
                <a:gd name="T8" fmla="*/ 36 w 168"/>
                <a:gd name="T9" fmla="*/ 0 h 218"/>
                <a:gd name="T10" fmla="*/ 44 w 168"/>
                <a:gd name="T11" fmla="*/ 0 h 218"/>
                <a:gd name="T12" fmla="*/ 52 w 168"/>
                <a:gd name="T13" fmla="*/ 0 h 218"/>
                <a:gd name="T14" fmla="*/ 58 w 168"/>
                <a:gd name="T15" fmla="*/ 2 h 218"/>
                <a:gd name="T16" fmla="*/ 66 w 168"/>
                <a:gd name="T17" fmla="*/ 6 h 218"/>
                <a:gd name="T18" fmla="*/ 72 w 168"/>
                <a:gd name="T19" fmla="*/ 12 h 218"/>
                <a:gd name="T20" fmla="*/ 76 w 168"/>
                <a:gd name="T21" fmla="*/ 18 h 218"/>
                <a:gd name="T22" fmla="*/ 162 w 168"/>
                <a:gd name="T23" fmla="*/ 156 h 218"/>
                <a:gd name="T24" fmla="*/ 162 w 168"/>
                <a:gd name="T25" fmla="*/ 156 h 218"/>
                <a:gd name="T26" fmla="*/ 164 w 168"/>
                <a:gd name="T27" fmla="*/ 164 h 218"/>
                <a:gd name="T28" fmla="*/ 166 w 168"/>
                <a:gd name="T29" fmla="*/ 170 h 218"/>
                <a:gd name="T30" fmla="*/ 168 w 168"/>
                <a:gd name="T31" fmla="*/ 178 h 218"/>
                <a:gd name="T32" fmla="*/ 166 w 168"/>
                <a:gd name="T33" fmla="*/ 186 h 218"/>
                <a:gd name="T34" fmla="*/ 164 w 168"/>
                <a:gd name="T35" fmla="*/ 194 h 218"/>
                <a:gd name="T36" fmla="*/ 160 w 168"/>
                <a:gd name="T37" fmla="*/ 200 h 218"/>
                <a:gd name="T38" fmla="*/ 154 w 168"/>
                <a:gd name="T39" fmla="*/ 206 h 218"/>
                <a:gd name="T40" fmla="*/ 148 w 168"/>
                <a:gd name="T41" fmla="*/ 212 h 218"/>
                <a:gd name="T42" fmla="*/ 148 w 168"/>
                <a:gd name="T43" fmla="*/ 212 h 218"/>
                <a:gd name="T44" fmla="*/ 148 w 168"/>
                <a:gd name="T45" fmla="*/ 212 h 218"/>
                <a:gd name="T46" fmla="*/ 140 w 168"/>
                <a:gd name="T47" fmla="*/ 216 h 218"/>
                <a:gd name="T48" fmla="*/ 132 w 168"/>
                <a:gd name="T49" fmla="*/ 218 h 218"/>
                <a:gd name="T50" fmla="*/ 124 w 168"/>
                <a:gd name="T51" fmla="*/ 218 h 218"/>
                <a:gd name="T52" fmla="*/ 118 w 168"/>
                <a:gd name="T53" fmla="*/ 216 h 218"/>
                <a:gd name="T54" fmla="*/ 110 w 168"/>
                <a:gd name="T55" fmla="*/ 214 h 218"/>
                <a:gd name="T56" fmla="*/ 102 w 168"/>
                <a:gd name="T57" fmla="*/ 210 h 218"/>
                <a:gd name="T58" fmla="*/ 96 w 168"/>
                <a:gd name="T59" fmla="*/ 206 h 218"/>
                <a:gd name="T60" fmla="*/ 92 w 168"/>
                <a:gd name="T61" fmla="*/ 198 h 218"/>
                <a:gd name="T62" fmla="*/ 6 w 168"/>
                <a:gd name="T63" fmla="*/ 62 h 218"/>
                <a:gd name="T64" fmla="*/ 6 w 168"/>
                <a:gd name="T65" fmla="*/ 62 h 218"/>
                <a:gd name="T66" fmla="*/ 4 w 168"/>
                <a:gd name="T67" fmla="*/ 54 h 218"/>
                <a:gd name="T68" fmla="*/ 2 w 168"/>
                <a:gd name="T69" fmla="*/ 46 h 218"/>
                <a:gd name="T70" fmla="*/ 0 w 168"/>
                <a:gd name="T71" fmla="*/ 38 h 218"/>
                <a:gd name="T72" fmla="*/ 2 w 168"/>
                <a:gd name="T73" fmla="*/ 30 h 218"/>
                <a:gd name="T74" fmla="*/ 4 w 168"/>
                <a:gd name="T75" fmla="*/ 24 h 218"/>
                <a:gd name="T76" fmla="*/ 8 w 168"/>
                <a:gd name="T77" fmla="*/ 16 h 218"/>
                <a:gd name="T78" fmla="*/ 14 w 168"/>
                <a:gd name="T79" fmla="*/ 10 h 218"/>
                <a:gd name="T80" fmla="*/ 20 w 168"/>
                <a:gd name="T81" fmla="*/ 6 h 218"/>
                <a:gd name="T82" fmla="*/ 20 w 168"/>
                <a:gd name="T83" fmla="*/ 6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8" h="218">
                  <a:moveTo>
                    <a:pt x="20" y="6"/>
                  </a:moveTo>
                  <a:lnTo>
                    <a:pt x="20" y="6"/>
                  </a:lnTo>
                  <a:lnTo>
                    <a:pt x="20" y="6"/>
                  </a:lnTo>
                  <a:lnTo>
                    <a:pt x="28" y="2"/>
                  </a:lnTo>
                  <a:lnTo>
                    <a:pt x="36" y="0"/>
                  </a:lnTo>
                  <a:lnTo>
                    <a:pt x="44" y="0"/>
                  </a:lnTo>
                  <a:lnTo>
                    <a:pt x="52" y="0"/>
                  </a:lnTo>
                  <a:lnTo>
                    <a:pt x="58" y="2"/>
                  </a:lnTo>
                  <a:lnTo>
                    <a:pt x="66" y="6"/>
                  </a:lnTo>
                  <a:lnTo>
                    <a:pt x="72" y="12"/>
                  </a:lnTo>
                  <a:lnTo>
                    <a:pt x="76" y="18"/>
                  </a:lnTo>
                  <a:lnTo>
                    <a:pt x="162" y="156"/>
                  </a:lnTo>
                  <a:lnTo>
                    <a:pt x="162" y="156"/>
                  </a:lnTo>
                  <a:lnTo>
                    <a:pt x="164" y="164"/>
                  </a:lnTo>
                  <a:lnTo>
                    <a:pt x="166" y="170"/>
                  </a:lnTo>
                  <a:lnTo>
                    <a:pt x="168" y="178"/>
                  </a:lnTo>
                  <a:lnTo>
                    <a:pt x="166" y="186"/>
                  </a:lnTo>
                  <a:lnTo>
                    <a:pt x="164" y="194"/>
                  </a:lnTo>
                  <a:lnTo>
                    <a:pt x="160" y="200"/>
                  </a:lnTo>
                  <a:lnTo>
                    <a:pt x="154" y="206"/>
                  </a:lnTo>
                  <a:lnTo>
                    <a:pt x="148" y="212"/>
                  </a:lnTo>
                  <a:lnTo>
                    <a:pt x="148" y="212"/>
                  </a:lnTo>
                  <a:lnTo>
                    <a:pt x="148" y="212"/>
                  </a:lnTo>
                  <a:lnTo>
                    <a:pt x="140" y="216"/>
                  </a:lnTo>
                  <a:lnTo>
                    <a:pt x="132" y="218"/>
                  </a:lnTo>
                  <a:lnTo>
                    <a:pt x="124" y="218"/>
                  </a:lnTo>
                  <a:lnTo>
                    <a:pt x="118" y="216"/>
                  </a:lnTo>
                  <a:lnTo>
                    <a:pt x="110" y="214"/>
                  </a:lnTo>
                  <a:lnTo>
                    <a:pt x="102" y="210"/>
                  </a:lnTo>
                  <a:lnTo>
                    <a:pt x="96" y="206"/>
                  </a:lnTo>
                  <a:lnTo>
                    <a:pt x="92" y="198"/>
                  </a:lnTo>
                  <a:lnTo>
                    <a:pt x="6" y="62"/>
                  </a:lnTo>
                  <a:lnTo>
                    <a:pt x="6" y="62"/>
                  </a:lnTo>
                  <a:lnTo>
                    <a:pt x="4" y="54"/>
                  </a:lnTo>
                  <a:lnTo>
                    <a:pt x="2" y="46"/>
                  </a:lnTo>
                  <a:lnTo>
                    <a:pt x="0" y="38"/>
                  </a:lnTo>
                  <a:lnTo>
                    <a:pt x="2" y="30"/>
                  </a:lnTo>
                  <a:lnTo>
                    <a:pt x="4" y="24"/>
                  </a:lnTo>
                  <a:lnTo>
                    <a:pt x="8" y="16"/>
                  </a:lnTo>
                  <a:lnTo>
                    <a:pt x="14" y="10"/>
                  </a:lnTo>
                  <a:lnTo>
                    <a:pt x="20" y="6"/>
                  </a:lnTo>
                  <a:lnTo>
                    <a:pt x="20" y="6"/>
                  </a:lnTo>
                  <a:close/>
                </a:path>
              </a:pathLst>
            </a:custGeom>
            <a:solidFill>
              <a:srgbClr val="F6CB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12"/>
            <p:cNvSpPr>
              <a:spLocks/>
            </p:cNvSpPr>
            <p:nvPr/>
          </p:nvSpPr>
          <p:spPr bwMode="auto">
            <a:xfrm>
              <a:off x="6912540" y="3054644"/>
              <a:ext cx="176715" cy="232520"/>
            </a:xfrm>
            <a:custGeom>
              <a:avLst/>
              <a:gdLst>
                <a:gd name="T0" fmla="*/ 18 w 152"/>
                <a:gd name="T1" fmla="*/ 6 h 200"/>
                <a:gd name="T2" fmla="*/ 18 w 152"/>
                <a:gd name="T3" fmla="*/ 6 h 200"/>
                <a:gd name="T4" fmla="*/ 18 w 152"/>
                <a:gd name="T5" fmla="*/ 6 h 200"/>
                <a:gd name="T6" fmla="*/ 24 w 152"/>
                <a:gd name="T7" fmla="*/ 2 h 200"/>
                <a:gd name="T8" fmla="*/ 32 w 152"/>
                <a:gd name="T9" fmla="*/ 0 h 200"/>
                <a:gd name="T10" fmla="*/ 38 w 152"/>
                <a:gd name="T11" fmla="*/ 0 h 200"/>
                <a:gd name="T12" fmla="*/ 46 w 152"/>
                <a:gd name="T13" fmla="*/ 0 h 200"/>
                <a:gd name="T14" fmla="*/ 52 w 152"/>
                <a:gd name="T15" fmla="*/ 2 h 200"/>
                <a:gd name="T16" fmla="*/ 58 w 152"/>
                <a:gd name="T17" fmla="*/ 6 h 200"/>
                <a:gd name="T18" fmla="*/ 64 w 152"/>
                <a:gd name="T19" fmla="*/ 12 h 200"/>
                <a:gd name="T20" fmla="*/ 68 w 152"/>
                <a:gd name="T21" fmla="*/ 18 h 200"/>
                <a:gd name="T22" fmla="*/ 146 w 152"/>
                <a:gd name="T23" fmla="*/ 144 h 200"/>
                <a:gd name="T24" fmla="*/ 146 w 152"/>
                <a:gd name="T25" fmla="*/ 144 h 200"/>
                <a:gd name="T26" fmla="*/ 150 w 152"/>
                <a:gd name="T27" fmla="*/ 150 h 200"/>
                <a:gd name="T28" fmla="*/ 152 w 152"/>
                <a:gd name="T29" fmla="*/ 158 h 200"/>
                <a:gd name="T30" fmla="*/ 152 w 152"/>
                <a:gd name="T31" fmla="*/ 164 h 200"/>
                <a:gd name="T32" fmla="*/ 152 w 152"/>
                <a:gd name="T33" fmla="*/ 172 h 200"/>
                <a:gd name="T34" fmla="*/ 148 w 152"/>
                <a:gd name="T35" fmla="*/ 178 h 200"/>
                <a:gd name="T36" fmla="*/ 146 w 152"/>
                <a:gd name="T37" fmla="*/ 184 h 200"/>
                <a:gd name="T38" fmla="*/ 140 w 152"/>
                <a:gd name="T39" fmla="*/ 190 h 200"/>
                <a:gd name="T40" fmla="*/ 134 w 152"/>
                <a:gd name="T41" fmla="*/ 194 h 200"/>
                <a:gd name="T42" fmla="*/ 134 w 152"/>
                <a:gd name="T43" fmla="*/ 194 h 200"/>
                <a:gd name="T44" fmla="*/ 134 w 152"/>
                <a:gd name="T45" fmla="*/ 194 h 200"/>
                <a:gd name="T46" fmla="*/ 128 w 152"/>
                <a:gd name="T47" fmla="*/ 198 h 200"/>
                <a:gd name="T48" fmla="*/ 120 w 152"/>
                <a:gd name="T49" fmla="*/ 200 h 200"/>
                <a:gd name="T50" fmla="*/ 114 w 152"/>
                <a:gd name="T51" fmla="*/ 200 h 200"/>
                <a:gd name="T52" fmla="*/ 106 w 152"/>
                <a:gd name="T53" fmla="*/ 200 h 200"/>
                <a:gd name="T54" fmla="*/ 100 w 152"/>
                <a:gd name="T55" fmla="*/ 198 h 200"/>
                <a:gd name="T56" fmla="*/ 94 w 152"/>
                <a:gd name="T57" fmla="*/ 194 h 200"/>
                <a:gd name="T58" fmla="*/ 88 w 152"/>
                <a:gd name="T59" fmla="*/ 188 h 200"/>
                <a:gd name="T60" fmla="*/ 82 w 152"/>
                <a:gd name="T61" fmla="*/ 182 h 200"/>
                <a:gd name="T62" fmla="*/ 6 w 152"/>
                <a:gd name="T63" fmla="*/ 56 h 200"/>
                <a:gd name="T64" fmla="*/ 6 w 152"/>
                <a:gd name="T65" fmla="*/ 56 h 200"/>
                <a:gd name="T66" fmla="*/ 2 w 152"/>
                <a:gd name="T67" fmla="*/ 50 h 200"/>
                <a:gd name="T68" fmla="*/ 0 w 152"/>
                <a:gd name="T69" fmla="*/ 42 h 200"/>
                <a:gd name="T70" fmla="*/ 0 w 152"/>
                <a:gd name="T71" fmla="*/ 36 h 200"/>
                <a:gd name="T72" fmla="*/ 0 w 152"/>
                <a:gd name="T73" fmla="*/ 28 h 200"/>
                <a:gd name="T74" fmla="*/ 2 w 152"/>
                <a:gd name="T75" fmla="*/ 22 h 200"/>
                <a:gd name="T76" fmla="*/ 6 w 152"/>
                <a:gd name="T77" fmla="*/ 16 h 200"/>
                <a:gd name="T78" fmla="*/ 12 w 152"/>
                <a:gd name="T79" fmla="*/ 10 h 200"/>
                <a:gd name="T80" fmla="*/ 18 w 152"/>
                <a:gd name="T81" fmla="*/ 6 h 200"/>
                <a:gd name="T82" fmla="*/ 18 w 152"/>
                <a:gd name="T83" fmla="*/ 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200">
                  <a:moveTo>
                    <a:pt x="18" y="6"/>
                  </a:moveTo>
                  <a:lnTo>
                    <a:pt x="18" y="6"/>
                  </a:lnTo>
                  <a:lnTo>
                    <a:pt x="18" y="6"/>
                  </a:lnTo>
                  <a:lnTo>
                    <a:pt x="24" y="2"/>
                  </a:lnTo>
                  <a:lnTo>
                    <a:pt x="32" y="0"/>
                  </a:lnTo>
                  <a:lnTo>
                    <a:pt x="38" y="0"/>
                  </a:lnTo>
                  <a:lnTo>
                    <a:pt x="46" y="0"/>
                  </a:lnTo>
                  <a:lnTo>
                    <a:pt x="52" y="2"/>
                  </a:lnTo>
                  <a:lnTo>
                    <a:pt x="58" y="6"/>
                  </a:lnTo>
                  <a:lnTo>
                    <a:pt x="64" y="12"/>
                  </a:lnTo>
                  <a:lnTo>
                    <a:pt x="68" y="18"/>
                  </a:lnTo>
                  <a:lnTo>
                    <a:pt x="146" y="144"/>
                  </a:lnTo>
                  <a:lnTo>
                    <a:pt x="146" y="144"/>
                  </a:lnTo>
                  <a:lnTo>
                    <a:pt x="150" y="150"/>
                  </a:lnTo>
                  <a:lnTo>
                    <a:pt x="152" y="158"/>
                  </a:lnTo>
                  <a:lnTo>
                    <a:pt x="152" y="164"/>
                  </a:lnTo>
                  <a:lnTo>
                    <a:pt x="152" y="172"/>
                  </a:lnTo>
                  <a:lnTo>
                    <a:pt x="148" y="178"/>
                  </a:lnTo>
                  <a:lnTo>
                    <a:pt x="146" y="184"/>
                  </a:lnTo>
                  <a:lnTo>
                    <a:pt x="140" y="190"/>
                  </a:lnTo>
                  <a:lnTo>
                    <a:pt x="134" y="194"/>
                  </a:lnTo>
                  <a:lnTo>
                    <a:pt x="134" y="194"/>
                  </a:lnTo>
                  <a:lnTo>
                    <a:pt x="134" y="194"/>
                  </a:lnTo>
                  <a:lnTo>
                    <a:pt x="128" y="198"/>
                  </a:lnTo>
                  <a:lnTo>
                    <a:pt x="120" y="200"/>
                  </a:lnTo>
                  <a:lnTo>
                    <a:pt x="114" y="200"/>
                  </a:lnTo>
                  <a:lnTo>
                    <a:pt x="106" y="200"/>
                  </a:lnTo>
                  <a:lnTo>
                    <a:pt x="100" y="198"/>
                  </a:lnTo>
                  <a:lnTo>
                    <a:pt x="94" y="194"/>
                  </a:lnTo>
                  <a:lnTo>
                    <a:pt x="88" y="188"/>
                  </a:lnTo>
                  <a:lnTo>
                    <a:pt x="82" y="182"/>
                  </a:lnTo>
                  <a:lnTo>
                    <a:pt x="6" y="56"/>
                  </a:lnTo>
                  <a:lnTo>
                    <a:pt x="6" y="56"/>
                  </a:lnTo>
                  <a:lnTo>
                    <a:pt x="2" y="50"/>
                  </a:lnTo>
                  <a:lnTo>
                    <a:pt x="0" y="42"/>
                  </a:lnTo>
                  <a:lnTo>
                    <a:pt x="0" y="36"/>
                  </a:lnTo>
                  <a:lnTo>
                    <a:pt x="0" y="28"/>
                  </a:lnTo>
                  <a:lnTo>
                    <a:pt x="2" y="22"/>
                  </a:lnTo>
                  <a:lnTo>
                    <a:pt x="6" y="16"/>
                  </a:lnTo>
                  <a:lnTo>
                    <a:pt x="12" y="10"/>
                  </a:lnTo>
                  <a:lnTo>
                    <a:pt x="18" y="6"/>
                  </a:lnTo>
                  <a:lnTo>
                    <a:pt x="18" y="6"/>
                  </a:lnTo>
                  <a:close/>
                </a:path>
              </a:pathLst>
            </a:custGeom>
            <a:solidFill>
              <a:srgbClr val="F6CB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13"/>
            <p:cNvSpPr>
              <a:spLocks/>
            </p:cNvSpPr>
            <p:nvPr/>
          </p:nvSpPr>
          <p:spPr bwMode="auto">
            <a:xfrm>
              <a:off x="7231092" y="2931408"/>
              <a:ext cx="109284" cy="365056"/>
            </a:xfrm>
            <a:custGeom>
              <a:avLst/>
              <a:gdLst>
                <a:gd name="T0" fmla="*/ 94 w 94"/>
                <a:gd name="T1" fmla="*/ 148 h 314"/>
                <a:gd name="T2" fmla="*/ 94 w 94"/>
                <a:gd name="T3" fmla="*/ 148 h 314"/>
                <a:gd name="T4" fmla="*/ 72 w 94"/>
                <a:gd name="T5" fmla="*/ 112 h 314"/>
                <a:gd name="T6" fmla="*/ 22 w 94"/>
                <a:gd name="T7" fmla="*/ 36 h 314"/>
                <a:gd name="T8" fmla="*/ 22 w 94"/>
                <a:gd name="T9" fmla="*/ 36 h 314"/>
                <a:gd name="T10" fmla="*/ 12 w 94"/>
                <a:gd name="T11" fmla="*/ 18 h 314"/>
                <a:gd name="T12" fmla="*/ 4 w 94"/>
                <a:gd name="T13" fmla="*/ 0 h 314"/>
                <a:gd name="T14" fmla="*/ 4 w 94"/>
                <a:gd name="T15" fmla="*/ 0 h 314"/>
                <a:gd name="T16" fmla="*/ 0 w 94"/>
                <a:gd name="T17" fmla="*/ 16 h 314"/>
                <a:gd name="T18" fmla="*/ 0 w 94"/>
                <a:gd name="T19" fmla="*/ 32 h 314"/>
                <a:gd name="T20" fmla="*/ 0 w 94"/>
                <a:gd name="T21" fmla="*/ 32 h 314"/>
                <a:gd name="T22" fmla="*/ 0 w 94"/>
                <a:gd name="T23" fmla="*/ 40 h 314"/>
                <a:gd name="T24" fmla="*/ 4 w 94"/>
                <a:gd name="T25" fmla="*/ 50 h 314"/>
                <a:gd name="T26" fmla="*/ 12 w 94"/>
                <a:gd name="T27" fmla="*/ 68 h 314"/>
                <a:gd name="T28" fmla="*/ 24 w 94"/>
                <a:gd name="T29" fmla="*/ 86 h 314"/>
                <a:gd name="T30" fmla="*/ 36 w 94"/>
                <a:gd name="T31" fmla="*/ 104 h 314"/>
                <a:gd name="T32" fmla="*/ 62 w 94"/>
                <a:gd name="T33" fmla="*/ 134 h 314"/>
                <a:gd name="T34" fmla="*/ 74 w 94"/>
                <a:gd name="T35" fmla="*/ 146 h 314"/>
                <a:gd name="T36" fmla="*/ 74 w 94"/>
                <a:gd name="T37" fmla="*/ 146 h 314"/>
                <a:gd name="T38" fmla="*/ 62 w 94"/>
                <a:gd name="T39" fmla="*/ 162 h 314"/>
                <a:gd name="T40" fmla="*/ 50 w 94"/>
                <a:gd name="T41" fmla="*/ 178 h 314"/>
                <a:gd name="T42" fmla="*/ 26 w 94"/>
                <a:gd name="T43" fmla="*/ 208 h 314"/>
                <a:gd name="T44" fmla="*/ 16 w 94"/>
                <a:gd name="T45" fmla="*/ 222 h 314"/>
                <a:gd name="T46" fmla="*/ 8 w 94"/>
                <a:gd name="T47" fmla="*/ 236 h 314"/>
                <a:gd name="T48" fmla="*/ 4 w 94"/>
                <a:gd name="T49" fmla="*/ 250 h 314"/>
                <a:gd name="T50" fmla="*/ 4 w 94"/>
                <a:gd name="T51" fmla="*/ 258 h 314"/>
                <a:gd name="T52" fmla="*/ 6 w 94"/>
                <a:gd name="T53" fmla="*/ 266 h 314"/>
                <a:gd name="T54" fmla="*/ 6 w 94"/>
                <a:gd name="T55" fmla="*/ 266 h 314"/>
                <a:gd name="T56" fmla="*/ 10 w 94"/>
                <a:gd name="T57" fmla="*/ 280 h 314"/>
                <a:gd name="T58" fmla="*/ 16 w 94"/>
                <a:gd name="T59" fmla="*/ 292 h 314"/>
                <a:gd name="T60" fmla="*/ 22 w 94"/>
                <a:gd name="T61" fmla="*/ 304 h 314"/>
                <a:gd name="T62" fmla="*/ 28 w 94"/>
                <a:gd name="T63" fmla="*/ 314 h 314"/>
                <a:gd name="T64" fmla="*/ 28 w 94"/>
                <a:gd name="T65" fmla="*/ 314 h 314"/>
                <a:gd name="T66" fmla="*/ 26 w 94"/>
                <a:gd name="T67" fmla="*/ 306 h 314"/>
                <a:gd name="T68" fmla="*/ 22 w 94"/>
                <a:gd name="T69" fmla="*/ 288 h 314"/>
                <a:gd name="T70" fmla="*/ 20 w 94"/>
                <a:gd name="T71" fmla="*/ 276 h 314"/>
                <a:gd name="T72" fmla="*/ 20 w 94"/>
                <a:gd name="T73" fmla="*/ 264 h 314"/>
                <a:gd name="T74" fmla="*/ 22 w 94"/>
                <a:gd name="T75" fmla="*/ 250 h 314"/>
                <a:gd name="T76" fmla="*/ 26 w 94"/>
                <a:gd name="T77" fmla="*/ 236 h 314"/>
                <a:gd name="T78" fmla="*/ 26 w 94"/>
                <a:gd name="T79" fmla="*/ 236 h 314"/>
                <a:gd name="T80" fmla="*/ 32 w 94"/>
                <a:gd name="T81" fmla="*/ 220 h 314"/>
                <a:gd name="T82" fmla="*/ 40 w 94"/>
                <a:gd name="T83" fmla="*/ 206 h 314"/>
                <a:gd name="T84" fmla="*/ 52 w 94"/>
                <a:gd name="T85" fmla="*/ 190 h 314"/>
                <a:gd name="T86" fmla="*/ 64 w 94"/>
                <a:gd name="T87" fmla="*/ 178 h 314"/>
                <a:gd name="T88" fmla="*/ 84 w 94"/>
                <a:gd name="T89" fmla="*/ 156 h 314"/>
                <a:gd name="T90" fmla="*/ 94 w 94"/>
                <a:gd name="T91" fmla="*/ 148 h 314"/>
                <a:gd name="T92" fmla="*/ 94 w 94"/>
                <a:gd name="T93" fmla="*/ 14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4" h="314">
                  <a:moveTo>
                    <a:pt x="94" y="148"/>
                  </a:moveTo>
                  <a:lnTo>
                    <a:pt x="94" y="148"/>
                  </a:lnTo>
                  <a:lnTo>
                    <a:pt x="72" y="112"/>
                  </a:lnTo>
                  <a:lnTo>
                    <a:pt x="22" y="36"/>
                  </a:lnTo>
                  <a:lnTo>
                    <a:pt x="22" y="36"/>
                  </a:lnTo>
                  <a:lnTo>
                    <a:pt x="12" y="18"/>
                  </a:lnTo>
                  <a:lnTo>
                    <a:pt x="4" y="0"/>
                  </a:lnTo>
                  <a:lnTo>
                    <a:pt x="4" y="0"/>
                  </a:lnTo>
                  <a:lnTo>
                    <a:pt x="0" y="16"/>
                  </a:lnTo>
                  <a:lnTo>
                    <a:pt x="0" y="32"/>
                  </a:lnTo>
                  <a:lnTo>
                    <a:pt x="0" y="32"/>
                  </a:lnTo>
                  <a:lnTo>
                    <a:pt x="0" y="40"/>
                  </a:lnTo>
                  <a:lnTo>
                    <a:pt x="4" y="50"/>
                  </a:lnTo>
                  <a:lnTo>
                    <a:pt x="12" y="68"/>
                  </a:lnTo>
                  <a:lnTo>
                    <a:pt x="24" y="86"/>
                  </a:lnTo>
                  <a:lnTo>
                    <a:pt x="36" y="104"/>
                  </a:lnTo>
                  <a:lnTo>
                    <a:pt x="62" y="134"/>
                  </a:lnTo>
                  <a:lnTo>
                    <a:pt x="74" y="146"/>
                  </a:lnTo>
                  <a:lnTo>
                    <a:pt x="74" y="146"/>
                  </a:lnTo>
                  <a:lnTo>
                    <a:pt x="62" y="162"/>
                  </a:lnTo>
                  <a:lnTo>
                    <a:pt x="50" y="178"/>
                  </a:lnTo>
                  <a:lnTo>
                    <a:pt x="26" y="208"/>
                  </a:lnTo>
                  <a:lnTo>
                    <a:pt x="16" y="222"/>
                  </a:lnTo>
                  <a:lnTo>
                    <a:pt x="8" y="236"/>
                  </a:lnTo>
                  <a:lnTo>
                    <a:pt x="4" y="250"/>
                  </a:lnTo>
                  <a:lnTo>
                    <a:pt x="4" y="258"/>
                  </a:lnTo>
                  <a:lnTo>
                    <a:pt x="6" y="266"/>
                  </a:lnTo>
                  <a:lnTo>
                    <a:pt x="6" y="266"/>
                  </a:lnTo>
                  <a:lnTo>
                    <a:pt x="10" y="280"/>
                  </a:lnTo>
                  <a:lnTo>
                    <a:pt x="16" y="292"/>
                  </a:lnTo>
                  <a:lnTo>
                    <a:pt x="22" y="304"/>
                  </a:lnTo>
                  <a:lnTo>
                    <a:pt x="28" y="314"/>
                  </a:lnTo>
                  <a:lnTo>
                    <a:pt x="28" y="314"/>
                  </a:lnTo>
                  <a:lnTo>
                    <a:pt x="26" y="306"/>
                  </a:lnTo>
                  <a:lnTo>
                    <a:pt x="22" y="288"/>
                  </a:lnTo>
                  <a:lnTo>
                    <a:pt x="20" y="276"/>
                  </a:lnTo>
                  <a:lnTo>
                    <a:pt x="20" y="264"/>
                  </a:lnTo>
                  <a:lnTo>
                    <a:pt x="22" y="250"/>
                  </a:lnTo>
                  <a:lnTo>
                    <a:pt x="26" y="236"/>
                  </a:lnTo>
                  <a:lnTo>
                    <a:pt x="26" y="236"/>
                  </a:lnTo>
                  <a:lnTo>
                    <a:pt x="32" y="220"/>
                  </a:lnTo>
                  <a:lnTo>
                    <a:pt x="40" y="206"/>
                  </a:lnTo>
                  <a:lnTo>
                    <a:pt x="52" y="190"/>
                  </a:lnTo>
                  <a:lnTo>
                    <a:pt x="64" y="178"/>
                  </a:lnTo>
                  <a:lnTo>
                    <a:pt x="84" y="156"/>
                  </a:lnTo>
                  <a:lnTo>
                    <a:pt x="94" y="148"/>
                  </a:lnTo>
                  <a:lnTo>
                    <a:pt x="94" y="148"/>
                  </a:lnTo>
                  <a:close/>
                </a:path>
              </a:pathLst>
            </a:custGeom>
            <a:solidFill>
              <a:srgbClr val="DCB5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14"/>
            <p:cNvSpPr>
              <a:spLocks/>
            </p:cNvSpPr>
            <p:nvPr/>
          </p:nvSpPr>
          <p:spPr bwMode="auto">
            <a:xfrm>
              <a:off x="4994253" y="2215248"/>
              <a:ext cx="1155622" cy="1262581"/>
            </a:xfrm>
            <a:custGeom>
              <a:avLst/>
              <a:gdLst>
                <a:gd name="T0" fmla="*/ 286 w 994"/>
                <a:gd name="T1" fmla="*/ 0 h 1086"/>
                <a:gd name="T2" fmla="*/ 286 w 994"/>
                <a:gd name="T3" fmla="*/ 0 h 1086"/>
                <a:gd name="T4" fmla="*/ 640 w 994"/>
                <a:gd name="T5" fmla="*/ 118 h 1086"/>
                <a:gd name="T6" fmla="*/ 640 w 994"/>
                <a:gd name="T7" fmla="*/ 118 h 1086"/>
                <a:gd name="T8" fmla="*/ 994 w 994"/>
                <a:gd name="T9" fmla="*/ 236 h 1086"/>
                <a:gd name="T10" fmla="*/ 994 w 994"/>
                <a:gd name="T11" fmla="*/ 236 h 1086"/>
                <a:gd name="T12" fmla="*/ 850 w 994"/>
                <a:gd name="T13" fmla="*/ 662 h 1086"/>
                <a:gd name="T14" fmla="*/ 850 w 994"/>
                <a:gd name="T15" fmla="*/ 662 h 1086"/>
                <a:gd name="T16" fmla="*/ 708 w 994"/>
                <a:gd name="T17" fmla="*/ 1086 h 1086"/>
                <a:gd name="T18" fmla="*/ 708 w 994"/>
                <a:gd name="T19" fmla="*/ 1086 h 1086"/>
                <a:gd name="T20" fmla="*/ 354 w 994"/>
                <a:gd name="T21" fmla="*/ 968 h 1086"/>
                <a:gd name="T22" fmla="*/ 354 w 994"/>
                <a:gd name="T23" fmla="*/ 968 h 1086"/>
                <a:gd name="T24" fmla="*/ 0 w 994"/>
                <a:gd name="T25" fmla="*/ 848 h 1086"/>
                <a:gd name="T26" fmla="*/ 0 w 994"/>
                <a:gd name="T27" fmla="*/ 848 h 1086"/>
                <a:gd name="T28" fmla="*/ 142 w 994"/>
                <a:gd name="T29" fmla="*/ 424 h 1086"/>
                <a:gd name="T30" fmla="*/ 142 w 994"/>
                <a:gd name="T31" fmla="*/ 424 h 1086"/>
                <a:gd name="T32" fmla="*/ 286 w 994"/>
                <a:gd name="T33" fmla="*/ 0 h 1086"/>
                <a:gd name="T34" fmla="*/ 286 w 994"/>
                <a:gd name="T35" fmla="*/ 0 h 1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4" h="1086">
                  <a:moveTo>
                    <a:pt x="286" y="0"/>
                  </a:moveTo>
                  <a:lnTo>
                    <a:pt x="286" y="0"/>
                  </a:lnTo>
                  <a:lnTo>
                    <a:pt x="640" y="118"/>
                  </a:lnTo>
                  <a:lnTo>
                    <a:pt x="640" y="118"/>
                  </a:lnTo>
                  <a:lnTo>
                    <a:pt x="994" y="236"/>
                  </a:lnTo>
                  <a:lnTo>
                    <a:pt x="994" y="236"/>
                  </a:lnTo>
                  <a:lnTo>
                    <a:pt x="850" y="662"/>
                  </a:lnTo>
                  <a:lnTo>
                    <a:pt x="850" y="662"/>
                  </a:lnTo>
                  <a:lnTo>
                    <a:pt x="708" y="1086"/>
                  </a:lnTo>
                  <a:lnTo>
                    <a:pt x="708" y="1086"/>
                  </a:lnTo>
                  <a:lnTo>
                    <a:pt x="354" y="968"/>
                  </a:lnTo>
                  <a:lnTo>
                    <a:pt x="354" y="968"/>
                  </a:lnTo>
                  <a:lnTo>
                    <a:pt x="0" y="848"/>
                  </a:lnTo>
                  <a:lnTo>
                    <a:pt x="0" y="848"/>
                  </a:lnTo>
                  <a:lnTo>
                    <a:pt x="142" y="424"/>
                  </a:lnTo>
                  <a:lnTo>
                    <a:pt x="142" y="424"/>
                  </a:lnTo>
                  <a:lnTo>
                    <a:pt x="286" y="0"/>
                  </a:lnTo>
                  <a:lnTo>
                    <a:pt x="286" y="0"/>
                  </a:lnTo>
                  <a:close/>
                </a:path>
              </a:pathLst>
            </a:custGeom>
            <a:solidFill>
              <a:srgbClr val="E8E6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15"/>
            <p:cNvSpPr>
              <a:spLocks/>
            </p:cNvSpPr>
            <p:nvPr/>
          </p:nvSpPr>
          <p:spPr bwMode="auto">
            <a:xfrm>
              <a:off x="5022155" y="2185020"/>
              <a:ext cx="1190500" cy="1204451"/>
            </a:xfrm>
            <a:custGeom>
              <a:avLst/>
              <a:gdLst>
                <a:gd name="T0" fmla="*/ 334 w 1024"/>
                <a:gd name="T1" fmla="*/ 0 h 1036"/>
                <a:gd name="T2" fmla="*/ 334 w 1024"/>
                <a:gd name="T3" fmla="*/ 0 h 1036"/>
                <a:gd name="T4" fmla="*/ 168 w 1024"/>
                <a:gd name="T5" fmla="*/ 414 h 1036"/>
                <a:gd name="T6" fmla="*/ 168 w 1024"/>
                <a:gd name="T7" fmla="*/ 414 h 1036"/>
                <a:gd name="T8" fmla="*/ 0 w 1024"/>
                <a:gd name="T9" fmla="*/ 828 h 1036"/>
                <a:gd name="T10" fmla="*/ 0 w 1024"/>
                <a:gd name="T11" fmla="*/ 828 h 1036"/>
                <a:gd name="T12" fmla="*/ 260 w 1024"/>
                <a:gd name="T13" fmla="*/ 932 h 1036"/>
                <a:gd name="T14" fmla="*/ 260 w 1024"/>
                <a:gd name="T15" fmla="*/ 932 h 1036"/>
                <a:gd name="T16" fmla="*/ 518 w 1024"/>
                <a:gd name="T17" fmla="*/ 1036 h 1036"/>
                <a:gd name="T18" fmla="*/ 518 w 1024"/>
                <a:gd name="T19" fmla="*/ 1036 h 1036"/>
                <a:gd name="T20" fmla="*/ 774 w 1024"/>
                <a:gd name="T21" fmla="*/ 898 h 1036"/>
                <a:gd name="T22" fmla="*/ 774 w 1024"/>
                <a:gd name="T23" fmla="*/ 898 h 1036"/>
                <a:gd name="T24" fmla="*/ 900 w 1024"/>
                <a:gd name="T25" fmla="*/ 588 h 1036"/>
                <a:gd name="T26" fmla="*/ 900 w 1024"/>
                <a:gd name="T27" fmla="*/ 588 h 1036"/>
                <a:gd name="T28" fmla="*/ 1024 w 1024"/>
                <a:gd name="T29" fmla="*/ 278 h 1036"/>
                <a:gd name="T30" fmla="*/ 1024 w 1024"/>
                <a:gd name="T31" fmla="*/ 278 h 1036"/>
                <a:gd name="T32" fmla="*/ 680 w 1024"/>
                <a:gd name="T33" fmla="*/ 138 h 1036"/>
                <a:gd name="T34" fmla="*/ 680 w 1024"/>
                <a:gd name="T35" fmla="*/ 138 h 1036"/>
                <a:gd name="T36" fmla="*/ 334 w 1024"/>
                <a:gd name="T37" fmla="*/ 0 h 1036"/>
                <a:gd name="T38" fmla="*/ 334 w 1024"/>
                <a:gd name="T39" fmla="*/ 0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24" h="1036">
                  <a:moveTo>
                    <a:pt x="334" y="0"/>
                  </a:moveTo>
                  <a:lnTo>
                    <a:pt x="334" y="0"/>
                  </a:lnTo>
                  <a:lnTo>
                    <a:pt x="168" y="414"/>
                  </a:lnTo>
                  <a:lnTo>
                    <a:pt x="168" y="414"/>
                  </a:lnTo>
                  <a:lnTo>
                    <a:pt x="0" y="828"/>
                  </a:lnTo>
                  <a:lnTo>
                    <a:pt x="0" y="828"/>
                  </a:lnTo>
                  <a:lnTo>
                    <a:pt x="260" y="932"/>
                  </a:lnTo>
                  <a:lnTo>
                    <a:pt x="260" y="932"/>
                  </a:lnTo>
                  <a:lnTo>
                    <a:pt x="518" y="1036"/>
                  </a:lnTo>
                  <a:lnTo>
                    <a:pt x="518" y="1036"/>
                  </a:lnTo>
                  <a:lnTo>
                    <a:pt x="774" y="898"/>
                  </a:lnTo>
                  <a:lnTo>
                    <a:pt x="774" y="898"/>
                  </a:lnTo>
                  <a:lnTo>
                    <a:pt x="900" y="588"/>
                  </a:lnTo>
                  <a:lnTo>
                    <a:pt x="900" y="588"/>
                  </a:lnTo>
                  <a:lnTo>
                    <a:pt x="1024" y="278"/>
                  </a:lnTo>
                  <a:lnTo>
                    <a:pt x="1024" y="278"/>
                  </a:lnTo>
                  <a:lnTo>
                    <a:pt x="680" y="138"/>
                  </a:lnTo>
                  <a:lnTo>
                    <a:pt x="680" y="138"/>
                  </a:lnTo>
                  <a:lnTo>
                    <a:pt x="334" y="0"/>
                  </a:lnTo>
                  <a:lnTo>
                    <a:pt x="33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16"/>
            <p:cNvSpPr>
              <a:spLocks/>
            </p:cNvSpPr>
            <p:nvPr/>
          </p:nvSpPr>
          <p:spPr bwMode="auto">
            <a:xfrm>
              <a:off x="5159342" y="2866303"/>
              <a:ext cx="146487" cy="216243"/>
            </a:xfrm>
            <a:custGeom>
              <a:avLst/>
              <a:gdLst>
                <a:gd name="T0" fmla="*/ 64 w 126"/>
                <a:gd name="T1" fmla="*/ 0 h 186"/>
                <a:gd name="T2" fmla="*/ 64 w 126"/>
                <a:gd name="T3" fmla="*/ 0 h 186"/>
                <a:gd name="T4" fmla="*/ 126 w 126"/>
                <a:gd name="T5" fmla="*/ 26 h 186"/>
                <a:gd name="T6" fmla="*/ 126 w 126"/>
                <a:gd name="T7" fmla="*/ 26 h 186"/>
                <a:gd name="T8" fmla="*/ 62 w 126"/>
                <a:gd name="T9" fmla="*/ 186 h 186"/>
                <a:gd name="T10" fmla="*/ 62 w 126"/>
                <a:gd name="T11" fmla="*/ 186 h 186"/>
                <a:gd name="T12" fmla="*/ 0 w 126"/>
                <a:gd name="T13" fmla="*/ 160 h 186"/>
                <a:gd name="T14" fmla="*/ 0 w 126"/>
                <a:gd name="T15" fmla="*/ 160 h 186"/>
                <a:gd name="T16" fmla="*/ 64 w 126"/>
                <a:gd name="T17" fmla="*/ 0 h 186"/>
                <a:gd name="T18" fmla="*/ 64 w 126"/>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186">
                  <a:moveTo>
                    <a:pt x="64" y="0"/>
                  </a:moveTo>
                  <a:lnTo>
                    <a:pt x="64" y="0"/>
                  </a:lnTo>
                  <a:lnTo>
                    <a:pt x="126" y="26"/>
                  </a:lnTo>
                  <a:lnTo>
                    <a:pt x="126" y="26"/>
                  </a:lnTo>
                  <a:lnTo>
                    <a:pt x="62" y="186"/>
                  </a:lnTo>
                  <a:lnTo>
                    <a:pt x="62" y="186"/>
                  </a:lnTo>
                  <a:lnTo>
                    <a:pt x="0" y="160"/>
                  </a:lnTo>
                  <a:lnTo>
                    <a:pt x="0" y="160"/>
                  </a:lnTo>
                  <a:lnTo>
                    <a:pt x="64" y="0"/>
                  </a:lnTo>
                  <a:lnTo>
                    <a:pt x="64" y="0"/>
                  </a:lnTo>
                  <a:close/>
                </a:path>
              </a:pathLst>
            </a:custGeom>
            <a:solidFill>
              <a:srgbClr val="5C9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17"/>
            <p:cNvSpPr>
              <a:spLocks/>
            </p:cNvSpPr>
            <p:nvPr/>
          </p:nvSpPr>
          <p:spPr bwMode="auto">
            <a:xfrm>
              <a:off x="5236073" y="2824449"/>
              <a:ext cx="176715" cy="288324"/>
            </a:xfrm>
            <a:custGeom>
              <a:avLst/>
              <a:gdLst>
                <a:gd name="T0" fmla="*/ 90 w 152"/>
                <a:gd name="T1" fmla="*/ 0 h 248"/>
                <a:gd name="T2" fmla="*/ 90 w 152"/>
                <a:gd name="T3" fmla="*/ 0 h 248"/>
                <a:gd name="T4" fmla="*/ 152 w 152"/>
                <a:gd name="T5" fmla="*/ 24 h 248"/>
                <a:gd name="T6" fmla="*/ 152 w 152"/>
                <a:gd name="T7" fmla="*/ 24 h 248"/>
                <a:gd name="T8" fmla="*/ 62 w 152"/>
                <a:gd name="T9" fmla="*/ 248 h 248"/>
                <a:gd name="T10" fmla="*/ 62 w 152"/>
                <a:gd name="T11" fmla="*/ 248 h 248"/>
                <a:gd name="T12" fmla="*/ 0 w 152"/>
                <a:gd name="T13" fmla="*/ 222 h 248"/>
                <a:gd name="T14" fmla="*/ 0 w 152"/>
                <a:gd name="T15" fmla="*/ 222 h 248"/>
                <a:gd name="T16" fmla="*/ 90 w 152"/>
                <a:gd name="T17" fmla="*/ 0 h 248"/>
                <a:gd name="T18" fmla="*/ 90 w 152"/>
                <a:gd name="T19"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248">
                  <a:moveTo>
                    <a:pt x="90" y="0"/>
                  </a:moveTo>
                  <a:lnTo>
                    <a:pt x="90" y="0"/>
                  </a:lnTo>
                  <a:lnTo>
                    <a:pt x="152" y="24"/>
                  </a:lnTo>
                  <a:lnTo>
                    <a:pt x="152" y="24"/>
                  </a:lnTo>
                  <a:lnTo>
                    <a:pt x="62" y="248"/>
                  </a:lnTo>
                  <a:lnTo>
                    <a:pt x="62" y="248"/>
                  </a:lnTo>
                  <a:lnTo>
                    <a:pt x="0" y="222"/>
                  </a:lnTo>
                  <a:lnTo>
                    <a:pt x="0" y="222"/>
                  </a:lnTo>
                  <a:lnTo>
                    <a:pt x="90" y="0"/>
                  </a:lnTo>
                  <a:lnTo>
                    <a:pt x="90" y="0"/>
                  </a:lnTo>
                  <a:close/>
                </a:path>
              </a:pathLst>
            </a:custGeom>
            <a:solidFill>
              <a:srgbClr val="5C9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18"/>
            <p:cNvSpPr>
              <a:spLocks/>
            </p:cNvSpPr>
            <p:nvPr/>
          </p:nvSpPr>
          <p:spPr bwMode="auto">
            <a:xfrm>
              <a:off x="5312805" y="2898855"/>
              <a:ext cx="158113" cy="244146"/>
            </a:xfrm>
            <a:custGeom>
              <a:avLst/>
              <a:gdLst>
                <a:gd name="T0" fmla="*/ 74 w 136"/>
                <a:gd name="T1" fmla="*/ 0 h 210"/>
                <a:gd name="T2" fmla="*/ 74 w 136"/>
                <a:gd name="T3" fmla="*/ 0 h 210"/>
                <a:gd name="T4" fmla="*/ 136 w 136"/>
                <a:gd name="T5" fmla="*/ 26 h 210"/>
                <a:gd name="T6" fmla="*/ 136 w 136"/>
                <a:gd name="T7" fmla="*/ 26 h 210"/>
                <a:gd name="T8" fmla="*/ 60 w 136"/>
                <a:gd name="T9" fmla="*/ 210 h 210"/>
                <a:gd name="T10" fmla="*/ 60 w 136"/>
                <a:gd name="T11" fmla="*/ 210 h 210"/>
                <a:gd name="T12" fmla="*/ 0 w 136"/>
                <a:gd name="T13" fmla="*/ 186 h 210"/>
                <a:gd name="T14" fmla="*/ 0 w 136"/>
                <a:gd name="T15" fmla="*/ 186 h 210"/>
                <a:gd name="T16" fmla="*/ 74 w 136"/>
                <a:gd name="T17" fmla="*/ 0 h 210"/>
                <a:gd name="T18" fmla="*/ 74 w 136"/>
                <a:gd name="T19"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210">
                  <a:moveTo>
                    <a:pt x="74" y="0"/>
                  </a:moveTo>
                  <a:lnTo>
                    <a:pt x="74" y="0"/>
                  </a:lnTo>
                  <a:lnTo>
                    <a:pt x="136" y="26"/>
                  </a:lnTo>
                  <a:lnTo>
                    <a:pt x="136" y="26"/>
                  </a:lnTo>
                  <a:lnTo>
                    <a:pt x="60" y="210"/>
                  </a:lnTo>
                  <a:lnTo>
                    <a:pt x="60" y="210"/>
                  </a:lnTo>
                  <a:lnTo>
                    <a:pt x="0" y="186"/>
                  </a:lnTo>
                  <a:lnTo>
                    <a:pt x="0" y="186"/>
                  </a:lnTo>
                  <a:lnTo>
                    <a:pt x="74" y="0"/>
                  </a:lnTo>
                  <a:lnTo>
                    <a:pt x="74" y="0"/>
                  </a:lnTo>
                  <a:close/>
                </a:path>
              </a:pathLst>
            </a:custGeom>
            <a:solidFill>
              <a:srgbClr val="5C9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19"/>
            <p:cNvSpPr>
              <a:spLocks/>
            </p:cNvSpPr>
            <p:nvPr/>
          </p:nvSpPr>
          <p:spPr bwMode="auto">
            <a:xfrm>
              <a:off x="5387211" y="2905831"/>
              <a:ext cx="169739" cy="267397"/>
            </a:xfrm>
            <a:custGeom>
              <a:avLst/>
              <a:gdLst>
                <a:gd name="T0" fmla="*/ 84 w 146"/>
                <a:gd name="T1" fmla="*/ 0 h 230"/>
                <a:gd name="T2" fmla="*/ 84 w 146"/>
                <a:gd name="T3" fmla="*/ 0 h 230"/>
                <a:gd name="T4" fmla="*/ 146 w 146"/>
                <a:gd name="T5" fmla="*/ 24 h 230"/>
                <a:gd name="T6" fmla="*/ 146 w 146"/>
                <a:gd name="T7" fmla="*/ 24 h 230"/>
                <a:gd name="T8" fmla="*/ 62 w 146"/>
                <a:gd name="T9" fmla="*/ 230 h 230"/>
                <a:gd name="T10" fmla="*/ 62 w 146"/>
                <a:gd name="T11" fmla="*/ 230 h 230"/>
                <a:gd name="T12" fmla="*/ 0 w 146"/>
                <a:gd name="T13" fmla="*/ 206 h 230"/>
                <a:gd name="T14" fmla="*/ 0 w 146"/>
                <a:gd name="T15" fmla="*/ 206 h 230"/>
                <a:gd name="T16" fmla="*/ 84 w 146"/>
                <a:gd name="T17" fmla="*/ 0 h 230"/>
                <a:gd name="T18" fmla="*/ 84 w 146"/>
                <a:gd name="T19"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230">
                  <a:moveTo>
                    <a:pt x="84" y="0"/>
                  </a:moveTo>
                  <a:lnTo>
                    <a:pt x="84" y="0"/>
                  </a:lnTo>
                  <a:lnTo>
                    <a:pt x="146" y="24"/>
                  </a:lnTo>
                  <a:lnTo>
                    <a:pt x="146" y="24"/>
                  </a:lnTo>
                  <a:lnTo>
                    <a:pt x="62" y="230"/>
                  </a:lnTo>
                  <a:lnTo>
                    <a:pt x="62" y="230"/>
                  </a:lnTo>
                  <a:lnTo>
                    <a:pt x="0" y="206"/>
                  </a:lnTo>
                  <a:lnTo>
                    <a:pt x="0" y="206"/>
                  </a:lnTo>
                  <a:lnTo>
                    <a:pt x="84" y="0"/>
                  </a:lnTo>
                  <a:lnTo>
                    <a:pt x="84" y="0"/>
                  </a:lnTo>
                  <a:close/>
                </a:path>
              </a:pathLst>
            </a:custGeom>
            <a:solidFill>
              <a:srgbClr val="5C9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20"/>
            <p:cNvSpPr>
              <a:spLocks/>
            </p:cNvSpPr>
            <p:nvPr/>
          </p:nvSpPr>
          <p:spPr bwMode="auto">
            <a:xfrm>
              <a:off x="5463942" y="2870953"/>
              <a:ext cx="195316" cy="334828"/>
            </a:xfrm>
            <a:custGeom>
              <a:avLst/>
              <a:gdLst>
                <a:gd name="T0" fmla="*/ 106 w 168"/>
                <a:gd name="T1" fmla="*/ 0 h 288"/>
                <a:gd name="T2" fmla="*/ 106 w 168"/>
                <a:gd name="T3" fmla="*/ 0 h 288"/>
                <a:gd name="T4" fmla="*/ 168 w 168"/>
                <a:gd name="T5" fmla="*/ 26 h 288"/>
                <a:gd name="T6" fmla="*/ 168 w 168"/>
                <a:gd name="T7" fmla="*/ 26 h 288"/>
                <a:gd name="T8" fmla="*/ 114 w 168"/>
                <a:gd name="T9" fmla="*/ 156 h 288"/>
                <a:gd name="T10" fmla="*/ 114 w 168"/>
                <a:gd name="T11" fmla="*/ 156 h 288"/>
                <a:gd name="T12" fmla="*/ 62 w 168"/>
                <a:gd name="T13" fmla="*/ 288 h 288"/>
                <a:gd name="T14" fmla="*/ 62 w 168"/>
                <a:gd name="T15" fmla="*/ 288 h 288"/>
                <a:gd name="T16" fmla="*/ 0 w 168"/>
                <a:gd name="T17" fmla="*/ 262 h 288"/>
                <a:gd name="T18" fmla="*/ 0 w 168"/>
                <a:gd name="T19" fmla="*/ 262 h 288"/>
                <a:gd name="T20" fmla="*/ 54 w 168"/>
                <a:gd name="T21" fmla="*/ 132 h 288"/>
                <a:gd name="T22" fmla="*/ 54 w 168"/>
                <a:gd name="T23" fmla="*/ 132 h 288"/>
                <a:gd name="T24" fmla="*/ 106 w 168"/>
                <a:gd name="T25" fmla="*/ 0 h 288"/>
                <a:gd name="T26" fmla="*/ 106 w 168"/>
                <a:gd name="T27"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8" h="288">
                  <a:moveTo>
                    <a:pt x="106" y="0"/>
                  </a:moveTo>
                  <a:lnTo>
                    <a:pt x="106" y="0"/>
                  </a:lnTo>
                  <a:lnTo>
                    <a:pt x="168" y="26"/>
                  </a:lnTo>
                  <a:lnTo>
                    <a:pt x="168" y="26"/>
                  </a:lnTo>
                  <a:lnTo>
                    <a:pt x="114" y="156"/>
                  </a:lnTo>
                  <a:lnTo>
                    <a:pt x="114" y="156"/>
                  </a:lnTo>
                  <a:lnTo>
                    <a:pt x="62" y="288"/>
                  </a:lnTo>
                  <a:lnTo>
                    <a:pt x="62" y="288"/>
                  </a:lnTo>
                  <a:lnTo>
                    <a:pt x="0" y="262"/>
                  </a:lnTo>
                  <a:lnTo>
                    <a:pt x="0" y="262"/>
                  </a:lnTo>
                  <a:lnTo>
                    <a:pt x="54" y="132"/>
                  </a:lnTo>
                  <a:lnTo>
                    <a:pt x="54" y="132"/>
                  </a:lnTo>
                  <a:lnTo>
                    <a:pt x="106" y="0"/>
                  </a:lnTo>
                  <a:lnTo>
                    <a:pt x="106" y="0"/>
                  </a:lnTo>
                  <a:close/>
                </a:path>
              </a:pathLst>
            </a:custGeom>
            <a:solidFill>
              <a:srgbClr val="5C9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21"/>
            <p:cNvSpPr>
              <a:spLocks/>
            </p:cNvSpPr>
            <p:nvPr/>
          </p:nvSpPr>
          <p:spPr bwMode="auto">
            <a:xfrm>
              <a:off x="5759242" y="2719815"/>
              <a:ext cx="204617" cy="204617"/>
            </a:xfrm>
            <a:custGeom>
              <a:avLst/>
              <a:gdLst>
                <a:gd name="T0" fmla="*/ 132 w 176"/>
                <a:gd name="T1" fmla="*/ 12 h 176"/>
                <a:gd name="T2" fmla="*/ 132 w 176"/>
                <a:gd name="T3" fmla="*/ 12 h 176"/>
                <a:gd name="T4" fmla="*/ 148 w 176"/>
                <a:gd name="T5" fmla="*/ 22 h 176"/>
                <a:gd name="T6" fmla="*/ 158 w 176"/>
                <a:gd name="T7" fmla="*/ 36 h 176"/>
                <a:gd name="T8" fmla="*/ 168 w 176"/>
                <a:gd name="T9" fmla="*/ 50 h 176"/>
                <a:gd name="T10" fmla="*/ 174 w 176"/>
                <a:gd name="T11" fmla="*/ 66 h 176"/>
                <a:gd name="T12" fmla="*/ 176 w 176"/>
                <a:gd name="T13" fmla="*/ 82 h 176"/>
                <a:gd name="T14" fmla="*/ 176 w 176"/>
                <a:gd name="T15" fmla="*/ 100 h 176"/>
                <a:gd name="T16" fmla="*/ 172 w 176"/>
                <a:gd name="T17" fmla="*/ 116 h 176"/>
                <a:gd name="T18" fmla="*/ 164 w 176"/>
                <a:gd name="T19" fmla="*/ 132 h 176"/>
                <a:gd name="T20" fmla="*/ 164 w 176"/>
                <a:gd name="T21" fmla="*/ 132 h 176"/>
                <a:gd name="T22" fmla="*/ 152 w 176"/>
                <a:gd name="T23" fmla="*/ 148 h 176"/>
                <a:gd name="T24" fmla="*/ 140 w 176"/>
                <a:gd name="T25" fmla="*/ 158 h 176"/>
                <a:gd name="T26" fmla="*/ 126 w 176"/>
                <a:gd name="T27" fmla="*/ 168 h 176"/>
                <a:gd name="T28" fmla="*/ 110 w 176"/>
                <a:gd name="T29" fmla="*/ 174 h 176"/>
                <a:gd name="T30" fmla="*/ 92 w 176"/>
                <a:gd name="T31" fmla="*/ 176 h 176"/>
                <a:gd name="T32" fmla="*/ 76 w 176"/>
                <a:gd name="T33" fmla="*/ 176 h 176"/>
                <a:gd name="T34" fmla="*/ 58 w 176"/>
                <a:gd name="T35" fmla="*/ 172 h 176"/>
                <a:gd name="T36" fmla="*/ 42 w 176"/>
                <a:gd name="T37" fmla="*/ 164 h 176"/>
                <a:gd name="T38" fmla="*/ 42 w 176"/>
                <a:gd name="T39" fmla="*/ 164 h 176"/>
                <a:gd name="T40" fmla="*/ 28 w 176"/>
                <a:gd name="T41" fmla="*/ 154 h 176"/>
                <a:gd name="T42" fmla="*/ 16 w 176"/>
                <a:gd name="T43" fmla="*/ 140 h 176"/>
                <a:gd name="T44" fmla="*/ 8 w 176"/>
                <a:gd name="T45" fmla="*/ 126 h 176"/>
                <a:gd name="T46" fmla="*/ 2 w 176"/>
                <a:gd name="T47" fmla="*/ 110 h 176"/>
                <a:gd name="T48" fmla="*/ 0 w 176"/>
                <a:gd name="T49" fmla="*/ 92 h 176"/>
                <a:gd name="T50" fmla="*/ 0 w 176"/>
                <a:gd name="T51" fmla="*/ 76 h 176"/>
                <a:gd name="T52" fmla="*/ 4 w 176"/>
                <a:gd name="T53" fmla="*/ 58 h 176"/>
                <a:gd name="T54" fmla="*/ 12 w 176"/>
                <a:gd name="T55" fmla="*/ 42 h 176"/>
                <a:gd name="T56" fmla="*/ 12 w 176"/>
                <a:gd name="T57" fmla="*/ 42 h 176"/>
                <a:gd name="T58" fmla="*/ 22 w 176"/>
                <a:gd name="T59" fmla="*/ 28 h 176"/>
                <a:gd name="T60" fmla="*/ 36 w 176"/>
                <a:gd name="T61" fmla="*/ 16 h 176"/>
                <a:gd name="T62" fmla="*/ 50 w 176"/>
                <a:gd name="T63" fmla="*/ 8 h 176"/>
                <a:gd name="T64" fmla="*/ 66 w 176"/>
                <a:gd name="T65" fmla="*/ 2 h 176"/>
                <a:gd name="T66" fmla="*/ 82 w 176"/>
                <a:gd name="T67" fmla="*/ 0 h 176"/>
                <a:gd name="T68" fmla="*/ 100 w 176"/>
                <a:gd name="T69" fmla="*/ 0 h 176"/>
                <a:gd name="T70" fmla="*/ 116 w 176"/>
                <a:gd name="T71" fmla="*/ 4 h 176"/>
                <a:gd name="T72" fmla="*/ 132 w 176"/>
                <a:gd name="T73" fmla="*/ 12 h 176"/>
                <a:gd name="T74" fmla="*/ 132 w 176"/>
                <a:gd name="T75" fmla="*/ 1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132" y="12"/>
                  </a:moveTo>
                  <a:lnTo>
                    <a:pt x="132" y="12"/>
                  </a:lnTo>
                  <a:lnTo>
                    <a:pt x="148" y="22"/>
                  </a:lnTo>
                  <a:lnTo>
                    <a:pt x="158" y="36"/>
                  </a:lnTo>
                  <a:lnTo>
                    <a:pt x="168" y="50"/>
                  </a:lnTo>
                  <a:lnTo>
                    <a:pt x="174" y="66"/>
                  </a:lnTo>
                  <a:lnTo>
                    <a:pt x="176" y="82"/>
                  </a:lnTo>
                  <a:lnTo>
                    <a:pt x="176" y="100"/>
                  </a:lnTo>
                  <a:lnTo>
                    <a:pt x="172" y="116"/>
                  </a:lnTo>
                  <a:lnTo>
                    <a:pt x="164" y="132"/>
                  </a:lnTo>
                  <a:lnTo>
                    <a:pt x="164" y="132"/>
                  </a:lnTo>
                  <a:lnTo>
                    <a:pt x="152" y="148"/>
                  </a:lnTo>
                  <a:lnTo>
                    <a:pt x="140" y="158"/>
                  </a:lnTo>
                  <a:lnTo>
                    <a:pt x="126" y="168"/>
                  </a:lnTo>
                  <a:lnTo>
                    <a:pt x="110" y="174"/>
                  </a:lnTo>
                  <a:lnTo>
                    <a:pt x="92" y="176"/>
                  </a:lnTo>
                  <a:lnTo>
                    <a:pt x="76" y="176"/>
                  </a:lnTo>
                  <a:lnTo>
                    <a:pt x="58" y="172"/>
                  </a:lnTo>
                  <a:lnTo>
                    <a:pt x="42" y="164"/>
                  </a:lnTo>
                  <a:lnTo>
                    <a:pt x="42" y="164"/>
                  </a:lnTo>
                  <a:lnTo>
                    <a:pt x="28" y="154"/>
                  </a:lnTo>
                  <a:lnTo>
                    <a:pt x="16" y="140"/>
                  </a:lnTo>
                  <a:lnTo>
                    <a:pt x="8" y="126"/>
                  </a:lnTo>
                  <a:lnTo>
                    <a:pt x="2" y="110"/>
                  </a:lnTo>
                  <a:lnTo>
                    <a:pt x="0" y="92"/>
                  </a:lnTo>
                  <a:lnTo>
                    <a:pt x="0" y="76"/>
                  </a:lnTo>
                  <a:lnTo>
                    <a:pt x="4" y="58"/>
                  </a:lnTo>
                  <a:lnTo>
                    <a:pt x="12" y="42"/>
                  </a:lnTo>
                  <a:lnTo>
                    <a:pt x="12" y="42"/>
                  </a:lnTo>
                  <a:lnTo>
                    <a:pt x="22" y="28"/>
                  </a:lnTo>
                  <a:lnTo>
                    <a:pt x="36" y="16"/>
                  </a:lnTo>
                  <a:lnTo>
                    <a:pt x="50" y="8"/>
                  </a:lnTo>
                  <a:lnTo>
                    <a:pt x="66" y="2"/>
                  </a:lnTo>
                  <a:lnTo>
                    <a:pt x="82" y="0"/>
                  </a:lnTo>
                  <a:lnTo>
                    <a:pt x="100" y="0"/>
                  </a:lnTo>
                  <a:lnTo>
                    <a:pt x="116" y="4"/>
                  </a:lnTo>
                  <a:lnTo>
                    <a:pt x="132" y="12"/>
                  </a:lnTo>
                  <a:lnTo>
                    <a:pt x="132" y="12"/>
                  </a:lnTo>
                  <a:close/>
                </a:path>
              </a:pathLst>
            </a:custGeom>
            <a:solidFill>
              <a:srgbClr val="EF8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22"/>
            <p:cNvSpPr>
              <a:spLocks/>
            </p:cNvSpPr>
            <p:nvPr/>
          </p:nvSpPr>
          <p:spPr bwMode="auto">
            <a:xfrm>
              <a:off x="5140740" y="2745393"/>
              <a:ext cx="390633" cy="476665"/>
            </a:xfrm>
            <a:custGeom>
              <a:avLst/>
              <a:gdLst>
                <a:gd name="T0" fmla="*/ 0 w 336"/>
                <a:gd name="T1" fmla="*/ 274 h 410"/>
                <a:gd name="T2" fmla="*/ 0 w 336"/>
                <a:gd name="T3" fmla="*/ 274 h 410"/>
                <a:gd name="T4" fmla="*/ 2 w 336"/>
                <a:gd name="T5" fmla="*/ 270 h 410"/>
                <a:gd name="T6" fmla="*/ 2 w 336"/>
                <a:gd name="T7" fmla="*/ 270 h 410"/>
                <a:gd name="T8" fmla="*/ 56 w 336"/>
                <a:gd name="T9" fmla="*/ 134 h 410"/>
                <a:gd name="T10" fmla="*/ 56 w 336"/>
                <a:gd name="T11" fmla="*/ 134 h 410"/>
                <a:gd name="T12" fmla="*/ 112 w 336"/>
                <a:gd name="T13" fmla="*/ 0 h 410"/>
                <a:gd name="T14" fmla="*/ 112 w 336"/>
                <a:gd name="T15" fmla="*/ 0 h 410"/>
                <a:gd name="T16" fmla="*/ 116 w 336"/>
                <a:gd name="T17" fmla="*/ 0 h 410"/>
                <a:gd name="T18" fmla="*/ 116 w 336"/>
                <a:gd name="T19" fmla="*/ 0 h 410"/>
                <a:gd name="T20" fmla="*/ 60 w 336"/>
                <a:gd name="T21" fmla="*/ 136 h 410"/>
                <a:gd name="T22" fmla="*/ 60 w 336"/>
                <a:gd name="T23" fmla="*/ 136 h 410"/>
                <a:gd name="T24" fmla="*/ 6 w 336"/>
                <a:gd name="T25" fmla="*/ 272 h 410"/>
                <a:gd name="T26" fmla="*/ 6 w 336"/>
                <a:gd name="T27" fmla="*/ 272 h 410"/>
                <a:gd name="T28" fmla="*/ 172 w 336"/>
                <a:gd name="T29" fmla="*/ 338 h 410"/>
                <a:gd name="T30" fmla="*/ 172 w 336"/>
                <a:gd name="T31" fmla="*/ 338 h 410"/>
                <a:gd name="T32" fmla="*/ 336 w 336"/>
                <a:gd name="T33" fmla="*/ 406 h 410"/>
                <a:gd name="T34" fmla="*/ 336 w 336"/>
                <a:gd name="T35" fmla="*/ 406 h 410"/>
                <a:gd name="T36" fmla="*/ 334 w 336"/>
                <a:gd name="T37" fmla="*/ 410 h 410"/>
                <a:gd name="T38" fmla="*/ 334 w 336"/>
                <a:gd name="T39" fmla="*/ 410 h 410"/>
                <a:gd name="T40" fmla="*/ 168 w 336"/>
                <a:gd name="T41" fmla="*/ 342 h 410"/>
                <a:gd name="T42" fmla="*/ 168 w 336"/>
                <a:gd name="T43" fmla="*/ 342 h 410"/>
                <a:gd name="T44" fmla="*/ 0 w 336"/>
                <a:gd name="T45" fmla="*/ 274 h 410"/>
                <a:gd name="T46" fmla="*/ 0 w 336"/>
                <a:gd name="T47" fmla="*/ 274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6" h="410">
                  <a:moveTo>
                    <a:pt x="0" y="274"/>
                  </a:moveTo>
                  <a:lnTo>
                    <a:pt x="0" y="274"/>
                  </a:lnTo>
                  <a:lnTo>
                    <a:pt x="2" y="270"/>
                  </a:lnTo>
                  <a:lnTo>
                    <a:pt x="2" y="270"/>
                  </a:lnTo>
                  <a:lnTo>
                    <a:pt x="56" y="134"/>
                  </a:lnTo>
                  <a:lnTo>
                    <a:pt x="56" y="134"/>
                  </a:lnTo>
                  <a:lnTo>
                    <a:pt x="112" y="0"/>
                  </a:lnTo>
                  <a:lnTo>
                    <a:pt x="112" y="0"/>
                  </a:lnTo>
                  <a:lnTo>
                    <a:pt x="116" y="0"/>
                  </a:lnTo>
                  <a:lnTo>
                    <a:pt x="116" y="0"/>
                  </a:lnTo>
                  <a:lnTo>
                    <a:pt x="60" y="136"/>
                  </a:lnTo>
                  <a:lnTo>
                    <a:pt x="60" y="136"/>
                  </a:lnTo>
                  <a:lnTo>
                    <a:pt x="6" y="272"/>
                  </a:lnTo>
                  <a:lnTo>
                    <a:pt x="6" y="272"/>
                  </a:lnTo>
                  <a:lnTo>
                    <a:pt x="172" y="338"/>
                  </a:lnTo>
                  <a:lnTo>
                    <a:pt x="172" y="338"/>
                  </a:lnTo>
                  <a:lnTo>
                    <a:pt x="336" y="406"/>
                  </a:lnTo>
                  <a:lnTo>
                    <a:pt x="336" y="406"/>
                  </a:lnTo>
                  <a:lnTo>
                    <a:pt x="334" y="410"/>
                  </a:lnTo>
                  <a:lnTo>
                    <a:pt x="334" y="410"/>
                  </a:lnTo>
                  <a:lnTo>
                    <a:pt x="168" y="342"/>
                  </a:lnTo>
                  <a:lnTo>
                    <a:pt x="168" y="342"/>
                  </a:lnTo>
                  <a:lnTo>
                    <a:pt x="0" y="274"/>
                  </a:lnTo>
                  <a:lnTo>
                    <a:pt x="0" y="274"/>
                  </a:lnTo>
                  <a:close/>
                </a:path>
              </a:pathLst>
            </a:custGeom>
            <a:solidFill>
              <a:srgbClr val="677B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23"/>
            <p:cNvSpPr>
              <a:spLocks/>
            </p:cNvSpPr>
            <p:nvPr/>
          </p:nvSpPr>
          <p:spPr bwMode="auto">
            <a:xfrm>
              <a:off x="5440690" y="2326857"/>
              <a:ext cx="651055" cy="269723"/>
            </a:xfrm>
            <a:custGeom>
              <a:avLst/>
              <a:gdLst>
                <a:gd name="T0" fmla="*/ 2 w 560"/>
                <a:gd name="T1" fmla="*/ 0 h 232"/>
                <a:gd name="T2" fmla="*/ 2 w 560"/>
                <a:gd name="T3" fmla="*/ 0 h 232"/>
                <a:gd name="T4" fmla="*/ 282 w 560"/>
                <a:gd name="T5" fmla="*/ 112 h 232"/>
                <a:gd name="T6" fmla="*/ 282 w 560"/>
                <a:gd name="T7" fmla="*/ 112 h 232"/>
                <a:gd name="T8" fmla="*/ 560 w 560"/>
                <a:gd name="T9" fmla="*/ 224 h 232"/>
                <a:gd name="T10" fmla="*/ 560 w 560"/>
                <a:gd name="T11" fmla="*/ 224 h 232"/>
                <a:gd name="T12" fmla="*/ 558 w 560"/>
                <a:gd name="T13" fmla="*/ 232 h 232"/>
                <a:gd name="T14" fmla="*/ 558 w 560"/>
                <a:gd name="T15" fmla="*/ 232 h 232"/>
                <a:gd name="T16" fmla="*/ 278 w 560"/>
                <a:gd name="T17" fmla="*/ 120 h 232"/>
                <a:gd name="T18" fmla="*/ 278 w 560"/>
                <a:gd name="T19" fmla="*/ 120 h 232"/>
                <a:gd name="T20" fmla="*/ 0 w 560"/>
                <a:gd name="T21" fmla="*/ 8 h 232"/>
                <a:gd name="T22" fmla="*/ 0 w 560"/>
                <a:gd name="T23" fmla="*/ 8 h 232"/>
                <a:gd name="T24" fmla="*/ 2 w 560"/>
                <a:gd name="T25" fmla="*/ 0 h 232"/>
                <a:gd name="T26" fmla="*/ 2 w 560"/>
                <a:gd name="T27"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0" h="232">
                  <a:moveTo>
                    <a:pt x="2" y="0"/>
                  </a:moveTo>
                  <a:lnTo>
                    <a:pt x="2" y="0"/>
                  </a:lnTo>
                  <a:lnTo>
                    <a:pt x="282" y="112"/>
                  </a:lnTo>
                  <a:lnTo>
                    <a:pt x="282" y="112"/>
                  </a:lnTo>
                  <a:lnTo>
                    <a:pt x="560" y="224"/>
                  </a:lnTo>
                  <a:lnTo>
                    <a:pt x="560" y="224"/>
                  </a:lnTo>
                  <a:lnTo>
                    <a:pt x="558" y="232"/>
                  </a:lnTo>
                  <a:lnTo>
                    <a:pt x="558" y="232"/>
                  </a:lnTo>
                  <a:lnTo>
                    <a:pt x="278" y="120"/>
                  </a:lnTo>
                  <a:lnTo>
                    <a:pt x="278" y="120"/>
                  </a:lnTo>
                  <a:lnTo>
                    <a:pt x="0" y="8"/>
                  </a:lnTo>
                  <a:lnTo>
                    <a:pt x="0" y="8"/>
                  </a:lnTo>
                  <a:lnTo>
                    <a:pt x="2" y="0"/>
                  </a:lnTo>
                  <a:lnTo>
                    <a:pt x="2"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24"/>
            <p:cNvSpPr>
              <a:spLocks/>
            </p:cNvSpPr>
            <p:nvPr/>
          </p:nvSpPr>
          <p:spPr bwMode="auto">
            <a:xfrm>
              <a:off x="5433715" y="2340809"/>
              <a:ext cx="653380" cy="272048"/>
            </a:xfrm>
            <a:custGeom>
              <a:avLst/>
              <a:gdLst>
                <a:gd name="T0" fmla="*/ 4 w 562"/>
                <a:gd name="T1" fmla="*/ 0 h 234"/>
                <a:gd name="T2" fmla="*/ 4 w 562"/>
                <a:gd name="T3" fmla="*/ 0 h 234"/>
                <a:gd name="T4" fmla="*/ 282 w 562"/>
                <a:gd name="T5" fmla="*/ 114 h 234"/>
                <a:gd name="T6" fmla="*/ 282 w 562"/>
                <a:gd name="T7" fmla="*/ 114 h 234"/>
                <a:gd name="T8" fmla="*/ 562 w 562"/>
                <a:gd name="T9" fmla="*/ 226 h 234"/>
                <a:gd name="T10" fmla="*/ 562 w 562"/>
                <a:gd name="T11" fmla="*/ 226 h 234"/>
                <a:gd name="T12" fmla="*/ 558 w 562"/>
                <a:gd name="T13" fmla="*/ 234 h 234"/>
                <a:gd name="T14" fmla="*/ 558 w 562"/>
                <a:gd name="T15" fmla="*/ 234 h 234"/>
                <a:gd name="T16" fmla="*/ 280 w 562"/>
                <a:gd name="T17" fmla="*/ 122 h 234"/>
                <a:gd name="T18" fmla="*/ 280 w 562"/>
                <a:gd name="T19" fmla="*/ 122 h 234"/>
                <a:gd name="T20" fmla="*/ 0 w 562"/>
                <a:gd name="T21" fmla="*/ 8 h 234"/>
                <a:gd name="T22" fmla="*/ 0 w 562"/>
                <a:gd name="T23" fmla="*/ 8 h 234"/>
                <a:gd name="T24" fmla="*/ 4 w 562"/>
                <a:gd name="T25" fmla="*/ 0 h 234"/>
                <a:gd name="T26" fmla="*/ 4 w 562"/>
                <a:gd name="T2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2" h="234">
                  <a:moveTo>
                    <a:pt x="4" y="0"/>
                  </a:moveTo>
                  <a:lnTo>
                    <a:pt x="4" y="0"/>
                  </a:lnTo>
                  <a:lnTo>
                    <a:pt x="282" y="114"/>
                  </a:lnTo>
                  <a:lnTo>
                    <a:pt x="282" y="114"/>
                  </a:lnTo>
                  <a:lnTo>
                    <a:pt x="562" y="226"/>
                  </a:lnTo>
                  <a:lnTo>
                    <a:pt x="562" y="226"/>
                  </a:lnTo>
                  <a:lnTo>
                    <a:pt x="558" y="234"/>
                  </a:lnTo>
                  <a:lnTo>
                    <a:pt x="558" y="234"/>
                  </a:lnTo>
                  <a:lnTo>
                    <a:pt x="280" y="122"/>
                  </a:lnTo>
                  <a:lnTo>
                    <a:pt x="280" y="122"/>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25"/>
            <p:cNvSpPr>
              <a:spLocks/>
            </p:cNvSpPr>
            <p:nvPr/>
          </p:nvSpPr>
          <p:spPr bwMode="auto">
            <a:xfrm>
              <a:off x="5429064" y="2357085"/>
              <a:ext cx="651055" cy="269723"/>
            </a:xfrm>
            <a:custGeom>
              <a:avLst/>
              <a:gdLst>
                <a:gd name="T0" fmla="*/ 2 w 560"/>
                <a:gd name="T1" fmla="*/ 0 h 232"/>
                <a:gd name="T2" fmla="*/ 2 w 560"/>
                <a:gd name="T3" fmla="*/ 0 h 232"/>
                <a:gd name="T4" fmla="*/ 282 w 560"/>
                <a:gd name="T5" fmla="*/ 112 h 232"/>
                <a:gd name="T6" fmla="*/ 282 w 560"/>
                <a:gd name="T7" fmla="*/ 112 h 232"/>
                <a:gd name="T8" fmla="*/ 560 w 560"/>
                <a:gd name="T9" fmla="*/ 224 h 232"/>
                <a:gd name="T10" fmla="*/ 560 w 560"/>
                <a:gd name="T11" fmla="*/ 224 h 232"/>
                <a:gd name="T12" fmla="*/ 558 w 560"/>
                <a:gd name="T13" fmla="*/ 232 h 232"/>
                <a:gd name="T14" fmla="*/ 558 w 560"/>
                <a:gd name="T15" fmla="*/ 232 h 232"/>
                <a:gd name="T16" fmla="*/ 278 w 560"/>
                <a:gd name="T17" fmla="*/ 120 h 232"/>
                <a:gd name="T18" fmla="*/ 278 w 560"/>
                <a:gd name="T19" fmla="*/ 120 h 232"/>
                <a:gd name="T20" fmla="*/ 0 w 560"/>
                <a:gd name="T21" fmla="*/ 8 h 232"/>
                <a:gd name="T22" fmla="*/ 0 w 560"/>
                <a:gd name="T23" fmla="*/ 8 h 232"/>
                <a:gd name="T24" fmla="*/ 2 w 560"/>
                <a:gd name="T25" fmla="*/ 0 h 232"/>
                <a:gd name="T26" fmla="*/ 2 w 560"/>
                <a:gd name="T27"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0" h="232">
                  <a:moveTo>
                    <a:pt x="2" y="0"/>
                  </a:moveTo>
                  <a:lnTo>
                    <a:pt x="2" y="0"/>
                  </a:lnTo>
                  <a:lnTo>
                    <a:pt x="282" y="112"/>
                  </a:lnTo>
                  <a:lnTo>
                    <a:pt x="282" y="112"/>
                  </a:lnTo>
                  <a:lnTo>
                    <a:pt x="560" y="224"/>
                  </a:lnTo>
                  <a:lnTo>
                    <a:pt x="560" y="224"/>
                  </a:lnTo>
                  <a:lnTo>
                    <a:pt x="558" y="232"/>
                  </a:lnTo>
                  <a:lnTo>
                    <a:pt x="558" y="232"/>
                  </a:lnTo>
                  <a:lnTo>
                    <a:pt x="278" y="120"/>
                  </a:lnTo>
                  <a:lnTo>
                    <a:pt x="278" y="120"/>
                  </a:lnTo>
                  <a:lnTo>
                    <a:pt x="0" y="8"/>
                  </a:lnTo>
                  <a:lnTo>
                    <a:pt x="0" y="8"/>
                  </a:lnTo>
                  <a:lnTo>
                    <a:pt x="2" y="0"/>
                  </a:lnTo>
                  <a:lnTo>
                    <a:pt x="2"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26"/>
            <p:cNvSpPr>
              <a:spLocks/>
            </p:cNvSpPr>
            <p:nvPr/>
          </p:nvSpPr>
          <p:spPr bwMode="auto">
            <a:xfrm>
              <a:off x="5422089" y="2371036"/>
              <a:ext cx="653380" cy="272048"/>
            </a:xfrm>
            <a:custGeom>
              <a:avLst/>
              <a:gdLst>
                <a:gd name="T0" fmla="*/ 4 w 562"/>
                <a:gd name="T1" fmla="*/ 0 h 234"/>
                <a:gd name="T2" fmla="*/ 4 w 562"/>
                <a:gd name="T3" fmla="*/ 0 h 234"/>
                <a:gd name="T4" fmla="*/ 282 w 562"/>
                <a:gd name="T5" fmla="*/ 112 h 234"/>
                <a:gd name="T6" fmla="*/ 282 w 562"/>
                <a:gd name="T7" fmla="*/ 112 h 234"/>
                <a:gd name="T8" fmla="*/ 562 w 562"/>
                <a:gd name="T9" fmla="*/ 226 h 234"/>
                <a:gd name="T10" fmla="*/ 562 w 562"/>
                <a:gd name="T11" fmla="*/ 226 h 234"/>
                <a:gd name="T12" fmla="*/ 558 w 562"/>
                <a:gd name="T13" fmla="*/ 234 h 234"/>
                <a:gd name="T14" fmla="*/ 558 w 562"/>
                <a:gd name="T15" fmla="*/ 234 h 234"/>
                <a:gd name="T16" fmla="*/ 278 w 562"/>
                <a:gd name="T17" fmla="*/ 120 h 234"/>
                <a:gd name="T18" fmla="*/ 278 w 562"/>
                <a:gd name="T19" fmla="*/ 120 h 234"/>
                <a:gd name="T20" fmla="*/ 0 w 562"/>
                <a:gd name="T21" fmla="*/ 8 h 234"/>
                <a:gd name="T22" fmla="*/ 0 w 562"/>
                <a:gd name="T23" fmla="*/ 8 h 234"/>
                <a:gd name="T24" fmla="*/ 4 w 562"/>
                <a:gd name="T25" fmla="*/ 0 h 234"/>
                <a:gd name="T26" fmla="*/ 4 w 562"/>
                <a:gd name="T2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2" h="234">
                  <a:moveTo>
                    <a:pt x="4" y="0"/>
                  </a:moveTo>
                  <a:lnTo>
                    <a:pt x="4" y="0"/>
                  </a:lnTo>
                  <a:lnTo>
                    <a:pt x="282" y="112"/>
                  </a:lnTo>
                  <a:lnTo>
                    <a:pt x="282" y="112"/>
                  </a:lnTo>
                  <a:lnTo>
                    <a:pt x="562" y="226"/>
                  </a:lnTo>
                  <a:lnTo>
                    <a:pt x="562" y="226"/>
                  </a:lnTo>
                  <a:lnTo>
                    <a:pt x="558" y="234"/>
                  </a:lnTo>
                  <a:lnTo>
                    <a:pt x="558" y="234"/>
                  </a:lnTo>
                  <a:lnTo>
                    <a:pt x="278" y="120"/>
                  </a:lnTo>
                  <a:lnTo>
                    <a:pt x="278" y="120"/>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27"/>
            <p:cNvSpPr>
              <a:spLocks/>
            </p:cNvSpPr>
            <p:nvPr/>
          </p:nvSpPr>
          <p:spPr bwMode="auto">
            <a:xfrm>
              <a:off x="5415113" y="2387312"/>
              <a:ext cx="653380" cy="269723"/>
            </a:xfrm>
            <a:custGeom>
              <a:avLst/>
              <a:gdLst>
                <a:gd name="T0" fmla="*/ 4 w 562"/>
                <a:gd name="T1" fmla="*/ 0 h 232"/>
                <a:gd name="T2" fmla="*/ 4 w 562"/>
                <a:gd name="T3" fmla="*/ 0 h 232"/>
                <a:gd name="T4" fmla="*/ 284 w 562"/>
                <a:gd name="T5" fmla="*/ 112 h 232"/>
                <a:gd name="T6" fmla="*/ 284 w 562"/>
                <a:gd name="T7" fmla="*/ 112 h 232"/>
                <a:gd name="T8" fmla="*/ 562 w 562"/>
                <a:gd name="T9" fmla="*/ 224 h 232"/>
                <a:gd name="T10" fmla="*/ 562 w 562"/>
                <a:gd name="T11" fmla="*/ 224 h 232"/>
                <a:gd name="T12" fmla="*/ 558 w 562"/>
                <a:gd name="T13" fmla="*/ 232 h 232"/>
                <a:gd name="T14" fmla="*/ 558 w 562"/>
                <a:gd name="T15" fmla="*/ 232 h 232"/>
                <a:gd name="T16" fmla="*/ 280 w 562"/>
                <a:gd name="T17" fmla="*/ 120 h 232"/>
                <a:gd name="T18" fmla="*/ 280 w 562"/>
                <a:gd name="T19" fmla="*/ 120 h 232"/>
                <a:gd name="T20" fmla="*/ 0 w 562"/>
                <a:gd name="T21" fmla="*/ 8 h 232"/>
                <a:gd name="T22" fmla="*/ 0 w 562"/>
                <a:gd name="T23" fmla="*/ 8 h 232"/>
                <a:gd name="T24" fmla="*/ 4 w 562"/>
                <a:gd name="T25" fmla="*/ 0 h 232"/>
                <a:gd name="T26" fmla="*/ 4 w 562"/>
                <a:gd name="T27"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2" h="232">
                  <a:moveTo>
                    <a:pt x="4" y="0"/>
                  </a:moveTo>
                  <a:lnTo>
                    <a:pt x="4" y="0"/>
                  </a:lnTo>
                  <a:lnTo>
                    <a:pt x="284" y="112"/>
                  </a:lnTo>
                  <a:lnTo>
                    <a:pt x="284" y="112"/>
                  </a:lnTo>
                  <a:lnTo>
                    <a:pt x="562" y="224"/>
                  </a:lnTo>
                  <a:lnTo>
                    <a:pt x="562" y="224"/>
                  </a:lnTo>
                  <a:lnTo>
                    <a:pt x="558" y="232"/>
                  </a:lnTo>
                  <a:lnTo>
                    <a:pt x="558" y="232"/>
                  </a:lnTo>
                  <a:lnTo>
                    <a:pt x="280" y="120"/>
                  </a:lnTo>
                  <a:lnTo>
                    <a:pt x="280" y="120"/>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28"/>
            <p:cNvSpPr>
              <a:spLocks/>
            </p:cNvSpPr>
            <p:nvPr/>
          </p:nvSpPr>
          <p:spPr bwMode="auto">
            <a:xfrm>
              <a:off x="5410463" y="2401264"/>
              <a:ext cx="651055" cy="269723"/>
            </a:xfrm>
            <a:custGeom>
              <a:avLst/>
              <a:gdLst>
                <a:gd name="T0" fmla="*/ 4 w 560"/>
                <a:gd name="T1" fmla="*/ 0 h 232"/>
                <a:gd name="T2" fmla="*/ 4 w 560"/>
                <a:gd name="T3" fmla="*/ 0 h 232"/>
                <a:gd name="T4" fmla="*/ 282 w 560"/>
                <a:gd name="T5" fmla="*/ 112 h 232"/>
                <a:gd name="T6" fmla="*/ 282 w 560"/>
                <a:gd name="T7" fmla="*/ 112 h 232"/>
                <a:gd name="T8" fmla="*/ 560 w 560"/>
                <a:gd name="T9" fmla="*/ 224 h 232"/>
                <a:gd name="T10" fmla="*/ 560 w 560"/>
                <a:gd name="T11" fmla="*/ 224 h 232"/>
                <a:gd name="T12" fmla="*/ 558 w 560"/>
                <a:gd name="T13" fmla="*/ 232 h 232"/>
                <a:gd name="T14" fmla="*/ 558 w 560"/>
                <a:gd name="T15" fmla="*/ 232 h 232"/>
                <a:gd name="T16" fmla="*/ 278 w 560"/>
                <a:gd name="T17" fmla="*/ 120 h 232"/>
                <a:gd name="T18" fmla="*/ 278 w 560"/>
                <a:gd name="T19" fmla="*/ 120 h 232"/>
                <a:gd name="T20" fmla="*/ 0 w 560"/>
                <a:gd name="T21" fmla="*/ 8 h 232"/>
                <a:gd name="T22" fmla="*/ 0 w 560"/>
                <a:gd name="T23" fmla="*/ 8 h 232"/>
                <a:gd name="T24" fmla="*/ 4 w 560"/>
                <a:gd name="T25" fmla="*/ 0 h 232"/>
                <a:gd name="T26" fmla="*/ 4 w 560"/>
                <a:gd name="T27"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0" h="232">
                  <a:moveTo>
                    <a:pt x="4" y="0"/>
                  </a:moveTo>
                  <a:lnTo>
                    <a:pt x="4" y="0"/>
                  </a:lnTo>
                  <a:lnTo>
                    <a:pt x="282" y="112"/>
                  </a:lnTo>
                  <a:lnTo>
                    <a:pt x="282" y="112"/>
                  </a:lnTo>
                  <a:lnTo>
                    <a:pt x="560" y="224"/>
                  </a:lnTo>
                  <a:lnTo>
                    <a:pt x="560" y="224"/>
                  </a:lnTo>
                  <a:lnTo>
                    <a:pt x="558" y="232"/>
                  </a:lnTo>
                  <a:lnTo>
                    <a:pt x="558" y="232"/>
                  </a:lnTo>
                  <a:lnTo>
                    <a:pt x="278" y="120"/>
                  </a:lnTo>
                  <a:lnTo>
                    <a:pt x="278" y="120"/>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29"/>
            <p:cNvSpPr>
              <a:spLocks/>
            </p:cNvSpPr>
            <p:nvPr/>
          </p:nvSpPr>
          <p:spPr bwMode="auto">
            <a:xfrm>
              <a:off x="5403487" y="2415215"/>
              <a:ext cx="653380" cy="272048"/>
            </a:xfrm>
            <a:custGeom>
              <a:avLst/>
              <a:gdLst>
                <a:gd name="T0" fmla="*/ 4 w 562"/>
                <a:gd name="T1" fmla="*/ 0 h 234"/>
                <a:gd name="T2" fmla="*/ 4 w 562"/>
                <a:gd name="T3" fmla="*/ 0 h 234"/>
                <a:gd name="T4" fmla="*/ 282 w 562"/>
                <a:gd name="T5" fmla="*/ 114 h 234"/>
                <a:gd name="T6" fmla="*/ 282 w 562"/>
                <a:gd name="T7" fmla="*/ 114 h 234"/>
                <a:gd name="T8" fmla="*/ 562 w 562"/>
                <a:gd name="T9" fmla="*/ 226 h 234"/>
                <a:gd name="T10" fmla="*/ 562 w 562"/>
                <a:gd name="T11" fmla="*/ 226 h 234"/>
                <a:gd name="T12" fmla="*/ 558 w 562"/>
                <a:gd name="T13" fmla="*/ 234 h 234"/>
                <a:gd name="T14" fmla="*/ 558 w 562"/>
                <a:gd name="T15" fmla="*/ 234 h 234"/>
                <a:gd name="T16" fmla="*/ 280 w 562"/>
                <a:gd name="T17" fmla="*/ 122 h 234"/>
                <a:gd name="T18" fmla="*/ 280 w 562"/>
                <a:gd name="T19" fmla="*/ 122 h 234"/>
                <a:gd name="T20" fmla="*/ 0 w 562"/>
                <a:gd name="T21" fmla="*/ 8 h 234"/>
                <a:gd name="T22" fmla="*/ 0 w 562"/>
                <a:gd name="T23" fmla="*/ 8 h 234"/>
                <a:gd name="T24" fmla="*/ 4 w 562"/>
                <a:gd name="T25" fmla="*/ 0 h 234"/>
                <a:gd name="T26" fmla="*/ 4 w 562"/>
                <a:gd name="T2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2" h="234">
                  <a:moveTo>
                    <a:pt x="4" y="0"/>
                  </a:moveTo>
                  <a:lnTo>
                    <a:pt x="4" y="0"/>
                  </a:lnTo>
                  <a:lnTo>
                    <a:pt x="282" y="114"/>
                  </a:lnTo>
                  <a:lnTo>
                    <a:pt x="282" y="114"/>
                  </a:lnTo>
                  <a:lnTo>
                    <a:pt x="562" y="226"/>
                  </a:lnTo>
                  <a:lnTo>
                    <a:pt x="562" y="226"/>
                  </a:lnTo>
                  <a:lnTo>
                    <a:pt x="558" y="234"/>
                  </a:lnTo>
                  <a:lnTo>
                    <a:pt x="558" y="234"/>
                  </a:lnTo>
                  <a:lnTo>
                    <a:pt x="280" y="122"/>
                  </a:lnTo>
                  <a:lnTo>
                    <a:pt x="280" y="122"/>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30"/>
            <p:cNvSpPr>
              <a:spLocks/>
            </p:cNvSpPr>
            <p:nvPr/>
          </p:nvSpPr>
          <p:spPr bwMode="auto">
            <a:xfrm>
              <a:off x="5398837" y="2431491"/>
              <a:ext cx="651055" cy="269723"/>
            </a:xfrm>
            <a:custGeom>
              <a:avLst/>
              <a:gdLst>
                <a:gd name="T0" fmla="*/ 2 w 560"/>
                <a:gd name="T1" fmla="*/ 0 h 232"/>
                <a:gd name="T2" fmla="*/ 2 w 560"/>
                <a:gd name="T3" fmla="*/ 0 h 232"/>
                <a:gd name="T4" fmla="*/ 282 w 560"/>
                <a:gd name="T5" fmla="*/ 112 h 232"/>
                <a:gd name="T6" fmla="*/ 282 w 560"/>
                <a:gd name="T7" fmla="*/ 112 h 232"/>
                <a:gd name="T8" fmla="*/ 560 w 560"/>
                <a:gd name="T9" fmla="*/ 224 h 232"/>
                <a:gd name="T10" fmla="*/ 560 w 560"/>
                <a:gd name="T11" fmla="*/ 224 h 232"/>
                <a:gd name="T12" fmla="*/ 558 w 560"/>
                <a:gd name="T13" fmla="*/ 232 h 232"/>
                <a:gd name="T14" fmla="*/ 558 w 560"/>
                <a:gd name="T15" fmla="*/ 232 h 232"/>
                <a:gd name="T16" fmla="*/ 278 w 560"/>
                <a:gd name="T17" fmla="*/ 120 h 232"/>
                <a:gd name="T18" fmla="*/ 278 w 560"/>
                <a:gd name="T19" fmla="*/ 120 h 232"/>
                <a:gd name="T20" fmla="*/ 0 w 560"/>
                <a:gd name="T21" fmla="*/ 8 h 232"/>
                <a:gd name="T22" fmla="*/ 0 w 560"/>
                <a:gd name="T23" fmla="*/ 8 h 232"/>
                <a:gd name="T24" fmla="*/ 2 w 560"/>
                <a:gd name="T25" fmla="*/ 0 h 232"/>
                <a:gd name="T26" fmla="*/ 2 w 560"/>
                <a:gd name="T27"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0" h="232">
                  <a:moveTo>
                    <a:pt x="2" y="0"/>
                  </a:moveTo>
                  <a:lnTo>
                    <a:pt x="2" y="0"/>
                  </a:lnTo>
                  <a:lnTo>
                    <a:pt x="282" y="112"/>
                  </a:lnTo>
                  <a:lnTo>
                    <a:pt x="282" y="112"/>
                  </a:lnTo>
                  <a:lnTo>
                    <a:pt x="560" y="224"/>
                  </a:lnTo>
                  <a:lnTo>
                    <a:pt x="560" y="224"/>
                  </a:lnTo>
                  <a:lnTo>
                    <a:pt x="558" y="232"/>
                  </a:lnTo>
                  <a:lnTo>
                    <a:pt x="558" y="232"/>
                  </a:lnTo>
                  <a:lnTo>
                    <a:pt x="278" y="120"/>
                  </a:lnTo>
                  <a:lnTo>
                    <a:pt x="278" y="120"/>
                  </a:lnTo>
                  <a:lnTo>
                    <a:pt x="0" y="8"/>
                  </a:lnTo>
                  <a:lnTo>
                    <a:pt x="0" y="8"/>
                  </a:lnTo>
                  <a:lnTo>
                    <a:pt x="2" y="0"/>
                  </a:lnTo>
                  <a:lnTo>
                    <a:pt x="2"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31"/>
            <p:cNvSpPr>
              <a:spLocks/>
            </p:cNvSpPr>
            <p:nvPr/>
          </p:nvSpPr>
          <p:spPr bwMode="auto">
            <a:xfrm>
              <a:off x="5391861" y="2445442"/>
              <a:ext cx="653380" cy="272048"/>
            </a:xfrm>
            <a:custGeom>
              <a:avLst/>
              <a:gdLst>
                <a:gd name="T0" fmla="*/ 4 w 562"/>
                <a:gd name="T1" fmla="*/ 0 h 234"/>
                <a:gd name="T2" fmla="*/ 4 w 562"/>
                <a:gd name="T3" fmla="*/ 0 h 234"/>
                <a:gd name="T4" fmla="*/ 282 w 562"/>
                <a:gd name="T5" fmla="*/ 112 h 234"/>
                <a:gd name="T6" fmla="*/ 282 w 562"/>
                <a:gd name="T7" fmla="*/ 112 h 234"/>
                <a:gd name="T8" fmla="*/ 562 w 562"/>
                <a:gd name="T9" fmla="*/ 226 h 234"/>
                <a:gd name="T10" fmla="*/ 562 w 562"/>
                <a:gd name="T11" fmla="*/ 226 h 234"/>
                <a:gd name="T12" fmla="*/ 558 w 562"/>
                <a:gd name="T13" fmla="*/ 234 h 234"/>
                <a:gd name="T14" fmla="*/ 558 w 562"/>
                <a:gd name="T15" fmla="*/ 234 h 234"/>
                <a:gd name="T16" fmla="*/ 280 w 562"/>
                <a:gd name="T17" fmla="*/ 120 h 234"/>
                <a:gd name="T18" fmla="*/ 280 w 562"/>
                <a:gd name="T19" fmla="*/ 120 h 234"/>
                <a:gd name="T20" fmla="*/ 0 w 562"/>
                <a:gd name="T21" fmla="*/ 8 h 234"/>
                <a:gd name="T22" fmla="*/ 0 w 562"/>
                <a:gd name="T23" fmla="*/ 8 h 234"/>
                <a:gd name="T24" fmla="*/ 4 w 562"/>
                <a:gd name="T25" fmla="*/ 0 h 234"/>
                <a:gd name="T26" fmla="*/ 4 w 562"/>
                <a:gd name="T2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2" h="234">
                  <a:moveTo>
                    <a:pt x="4" y="0"/>
                  </a:moveTo>
                  <a:lnTo>
                    <a:pt x="4" y="0"/>
                  </a:lnTo>
                  <a:lnTo>
                    <a:pt x="282" y="112"/>
                  </a:lnTo>
                  <a:lnTo>
                    <a:pt x="282" y="112"/>
                  </a:lnTo>
                  <a:lnTo>
                    <a:pt x="562" y="226"/>
                  </a:lnTo>
                  <a:lnTo>
                    <a:pt x="562" y="226"/>
                  </a:lnTo>
                  <a:lnTo>
                    <a:pt x="558" y="234"/>
                  </a:lnTo>
                  <a:lnTo>
                    <a:pt x="558" y="234"/>
                  </a:lnTo>
                  <a:lnTo>
                    <a:pt x="280" y="120"/>
                  </a:lnTo>
                  <a:lnTo>
                    <a:pt x="280" y="120"/>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32"/>
            <p:cNvSpPr>
              <a:spLocks/>
            </p:cNvSpPr>
            <p:nvPr/>
          </p:nvSpPr>
          <p:spPr bwMode="auto">
            <a:xfrm>
              <a:off x="5387211" y="2461719"/>
              <a:ext cx="651055" cy="269723"/>
            </a:xfrm>
            <a:custGeom>
              <a:avLst/>
              <a:gdLst>
                <a:gd name="T0" fmla="*/ 2 w 560"/>
                <a:gd name="T1" fmla="*/ 0 h 232"/>
                <a:gd name="T2" fmla="*/ 2 w 560"/>
                <a:gd name="T3" fmla="*/ 0 h 232"/>
                <a:gd name="T4" fmla="*/ 282 w 560"/>
                <a:gd name="T5" fmla="*/ 112 h 232"/>
                <a:gd name="T6" fmla="*/ 282 w 560"/>
                <a:gd name="T7" fmla="*/ 112 h 232"/>
                <a:gd name="T8" fmla="*/ 560 w 560"/>
                <a:gd name="T9" fmla="*/ 224 h 232"/>
                <a:gd name="T10" fmla="*/ 560 w 560"/>
                <a:gd name="T11" fmla="*/ 224 h 232"/>
                <a:gd name="T12" fmla="*/ 556 w 560"/>
                <a:gd name="T13" fmla="*/ 232 h 232"/>
                <a:gd name="T14" fmla="*/ 556 w 560"/>
                <a:gd name="T15" fmla="*/ 232 h 232"/>
                <a:gd name="T16" fmla="*/ 278 w 560"/>
                <a:gd name="T17" fmla="*/ 120 h 232"/>
                <a:gd name="T18" fmla="*/ 278 w 560"/>
                <a:gd name="T19" fmla="*/ 120 h 232"/>
                <a:gd name="T20" fmla="*/ 0 w 560"/>
                <a:gd name="T21" fmla="*/ 8 h 232"/>
                <a:gd name="T22" fmla="*/ 0 w 560"/>
                <a:gd name="T23" fmla="*/ 8 h 232"/>
                <a:gd name="T24" fmla="*/ 2 w 560"/>
                <a:gd name="T25" fmla="*/ 0 h 232"/>
                <a:gd name="T26" fmla="*/ 2 w 560"/>
                <a:gd name="T27"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0" h="232">
                  <a:moveTo>
                    <a:pt x="2" y="0"/>
                  </a:moveTo>
                  <a:lnTo>
                    <a:pt x="2" y="0"/>
                  </a:lnTo>
                  <a:lnTo>
                    <a:pt x="282" y="112"/>
                  </a:lnTo>
                  <a:lnTo>
                    <a:pt x="282" y="112"/>
                  </a:lnTo>
                  <a:lnTo>
                    <a:pt x="560" y="224"/>
                  </a:lnTo>
                  <a:lnTo>
                    <a:pt x="560" y="224"/>
                  </a:lnTo>
                  <a:lnTo>
                    <a:pt x="556" y="232"/>
                  </a:lnTo>
                  <a:lnTo>
                    <a:pt x="556" y="232"/>
                  </a:lnTo>
                  <a:lnTo>
                    <a:pt x="278" y="120"/>
                  </a:lnTo>
                  <a:lnTo>
                    <a:pt x="278" y="120"/>
                  </a:lnTo>
                  <a:lnTo>
                    <a:pt x="0" y="8"/>
                  </a:lnTo>
                  <a:lnTo>
                    <a:pt x="0" y="8"/>
                  </a:lnTo>
                  <a:lnTo>
                    <a:pt x="2" y="0"/>
                  </a:lnTo>
                  <a:lnTo>
                    <a:pt x="2"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33"/>
            <p:cNvSpPr>
              <a:spLocks/>
            </p:cNvSpPr>
            <p:nvPr/>
          </p:nvSpPr>
          <p:spPr bwMode="auto">
            <a:xfrm>
              <a:off x="5380235" y="2475670"/>
              <a:ext cx="653380" cy="269723"/>
            </a:xfrm>
            <a:custGeom>
              <a:avLst/>
              <a:gdLst>
                <a:gd name="T0" fmla="*/ 4 w 562"/>
                <a:gd name="T1" fmla="*/ 0 h 232"/>
                <a:gd name="T2" fmla="*/ 4 w 562"/>
                <a:gd name="T3" fmla="*/ 0 h 232"/>
                <a:gd name="T4" fmla="*/ 282 w 562"/>
                <a:gd name="T5" fmla="*/ 112 h 232"/>
                <a:gd name="T6" fmla="*/ 282 w 562"/>
                <a:gd name="T7" fmla="*/ 112 h 232"/>
                <a:gd name="T8" fmla="*/ 562 w 562"/>
                <a:gd name="T9" fmla="*/ 224 h 232"/>
                <a:gd name="T10" fmla="*/ 562 w 562"/>
                <a:gd name="T11" fmla="*/ 224 h 232"/>
                <a:gd name="T12" fmla="*/ 558 w 562"/>
                <a:gd name="T13" fmla="*/ 232 h 232"/>
                <a:gd name="T14" fmla="*/ 558 w 562"/>
                <a:gd name="T15" fmla="*/ 232 h 232"/>
                <a:gd name="T16" fmla="*/ 278 w 562"/>
                <a:gd name="T17" fmla="*/ 120 h 232"/>
                <a:gd name="T18" fmla="*/ 278 w 562"/>
                <a:gd name="T19" fmla="*/ 120 h 232"/>
                <a:gd name="T20" fmla="*/ 0 w 562"/>
                <a:gd name="T21" fmla="*/ 8 h 232"/>
                <a:gd name="T22" fmla="*/ 0 w 562"/>
                <a:gd name="T23" fmla="*/ 8 h 232"/>
                <a:gd name="T24" fmla="*/ 4 w 562"/>
                <a:gd name="T25" fmla="*/ 0 h 232"/>
                <a:gd name="T26" fmla="*/ 4 w 562"/>
                <a:gd name="T27"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2" h="232">
                  <a:moveTo>
                    <a:pt x="4" y="0"/>
                  </a:moveTo>
                  <a:lnTo>
                    <a:pt x="4" y="0"/>
                  </a:lnTo>
                  <a:lnTo>
                    <a:pt x="282" y="112"/>
                  </a:lnTo>
                  <a:lnTo>
                    <a:pt x="282" y="112"/>
                  </a:lnTo>
                  <a:lnTo>
                    <a:pt x="562" y="224"/>
                  </a:lnTo>
                  <a:lnTo>
                    <a:pt x="562" y="224"/>
                  </a:lnTo>
                  <a:lnTo>
                    <a:pt x="558" y="232"/>
                  </a:lnTo>
                  <a:lnTo>
                    <a:pt x="558" y="232"/>
                  </a:lnTo>
                  <a:lnTo>
                    <a:pt x="278" y="120"/>
                  </a:lnTo>
                  <a:lnTo>
                    <a:pt x="278" y="120"/>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34"/>
            <p:cNvSpPr>
              <a:spLocks/>
            </p:cNvSpPr>
            <p:nvPr/>
          </p:nvSpPr>
          <p:spPr bwMode="auto">
            <a:xfrm>
              <a:off x="5715064" y="2924433"/>
              <a:ext cx="160438" cy="72081"/>
            </a:xfrm>
            <a:custGeom>
              <a:avLst/>
              <a:gdLst>
                <a:gd name="T0" fmla="*/ 4 w 138"/>
                <a:gd name="T1" fmla="*/ 0 h 62"/>
                <a:gd name="T2" fmla="*/ 4 w 138"/>
                <a:gd name="T3" fmla="*/ 0 h 62"/>
                <a:gd name="T4" fmla="*/ 138 w 138"/>
                <a:gd name="T5" fmla="*/ 54 h 62"/>
                <a:gd name="T6" fmla="*/ 138 w 138"/>
                <a:gd name="T7" fmla="*/ 54 h 62"/>
                <a:gd name="T8" fmla="*/ 134 w 138"/>
                <a:gd name="T9" fmla="*/ 62 h 62"/>
                <a:gd name="T10" fmla="*/ 134 w 138"/>
                <a:gd name="T11" fmla="*/ 62 h 62"/>
                <a:gd name="T12" fmla="*/ 0 w 138"/>
                <a:gd name="T13" fmla="*/ 8 h 62"/>
                <a:gd name="T14" fmla="*/ 0 w 138"/>
                <a:gd name="T15" fmla="*/ 8 h 62"/>
                <a:gd name="T16" fmla="*/ 4 w 138"/>
                <a:gd name="T17" fmla="*/ 0 h 62"/>
                <a:gd name="T18" fmla="*/ 4 w 138"/>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2">
                  <a:moveTo>
                    <a:pt x="4" y="0"/>
                  </a:moveTo>
                  <a:lnTo>
                    <a:pt x="4" y="0"/>
                  </a:lnTo>
                  <a:lnTo>
                    <a:pt x="138" y="54"/>
                  </a:lnTo>
                  <a:lnTo>
                    <a:pt x="138" y="54"/>
                  </a:lnTo>
                  <a:lnTo>
                    <a:pt x="134" y="62"/>
                  </a:lnTo>
                  <a:lnTo>
                    <a:pt x="134" y="62"/>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35"/>
            <p:cNvSpPr>
              <a:spLocks/>
            </p:cNvSpPr>
            <p:nvPr/>
          </p:nvSpPr>
          <p:spPr bwMode="auto">
            <a:xfrm>
              <a:off x="5710413" y="2938384"/>
              <a:ext cx="160438" cy="72081"/>
            </a:xfrm>
            <a:custGeom>
              <a:avLst/>
              <a:gdLst>
                <a:gd name="T0" fmla="*/ 2 w 138"/>
                <a:gd name="T1" fmla="*/ 0 h 62"/>
                <a:gd name="T2" fmla="*/ 2 w 138"/>
                <a:gd name="T3" fmla="*/ 0 h 62"/>
                <a:gd name="T4" fmla="*/ 138 w 138"/>
                <a:gd name="T5" fmla="*/ 54 h 62"/>
                <a:gd name="T6" fmla="*/ 138 w 138"/>
                <a:gd name="T7" fmla="*/ 54 h 62"/>
                <a:gd name="T8" fmla="*/ 134 w 138"/>
                <a:gd name="T9" fmla="*/ 62 h 62"/>
                <a:gd name="T10" fmla="*/ 134 w 138"/>
                <a:gd name="T11" fmla="*/ 62 h 62"/>
                <a:gd name="T12" fmla="*/ 0 w 138"/>
                <a:gd name="T13" fmla="*/ 8 h 62"/>
                <a:gd name="T14" fmla="*/ 0 w 138"/>
                <a:gd name="T15" fmla="*/ 8 h 62"/>
                <a:gd name="T16" fmla="*/ 2 w 138"/>
                <a:gd name="T17" fmla="*/ 0 h 62"/>
                <a:gd name="T18" fmla="*/ 2 w 138"/>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2">
                  <a:moveTo>
                    <a:pt x="2" y="0"/>
                  </a:moveTo>
                  <a:lnTo>
                    <a:pt x="2" y="0"/>
                  </a:lnTo>
                  <a:lnTo>
                    <a:pt x="138" y="54"/>
                  </a:lnTo>
                  <a:lnTo>
                    <a:pt x="138" y="54"/>
                  </a:lnTo>
                  <a:lnTo>
                    <a:pt x="134" y="62"/>
                  </a:lnTo>
                  <a:lnTo>
                    <a:pt x="134" y="62"/>
                  </a:lnTo>
                  <a:lnTo>
                    <a:pt x="0" y="8"/>
                  </a:lnTo>
                  <a:lnTo>
                    <a:pt x="0" y="8"/>
                  </a:lnTo>
                  <a:lnTo>
                    <a:pt x="2" y="0"/>
                  </a:lnTo>
                  <a:lnTo>
                    <a:pt x="2"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36"/>
            <p:cNvSpPr>
              <a:spLocks/>
            </p:cNvSpPr>
            <p:nvPr/>
          </p:nvSpPr>
          <p:spPr bwMode="auto">
            <a:xfrm>
              <a:off x="5703438" y="2952335"/>
              <a:ext cx="160438" cy="74406"/>
            </a:xfrm>
            <a:custGeom>
              <a:avLst/>
              <a:gdLst>
                <a:gd name="T0" fmla="*/ 4 w 138"/>
                <a:gd name="T1" fmla="*/ 0 h 64"/>
                <a:gd name="T2" fmla="*/ 4 w 138"/>
                <a:gd name="T3" fmla="*/ 0 h 64"/>
                <a:gd name="T4" fmla="*/ 138 w 138"/>
                <a:gd name="T5" fmla="*/ 54 h 64"/>
                <a:gd name="T6" fmla="*/ 138 w 138"/>
                <a:gd name="T7" fmla="*/ 54 h 64"/>
                <a:gd name="T8" fmla="*/ 134 w 138"/>
                <a:gd name="T9" fmla="*/ 64 h 64"/>
                <a:gd name="T10" fmla="*/ 134 w 138"/>
                <a:gd name="T11" fmla="*/ 64 h 64"/>
                <a:gd name="T12" fmla="*/ 0 w 138"/>
                <a:gd name="T13" fmla="*/ 10 h 64"/>
                <a:gd name="T14" fmla="*/ 0 w 138"/>
                <a:gd name="T15" fmla="*/ 10 h 64"/>
                <a:gd name="T16" fmla="*/ 4 w 138"/>
                <a:gd name="T17" fmla="*/ 0 h 64"/>
                <a:gd name="T18" fmla="*/ 4 w 138"/>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4">
                  <a:moveTo>
                    <a:pt x="4" y="0"/>
                  </a:moveTo>
                  <a:lnTo>
                    <a:pt x="4" y="0"/>
                  </a:lnTo>
                  <a:lnTo>
                    <a:pt x="138" y="54"/>
                  </a:lnTo>
                  <a:lnTo>
                    <a:pt x="138" y="54"/>
                  </a:lnTo>
                  <a:lnTo>
                    <a:pt x="134" y="64"/>
                  </a:lnTo>
                  <a:lnTo>
                    <a:pt x="134" y="64"/>
                  </a:lnTo>
                  <a:lnTo>
                    <a:pt x="0" y="10"/>
                  </a:lnTo>
                  <a:lnTo>
                    <a:pt x="0" y="10"/>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37"/>
            <p:cNvSpPr>
              <a:spLocks/>
            </p:cNvSpPr>
            <p:nvPr/>
          </p:nvSpPr>
          <p:spPr bwMode="auto">
            <a:xfrm>
              <a:off x="5698787" y="2968611"/>
              <a:ext cx="158113" cy="72081"/>
            </a:xfrm>
            <a:custGeom>
              <a:avLst/>
              <a:gdLst>
                <a:gd name="T0" fmla="*/ 2 w 136"/>
                <a:gd name="T1" fmla="*/ 0 h 62"/>
                <a:gd name="T2" fmla="*/ 2 w 136"/>
                <a:gd name="T3" fmla="*/ 0 h 62"/>
                <a:gd name="T4" fmla="*/ 136 w 136"/>
                <a:gd name="T5" fmla="*/ 54 h 62"/>
                <a:gd name="T6" fmla="*/ 136 w 136"/>
                <a:gd name="T7" fmla="*/ 54 h 62"/>
                <a:gd name="T8" fmla="*/ 134 w 136"/>
                <a:gd name="T9" fmla="*/ 62 h 62"/>
                <a:gd name="T10" fmla="*/ 134 w 136"/>
                <a:gd name="T11" fmla="*/ 62 h 62"/>
                <a:gd name="T12" fmla="*/ 0 w 136"/>
                <a:gd name="T13" fmla="*/ 8 h 62"/>
                <a:gd name="T14" fmla="*/ 0 w 136"/>
                <a:gd name="T15" fmla="*/ 8 h 62"/>
                <a:gd name="T16" fmla="*/ 2 w 136"/>
                <a:gd name="T17" fmla="*/ 0 h 62"/>
                <a:gd name="T18" fmla="*/ 2 w 136"/>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62">
                  <a:moveTo>
                    <a:pt x="2" y="0"/>
                  </a:moveTo>
                  <a:lnTo>
                    <a:pt x="2" y="0"/>
                  </a:lnTo>
                  <a:lnTo>
                    <a:pt x="136" y="54"/>
                  </a:lnTo>
                  <a:lnTo>
                    <a:pt x="136" y="54"/>
                  </a:lnTo>
                  <a:lnTo>
                    <a:pt x="134" y="62"/>
                  </a:lnTo>
                  <a:lnTo>
                    <a:pt x="134" y="62"/>
                  </a:lnTo>
                  <a:lnTo>
                    <a:pt x="0" y="8"/>
                  </a:lnTo>
                  <a:lnTo>
                    <a:pt x="0" y="8"/>
                  </a:lnTo>
                  <a:lnTo>
                    <a:pt x="2" y="0"/>
                  </a:lnTo>
                  <a:lnTo>
                    <a:pt x="2"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38"/>
            <p:cNvSpPr>
              <a:spLocks/>
            </p:cNvSpPr>
            <p:nvPr/>
          </p:nvSpPr>
          <p:spPr bwMode="auto">
            <a:xfrm>
              <a:off x="5691812" y="2982562"/>
              <a:ext cx="160438" cy="72081"/>
            </a:xfrm>
            <a:custGeom>
              <a:avLst/>
              <a:gdLst>
                <a:gd name="T0" fmla="*/ 4 w 138"/>
                <a:gd name="T1" fmla="*/ 0 h 62"/>
                <a:gd name="T2" fmla="*/ 4 w 138"/>
                <a:gd name="T3" fmla="*/ 0 h 62"/>
                <a:gd name="T4" fmla="*/ 138 w 138"/>
                <a:gd name="T5" fmla="*/ 54 h 62"/>
                <a:gd name="T6" fmla="*/ 138 w 138"/>
                <a:gd name="T7" fmla="*/ 54 h 62"/>
                <a:gd name="T8" fmla="*/ 134 w 138"/>
                <a:gd name="T9" fmla="*/ 62 h 62"/>
                <a:gd name="T10" fmla="*/ 134 w 138"/>
                <a:gd name="T11" fmla="*/ 62 h 62"/>
                <a:gd name="T12" fmla="*/ 0 w 138"/>
                <a:gd name="T13" fmla="*/ 8 h 62"/>
                <a:gd name="T14" fmla="*/ 0 w 138"/>
                <a:gd name="T15" fmla="*/ 8 h 62"/>
                <a:gd name="T16" fmla="*/ 4 w 138"/>
                <a:gd name="T17" fmla="*/ 0 h 62"/>
                <a:gd name="T18" fmla="*/ 4 w 138"/>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2">
                  <a:moveTo>
                    <a:pt x="4" y="0"/>
                  </a:moveTo>
                  <a:lnTo>
                    <a:pt x="4" y="0"/>
                  </a:lnTo>
                  <a:lnTo>
                    <a:pt x="138" y="54"/>
                  </a:lnTo>
                  <a:lnTo>
                    <a:pt x="138" y="54"/>
                  </a:lnTo>
                  <a:lnTo>
                    <a:pt x="134" y="62"/>
                  </a:lnTo>
                  <a:lnTo>
                    <a:pt x="134" y="62"/>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39"/>
            <p:cNvSpPr>
              <a:spLocks/>
            </p:cNvSpPr>
            <p:nvPr/>
          </p:nvSpPr>
          <p:spPr bwMode="auto">
            <a:xfrm>
              <a:off x="5684836" y="2998839"/>
              <a:ext cx="160438" cy="72081"/>
            </a:xfrm>
            <a:custGeom>
              <a:avLst/>
              <a:gdLst>
                <a:gd name="T0" fmla="*/ 4 w 138"/>
                <a:gd name="T1" fmla="*/ 0 h 62"/>
                <a:gd name="T2" fmla="*/ 4 w 138"/>
                <a:gd name="T3" fmla="*/ 0 h 62"/>
                <a:gd name="T4" fmla="*/ 138 w 138"/>
                <a:gd name="T5" fmla="*/ 54 h 62"/>
                <a:gd name="T6" fmla="*/ 138 w 138"/>
                <a:gd name="T7" fmla="*/ 54 h 62"/>
                <a:gd name="T8" fmla="*/ 136 w 138"/>
                <a:gd name="T9" fmla="*/ 62 h 62"/>
                <a:gd name="T10" fmla="*/ 136 w 138"/>
                <a:gd name="T11" fmla="*/ 62 h 62"/>
                <a:gd name="T12" fmla="*/ 0 w 138"/>
                <a:gd name="T13" fmla="*/ 8 h 62"/>
                <a:gd name="T14" fmla="*/ 0 w 138"/>
                <a:gd name="T15" fmla="*/ 8 h 62"/>
                <a:gd name="T16" fmla="*/ 4 w 138"/>
                <a:gd name="T17" fmla="*/ 0 h 62"/>
                <a:gd name="T18" fmla="*/ 4 w 138"/>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2">
                  <a:moveTo>
                    <a:pt x="4" y="0"/>
                  </a:moveTo>
                  <a:lnTo>
                    <a:pt x="4" y="0"/>
                  </a:lnTo>
                  <a:lnTo>
                    <a:pt x="138" y="54"/>
                  </a:lnTo>
                  <a:lnTo>
                    <a:pt x="138" y="54"/>
                  </a:lnTo>
                  <a:lnTo>
                    <a:pt x="136" y="62"/>
                  </a:lnTo>
                  <a:lnTo>
                    <a:pt x="136" y="62"/>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40"/>
            <p:cNvSpPr>
              <a:spLocks/>
            </p:cNvSpPr>
            <p:nvPr/>
          </p:nvSpPr>
          <p:spPr bwMode="auto">
            <a:xfrm>
              <a:off x="5680186" y="3012790"/>
              <a:ext cx="160438" cy="72081"/>
            </a:xfrm>
            <a:custGeom>
              <a:avLst/>
              <a:gdLst>
                <a:gd name="T0" fmla="*/ 4 w 138"/>
                <a:gd name="T1" fmla="*/ 0 h 62"/>
                <a:gd name="T2" fmla="*/ 4 w 138"/>
                <a:gd name="T3" fmla="*/ 0 h 62"/>
                <a:gd name="T4" fmla="*/ 138 w 138"/>
                <a:gd name="T5" fmla="*/ 54 h 62"/>
                <a:gd name="T6" fmla="*/ 138 w 138"/>
                <a:gd name="T7" fmla="*/ 54 h 62"/>
                <a:gd name="T8" fmla="*/ 134 w 138"/>
                <a:gd name="T9" fmla="*/ 62 h 62"/>
                <a:gd name="T10" fmla="*/ 134 w 138"/>
                <a:gd name="T11" fmla="*/ 62 h 62"/>
                <a:gd name="T12" fmla="*/ 0 w 138"/>
                <a:gd name="T13" fmla="*/ 8 h 62"/>
                <a:gd name="T14" fmla="*/ 0 w 138"/>
                <a:gd name="T15" fmla="*/ 8 h 62"/>
                <a:gd name="T16" fmla="*/ 4 w 138"/>
                <a:gd name="T17" fmla="*/ 0 h 62"/>
                <a:gd name="T18" fmla="*/ 4 w 138"/>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2">
                  <a:moveTo>
                    <a:pt x="4" y="0"/>
                  </a:moveTo>
                  <a:lnTo>
                    <a:pt x="4" y="0"/>
                  </a:lnTo>
                  <a:lnTo>
                    <a:pt x="138" y="54"/>
                  </a:lnTo>
                  <a:lnTo>
                    <a:pt x="138" y="54"/>
                  </a:lnTo>
                  <a:lnTo>
                    <a:pt x="134" y="62"/>
                  </a:lnTo>
                  <a:lnTo>
                    <a:pt x="134" y="62"/>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41"/>
            <p:cNvSpPr>
              <a:spLocks/>
            </p:cNvSpPr>
            <p:nvPr/>
          </p:nvSpPr>
          <p:spPr bwMode="auto">
            <a:xfrm>
              <a:off x="5673210" y="3026741"/>
              <a:ext cx="160438" cy="74406"/>
            </a:xfrm>
            <a:custGeom>
              <a:avLst/>
              <a:gdLst>
                <a:gd name="T0" fmla="*/ 4 w 138"/>
                <a:gd name="T1" fmla="*/ 0 h 64"/>
                <a:gd name="T2" fmla="*/ 4 w 138"/>
                <a:gd name="T3" fmla="*/ 0 h 64"/>
                <a:gd name="T4" fmla="*/ 138 w 138"/>
                <a:gd name="T5" fmla="*/ 54 h 64"/>
                <a:gd name="T6" fmla="*/ 138 w 138"/>
                <a:gd name="T7" fmla="*/ 54 h 64"/>
                <a:gd name="T8" fmla="*/ 134 w 138"/>
                <a:gd name="T9" fmla="*/ 64 h 64"/>
                <a:gd name="T10" fmla="*/ 134 w 138"/>
                <a:gd name="T11" fmla="*/ 64 h 64"/>
                <a:gd name="T12" fmla="*/ 0 w 138"/>
                <a:gd name="T13" fmla="*/ 10 h 64"/>
                <a:gd name="T14" fmla="*/ 0 w 138"/>
                <a:gd name="T15" fmla="*/ 10 h 64"/>
                <a:gd name="T16" fmla="*/ 4 w 138"/>
                <a:gd name="T17" fmla="*/ 0 h 64"/>
                <a:gd name="T18" fmla="*/ 4 w 138"/>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4">
                  <a:moveTo>
                    <a:pt x="4" y="0"/>
                  </a:moveTo>
                  <a:lnTo>
                    <a:pt x="4" y="0"/>
                  </a:lnTo>
                  <a:lnTo>
                    <a:pt x="138" y="54"/>
                  </a:lnTo>
                  <a:lnTo>
                    <a:pt x="138" y="54"/>
                  </a:lnTo>
                  <a:lnTo>
                    <a:pt x="134" y="64"/>
                  </a:lnTo>
                  <a:lnTo>
                    <a:pt x="134" y="64"/>
                  </a:lnTo>
                  <a:lnTo>
                    <a:pt x="0" y="10"/>
                  </a:lnTo>
                  <a:lnTo>
                    <a:pt x="0" y="10"/>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42"/>
            <p:cNvSpPr>
              <a:spLocks/>
            </p:cNvSpPr>
            <p:nvPr/>
          </p:nvSpPr>
          <p:spPr bwMode="auto">
            <a:xfrm>
              <a:off x="5668560" y="3043018"/>
              <a:ext cx="158113" cy="72081"/>
            </a:xfrm>
            <a:custGeom>
              <a:avLst/>
              <a:gdLst>
                <a:gd name="T0" fmla="*/ 2 w 136"/>
                <a:gd name="T1" fmla="*/ 0 h 62"/>
                <a:gd name="T2" fmla="*/ 2 w 136"/>
                <a:gd name="T3" fmla="*/ 0 h 62"/>
                <a:gd name="T4" fmla="*/ 136 w 136"/>
                <a:gd name="T5" fmla="*/ 54 h 62"/>
                <a:gd name="T6" fmla="*/ 136 w 136"/>
                <a:gd name="T7" fmla="*/ 54 h 62"/>
                <a:gd name="T8" fmla="*/ 134 w 136"/>
                <a:gd name="T9" fmla="*/ 62 h 62"/>
                <a:gd name="T10" fmla="*/ 134 w 136"/>
                <a:gd name="T11" fmla="*/ 62 h 62"/>
                <a:gd name="T12" fmla="*/ 0 w 136"/>
                <a:gd name="T13" fmla="*/ 8 h 62"/>
                <a:gd name="T14" fmla="*/ 0 w 136"/>
                <a:gd name="T15" fmla="*/ 8 h 62"/>
                <a:gd name="T16" fmla="*/ 2 w 136"/>
                <a:gd name="T17" fmla="*/ 0 h 62"/>
                <a:gd name="T18" fmla="*/ 2 w 136"/>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62">
                  <a:moveTo>
                    <a:pt x="2" y="0"/>
                  </a:moveTo>
                  <a:lnTo>
                    <a:pt x="2" y="0"/>
                  </a:lnTo>
                  <a:lnTo>
                    <a:pt x="136" y="54"/>
                  </a:lnTo>
                  <a:lnTo>
                    <a:pt x="136" y="54"/>
                  </a:lnTo>
                  <a:lnTo>
                    <a:pt x="134" y="62"/>
                  </a:lnTo>
                  <a:lnTo>
                    <a:pt x="134" y="62"/>
                  </a:lnTo>
                  <a:lnTo>
                    <a:pt x="0" y="8"/>
                  </a:lnTo>
                  <a:lnTo>
                    <a:pt x="0" y="8"/>
                  </a:lnTo>
                  <a:lnTo>
                    <a:pt x="2" y="0"/>
                  </a:lnTo>
                  <a:lnTo>
                    <a:pt x="2"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43"/>
            <p:cNvSpPr>
              <a:spLocks/>
            </p:cNvSpPr>
            <p:nvPr/>
          </p:nvSpPr>
          <p:spPr bwMode="auto">
            <a:xfrm>
              <a:off x="5661584" y="3056969"/>
              <a:ext cx="160438" cy="72081"/>
            </a:xfrm>
            <a:custGeom>
              <a:avLst/>
              <a:gdLst>
                <a:gd name="T0" fmla="*/ 4 w 138"/>
                <a:gd name="T1" fmla="*/ 0 h 62"/>
                <a:gd name="T2" fmla="*/ 4 w 138"/>
                <a:gd name="T3" fmla="*/ 0 h 62"/>
                <a:gd name="T4" fmla="*/ 138 w 138"/>
                <a:gd name="T5" fmla="*/ 54 h 62"/>
                <a:gd name="T6" fmla="*/ 138 w 138"/>
                <a:gd name="T7" fmla="*/ 54 h 62"/>
                <a:gd name="T8" fmla="*/ 134 w 138"/>
                <a:gd name="T9" fmla="*/ 62 h 62"/>
                <a:gd name="T10" fmla="*/ 134 w 138"/>
                <a:gd name="T11" fmla="*/ 62 h 62"/>
                <a:gd name="T12" fmla="*/ 0 w 138"/>
                <a:gd name="T13" fmla="*/ 8 h 62"/>
                <a:gd name="T14" fmla="*/ 0 w 138"/>
                <a:gd name="T15" fmla="*/ 8 h 62"/>
                <a:gd name="T16" fmla="*/ 4 w 138"/>
                <a:gd name="T17" fmla="*/ 0 h 62"/>
                <a:gd name="T18" fmla="*/ 4 w 138"/>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2">
                  <a:moveTo>
                    <a:pt x="4" y="0"/>
                  </a:moveTo>
                  <a:lnTo>
                    <a:pt x="4" y="0"/>
                  </a:lnTo>
                  <a:lnTo>
                    <a:pt x="138" y="54"/>
                  </a:lnTo>
                  <a:lnTo>
                    <a:pt x="138" y="54"/>
                  </a:lnTo>
                  <a:lnTo>
                    <a:pt x="134" y="62"/>
                  </a:lnTo>
                  <a:lnTo>
                    <a:pt x="134" y="62"/>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44"/>
            <p:cNvSpPr>
              <a:spLocks/>
            </p:cNvSpPr>
            <p:nvPr/>
          </p:nvSpPr>
          <p:spPr bwMode="auto">
            <a:xfrm>
              <a:off x="5656934" y="3073245"/>
              <a:ext cx="158113" cy="72081"/>
            </a:xfrm>
            <a:custGeom>
              <a:avLst/>
              <a:gdLst>
                <a:gd name="T0" fmla="*/ 2 w 136"/>
                <a:gd name="T1" fmla="*/ 0 h 62"/>
                <a:gd name="T2" fmla="*/ 2 w 136"/>
                <a:gd name="T3" fmla="*/ 0 h 62"/>
                <a:gd name="T4" fmla="*/ 136 w 136"/>
                <a:gd name="T5" fmla="*/ 54 h 62"/>
                <a:gd name="T6" fmla="*/ 136 w 136"/>
                <a:gd name="T7" fmla="*/ 54 h 62"/>
                <a:gd name="T8" fmla="*/ 134 w 136"/>
                <a:gd name="T9" fmla="*/ 62 h 62"/>
                <a:gd name="T10" fmla="*/ 134 w 136"/>
                <a:gd name="T11" fmla="*/ 62 h 62"/>
                <a:gd name="T12" fmla="*/ 0 w 136"/>
                <a:gd name="T13" fmla="*/ 8 h 62"/>
                <a:gd name="T14" fmla="*/ 0 w 136"/>
                <a:gd name="T15" fmla="*/ 8 h 62"/>
                <a:gd name="T16" fmla="*/ 2 w 136"/>
                <a:gd name="T17" fmla="*/ 0 h 62"/>
                <a:gd name="T18" fmla="*/ 2 w 136"/>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62">
                  <a:moveTo>
                    <a:pt x="2" y="0"/>
                  </a:moveTo>
                  <a:lnTo>
                    <a:pt x="2" y="0"/>
                  </a:lnTo>
                  <a:lnTo>
                    <a:pt x="136" y="54"/>
                  </a:lnTo>
                  <a:lnTo>
                    <a:pt x="136" y="54"/>
                  </a:lnTo>
                  <a:lnTo>
                    <a:pt x="134" y="62"/>
                  </a:lnTo>
                  <a:lnTo>
                    <a:pt x="134" y="62"/>
                  </a:lnTo>
                  <a:lnTo>
                    <a:pt x="0" y="8"/>
                  </a:lnTo>
                  <a:lnTo>
                    <a:pt x="0" y="8"/>
                  </a:lnTo>
                  <a:lnTo>
                    <a:pt x="2" y="0"/>
                  </a:lnTo>
                  <a:lnTo>
                    <a:pt x="2"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45"/>
            <p:cNvSpPr>
              <a:spLocks/>
            </p:cNvSpPr>
            <p:nvPr/>
          </p:nvSpPr>
          <p:spPr bwMode="auto">
            <a:xfrm>
              <a:off x="5649958" y="3087196"/>
              <a:ext cx="160438" cy="72081"/>
            </a:xfrm>
            <a:custGeom>
              <a:avLst/>
              <a:gdLst>
                <a:gd name="T0" fmla="*/ 4 w 138"/>
                <a:gd name="T1" fmla="*/ 0 h 62"/>
                <a:gd name="T2" fmla="*/ 4 w 138"/>
                <a:gd name="T3" fmla="*/ 0 h 62"/>
                <a:gd name="T4" fmla="*/ 138 w 138"/>
                <a:gd name="T5" fmla="*/ 54 h 62"/>
                <a:gd name="T6" fmla="*/ 138 w 138"/>
                <a:gd name="T7" fmla="*/ 54 h 62"/>
                <a:gd name="T8" fmla="*/ 134 w 138"/>
                <a:gd name="T9" fmla="*/ 62 h 62"/>
                <a:gd name="T10" fmla="*/ 134 w 138"/>
                <a:gd name="T11" fmla="*/ 62 h 62"/>
                <a:gd name="T12" fmla="*/ 0 w 138"/>
                <a:gd name="T13" fmla="*/ 8 h 62"/>
                <a:gd name="T14" fmla="*/ 0 w 138"/>
                <a:gd name="T15" fmla="*/ 8 h 62"/>
                <a:gd name="T16" fmla="*/ 4 w 138"/>
                <a:gd name="T17" fmla="*/ 0 h 62"/>
                <a:gd name="T18" fmla="*/ 4 w 138"/>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2">
                  <a:moveTo>
                    <a:pt x="4" y="0"/>
                  </a:moveTo>
                  <a:lnTo>
                    <a:pt x="4" y="0"/>
                  </a:lnTo>
                  <a:lnTo>
                    <a:pt x="138" y="54"/>
                  </a:lnTo>
                  <a:lnTo>
                    <a:pt x="138" y="54"/>
                  </a:lnTo>
                  <a:lnTo>
                    <a:pt x="134" y="62"/>
                  </a:lnTo>
                  <a:lnTo>
                    <a:pt x="134" y="62"/>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46"/>
            <p:cNvSpPr>
              <a:spLocks/>
            </p:cNvSpPr>
            <p:nvPr/>
          </p:nvSpPr>
          <p:spPr bwMode="auto">
            <a:xfrm>
              <a:off x="5642982" y="3101147"/>
              <a:ext cx="160438" cy="74406"/>
            </a:xfrm>
            <a:custGeom>
              <a:avLst/>
              <a:gdLst>
                <a:gd name="T0" fmla="*/ 4 w 138"/>
                <a:gd name="T1" fmla="*/ 0 h 64"/>
                <a:gd name="T2" fmla="*/ 4 w 138"/>
                <a:gd name="T3" fmla="*/ 0 h 64"/>
                <a:gd name="T4" fmla="*/ 138 w 138"/>
                <a:gd name="T5" fmla="*/ 54 h 64"/>
                <a:gd name="T6" fmla="*/ 138 w 138"/>
                <a:gd name="T7" fmla="*/ 54 h 64"/>
                <a:gd name="T8" fmla="*/ 134 w 138"/>
                <a:gd name="T9" fmla="*/ 64 h 64"/>
                <a:gd name="T10" fmla="*/ 134 w 138"/>
                <a:gd name="T11" fmla="*/ 64 h 64"/>
                <a:gd name="T12" fmla="*/ 0 w 138"/>
                <a:gd name="T13" fmla="*/ 10 h 64"/>
                <a:gd name="T14" fmla="*/ 0 w 138"/>
                <a:gd name="T15" fmla="*/ 10 h 64"/>
                <a:gd name="T16" fmla="*/ 4 w 138"/>
                <a:gd name="T17" fmla="*/ 0 h 64"/>
                <a:gd name="T18" fmla="*/ 4 w 138"/>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4">
                  <a:moveTo>
                    <a:pt x="4" y="0"/>
                  </a:moveTo>
                  <a:lnTo>
                    <a:pt x="4" y="0"/>
                  </a:lnTo>
                  <a:lnTo>
                    <a:pt x="138" y="54"/>
                  </a:lnTo>
                  <a:lnTo>
                    <a:pt x="138" y="54"/>
                  </a:lnTo>
                  <a:lnTo>
                    <a:pt x="134" y="64"/>
                  </a:lnTo>
                  <a:lnTo>
                    <a:pt x="134" y="64"/>
                  </a:lnTo>
                  <a:lnTo>
                    <a:pt x="0" y="10"/>
                  </a:lnTo>
                  <a:lnTo>
                    <a:pt x="0" y="10"/>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47"/>
            <p:cNvSpPr>
              <a:spLocks/>
            </p:cNvSpPr>
            <p:nvPr/>
          </p:nvSpPr>
          <p:spPr bwMode="auto">
            <a:xfrm>
              <a:off x="5638332" y="3117424"/>
              <a:ext cx="160438" cy="72081"/>
            </a:xfrm>
            <a:custGeom>
              <a:avLst/>
              <a:gdLst>
                <a:gd name="T0" fmla="*/ 4 w 138"/>
                <a:gd name="T1" fmla="*/ 0 h 62"/>
                <a:gd name="T2" fmla="*/ 4 w 138"/>
                <a:gd name="T3" fmla="*/ 0 h 62"/>
                <a:gd name="T4" fmla="*/ 138 w 138"/>
                <a:gd name="T5" fmla="*/ 54 h 62"/>
                <a:gd name="T6" fmla="*/ 138 w 138"/>
                <a:gd name="T7" fmla="*/ 54 h 62"/>
                <a:gd name="T8" fmla="*/ 134 w 138"/>
                <a:gd name="T9" fmla="*/ 62 h 62"/>
                <a:gd name="T10" fmla="*/ 134 w 138"/>
                <a:gd name="T11" fmla="*/ 62 h 62"/>
                <a:gd name="T12" fmla="*/ 0 w 138"/>
                <a:gd name="T13" fmla="*/ 8 h 62"/>
                <a:gd name="T14" fmla="*/ 0 w 138"/>
                <a:gd name="T15" fmla="*/ 8 h 62"/>
                <a:gd name="T16" fmla="*/ 4 w 138"/>
                <a:gd name="T17" fmla="*/ 0 h 62"/>
                <a:gd name="T18" fmla="*/ 4 w 138"/>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2">
                  <a:moveTo>
                    <a:pt x="4" y="0"/>
                  </a:moveTo>
                  <a:lnTo>
                    <a:pt x="4" y="0"/>
                  </a:lnTo>
                  <a:lnTo>
                    <a:pt x="138" y="54"/>
                  </a:lnTo>
                  <a:lnTo>
                    <a:pt x="138" y="54"/>
                  </a:lnTo>
                  <a:lnTo>
                    <a:pt x="134" y="62"/>
                  </a:lnTo>
                  <a:lnTo>
                    <a:pt x="134" y="62"/>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48"/>
            <p:cNvSpPr>
              <a:spLocks/>
            </p:cNvSpPr>
            <p:nvPr/>
          </p:nvSpPr>
          <p:spPr bwMode="auto">
            <a:xfrm>
              <a:off x="5631356" y="3131375"/>
              <a:ext cx="160438" cy="72081"/>
            </a:xfrm>
            <a:custGeom>
              <a:avLst/>
              <a:gdLst>
                <a:gd name="T0" fmla="*/ 4 w 138"/>
                <a:gd name="T1" fmla="*/ 0 h 62"/>
                <a:gd name="T2" fmla="*/ 4 w 138"/>
                <a:gd name="T3" fmla="*/ 0 h 62"/>
                <a:gd name="T4" fmla="*/ 138 w 138"/>
                <a:gd name="T5" fmla="*/ 54 h 62"/>
                <a:gd name="T6" fmla="*/ 138 w 138"/>
                <a:gd name="T7" fmla="*/ 54 h 62"/>
                <a:gd name="T8" fmla="*/ 134 w 138"/>
                <a:gd name="T9" fmla="*/ 62 h 62"/>
                <a:gd name="T10" fmla="*/ 134 w 138"/>
                <a:gd name="T11" fmla="*/ 62 h 62"/>
                <a:gd name="T12" fmla="*/ 0 w 138"/>
                <a:gd name="T13" fmla="*/ 8 h 62"/>
                <a:gd name="T14" fmla="*/ 0 w 138"/>
                <a:gd name="T15" fmla="*/ 8 h 62"/>
                <a:gd name="T16" fmla="*/ 4 w 138"/>
                <a:gd name="T17" fmla="*/ 0 h 62"/>
                <a:gd name="T18" fmla="*/ 4 w 138"/>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2">
                  <a:moveTo>
                    <a:pt x="4" y="0"/>
                  </a:moveTo>
                  <a:lnTo>
                    <a:pt x="4" y="0"/>
                  </a:lnTo>
                  <a:lnTo>
                    <a:pt x="138" y="54"/>
                  </a:lnTo>
                  <a:lnTo>
                    <a:pt x="138" y="54"/>
                  </a:lnTo>
                  <a:lnTo>
                    <a:pt x="134" y="62"/>
                  </a:lnTo>
                  <a:lnTo>
                    <a:pt x="134" y="62"/>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49"/>
            <p:cNvSpPr>
              <a:spLocks/>
            </p:cNvSpPr>
            <p:nvPr/>
          </p:nvSpPr>
          <p:spPr bwMode="auto">
            <a:xfrm>
              <a:off x="5626706" y="3147651"/>
              <a:ext cx="158113" cy="72081"/>
            </a:xfrm>
            <a:custGeom>
              <a:avLst/>
              <a:gdLst>
                <a:gd name="T0" fmla="*/ 2 w 136"/>
                <a:gd name="T1" fmla="*/ 0 h 62"/>
                <a:gd name="T2" fmla="*/ 2 w 136"/>
                <a:gd name="T3" fmla="*/ 0 h 62"/>
                <a:gd name="T4" fmla="*/ 136 w 136"/>
                <a:gd name="T5" fmla="*/ 54 h 62"/>
                <a:gd name="T6" fmla="*/ 136 w 136"/>
                <a:gd name="T7" fmla="*/ 54 h 62"/>
                <a:gd name="T8" fmla="*/ 134 w 136"/>
                <a:gd name="T9" fmla="*/ 62 h 62"/>
                <a:gd name="T10" fmla="*/ 134 w 136"/>
                <a:gd name="T11" fmla="*/ 62 h 62"/>
                <a:gd name="T12" fmla="*/ 0 w 136"/>
                <a:gd name="T13" fmla="*/ 8 h 62"/>
                <a:gd name="T14" fmla="*/ 0 w 136"/>
                <a:gd name="T15" fmla="*/ 8 h 62"/>
                <a:gd name="T16" fmla="*/ 2 w 136"/>
                <a:gd name="T17" fmla="*/ 0 h 62"/>
                <a:gd name="T18" fmla="*/ 2 w 136"/>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62">
                  <a:moveTo>
                    <a:pt x="2" y="0"/>
                  </a:moveTo>
                  <a:lnTo>
                    <a:pt x="2" y="0"/>
                  </a:lnTo>
                  <a:lnTo>
                    <a:pt x="136" y="54"/>
                  </a:lnTo>
                  <a:lnTo>
                    <a:pt x="136" y="54"/>
                  </a:lnTo>
                  <a:lnTo>
                    <a:pt x="134" y="62"/>
                  </a:lnTo>
                  <a:lnTo>
                    <a:pt x="134" y="62"/>
                  </a:lnTo>
                  <a:lnTo>
                    <a:pt x="0" y="8"/>
                  </a:lnTo>
                  <a:lnTo>
                    <a:pt x="0" y="8"/>
                  </a:lnTo>
                  <a:lnTo>
                    <a:pt x="2" y="0"/>
                  </a:lnTo>
                  <a:lnTo>
                    <a:pt x="2"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50"/>
            <p:cNvSpPr>
              <a:spLocks/>
            </p:cNvSpPr>
            <p:nvPr/>
          </p:nvSpPr>
          <p:spPr bwMode="auto">
            <a:xfrm>
              <a:off x="5619730" y="3161603"/>
              <a:ext cx="160438" cy="72081"/>
            </a:xfrm>
            <a:custGeom>
              <a:avLst/>
              <a:gdLst>
                <a:gd name="T0" fmla="*/ 4 w 138"/>
                <a:gd name="T1" fmla="*/ 0 h 62"/>
                <a:gd name="T2" fmla="*/ 4 w 138"/>
                <a:gd name="T3" fmla="*/ 0 h 62"/>
                <a:gd name="T4" fmla="*/ 138 w 138"/>
                <a:gd name="T5" fmla="*/ 54 h 62"/>
                <a:gd name="T6" fmla="*/ 138 w 138"/>
                <a:gd name="T7" fmla="*/ 54 h 62"/>
                <a:gd name="T8" fmla="*/ 134 w 138"/>
                <a:gd name="T9" fmla="*/ 62 h 62"/>
                <a:gd name="T10" fmla="*/ 134 w 138"/>
                <a:gd name="T11" fmla="*/ 62 h 62"/>
                <a:gd name="T12" fmla="*/ 0 w 138"/>
                <a:gd name="T13" fmla="*/ 8 h 62"/>
                <a:gd name="T14" fmla="*/ 0 w 138"/>
                <a:gd name="T15" fmla="*/ 8 h 62"/>
                <a:gd name="T16" fmla="*/ 4 w 138"/>
                <a:gd name="T17" fmla="*/ 0 h 62"/>
                <a:gd name="T18" fmla="*/ 4 w 138"/>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2">
                  <a:moveTo>
                    <a:pt x="4" y="0"/>
                  </a:moveTo>
                  <a:lnTo>
                    <a:pt x="4" y="0"/>
                  </a:lnTo>
                  <a:lnTo>
                    <a:pt x="138" y="54"/>
                  </a:lnTo>
                  <a:lnTo>
                    <a:pt x="138" y="54"/>
                  </a:lnTo>
                  <a:lnTo>
                    <a:pt x="134" y="62"/>
                  </a:lnTo>
                  <a:lnTo>
                    <a:pt x="134" y="62"/>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51"/>
            <p:cNvSpPr>
              <a:spLocks/>
            </p:cNvSpPr>
            <p:nvPr/>
          </p:nvSpPr>
          <p:spPr bwMode="auto">
            <a:xfrm>
              <a:off x="5615080" y="3175554"/>
              <a:ext cx="158113" cy="74406"/>
            </a:xfrm>
            <a:custGeom>
              <a:avLst/>
              <a:gdLst>
                <a:gd name="T0" fmla="*/ 2 w 136"/>
                <a:gd name="T1" fmla="*/ 0 h 64"/>
                <a:gd name="T2" fmla="*/ 2 w 136"/>
                <a:gd name="T3" fmla="*/ 0 h 64"/>
                <a:gd name="T4" fmla="*/ 136 w 136"/>
                <a:gd name="T5" fmla="*/ 54 h 64"/>
                <a:gd name="T6" fmla="*/ 136 w 136"/>
                <a:gd name="T7" fmla="*/ 54 h 64"/>
                <a:gd name="T8" fmla="*/ 134 w 136"/>
                <a:gd name="T9" fmla="*/ 64 h 64"/>
                <a:gd name="T10" fmla="*/ 134 w 136"/>
                <a:gd name="T11" fmla="*/ 64 h 64"/>
                <a:gd name="T12" fmla="*/ 0 w 136"/>
                <a:gd name="T13" fmla="*/ 10 h 64"/>
                <a:gd name="T14" fmla="*/ 0 w 136"/>
                <a:gd name="T15" fmla="*/ 10 h 64"/>
                <a:gd name="T16" fmla="*/ 2 w 136"/>
                <a:gd name="T17" fmla="*/ 0 h 64"/>
                <a:gd name="T18" fmla="*/ 2 w 136"/>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64">
                  <a:moveTo>
                    <a:pt x="2" y="0"/>
                  </a:moveTo>
                  <a:lnTo>
                    <a:pt x="2" y="0"/>
                  </a:lnTo>
                  <a:lnTo>
                    <a:pt x="136" y="54"/>
                  </a:lnTo>
                  <a:lnTo>
                    <a:pt x="136" y="54"/>
                  </a:lnTo>
                  <a:lnTo>
                    <a:pt x="134" y="64"/>
                  </a:lnTo>
                  <a:lnTo>
                    <a:pt x="134" y="64"/>
                  </a:lnTo>
                  <a:lnTo>
                    <a:pt x="0" y="10"/>
                  </a:lnTo>
                  <a:lnTo>
                    <a:pt x="0" y="10"/>
                  </a:lnTo>
                  <a:lnTo>
                    <a:pt x="2" y="0"/>
                  </a:lnTo>
                  <a:lnTo>
                    <a:pt x="2"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52"/>
            <p:cNvSpPr>
              <a:spLocks/>
            </p:cNvSpPr>
            <p:nvPr/>
          </p:nvSpPr>
          <p:spPr bwMode="auto">
            <a:xfrm>
              <a:off x="5608105" y="3191830"/>
              <a:ext cx="160438" cy="72081"/>
            </a:xfrm>
            <a:custGeom>
              <a:avLst/>
              <a:gdLst>
                <a:gd name="T0" fmla="*/ 4 w 138"/>
                <a:gd name="T1" fmla="*/ 0 h 62"/>
                <a:gd name="T2" fmla="*/ 4 w 138"/>
                <a:gd name="T3" fmla="*/ 0 h 62"/>
                <a:gd name="T4" fmla="*/ 138 w 138"/>
                <a:gd name="T5" fmla="*/ 54 h 62"/>
                <a:gd name="T6" fmla="*/ 138 w 138"/>
                <a:gd name="T7" fmla="*/ 54 h 62"/>
                <a:gd name="T8" fmla="*/ 134 w 138"/>
                <a:gd name="T9" fmla="*/ 62 h 62"/>
                <a:gd name="T10" fmla="*/ 134 w 138"/>
                <a:gd name="T11" fmla="*/ 62 h 62"/>
                <a:gd name="T12" fmla="*/ 0 w 138"/>
                <a:gd name="T13" fmla="*/ 8 h 62"/>
                <a:gd name="T14" fmla="*/ 0 w 138"/>
                <a:gd name="T15" fmla="*/ 8 h 62"/>
                <a:gd name="T16" fmla="*/ 4 w 138"/>
                <a:gd name="T17" fmla="*/ 0 h 62"/>
                <a:gd name="T18" fmla="*/ 4 w 138"/>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2">
                  <a:moveTo>
                    <a:pt x="4" y="0"/>
                  </a:moveTo>
                  <a:lnTo>
                    <a:pt x="4" y="0"/>
                  </a:lnTo>
                  <a:lnTo>
                    <a:pt x="138" y="54"/>
                  </a:lnTo>
                  <a:lnTo>
                    <a:pt x="138" y="54"/>
                  </a:lnTo>
                  <a:lnTo>
                    <a:pt x="134" y="62"/>
                  </a:lnTo>
                  <a:lnTo>
                    <a:pt x="134" y="62"/>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53"/>
            <p:cNvSpPr>
              <a:spLocks/>
            </p:cNvSpPr>
            <p:nvPr/>
          </p:nvSpPr>
          <p:spPr bwMode="auto">
            <a:xfrm>
              <a:off x="5601129" y="3205781"/>
              <a:ext cx="160438" cy="72081"/>
            </a:xfrm>
            <a:custGeom>
              <a:avLst/>
              <a:gdLst>
                <a:gd name="T0" fmla="*/ 4 w 138"/>
                <a:gd name="T1" fmla="*/ 0 h 62"/>
                <a:gd name="T2" fmla="*/ 4 w 138"/>
                <a:gd name="T3" fmla="*/ 0 h 62"/>
                <a:gd name="T4" fmla="*/ 138 w 138"/>
                <a:gd name="T5" fmla="*/ 54 h 62"/>
                <a:gd name="T6" fmla="*/ 138 w 138"/>
                <a:gd name="T7" fmla="*/ 54 h 62"/>
                <a:gd name="T8" fmla="*/ 134 w 138"/>
                <a:gd name="T9" fmla="*/ 62 h 62"/>
                <a:gd name="T10" fmla="*/ 134 w 138"/>
                <a:gd name="T11" fmla="*/ 62 h 62"/>
                <a:gd name="T12" fmla="*/ 0 w 138"/>
                <a:gd name="T13" fmla="*/ 8 h 62"/>
                <a:gd name="T14" fmla="*/ 0 w 138"/>
                <a:gd name="T15" fmla="*/ 8 h 62"/>
                <a:gd name="T16" fmla="*/ 4 w 138"/>
                <a:gd name="T17" fmla="*/ 0 h 62"/>
                <a:gd name="T18" fmla="*/ 4 w 138"/>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2">
                  <a:moveTo>
                    <a:pt x="4" y="0"/>
                  </a:moveTo>
                  <a:lnTo>
                    <a:pt x="4" y="0"/>
                  </a:lnTo>
                  <a:lnTo>
                    <a:pt x="138" y="54"/>
                  </a:lnTo>
                  <a:lnTo>
                    <a:pt x="138" y="54"/>
                  </a:lnTo>
                  <a:lnTo>
                    <a:pt x="134" y="62"/>
                  </a:lnTo>
                  <a:lnTo>
                    <a:pt x="134" y="62"/>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54"/>
            <p:cNvSpPr>
              <a:spLocks/>
            </p:cNvSpPr>
            <p:nvPr/>
          </p:nvSpPr>
          <p:spPr bwMode="auto">
            <a:xfrm>
              <a:off x="5596479" y="3222058"/>
              <a:ext cx="160438" cy="72081"/>
            </a:xfrm>
            <a:custGeom>
              <a:avLst/>
              <a:gdLst>
                <a:gd name="T0" fmla="*/ 2 w 138"/>
                <a:gd name="T1" fmla="*/ 0 h 62"/>
                <a:gd name="T2" fmla="*/ 2 w 138"/>
                <a:gd name="T3" fmla="*/ 0 h 62"/>
                <a:gd name="T4" fmla="*/ 138 w 138"/>
                <a:gd name="T5" fmla="*/ 54 h 62"/>
                <a:gd name="T6" fmla="*/ 138 w 138"/>
                <a:gd name="T7" fmla="*/ 54 h 62"/>
                <a:gd name="T8" fmla="*/ 134 w 138"/>
                <a:gd name="T9" fmla="*/ 62 h 62"/>
                <a:gd name="T10" fmla="*/ 134 w 138"/>
                <a:gd name="T11" fmla="*/ 62 h 62"/>
                <a:gd name="T12" fmla="*/ 0 w 138"/>
                <a:gd name="T13" fmla="*/ 8 h 62"/>
                <a:gd name="T14" fmla="*/ 0 w 138"/>
                <a:gd name="T15" fmla="*/ 8 h 62"/>
                <a:gd name="T16" fmla="*/ 2 w 138"/>
                <a:gd name="T17" fmla="*/ 0 h 62"/>
                <a:gd name="T18" fmla="*/ 2 w 138"/>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2">
                  <a:moveTo>
                    <a:pt x="2" y="0"/>
                  </a:moveTo>
                  <a:lnTo>
                    <a:pt x="2" y="0"/>
                  </a:lnTo>
                  <a:lnTo>
                    <a:pt x="138" y="54"/>
                  </a:lnTo>
                  <a:lnTo>
                    <a:pt x="138" y="54"/>
                  </a:lnTo>
                  <a:lnTo>
                    <a:pt x="134" y="62"/>
                  </a:lnTo>
                  <a:lnTo>
                    <a:pt x="134" y="62"/>
                  </a:lnTo>
                  <a:lnTo>
                    <a:pt x="0" y="8"/>
                  </a:lnTo>
                  <a:lnTo>
                    <a:pt x="0" y="8"/>
                  </a:lnTo>
                  <a:lnTo>
                    <a:pt x="2" y="0"/>
                  </a:lnTo>
                  <a:lnTo>
                    <a:pt x="2"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55"/>
            <p:cNvSpPr>
              <a:spLocks/>
            </p:cNvSpPr>
            <p:nvPr/>
          </p:nvSpPr>
          <p:spPr bwMode="auto">
            <a:xfrm>
              <a:off x="5589503" y="3236009"/>
              <a:ext cx="160438" cy="72081"/>
            </a:xfrm>
            <a:custGeom>
              <a:avLst/>
              <a:gdLst>
                <a:gd name="T0" fmla="*/ 4 w 138"/>
                <a:gd name="T1" fmla="*/ 0 h 62"/>
                <a:gd name="T2" fmla="*/ 4 w 138"/>
                <a:gd name="T3" fmla="*/ 0 h 62"/>
                <a:gd name="T4" fmla="*/ 138 w 138"/>
                <a:gd name="T5" fmla="*/ 54 h 62"/>
                <a:gd name="T6" fmla="*/ 138 w 138"/>
                <a:gd name="T7" fmla="*/ 54 h 62"/>
                <a:gd name="T8" fmla="*/ 134 w 138"/>
                <a:gd name="T9" fmla="*/ 62 h 62"/>
                <a:gd name="T10" fmla="*/ 134 w 138"/>
                <a:gd name="T11" fmla="*/ 62 h 62"/>
                <a:gd name="T12" fmla="*/ 0 w 138"/>
                <a:gd name="T13" fmla="*/ 8 h 62"/>
                <a:gd name="T14" fmla="*/ 0 w 138"/>
                <a:gd name="T15" fmla="*/ 8 h 62"/>
                <a:gd name="T16" fmla="*/ 4 w 138"/>
                <a:gd name="T17" fmla="*/ 0 h 62"/>
                <a:gd name="T18" fmla="*/ 4 w 138"/>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62">
                  <a:moveTo>
                    <a:pt x="4" y="0"/>
                  </a:moveTo>
                  <a:lnTo>
                    <a:pt x="4" y="0"/>
                  </a:lnTo>
                  <a:lnTo>
                    <a:pt x="138" y="54"/>
                  </a:lnTo>
                  <a:lnTo>
                    <a:pt x="138" y="54"/>
                  </a:lnTo>
                  <a:lnTo>
                    <a:pt x="134" y="62"/>
                  </a:lnTo>
                  <a:lnTo>
                    <a:pt x="134" y="62"/>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56"/>
            <p:cNvSpPr>
              <a:spLocks/>
            </p:cNvSpPr>
            <p:nvPr/>
          </p:nvSpPr>
          <p:spPr bwMode="auto">
            <a:xfrm>
              <a:off x="5624381" y="3147651"/>
              <a:ext cx="297625" cy="241820"/>
            </a:xfrm>
            <a:custGeom>
              <a:avLst/>
              <a:gdLst>
                <a:gd name="T0" fmla="*/ 84 w 256"/>
                <a:gd name="T1" fmla="*/ 0 h 208"/>
                <a:gd name="T2" fmla="*/ 84 w 256"/>
                <a:gd name="T3" fmla="*/ 0 h 208"/>
                <a:gd name="T4" fmla="*/ 66 w 256"/>
                <a:gd name="T5" fmla="*/ 74 h 208"/>
                <a:gd name="T6" fmla="*/ 56 w 256"/>
                <a:gd name="T7" fmla="*/ 102 h 208"/>
                <a:gd name="T8" fmla="*/ 48 w 256"/>
                <a:gd name="T9" fmla="*/ 128 h 208"/>
                <a:gd name="T10" fmla="*/ 38 w 256"/>
                <a:gd name="T11" fmla="*/ 152 h 208"/>
                <a:gd name="T12" fmla="*/ 26 w 256"/>
                <a:gd name="T13" fmla="*/ 172 h 208"/>
                <a:gd name="T14" fmla="*/ 14 w 256"/>
                <a:gd name="T15" fmla="*/ 190 h 208"/>
                <a:gd name="T16" fmla="*/ 0 w 256"/>
                <a:gd name="T17" fmla="*/ 208 h 208"/>
                <a:gd name="T18" fmla="*/ 0 w 256"/>
                <a:gd name="T19" fmla="*/ 208 h 208"/>
                <a:gd name="T20" fmla="*/ 256 w 256"/>
                <a:gd name="T21" fmla="*/ 70 h 208"/>
                <a:gd name="T22" fmla="*/ 256 w 256"/>
                <a:gd name="T23" fmla="*/ 70 h 208"/>
                <a:gd name="T24" fmla="*/ 238 w 256"/>
                <a:gd name="T25" fmla="*/ 70 h 208"/>
                <a:gd name="T26" fmla="*/ 218 w 256"/>
                <a:gd name="T27" fmla="*/ 68 h 208"/>
                <a:gd name="T28" fmla="*/ 200 w 256"/>
                <a:gd name="T29" fmla="*/ 64 h 208"/>
                <a:gd name="T30" fmla="*/ 180 w 256"/>
                <a:gd name="T31" fmla="*/ 58 h 208"/>
                <a:gd name="T32" fmla="*/ 160 w 256"/>
                <a:gd name="T33" fmla="*/ 48 h 208"/>
                <a:gd name="T34" fmla="*/ 136 w 256"/>
                <a:gd name="T35" fmla="*/ 36 h 208"/>
                <a:gd name="T36" fmla="*/ 112 w 256"/>
                <a:gd name="T37" fmla="*/ 20 h 208"/>
                <a:gd name="T38" fmla="*/ 84 w 256"/>
                <a:gd name="T39" fmla="*/ 0 h 208"/>
                <a:gd name="T40" fmla="*/ 84 w 25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08">
                  <a:moveTo>
                    <a:pt x="84" y="0"/>
                  </a:moveTo>
                  <a:lnTo>
                    <a:pt x="84" y="0"/>
                  </a:lnTo>
                  <a:lnTo>
                    <a:pt x="66" y="74"/>
                  </a:lnTo>
                  <a:lnTo>
                    <a:pt x="56" y="102"/>
                  </a:lnTo>
                  <a:lnTo>
                    <a:pt x="48" y="128"/>
                  </a:lnTo>
                  <a:lnTo>
                    <a:pt x="38" y="152"/>
                  </a:lnTo>
                  <a:lnTo>
                    <a:pt x="26" y="172"/>
                  </a:lnTo>
                  <a:lnTo>
                    <a:pt x="14" y="190"/>
                  </a:lnTo>
                  <a:lnTo>
                    <a:pt x="0" y="208"/>
                  </a:lnTo>
                  <a:lnTo>
                    <a:pt x="0" y="208"/>
                  </a:lnTo>
                  <a:lnTo>
                    <a:pt x="256" y="70"/>
                  </a:lnTo>
                  <a:lnTo>
                    <a:pt x="256" y="70"/>
                  </a:lnTo>
                  <a:lnTo>
                    <a:pt x="238" y="70"/>
                  </a:lnTo>
                  <a:lnTo>
                    <a:pt x="218" y="68"/>
                  </a:lnTo>
                  <a:lnTo>
                    <a:pt x="200" y="64"/>
                  </a:lnTo>
                  <a:lnTo>
                    <a:pt x="180" y="58"/>
                  </a:lnTo>
                  <a:lnTo>
                    <a:pt x="160" y="48"/>
                  </a:lnTo>
                  <a:lnTo>
                    <a:pt x="136" y="36"/>
                  </a:lnTo>
                  <a:lnTo>
                    <a:pt x="112" y="20"/>
                  </a:lnTo>
                  <a:lnTo>
                    <a:pt x="84" y="0"/>
                  </a:lnTo>
                  <a:lnTo>
                    <a:pt x="84" y="0"/>
                  </a:lnTo>
                  <a:close/>
                </a:path>
              </a:pathLst>
            </a:custGeom>
            <a:solidFill>
              <a:srgbClr val="BDC0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57"/>
            <p:cNvSpPr>
              <a:spLocks/>
            </p:cNvSpPr>
            <p:nvPr/>
          </p:nvSpPr>
          <p:spPr bwMode="auto">
            <a:xfrm>
              <a:off x="5598804" y="2319882"/>
              <a:ext cx="372031" cy="186016"/>
            </a:xfrm>
            <a:custGeom>
              <a:avLst/>
              <a:gdLst>
                <a:gd name="T0" fmla="*/ 16 w 320"/>
                <a:gd name="T1" fmla="*/ 0 h 160"/>
                <a:gd name="T2" fmla="*/ 16 w 320"/>
                <a:gd name="T3" fmla="*/ 0 h 160"/>
                <a:gd name="T4" fmla="*/ 168 w 320"/>
                <a:gd name="T5" fmla="*/ 62 h 160"/>
                <a:gd name="T6" fmla="*/ 168 w 320"/>
                <a:gd name="T7" fmla="*/ 62 h 160"/>
                <a:gd name="T8" fmla="*/ 320 w 320"/>
                <a:gd name="T9" fmla="*/ 122 h 160"/>
                <a:gd name="T10" fmla="*/ 320 w 320"/>
                <a:gd name="T11" fmla="*/ 122 h 160"/>
                <a:gd name="T12" fmla="*/ 306 w 320"/>
                <a:gd name="T13" fmla="*/ 160 h 160"/>
                <a:gd name="T14" fmla="*/ 306 w 320"/>
                <a:gd name="T15" fmla="*/ 160 h 160"/>
                <a:gd name="T16" fmla="*/ 152 w 320"/>
                <a:gd name="T17" fmla="*/ 98 h 160"/>
                <a:gd name="T18" fmla="*/ 152 w 320"/>
                <a:gd name="T19" fmla="*/ 98 h 160"/>
                <a:gd name="T20" fmla="*/ 0 w 320"/>
                <a:gd name="T21" fmla="*/ 38 h 160"/>
                <a:gd name="T22" fmla="*/ 0 w 320"/>
                <a:gd name="T23" fmla="*/ 38 h 160"/>
                <a:gd name="T24" fmla="*/ 16 w 320"/>
                <a:gd name="T25" fmla="*/ 0 h 160"/>
                <a:gd name="T26" fmla="*/ 16 w 320"/>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160">
                  <a:moveTo>
                    <a:pt x="16" y="0"/>
                  </a:moveTo>
                  <a:lnTo>
                    <a:pt x="16" y="0"/>
                  </a:lnTo>
                  <a:lnTo>
                    <a:pt x="168" y="62"/>
                  </a:lnTo>
                  <a:lnTo>
                    <a:pt x="168" y="62"/>
                  </a:lnTo>
                  <a:lnTo>
                    <a:pt x="320" y="122"/>
                  </a:lnTo>
                  <a:lnTo>
                    <a:pt x="320" y="122"/>
                  </a:lnTo>
                  <a:lnTo>
                    <a:pt x="306" y="160"/>
                  </a:lnTo>
                  <a:lnTo>
                    <a:pt x="306" y="160"/>
                  </a:lnTo>
                  <a:lnTo>
                    <a:pt x="152" y="98"/>
                  </a:lnTo>
                  <a:lnTo>
                    <a:pt x="152" y="98"/>
                  </a:lnTo>
                  <a:lnTo>
                    <a:pt x="0" y="38"/>
                  </a:lnTo>
                  <a:lnTo>
                    <a:pt x="0" y="38"/>
                  </a:lnTo>
                  <a:lnTo>
                    <a:pt x="16" y="0"/>
                  </a:lnTo>
                  <a:lnTo>
                    <a:pt x="16"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58"/>
            <p:cNvSpPr>
              <a:spLocks/>
            </p:cNvSpPr>
            <p:nvPr/>
          </p:nvSpPr>
          <p:spPr bwMode="auto">
            <a:xfrm>
              <a:off x="5808071" y="2719815"/>
              <a:ext cx="90683" cy="102309"/>
            </a:xfrm>
            <a:custGeom>
              <a:avLst/>
              <a:gdLst>
                <a:gd name="T0" fmla="*/ 46 w 78"/>
                <a:gd name="T1" fmla="*/ 88 h 88"/>
                <a:gd name="T2" fmla="*/ 46 w 78"/>
                <a:gd name="T3" fmla="*/ 88 h 88"/>
                <a:gd name="T4" fmla="*/ 78 w 78"/>
                <a:gd name="T5" fmla="*/ 6 h 88"/>
                <a:gd name="T6" fmla="*/ 78 w 78"/>
                <a:gd name="T7" fmla="*/ 6 h 88"/>
                <a:gd name="T8" fmla="*/ 68 w 78"/>
                <a:gd name="T9" fmla="*/ 2 h 88"/>
                <a:gd name="T10" fmla="*/ 58 w 78"/>
                <a:gd name="T11" fmla="*/ 0 h 88"/>
                <a:gd name="T12" fmla="*/ 38 w 78"/>
                <a:gd name="T13" fmla="*/ 0 h 88"/>
                <a:gd name="T14" fmla="*/ 18 w 78"/>
                <a:gd name="T15" fmla="*/ 4 h 88"/>
                <a:gd name="T16" fmla="*/ 0 w 78"/>
                <a:gd name="T17" fmla="*/ 12 h 88"/>
                <a:gd name="T18" fmla="*/ 0 w 78"/>
                <a:gd name="T19" fmla="*/ 12 h 88"/>
                <a:gd name="T20" fmla="*/ 46 w 78"/>
                <a:gd name="T21" fmla="*/ 88 h 88"/>
                <a:gd name="T22" fmla="*/ 46 w 78"/>
                <a:gd name="T2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88">
                  <a:moveTo>
                    <a:pt x="46" y="88"/>
                  </a:moveTo>
                  <a:lnTo>
                    <a:pt x="46" y="88"/>
                  </a:lnTo>
                  <a:lnTo>
                    <a:pt x="78" y="6"/>
                  </a:lnTo>
                  <a:lnTo>
                    <a:pt x="78" y="6"/>
                  </a:lnTo>
                  <a:lnTo>
                    <a:pt x="68" y="2"/>
                  </a:lnTo>
                  <a:lnTo>
                    <a:pt x="58" y="0"/>
                  </a:lnTo>
                  <a:lnTo>
                    <a:pt x="38" y="0"/>
                  </a:lnTo>
                  <a:lnTo>
                    <a:pt x="18" y="4"/>
                  </a:lnTo>
                  <a:lnTo>
                    <a:pt x="0" y="12"/>
                  </a:lnTo>
                  <a:lnTo>
                    <a:pt x="0" y="12"/>
                  </a:lnTo>
                  <a:lnTo>
                    <a:pt x="46" y="88"/>
                  </a:lnTo>
                  <a:lnTo>
                    <a:pt x="46" y="88"/>
                  </a:lnTo>
                  <a:close/>
                </a:path>
              </a:pathLst>
            </a:custGeom>
            <a:solidFill>
              <a:srgbClr val="F2A3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59"/>
            <p:cNvSpPr>
              <a:spLocks/>
            </p:cNvSpPr>
            <p:nvPr/>
          </p:nvSpPr>
          <p:spPr bwMode="auto">
            <a:xfrm>
              <a:off x="5861551" y="2726791"/>
              <a:ext cx="102309" cy="113935"/>
            </a:xfrm>
            <a:custGeom>
              <a:avLst/>
              <a:gdLst>
                <a:gd name="T0" fmla="*/ 32 w 88"/>
                <a:gd name="T1" fmla="*/ 0 h 98"/>
                <a:gd name="T2" fmla="*/ 32 w 88"/>
                <a:gd name="T3" fmla="*/ 0 h 98"/>
                <a:gd name="T4" fmla="*/ 0 w 88"/>
                <a:gd name="T5" fmla="*/ 82 h 98"/>
                <a:gd name="T6" fmla="*/ 0 w 88"/>
                <a:gd name="T7" fmla="*/ 82 h 98"/>
                <a:gd name="T8" fmla="*/ 86 w 88"/>
                <a:gd name="T9" fmla="*/ 98 h 98"/>
                <a:gd name="T10" fmla="*/ 86 w 88"/>
                <a:gd name="T11" fmla="*/ 98 h 98"/>
                <a:gd name="T12" fmla="*/ 88 w 88"/>
                <a:gd name="T13" fmla="*/ 84 h 98"/>
                <a:gd name="T14" fmla="*/ 88 w 88"/>
                <a:gd name="T15" fmla="*/ 72 h 98"/>
                <a:gd name="T16" fmla="*/ 84 w 88"/>
                <a:gd name="T17" fmla="*/ 58 h 98"/>
                <a:gd name="T18" fmla="*/ 80 w 88"/>
                <a:gd name="T19" fmla="*/ 46 h 98"/>
                <a:gd name="T20" fmla="*/ 74 w 88"/>
                <a:gd name="T21" fmla="*/ 34 h 98"/>
                <a:gd name="T22" fmla="*/ 66 w 88"/>
                <a:gd name="T23" fmla="*/ 24 h 98"/>
                <a:gd name="T24" fmla="*/ 56 w 88"/>
                <a:gd name="T25" fmla="*/ 14 h 98"/>
                <a:gd name="T26" fmla="*/ 44 w 88"/>
                <a:gd name="T27" fmla="*/ 6 h 98"/>
                <a:gd name="T28" fmla="*/ 44 w 88"/>
                <a:gd name="T29" fmla="*/ 6 h 98"/>
                <a:gd name="T30" fmla="*/ 32 w 88"/>
                <a:gd name="T31" fmla="*/ 0 h 98"/>
                <a:gd name="T32" fmla="*/ 32 w 88"/>
                <a:gd name="T33"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98">
                  <a:moveTo>
                    <a:pt x="32" y="0"/>
                  </a:moveTo>
                  <a:lnTo>
                    <a:pt x="32" y="0"/>
                  </a:lnTo>
                  <a:lnTo>
                    <a:pt x="0" y="82"/>
                  </a:lnTo>
                  <a:lnTo>
                    <a:pt x="0" y="82"/>
                  </a:lnTo>
                  <a:lnTo>
                    <a:pt x="86" y="98"/>
                  </a:lnTo>
                  <a:lnTo>
                    <a:pt x="86" y="98"/>
                  </a:lnTo>
                  <a:lnTo>
                    <a:pt x="88" y="84"/>
                  </a:lnTo>
                  <a:lnTo>
                    <a:pt x="88" y="72"/>
                  </a:lnTo>
                  <a:lnTo>
                    <a:pt x="84" y="58"/>
                  </a:lnTo>
                  <a:lnTo>
                    <a:pt x="80" y="46"/>
                  </a:lnTo>
                  <a:lnTo>
                    <a:pt x="74" y="34"/>
                  </a:lnTo>
                  <a:lnTo>
                    <a:pt x="66" y="24"/>
                  </a:lnTo>
                  <a:lnTo>
                    <a:pt x="56" y="14"/>
                  </a:lnTo>
                  <a:lnTo>
                    <a:pt x="44" y="6"/>
                  </a:lnTo>
                  <a:lnTo>
                    <a:pt x="44" y="6"/>
                  </a:lnTo>
                  <a:lnTo>
                    <a:pt x="32" y="0"/>
                  </a:lnTo>
                  <a:lnTo>
                    <a:pt x="32" y="0"/>
                  </a:lnTo>
                  <a:close/>
                </a:path>
              </a:pathLst>
            </a:custGeom>
            <a:solidFill>
              <a:srgbClr val="D25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60"/>
            <p:cNvSpPr>
              <a:spLocks/>
            </p:cNvSpPr>
            <p:nvPr/>
          </p:nvSpPr>
          <p:spPr bwMode="auto">
            <a:xfrm>
              <a:off x="5861551" y="2822124"/>
              <a:ext cx="99983" cy="93008"/>
            </a:xfrm>
            <a:custGeom>
              <a:avLst/>
              <a:gdLst>
                <a:gd name="T0" fmla="*/ 86 w 86"/>
                <a:gd name="T1" fmla="*/ 16 h 80"/>
                <a:gd name="T2" fmla="*/ 86 w 86"/>
                <a:gd name="T3" fmla="*/ 16 h 80"/>
                <a:gd name="T4" fmla="*/ 0 w 86"/>
                <a:gd name="T5" fmla="*/ 0 h 80"/>
                <a:gd name="T6" fmla="*/ 0 w 86"/>
                <a:gd name="T7" fmla="*/ 0 h 80"/>
                <a:gd name="T8" fmla="*/ 36 w 86"/>
                <a:gd name="T9" fmla="*/ 80 h 80"/>
                <a:gd name="T10" fmla="*/ 36 w 86"/>
                <a:gd name="T11" fmla="*/ 80 h 80"/>
                <a:gd name="T12" fmla="*/ 48 w 86"/>
                <a:gd name="T13" fmla="*/ 74 h 80"/>
                <a:gd name="T14" fmla="*/ 58 w 86"/>
                <a:gd name="T15" fmla="*/ 66 h 80"/>
                <a:gd name="T16" fmla="*/ 68 w 86"/>
                <a:gd name="T17" fmla="*/ 56 h 80"/>
                <a:gd name="T18" fmla="*/ 76 w 86"/>
                <a:gd name="T19" fmla="*/ 44 h 80"/>
                <a:gd name="T20" fmla="*/ 76 w 86"/>
                <a:gd name="T21" fmla="*/ 44 h 80"/>
                <a:gd name="T22" fmla="*/ 82 w 86"/>
                <a:gd name="T23" fmla="*/ 30 h 80"/>
                <a:gd name="T24" fmla="*/ 86 w 86"/>
                <a:gd name="T25" fmla="*/ 16 h 80"/>
                <a:gd name="T26" fmla="*/ 86 w 86"/>
                <a:gd name="T27" fmla="*/ 1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80">
                  <a:moveTo>
                    <a:pt x="86" y="16"/>
                  </a:moveTo>
                  <a:lnTo>
                    <a:pt x="86" y="16"/>
                  </a:lnTo>
                  <a:lnTo>
                    <a:pt x="0" y="0"/>
                  </a:lnTo>
                  <a:lnTo>
                    <a:pt x="0" y="0"/>
                  </a:lnTo>
                  <a:lnTo>
                    <a:pt x="36" y="80"/>
                  </a:lnTo>
                  <a:lnTo>
                    <a:pt x="36" y="80"/>
                  </a:lnTo>
                  <a:lnTo>
                    <a:pt x="48" y="74"/>
                  </a:lnTo>
                  <a:lnTo>
                    <a:pt x="58" y="66"/>
                  </a:lnTo>
                  <a:lnTo>
                    <a:pt x="68" y="56"/>
                  </a:lnTo>
                  <a:lnTo>
                    <a:pt x="76" y="44"/>
                  </a:lnTo>
                  <a:lnTo>
                    <a:pt x="76" y="44"/>
                  </a:lnTo>
                  <a:lnTo>
                    <a:pt x="82" y="30"/>
                  </a:lnTo>
                  <a:lnTo>
                    <a:pt x="86" y="16"/>
                  </a:lnTo>
                  <a:lnTo>
                    <a:pt x="86" y="16"/>
                  </a:lnTo>
                  <a:close/>
                </a:path>
              </a:pathLst>
            </a:custGeom>
            <a:solidFill>
              <a:srgbClr val="CF6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61"/>
            <p:cNvSpPr>
              <a:spLocks/>
            </p:cNvSpPr>
            <p:nvPr/>
          </p:nvSpPr>
          <p:spPr bwMode="auto">
            <a:xfrm>
              <a:off x="5359309" y="2524499"/>
              <a:ext cx="404584" cy="172064"/>
            </a:xfrm>
            <a:custGeom>
              <a:avLst/>
              <a:gdLst>
                <a:gd name="T0" fmla="*/ 4 w 348"/>
                <a:gd name="T1" fmla="*/ 0 h 148"/>
                <a:gd name="T2" fmla="*/ 4 w 348"/>
                <a:gd name="T3" fmla="*/ 0 h 148"/>
                <a:gd name="T4" fmla="*/ 176 w 348"/>
                <a:gd name="T5" fmla="*/ 70 h 148"/>
                <a:gd name="T6" fmla="*/ 176 w 348"/>
                <a:gd name="T7" fmla="*/ 70 h 148"/>
                <a:gd name="T8" fmla="*/ 348 w 348"/>
                <a:gd name="T9" fmla="*/ 138 h 148"/>
                <a:gd name="T10" fmla="*/ 348 w 348"/>
                <a:gd name="T11" fmla="*/ 138 h 148"/>
                <a:gd name="T12" fmla="*/ 344 w 348"/>
                <a:gd name="T13" fmla="*/ 148 h 148"/>
                <a:gd name="T14" fmla="*/ 344 w 348"/>
                <a:gd name="T15" fmla="*/ 148 h 148"/>
                <a:gd name="T16" fmla="*/ 172 w 348"/>
                <a:gd name="T17" fmla="*/ 78 h 148"/>
                <a:gd name="T18" fmla="*/ 172 w 348"/>
                <a:gd name="T19" fmla="*/ 78 h 148"/>
                <a:gd name="T20" fmla="*/ 0 w 348"/>
                <a:gd name="T21" fmla="*/ 8 h 148"/>
                <a:gd name="T22" fmla="*/ 0 w 348"/>
                <a:gd name="T23" fmla="*/ 8 h 148"/>
                <a:gd name="T24" fmla="*/ 4 w 348"/>
                <a:gd name="T25" fmla="*/ 0 h 148"/>
                <a:gd name="T26" fmla="*/ 4 w 348"/>
                <a:gd name="T27"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8" h="148">
                  <a:moveTo>
                    <a:pt x="4" y="0"/>
                  </a:moveTo>
                  <a:lnTo>
                    <a:pt x="4" y="0"/>
                  </a:lnTo>
                  <a:lnTo>
                    <a:pt x="176" y="70"/>
                  </a:lnTo>
                  <a:lnTo>
                    <a:pt x="176" y="70"/>
                  </a:lnTo>
                  <a:lnTo>
                    <a:pt x="348" y="138"/>
                  </a:lnTo>
                  <a:lnTo>
                    <a:pt x="348" y="138"/>
                  </a:lnTo>
                  <a:lnTo>
                    <a:pt x="344" y="148"/>
                  </a:lnTo>
                  <a:lnTo>
                    <a:pt x="344" y="148"/>
                  </a:lnTo>
                  <a:lnTo>
                    <a:pt x="172" y="78"/>
                  </a:lnTo>
                  <a:lnTo>
                    <a:pt x="172" y="78"/>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62"/>
            <p:cNvSpPr>
              <a:spLocks/>
            </p:cNvSpPr>
            <p:nvPr/>
          </p:nvSpPr>
          <p:spPr bwMode="auto">
            <a:xfrm>
              <a:off x="5354658" y="2540775"/>
              <a:ext cx="402259" cy="169739"/>
            </a:xfrm>
            <a:custGeom>
              <a:avLst/>
              <a:gdLst>
                <a:gd name="T0" fmla="*/ 2 w 346"/>
                <a:gd name="T1" fmla="*/ 0 h 146"/>
                <a:gd name="T2" fmla="*/ 2 w 346"/>
                <a:gd name="T3" fmla="*/ 0 h 146"/>
                <a:gd name="T4" fmla="*/ 174 w 346"/>
                <a:gd name="T5" fmla="*/ 68 h 146"/>
                <a:gd name="T6" fmla="*/ 174 w 346"/>
                <a:gd name="T7" fmla="*/ 68 h 146"/>
                <a:gd name="T8" fmla="*/ 346 w 346"/>
                <a:gd name="T9" fmla="*/ 138 h 146"/>
                <a:gd name="T10" fmla="*/ 346 w 346"/>
                <a:gd name="T11" fmla="*/ 138 h 146"/>
                <a:gd name="T12" fmla="*/ 342 w 346"/>
                <a:gd name="T13" fmla="*/ 146 h 146"/>
                <a:gd name="T14" fmla="*/ 342 w 346"/>
                <a:gd name="T15" fmla="*/ 146 h 146"/>
                <a:gd name="T16" fmla="*/ 172 w 346"/>
                <a:gd name="T17" fmla="*/ 76 h 146"/>
                <a:gd name="T18" fmla="*/ 172 w 346"/>
                <a:gd name="T19" fmla="*/ 76 h 146"/>
                <a:gd name="T20" fmla="*/ 0 w 346"/>
                <a:gd name="T21" fmla="*/ 8 h 146"/>
                <a:gd name="T22" fmla="*/ 0 w 346"/>
                <a:gd name="T23" fmla="*/ 8 h 146"/>
                <a:gd name="T24" fmla="*/ 2 w 346"/>
                <a:gd name="T25" fmla="*/ 0 h 146"/>
                <a:gd name="T26" fmla="*/ 2 w 346"/>
                <a:gd name="T2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146">
                  <a:moveTo>
                    <a:pt x="2" y="0"/>
                  </a:moveTo>
                  <a:lnTo>
                    <a:pt x="2" y="0"/>
                  </a:lnTo>
                  <a:lnTo>
                    <a:pt x="174" y="68"/>
                  </a:lnTo>
                  <a:lnTo>
                    <a:pt x="174" y="68"/>
                  </a:lnTo>
                  <a:lnTo>
                    <a:pt x="346" y="138"/>
                  </a:lnTo>
                  <a:lnTo>
                    <a:pt x="346" y="138"/>
                  </a:lnTo>
                  <a:lnTo>
                    <a:pt x="342" y="146"/>
                  </a:lnTo>
                  <a:lnTo>
                    <a:pt x="342" y="146"/>
                  </a:lnTo>
                  <a:lnTo>
                    <a:pt x="172" y="76"/>
                  </a:lnTo>
                  <a:lnTo>
                    <a:pt x="172" y="76"/>
                  </a:lnTo>
                  <a:lnTo>
                    <a:pt x="0" y="8"/>
                  </a:lnTo>
                  <a:lnTo>
                    <a:pt x="0" y="8"/>
                  </a:lnTo>
                  <a:lnTo>
                    <a:pt x="2" y="0"/>
                  </a:lnTo>
                  <a:lnTo>
                    <a:pt x="2"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63"/>
            <p:cNvSpPr>
              <a:spLocks/>
            </p:cNvSpPr>
            <p:nvPr/>
          </p:nvSpPr>
          <p:spPr bwMode="auto">
            <a:xfrm>
              <a:off x="5347683" y="2554727"/>
              <a:ext cx="404584" cy="169739"/>
            </a:xfrm>
            <a:custGeom>
              <a:avLst/>
              <a:gdLst>
                <a:gd name="T0" fmla="*/ 4 w 348"/>
                <a:gd name="T1" fmla="*/ 0 h 146"/>
                <a:gd name="T2" fmla="*/ 4 w 348"/>
                <a:gd name="T3" fmla="*/ 0 h 146"/>
                <a:gd name="T4" fmla="*/ 176 w 348"/>
                <a:gd name="T5" fmla="*/ 70 h 146"/>
                <a:gd name="T6" fmla="*/ 176 w 348"/>
                <a:gd name="T7" fmla="*/ 70 h 146"/>
                <a:gd name="T8" fmla="*/ 348 w 348"/>
                <a:gd name="T9" fmla="*/ 138 h 146"/>
                <a:gd name="T10" fmla="*/ 348 w 348"/>
                <a:gd name="T11" fmla="*/ 138 h 146"/>
                <a:gd name="T12" fmla="*/ 344 w 348"/>
                <a:gd name="T13" fmla="*/ 146 h 146"/>
                <a:gd name="T14" fmla="*/ 344 w 348"/>
                <a:gd name="T15" fmla="*/ 146 h 146"/>
                <a:gd name="T16" fmla="*/ 172 w 348"/>
                <a:gd name="T17" fmla="*/ 78 h 146"/>
                <a:gd name="T18" fmla="*/ 172 w 348"/>
                <a:gd name="T19" fmla="*/ 78 h 146"/>
                <a:gd name="T20" fmla="*/ 0 w 348"/>
                <a:gd name="T21" fmla="*/ 8 h 146"/>
                <a:gd name="T22" fmla="*/ 0 w 348"/>
                <a:gd name="T23" fmla="*/ 8 h 146"/>
                <a:gd name="T24" fmla="*/ 4 w 348"/>
                <a:gd name="T25" fmla="*/ 0 h 146"/>
                <a:gd name="T26" fmla="*/ 4 w 348"/>
                <a:gd name="T2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8" h="146">
                  <a:moveTo>
                    <a:pt x="4" y="0"/>
                  </a:moveTo>
                  <a:lnTo>
                    <a:pt x="4" y="0"/>
                  </a:lnTo>
                  <a:lnTo>
                    <a:pt x="176" y="70"/>
                  </a:lnTo>
                  <a:lnTo>
                    <a:pt x="176" y="70"/>
                  </a:lnTo>
                  <a:lnTo>
                    <a:pt x="348" y="138"/>
                  </a:lnTo>
                  <a:lnTo>
                    <a:pt x="348" y="138"/>
                  </a:lnTo>
                  <a:lnTo>
                    <a:pt x="344" y="146"/>
                  </a:lnTo>
                  <a:lnTo>
                    <a:pt x="344" y="146"/>
                  </a:lnTo>
                  <a:lnTo>
                    <a:pt x="172" y="78"/>
                  </a:lnTo>
                  <a:lnTo>
                    <a:pt x="172" y="78"/>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64"/>
            <p:cNvSpPr>
              <a:spLocks/>
            </p:cNvSpPr>
            <p:nvPr/>
          </p:nvSpPr>
          <p:spPr bwMode="auto">
            <a:xfrm>
              <a:off x="5343032" y="2571003"/>
              <a:ext cx="402259" cy="169739"/>
            </a:xfrm>
            <a:custGeom>
              <a:avLst/>
              <a:gdLst>
                <a:gd name="T0" fmla="*/ 2 w 346"/>
                <a:gd name="T1" fmla="*/ 0 h 146"/>
                <a:gd name="T2" fmla="*/ 2 w 346"/>
                <a:gd name="T3" fmla="*/ 0 h 146"/>
                <a:gd name="T4" fmla="*/ 174 w 346"/>
                <a:gd name="T5" fmla="*/ 68 h 146"/>
                <a:gd name="T6" fmla="*/ 174 w 346"/>
                <a:gd name="T7" fmla="*/ 68 h 146"/>
                <a:gd name="T8" fmla="*/ 346 w 346"/>
                <a:gd name="T9" fmla="*/ 138 h 146"/>
                <a:gd name="T10" fmla="*/ 346 w 346"/>
                <a:gd name="T11" fmla="*/ 138 h 146"/>
                <a:gd name="T12" fmla="*/ 342 w 346"/>
                <a:gd name="T13" fmla="*/ 146 h 146"/>
                <a:gd name="T14" fmla="*/ 342 w 346"/>
                <a:gd name="T15" fmla="*/ 146 h 146"/>
                <a:gd name="T16" fmla="*/ 170 w 346"/>
                <a:gd name="T17" fmla="*/ 76 h 146"/>
                <a:gd name="T18" fmla="*/ 170 w 346"/>
                <a:gd name="T19" fmla="*/ 76 h 146"/>
                <a:gd name="T20" fmla="*/ 0 w 346"/>
                <a:gd name="T21" fmla="*/ 8 h 146"/>
                <a:gd name="T22" fmla="*/ 0 w 346"/>
                <a:gd name="T23" fmla="*/ 8 h 146"/>
                <a:gd name="T24" fmla="*/ 2 w 346"/>
                <a:gd name="T25" fmla="*/ 0 h 146"/>
                <a:gd name="T26" fmla="*/ 2 w 346"/>
                <a:gd name="T2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146">
                  <a:moveTo>
                    <a:pt x="2" y="0"/>
                  </a:moveTo>
                  <a:lnTo>
                    <a:pt x="2" y="0"/>
                  </a:lnTo>
                  <a:lnTo>
                    <a:pt x="174" y="68"/>
                  </a:lnTo>
                  <a:lnTo>
                    <a:pt x="174" y="68"/>
                  </a:lnTo>
                  <a:lnTo>
                    <a:pt x="346" y="138"/>
                  </a:lnTo>
                  <a:lnTo>
                    <a:pt x="346" y="138"/>
                  </a:lnTo>
                  <a:lnTo>
                    <a:pt x="342" y="146"/>
                  </a:lnTo>
                  <a:lnTo>
                    <a:pt x="342" y="146"/>
                  </a:lnTo>
                  <a:lnTo>
                    <a:pt x="170" y="76"/>
                  </a:lnTo>
                  <a:lnTo>
                    <a:pt x="170" y="76"/>
                  </a:lnTo>
                  <a:lnTo>
                    <a:pt x="0" y="8"/>
                  </a:lnTo>
                  <a:lnTo>
                    <a:pt x="0" y="8"/>
                  </a:lnTo>
                  <a:lnTo>
                    <a:pt x="2" y="0"/>
                  </a:lnTo>
                  <a:lnTo>
                    <a:pt x="2"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65"/>
            <p:cNvSpPr>
              <a:spLocks/>
            </p:cNvSpPr>
            <p:nvPr/>
          </p:nvSpPr>
          <p:spPr bwMode="auto">
            <a:xfrm>
              <a:off x="5336057" y="2584954"/>
              <a:ext cx="402259" cy="169739"/>
            </a:xfrm>
            <a:custGeom>
              <a:avLst/>
              <a:gdLst>
                <a:gd name="T0" fmla="*/ 4 w 346"/>
                <a:gd name="T1" fmla="*/ 0 h 146"/>
                <a:gd name="T2" fmla="*/ 4 w 346"/>
                <a:gd name="T3" fmla="*/ 0 h 146"/>
                <a:gd name="T4" fmla="*/ 176 w 346"/>
                <a:gd name="T5" fmla="*/ 70 h 146"/>
                <a:gd name="T6" fmla="*/ 176 w 346"/>
                <a:gd name="T7" fmla="*/ 70 h 146"/>
                <a:gd name="T8" fmla="*/ 346 w 346"/>
                <a:gd name="T9" fmla="*/ 138 h 146"/>
                <a:gd name="T10" fmla="*/ 346 w 346"/>
                <a:gd name="T11" fmla="*/ 138 h 146"/>
                <a:gd name="T12" fmla="*/ 344 w 346"/>
                <a:gd name="T13" fmla="*/ 146 h 146"/>
                <a:gd name="T14" fmla="*/ 344 w 346"/>
                <a:gd name="T15" fmla="*/ 146 h 146"/>
                <a:gd name="T16" fmla="*/ 172 w 346"/>
                <a:gd name="T17" fmla="*/ 78 h 146"/>
                <a:gd name="T18" fmla="*/ 172 w 346"/>
                <a:gd name="T19" fmla="*/ 78 h 146"/>
                <a:gd name="T20" fmla="*/ 0 w 346"/>
                <a:gd name="T21" fmla="*/ 8 h 146"/>
                <a:gd name="T22" fmla="*/ 0 w 346"/>
                <a:gd name="T23" fmla="*/ 8 h 146"/>
                <a:gd name="T24" fmla="*/ 4 w 346"/>
                <a:gd name="T25" fmla="*/ 0 h 146"/>
                <a:gd name="T26" fmla="*/ 4 w 346"/>
                <a:gd name="T2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146">
                  <a:moveTo>
                    <a:pt x="4" y="0"/>
                  </a:moveTo>
                  <a:lnTo>
                    <a:pt x="4" y="0"/>
                  </a:lnTo>
                  <a:lnTo>
                    <a:pt x="176" y="70"/>
                  </a:lnTo>
                  <a:lnTo>
                    <a:pt x="176" y="70"/>
                  </a:lnTo>
                  <a:lnTo>
                    <a:pt x="346" y="138"/>
                  </a:lnTo>
                  <a:lnTo>
                    <a:pt x="346" y="138"/>
                  </a:lnTo>
                  <a:lnTo>
                    <a:pt x="344" y="146"/>
                  </a:lnTo>
                  <a:lnTo>
                    <a:pt x="344" y="146"/>
                  </a:lnTo>
                  <a:lnTo>
                    <a:pt x="172" y="78"/>
                  </a:lnTo>
                  <a:lnTo>
                    <a:pt x="172" y="78"/>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66"/>
            <p:cNvSpPr>
              <a:spLocks/>
            </p:cNvSpPr>
            <p:nvPr/>
          </p:nvSpPr>
          <p:spPr bwMode="auto">
            <a:xfrm>
              <a:off x="5331406" y="2598905"/>
              <a:ext cx="402259" cy="172064"/>
            </a:xfrm>
            <a:custGeom>
              <a:avLst/>
              <a:gdLst>
                <a:gd name="T0" fmla="*/ 2 w 346"/>
                <a:gd name="T1" fmla="*/ 0 h 148"/>
                <a:gd name="T2" fmla="*/ 2 w 346"/>
                <a:gd name="T3" fmla="*/ 0 h 148"/>
                <a:gd name="T4" fmla="*/ 174 w 346"/>
                <a:gd name="T5" fmla="*/ 70 h 148"/>
                <a:gd name="T6" fmla="*/ 174 w 346"/>
                <a:gd name="T7" fmla="*/ 70 h 148"/>
                <a:gd name="T8" fmla="*/ 346 w 346"/>
                <a:gd name="T9" fmla="*/ 138 h 148"/>
                <a:gd name="T10" fmla="*/ 346 w 346"/>
                <a:gd name="T11" fmla="*/ 138 h 148"/>
                <a:gd name="T12" fmla="*/ 342 w 346"/>
                <a:gd name="T13" fmla="*/ 148 h 148"/>
                <a:gd name="T14" fmla="*/ 342 w 346"/>
                <a:gd name="T15" fmla="*/ 148 h 148"/>
                <a:gd name="T16" fmla="*/ 170 w 346"/>
                <a:gd name="T17" fmla="*/ 78 h 148"/>
                <a:gd name="T18" fmla="*/ 170 w 346"/>
                <a:gd name="T19" fmla="*/ 78 h 148"/>
                <a:gd name="T20" fmla="*/ 0 w 346"/>
                <a:gd name="T21" fmla="*/ 8 h 148"/>
                <a:gd name="T22" fmla="*/ 0 w 346"/>
                <a:gd name="T23" fmla="*/ 8 h 148"/>
                <a:gd name="T24" fmla="*/ 2 w 346"/>
                <a:gd name="T25" fmla="*/ 0 h 148"/>
                <a:gd name="T26" fmla="*/ 2 w 346"/>
                <a:gd name="T27"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148">
                  <a:moveTo>
                    <a:pt x="2" y="0"/>
                  </a:moveTo>
                  <a:lnTo>
                    <a:pt x="2" y="0"/>
                  </a:lnTo>
                  <a:lnTo>
                    <a:pt x="174" y="70"/>
                  </a:lnTo>
                  <a:lnTo>
                    <a:pt x="174" y="70"/>
                  </a:lnTo>
                  <a:lnTo>
                    <a:pt x="346" y="138"/>
                  </a:lnTo>
                  <a:lnTo>
                    <a:pt x="346" y="138"/>
                  </a:lnTo>
                  <a:lnTo>
                    <a:pt x="342" y="148"/>
                  </a:lnTo>
                  <a:lnTo>
                    <a:pt x="342" y="148"/>
                  </a:lnTo>
                  <a:lnTo>
                    <a:pt x="170" y="78"/>
                  </a:lnTo>
                  <a:lnTo>
                    <a:pt x="170" y="78"/>
                  </a:lnTo>
                  <a:lnTo>
                    <a:pt x="0" y="8"/>
                  </a:lnTo>
                  <a:lnTo>
                    <a:pt x="0" y="8"/>
                  </a:lnTo>
                  <a:lnTo>
                    <a:pt x="2" y="0"/>
                  </a:lnTo>
                  <a:lnTo>
                    <a:pt x="2"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67"/>
            <p:cNvSpPr>
              <a:spLocks/>
            </p:cNvSpPr>
            <p:nvPr/>
          </p:nvSpPr>
          <p:spPr bwMode="auto">
            <a:xfrm>
              <a:off x="5324431" y="2615182"/>
              <a:ext cx="402259" cy="169739"/>
            </a:xfrm>
            <a:custGeom>
              <a:avLst/>
              <a:gdLst>
                <a:gd name="T0" fmla="*/ 4 w 346"/>
                <a:gd name="T1" fmla="*/ 0 h 146"/>
                <a:gd name="T2" fmla="*/ 4 w 346"/>
                <a:gd name="T3" fmla="*/ 0 h 146"/>
                <a:gd name="T4" fmla="*/ 174 w 346"/>
                <a:gd name="T5" fmla="*/ 68 h 146"/>
                <a:gd name="T6" fmla="*/ 174 w 346"/>
                <a:gd name="T7" fmla="*/ 68 h 146"/>
                <a:gd name="T8" fmla="*/ 346 w 346"/>
                <a:gd name="T9" fmla="*/ 138 h 146"/>
                <a:gd name="T10" fmla="*/ 346 w 346"/>
                <a:gd name="T11" fmla="*/ 138 h 146"/>
                <a:gd name="T12" fmla="*/ 344 w 346"/>
                <a:gd name="T13" fmla="*/ 146 h 146"/>
                <a:gd name="T14" fmla="*/ 344 w 346"/>
                <a:gd name="T15" fmla="*/ 146 h 146"/>
                <a:gd name="T16" fmla="*/ 172 w 346"/>
                <a:gd name="T17" fmla="*/ 76 h 146"/>
                <a:gd name="T18" fmla="*/ 172 w 346"/>
                <a:gd name="T19" fmla="*/ 76 h 146"/>
                <a:gd name="T20" fmla="*/ 0 w 346"/>
                <a:gd name="T21" fmla="*/ 8 h 146"/>
                <a:gd name="T22" fmla="*/ 0 w 346"/>
                <a:gd name="T23" fmla="*/ 8 h 146"/>
                <a:gd name="T24" fmla="*/ 4 w 346"/>
                <a:gd name="T25" fmla="*/ 0 h 146"/>
                <a:gd name="T26" fmla="*/ 4 w 346"/>
                <a:gd name="T2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146">
                  <a:moveTo>
                    <a:pt x="4" y="0"/>
                  </a:moveTo>
                  <a:lnTo>
                    <a:pt x="4" y="0"/>
                  </a:lnTo>
                  <a:lnTo>
                    <a:pt x="174" y="68"/>
                  </a:lnTo>
                  <a:lnTo>
                    <a:pt x="174" y="68"/>
                  </a:lnTo>
                  <a:lnTo>
                    <a:pt x="346" y="138"/>
                  </a:lnTo>
                  <a:lnTo>
                    <a:pt x="346" y="138"/>
                  </a:lnTo>
                  <a:lnTo>
                    <a:pt x="344" y="146"/>
                  </a:lnTo>
                  <a:lnTo>
                    <a:pt x="344" y="146"/>
                  </a:lnTo>
                  <a:lnTo>
                    <a:pt x="172" y="76"/>
                  </a:lnTo>
                  <a:lnTo>
                    <a:pt x="172" y="76"/>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68"/>
            <p:cNvSpPr>
              <a:spLocks/>
            </p:cNvSpPr>
            <p:nvPr/>
          </p:nvSpPr>
          <p:spPr bwMode="auto">
            <a:xfrm>
              <a:off x="5317455" y="2629133"/>
              <a:ext cx="404584" cy="169739"/>
            </a:xfrm>
            <a:custGeom>
              <a:avLst/>
              <a:gdLst>
                <a:gd name="T0" fmla="*/ 4 w 348"/>
                <a:gd name="T1" fmla="*/ 0 h 146"/>
                <a:gd name="T2" fmla="*/ 4 w 348"/>
                <a:gd name="T3" fmla="*/ 0 h 146"/>
                <a:gd name="T4" fmla="*/ 176 w 348"/>
                <a:gd name="T5" fmla="*/ 70 h 146"/>
                <a:gd name="T6" fmla="*/ 176 w 348"/>
                <a:gd name="T7" fmla="*/ 70 h 146"/>
                <a:gd name="T8" fmla="*/ 348 w 348"/>
                <a:gd name="T9" fmla="*/ 138 h 146"/>
                <a:gd name="T10" fmla="*/ 348 w 348"/>
                <a:gd name="T11" fmla="*/ 138 h 146"/>
                <a:gd name="T12" fmla="*/ 344 w 348"/>
                <a:gd name="T13" fmla="*/ 146 h 146"/>
                <a:gd name="T14" fmla="*/ 344 w 348"/>
                <a:gd name="T15" fmla="*/ 146 h 146"/>
                <a:gd name="T16" fmla="*/ 172 w 348"/>
                <a:gd name="T17" fmla="*/ 78 h 146"/>
                <a:gd name="T18" fmla="*/ 172 w 348"/>
                <a:gd name="T19" fmla="*/ 78 h 146"/>
                <a:gd name="T20" fmla="*/ 0 w 348"/>
                <a:gd name="T21" fmla="*/ 8 h 146"/>
                <a:gd name="T22" fmla="*/ 0 w 348"/>
                <a:gd name="T23" fmla="*/ 8 h 146"/>
                <a:gd name="T24" fmla="*/ 4 w 348"/>
                <a:gd name="T25" fmla="*/ 0 h 146"/>
                <a:gd name="T26" fmla="*/ 4 w 348"/>
                <a:gd name="T2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8" h="146">
                  <a:moveTo>
                    <a:pt x="4" y="0"/>
                  </a:moveTo>
                  <a:lnTo>
                    <a:pt x="4" y="0"/>
                  </a:lnTo>
                  <a:lnTo>
                    <a:pt x="176" y="70"/>
                  </a:lnTo>
                  <a:lnTo>
                    <a:pt x="176" y="70"/>
                  </a:lnTo>
                  <a:lnTo>
                    <a:pt x="348" y="138"/>
                  </a:lnTo>
                  <a:lnTo>
                    <a:pt x="348" y="138"/>
                  </a:lnTo>
                  <a:lnTo>
                    <a:pt x="344" y="146"/>
                  </a:lnTo>
                  <a:lnTo>
                    <a:pt x="344" y="146"/>
                  </a:lnTo>
                  <a:lnTo>
                    <a:pt x="172" y="78"/>
                  </a:lnTo>
                  <a:lnTo>
                    <a:pt x="172" y="78"/>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69"/>
            <p:cNvSpPr>
              <a:spLocks/>
            </p:cNvSpPr>
            <p:nvPr/>
          </p:nvSpPr>
          <p:spPr bwMode="auto">
            <a:xfrm>
              <a:off x="5312805" y="2645409"/>
              <a:ext cx="402259" cy="169739"/>
            </a:xfrm>
            <a:custGeom>
              <a:avLst/>
              <a:gdLst>
                <a:gd name="T0" fmla="*/ 2 w 346"/>
                <a:gd name="T1" fmla="*/ 0 h 146"/>
                <a:gd name="T2" fmla="*/ 2 w 346"/>
                <a:gd name="T3" fmla="*/ 0 h 146"/>
                <a:gd name="T4" fmla="*/ 174 w 346"/>
                <a:gd name="T5" fmla="*/ 68 h 146"/>
                <a:gd name="T6" fmla="*/ 174 w 346"/>
                <a:gd name="T7" fmla="*/ 68 h 146"/>
                <a:gd name="T8" fmla="*/ 346 w 346"/>
                <a:gd name="T9" fmla="*/ 138 h 146"/>
                <a:gd name="T10" fmla="*/ 346 w 346"/>
                <a:gd name="T11" fmla="*/ 138 h 146"/>
                <a:gd name="T12" fmla="*/ 342 w 346"/>
                <a:gd name="T13" fmla="*/ 146 h 146"/>
                <a:gd name="T14" fmla="*/ 342 w 346"/>
                <a:gd name="T15" fmla="*/ 146 h 146"/>
                <a:gd name="T16" fmla="*/ 172 w 346"/>
                <a:gd name="T17" fmla="*/ 76 h 146"/>
                <a:gd name="T18" fmla="*/ 172 w 346"/>
                <a:gd name="T19" fmla="*/ 76 h 146"/>
                <a:gd name="T20" fmla="*/ 0 w 346"/>
                <a:gd name="T21" fmla="*/ 8 h 146"/>
                <a:gd name="T22" fmla="*/ 0 w 346"/>
                <a:gd name="T23" fmla="*/ 8 h 146"/>
                <a:gd name="T24" fmla="*/ 2 w 346"/>
                <a:gd name="T25" fmla="*/ 0 h 146"/>
                <a:gd name="T26" fmla="*/ 2 w 346"/>
                <a:gd name="T2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146">
                  <a:moveTo>
                    <a:pt x="2" y="0"/>
                  </a:moveTo>
                  <a:lnTo>
                    <a:pt x="2" y="0"/>
                  </a:lnTo>
                  <a:lnTo>
                    <a:pt x="174" y="68"/>
                  </a:lnTo>
                  <a:lnTo>
                    <a:pt x="174" y="68"/>
                  </a:lnTo>
                  <a:lnTo>
                    <a:pt x="346" y="138"/>
                  </a:lnTo>
                  <a:lnTo>
                    <a:pt x="346" y="138"/>
                  </a:lnTo>
                  <a:lnTo>
                    <a:pt x="342" y="146"/>
                  </a:lnTo>
                  <a:lnTo>
                    <a:pt x="342" y="146"/>
                  </a:lnTo>
                  <a:lnTo>
                    <a:pt x="172" y="76"/>
                  </a:lnTo>
                  <a:lnTo>
                    <a:pt x="172" y="76"/>
                  </a:lnTo>
                  <a:lnTo>
                    <a:pt x="0" y="8"/>
                  </a:lnTo>
                  <a:lnTo>
                    <a:pt x="0" y="8"/>
                  </a:lnTo>
                  <a:lnTo>
                    <a:pt x="2" y="0"/>
                  </a:lnTo>
                  <a:lnTo>
                    <a:pt x="2"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70"/>
            <p:cNvSpPr>
              <a:spLocks/>
            </p:cNvSpPr>
            <p:nvPr/>
          </p:nvSpPr>
          <p:spPr bwMode="auto">
            <a:xfrm>
              <a:off x="5305829" y="2659360"/>
              <a:ext cx="404584" cy="169739"/>
            </a:xfrm>
            <a:custGeom>
              <a:avLst/>
              <a:gdLst>
                <a:gd name="T0" fmla="*/ 4 w 348"/>
                <a:gd name="T1" fmla="*/ 0 h 146"/>
                <a:gd name="T2" fmla="*/ 4 w 348"/>
                <a:gd name="T3" fmla="*/ 0 h 146"/>
                <a:gd name="T4" fmla="*/ 176 w 348"/>
                <a:gd name="T5" fmla="*/ 70 h 146"/>
                <a:gd name="T6" fmla="*/ 176 w 348"/>
                <a:gd name="T7" fmla="*/ 70 h 146"/>
                <a:gd name="T8" fmla="*/ 348 w 348"/>
                <a:gd name="T9" fmla="*/ 138 h 146"/>
                <a:gd name="T10" fmla="*/ 348 w 348"/>
                <a:gd name="T11" fmla="*/ 138 h 146"/>
                <a:gd name="T12" fmla="*/ 344 w 348"/>
                <a:gd name="T13" fmla="*/ 146 h 146"/>
                <a:gd name="T14" fmla="*/ 344 w 348"/>
                <a:gd name="T15" fmla="*/ 146 h 146"/>
                <a:gd name="T16" fmla="*/ 172 w 348"/>
                <a:gd name="T17" fmla="*/ 78 h 146"/>
                <a:gd name="T18" fmla="*/ 172 w 348"/>
                <a:gd name="T19" fmla="*/ 78 h 146"/>
                <a:gd name="T20" fmla="*/ 0 w 348"/>
                <a:gd name="T21" fmla="*/ 8 h 146"/>
                <a:gd name="T22" fmla="*/ 0 w 348"/>
                <a:gd name="T23" fmla="*/ 8 h 146"/>
                <a:gd name="T24" fmla="*/ 4 w 348"/>
                <a:gd name="T25" fmla="*/ 0 h 146"/>
                <a:gd name="T26" fmla="*/ 4 w 348"/>
                <a:gd name="T2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8" h="146">
                  <a:moveTo>
                    <a:pt x="4" y="0"/>
                  </a:moveTo>
                  <a:lnTo>
                    <a:pt x="4" y="0"/>
                  </a:lnTo>
                  <a:lnTo>
                    <a:pt x="176" y="70"/>
                  </a:lnTo>
                  <a:lnTo>
                    <a:pt x="176" y="70"/>
                  </a:lnTo>
                  <a:lnTo>
                    <a:pt x="348" y="138"/>
                  </a:lnTo>
                  <a:lnTo>
                    <a:pt x="348" y="138"/>
                  </a:lnTo>
                  <a:lnTo>
                    <a:pt x="344" y="146"/>
                  </a:lnTo>
                  <a:lnTo>
                    <a:pt x="344" y="146"/>
                  </a:lnTo>
                  <a:lnTo>
                    <a:pt x="172" y="78"/>
                  </a:lnTo>
                  <a:lnTo>
                    <a:pt x="172" y="78"/>
                  </a:lnTo>
                  <a:lnTo>
                    <a:pt x="0" y="8"/>
                  </a:lnTo>
                  <a:lnTo>
                    <a:pt x="0" y="8"/>
                  </a:lnTo>
                  <a:lnTo>
                    <a:pt x="4" y="0"/>
                  </a:lnTo>
                  <a:lnTo>
                    <a:pt x="4"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71"/>
            <p:cNvSpPr>
              <a:spLocks/>
            </p:cNvSpPr>
            <p:nvPr/>
          </p:nvSpPr>
          <p:spPr bwMode="auto">
            <a:xfrm>
              <a:off x="5301179" y="2673311"/>
              <a:ext cx="402259" cy="172064"/>
            </a:xfrm>
            <a:custGeom>
              <a:avLst/>
              <a:gdLst>
                <a:gd name="T0" fmla="*/ 2 w 346"/>
                <a:gd name="T1" fmla="*/ 0 h 148"/>
                <a:gd name="T2" fmla="*/ 2 w 346"/>
                <a:gd name="T3" fmla="*/ 0 h 148"/>
                <a:gd name="T4" fmla="*/ 174 w 346"/>
                <a:gd name="T5" fmla="*/ 70 h 148"/>
                <a:gd name="T6" fmla="*/ 174 w 346"/>
                <a:gd name="T7" fmla="*/ 70 h 148"/>
                <a:gd name="T8" fmla="*/ 346 w 346"/>
                <a:gd name="T9" fmla="*/ 140 h 148"/>
                <a:gd name="T10" fmla="*/ 346 w 346"/>
                <a:gd name="T11" fmla="*/ 140 h 148"/>
                <a:gd name="T12" fmla="*/ 342 w 346"/>
                <a:gd name="T13" fmla="*/ 148 h 148"/>
                <a:gd name="T14" fmla="*/ 342 w 346"/>
                <a:gd name="T15" fmla="*/ 148 h 148"/>
                <a:gd name="T16" fmla="*/ 170 w 346"/>
                <a:gd name="T17" fmla="*/ 78 h 148"/>
                <a:gd name="T18" fmla="*/ 170 w 346"/>
                <a:gd name="T19" fmla="*/ 78 h 148"/>
                <a:gd name="T20" fmla="*/ 0 w 346"/>
                <a:gd name="T21" fmla="*/ 8 h 148"/>
                <a:gd name="T22" fmla="*/ 0 w 346"/>
                <a:gd name="T23" fmla="*/ 8 h 148"/>
                <a:gd name="T24" fmla="*/ 2 w 346"/>
                <a:gd name="T25" fmla="*/ 0 h 148"/>
                <a:gd name="T26" fmla="*/ 2 w 346"/>
                <a:gd name="T27"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148">
                  <a:moveTo>
                    <a:pt x="2" y="0"/>
                  </a:moveTo>
                  <a:lnTo>
                    <a:pt x="2" y="0"/>
                  </a:lnTo>
                  <a:lnTo>
                    <a:pt x="174" y="70"/>
                  </a:lnTo>
                  <a:lnTo>
                    <a:pt x="174" y="70"/>
                  </a:lnTo>
                  <a:lnTo>
                    <a:pt x="346" y="140"/>
                  </a:lnTo>
                  <a:lnTo>
                    <a:pt x="346" y="140"/>
                  </a:lnTo>
                  <a:lnTo>
                    <a:pt x="342" y="148"/>
                  </a:lnTo>
                  <a:lnTo>
                    <a:pt x="342" y="148"/>
                  </a:lnTo>
                  <a:lnTo>
                    <a:pt x="170" y="78"/>
                  </a:lnTo>
                  <a:lnTo>
                    <a:pt x="170" y="78"/>
                  </a:lnTo>
                  <a:lnTo>
                    <a:pt x="0" y="8"/>
                  </a:lnTo>
                  <a:lnTo>
                    <a:pt x="0" y="8"/>
                  </a:lnTo>
                  <a:lnTo>
                    <a:pt x="2" y="0"/>
                  </a:lnTo>
                  <a:lnTo>
                    <a:pt x="2" y="0"/>
                  </a:lnTo>
                  <a:close/>
                </a:path>
              </a:pathLst>
            </a:custGeom>
            <a:solidFill>
              <a:srgbClr val="B9B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72"/>
            <p:cNvSpPr>
              <a:spLocks/>
            </p:cNvSpPr>
            <p:nvPr/>
          </p:nvSpPr>
          <p:spPr bwMode="auto">
            <a:xfrm>
              <a:off x="4712904" y="2352434"/>
              <a:ext cx="1074240" cy="1143996"/>
            </a:xfrm>
            <a:custGeom>
              <a:avLst/>
              <a:gdLst>
                <a:gd name="T0" fmla="*/ 280 w 924"/>
                <a:gd name="T1" fmla="*/ 984 h 984"/>
                <a:gd name="T2" fmla="*/ 0 w 924"/>
                <a:gd name="T3" fmla="*/ 244 h 984"/>
                <a:gd name="T4" fmla="*/ 644 w 924"/>
                <a:gd name="T5" fmla="*/ 0 h 984"/>
                <a:gd name="T6" fmla="*/ 924 w 924"/>
                <a:gd name="T7" fmla="*/ 742 h 984"/>
                <a:gd name="T8" fmla="*/ 280 w 924"/>
                <a:gd name="T9" fmla="*/ 984 h 984"/>
              </a:gdLst>
              <a:ahLst/>
              <a:cxnLst>
                <a:cxn ang="0">
                  <a:pos x="T0" y="T1"/>
                </a:cxn>
                <a:cxn ang="0">
                  <a:pos x="T2" y="T3"/>
                </a:cxn>
                <a:cxn ang="0">
                  <a:pos x="T4" y="T5"/>
                </a:cxn>
                <a:cxn ang="0">
                  <a:pos x="T6" y="T7"/>
                </a:cxn>
                <a:cxn ang="0">
                  <a:pos x="T8" y="T9"/>
                </a:cxn>
              </a:cxnLst>
              <a:rect l="0" t="0" r="r" b="b"/>
              <a:pathLst>
                <a:path w="924" h="984">
                  <a:moveTo>
                    <a:pt x="280" y="984"/>
                  </a:moveTo>
                  <a:lnTo>
                    <a:pt x="0" y="244"/>
                  </a:lnTo>
                  <a:lnTo>
                    <a:pt x="644" y="0"/>
                  </a:lnTo>
                  <a:lnTo>
                    <a:pt x="924" y="742"/>
                  </a:lnTo>
                  <a:lnTo>
                    <a:pt x="280" y="984"/>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73"/>
            <p:cNvSpPr>
              <a:spLocks/>
            </p:cNvSpPr>
            <p:nvPr/>
          </p:nvSpPr>
          <p:spPr bwMode="auto">
            <a:xfrm>
              <a:off x="4794286" y="2324532"/>
              <a:ext cx="992858" cy="1083541"/>
            </a:xfrm>
            <a:custGeom>
              <a:avLst/>
              <a:gdLst>
                <a:gd name="T0" fmla="*/ 186 w 854"/>
                <a:gd name="T1" fmla="*/ 932 h 932"/>
                <a:gd name="T2" fmla="*/ 0 w 854"/>
                <a:gd name="T3" fmla="*/ 162 h 932"/>
                <a:gd name="T4" fmla="*/ 670 w 854"/>
                <a:gd name="T5" fmla="*/ 0 h 932"/>
                <a:gd name="T6" fmla="*/ 854 w 854"/>
                <a:gd name="T7" fmla="*/ 772 h 932"/>
                <a:gd name="T8" fmla="*/ 186 w 854"/>
                <a:gd name="T9" fmla="*/ 932 h 932"/>
              </a:gdLst>
              <a:ahLst/>
              <a:cxnLst>
                <a:cxn ang="0">
                  <a:pos x="T0" y="T1"/>
                </a:cxn>
                <a:cxn ang="0">
                  <a:pos x="T2" y="T3"/>
                </a:cxn>
                <a:cxn ang="0">
                  <a:pos x="T4" y="T5"/>
                </a:cxn>
                <a:cxn ang="0">
                  <a:pos x="T6" y="T7"/>
                </a:cxn>
                <a:cxn ang="0">
                  <a:pos x="T8" y="T9"/>
                </a:cxn>
              </a:cxnLst>
              <a:rect l="0" t="0" r="r" b="b"/>
              <a:pathLst>
                <a:path w="854" h="932">
                  <a:moveTo>
                    <a:pt x="186" y="932"/>
                  </a:moveTo>
                  <a:lnTo>
                    <a:pt x="0" y="162"/>
                  </a:lnTo>
                  <a:lnTo>
                    <a:pt x="670" y="0"/>
                  </a:lnTo>
                  <a:lnTo>
                    <a:pt x="854" y="772"/>
                  </a:lnTo>
                  <a:lnTo>
                    <a:pt x="186" y="9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74"/>
            <p:cNvSpPr>
              <a:spLocks/>
            </p:cNvSpPr>
            <p:nvPr/>
          </p:nvSpPr>
          <p:spPr bwMode="auto">
            <a:xfrm>
              <a:off x="5036106" y="2736092"/>
              <a:ext cx="685933" cy="592925"/>
            </a:xfrm>
            <a:custGeom>
              <a:avLst/>
              <a:gdLst>
                <a:gd name="T0" fmla="*/ 0 w 590"/>
                <a:gd name="T1" fmla="*/ 510 h 510"/>
                <a:gd name="T2" fmla="*/ 590 w 590"/>
                <a:gd name="T3" fmla="*/ 368 h 510"/>
                <a:gd name="T4" fmla="*/ 500 w 590"/>
                <a:gd name="T5" fmla="*/ 0 h 510"/>
                <a:gd name="T6" fmla="*/ 476 w 590"/>
                <a:gd name="T7" fmla="*/ 122 h 510"/>
                <a:gd name="T8" fmla="*/ 422 w 590"/>
                <a:gd name="T9" fmla="*/ 122 h 510"/>
                <a:gd name="T10" fmla="*/ 390 w 590"/>
                <a:gd name="T11" fmla="*/ 200 h 510"/>
                <a:gd name="T12" fmla="*/ 338 w 590"/>
                <a:gd name="T13" fmla="*/ 194 h 510"/>
                <a:gd name="T14" fmla="*/ 296 w 590"/>
                <a:gd name="T15" fmla="*/ 258 h 510"/>
                <a:gd name="T16" fmla="*/ 242 w 590"/>
                <a:gd name="T17" fmla="*/ 248 h 510"/>
                <a:gd name="T18" fmla="*/ 188 w 590"/>
                <a:gd name="T19" fmla="*/ 308 h 510"/>
                <a:gd name="T20" fmla="*/ 130 w 590"/>
                <a:gd name="T21" fmla="*/ 278 h 510"/>
                <a:gd name="T22" fmla="*/ 80 w 590"/>
                <a:gd name="T23" fmla="*/ 352 h 510"/>
                <a:gd name="T24" fmla="*/ 38 w 590"/>
                <a:gd name="T25" fmla="*/ 334 h 510"/>
                <a:gd name="T26" fmla="*/ 0 w 590"/>
                <a:gd name="T27"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0" h="510">
                  <a:moveTo>
                    <a:pt x="0" y="510"/>
                  </a:moveTo>
                  <a:lnTo>
                    <a:pt x="590" y="368"/>
                  </a:lnTo>
                  <a:lnTo>
                    <a:pt x="500" y="0"/>
                  </a:lnTo>
                  <a:lnTo>
                    <a:pt x="476" y="122"/>
                  </a:lnTo>
                  <a:lnTo>
                    <a:pt x="422" y="122"/>
                  </a:lnTo>
                  <a:lnTo>
                    <a:pt x="390" y="200"/>
                  </a:lnTo>
                  <a:lnTo>
                    <a:pt x="338" y="194"/>
                  </a:lnTo>
                  <a:lnTo>
                    <a:pt x="296" y="258"/>
                  </a:lnTo>
                  <a:lnTo>
                    <a:pt x="242" y="248"/>
                  </a:lnTo>
                  <a:lnTo>
                    <a:pt x="188" y="308"/>
                  </a:lnTo>
                  <a:lnTo>
                    <a:pt x="130" y="278"/>
                  </a:lnTo>
                  <a:lnTo>
                    <a:pt x="80" y="352"/>
                  </a:lnTo>
                  <a:lnTo>
                    <a:pt x="38" y="334"/>
                  </a:lnTo>
                  <a:lnTo>
                    <a:pt x="0" y="510"/>
                  </a:lnTo>
                  <a:close/>
                </a:path>
              </a:pathLst>
            </a:custGeom>
            <a:solidFill>
              <a:srgbClr val="57C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75"/>
            <p:cNvSpPr>
              <a:spLocks/>
            </p:cNvSpPr>
            <p:nvPr/>
          </p:nvSpPr>
          <p:spPr bwMode="auto">
            <a:xfrm>
              <a:off x="5036106" y="2815148"/>
              <a:ext cx="685933" cy="513868"/>
            </a:xfrm>
            <a:custGeom>
              <a:avLst/>
              <a:gdLst>
                <a:gd name="T0" fmla="*/ 0 w 590"/>
                <a:gd name="T1" fmla="*/ 442 h 442"/>
                <a:gd name="T2" fmla="*/ 52 w 590"/>
                <a:gd name="T3" fmla="*/ 328 h 442"/>
                <a:gd name="T4" fmla="*/ 112 w 590"/>
                <a:gd name="T5" fmla="*/ 322 h 442"/>
                <a:gd name="T6" fmla="*/ 134 w 590"/>
                <a:gd name="T7" fmla="*/ 266 h 442"/>
                <a:gd name="T8" fmla="*/ 200 w 590"/>
                <a:gd name="T9" fmla="*/ 282 h 442"/>
                <a:gd name="T10" fmla="*/ 238 w 590"/>
                <a:gd name="T11" fmla="*/ 232 h 442"/>
                <a:gd name="T12" fmla="*/ 320 w 590"/>
                <a:gd name="T13" fmla="*/ 240 h 442"/>
                <a:gd name="T14" fmla="*/ 352 w 590"/>
                <a:gd name="T15" fmla="*/ 184 h 442"/>
                <a:gd name="T16" fmla="*/ 408 w 590"/>
                <a:gd name="T17" fmla="*/ 186 h 442"/>
                <a:gd name="T18" fmla="*/ 464 w 590"/>
                <a:gd name="T19" fmla="*/ 94 h 442"/>
                <a:gd name="T20" fmla="*/ 500 w 590"/>
                <a:gd name="T21" fmla="*/ 106 h 442"/>
                <a:gd name="T22" fmla="*/ 518 w 590"/>
                <a:gd name="T23" fmla="*/ 0 h 442"/>
                <a:gd name="T24" fmla="*/ 590 w 590"/>
                <a:gd name="T25" fmla="*/ 300 h 442"/>
                <a:gd name="T26" fmla="*/ 0 w 590"/>
                <a:gd name="T27" fmla="*/ 44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0" h="442">
                  <a:moveTo>
                    <a:pt x="0" y="442"/>
                  </a:moveTo>
                  <a:lnTo>
                    <a:pt x="52" y="328"/>
                  </a:lnTo>
                  <a:lnTo>
                    <a:pt x="112" y="322"/>
                  </a:lnTo>
                  <a:lnTo>
                    <a:pt x="134" y="266"/>
                  </a:lnTo>
                  <a:lnTo>
                    <a:pt x="200" y="282"/>
                  </a:lnTo>
                  <a:lnTo>
                    <a:pt x="238" y="232"/>
                  </a:lnTo>
                  <a:lnTo>
                    <a:pt x="320" y="240"/>
                  </a:lnTo>
                  <a:lnTo>
                    <a:pt x="352" y="184"/>
                  </a:lnTo>
                  <a:lnTo>
                    <a:pt x="408" y="186"/>
                  </a:lnTo>
                  <a:lnTo>
                    <a:pt x="464" y="94"/>
                  </a:lnTo>
                  <a:lnTo>
                    <a:pt x="500" y="106"/>
                  </a:lnTo>
                  <a:lnTo>
                    <a:pt x="518" y="0"/>
                  </a:lnTo>
                  <a:lnTo>
                    <a:pt x="590" y="300"/>
                  </a:lnTo>
                  <a:lnTo>
                    <a:pt x="0" y="442"/>
                  </a:lnTo>
                  <a:close/>
                </a:path>
              </a:pathLst>
            </a:custGeom>
            <a:solidFill>
              <a:srgbClr val="A1C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76"/>
            <p:cNvSpPr>
              <a:spLocks/>
            </p:cNvSpPr>
            <p:nvPr/>
          </p:nvSpPr>
          <p:spPr bwMode="auto">
            <a:xfrm>
              <a:off x="5036106" y="2926758"/>
              <a:ext cx="685933" cy="402259"/>
            </a:xfrm>
            <a:custGeom>
              <a:avLst/>
              <a:gdLst>
                <a:gd name="T0" fmla="*/ 540 w 590"/>
                <a:gd name="T1" fmla="*/ 0 h 346"/>
                <a:gd name="T2" fmla="*/ 590 w 590"/>
                <a:gd name="T3" fmla="*/ 204 h 346"/>
                <a:gd name="T4" fmla="*/ 0 w 590"/>
                <a:gd name="T5" fmla="*/ 346 h 346"/>
                <a:gd name="T6" fmla="*/ 80 w 590"/>
                <a:gd name="T7" fmla="*/ 266 h 346"/>
                <a:gd name="T8" fmla="*/ 132 w 590"/>
                <a:gd name="T9" fmla="*/ 272 h 346"/>
                <a:gd name="T10" fmla="*/ 172 w 590"/>
                <a:gd name="T11" fmla="*/ 206 h 346"/>
                <a:gd name="T12" fmla="*/ 262 w 590"/>
                <a:gd name="T13" fmla="*/ 204 h 346"/>
                <a:gd name="T14" fmla="*/ 274 w 590"/>
                <a:gd name="T15" fmla="*/ 158 h 346"/>
                <a:gd name="T16" fmla="*/ 374 w 590"/>
                <a:gd name="T17" fmla="*/ 160 h 346"/>
                <a:gd name="T18" fmla="*/ 394 w 590"/>
                <a:gd name="T19" fmla="*/ 114 h 346"/>
                <a:gd name="T20" fmla="*/ 466 w 590"/>
                <a:gd name="T21" fmla="*/ 108 h 346"/>
                <a:gd name="T22" fmla="*/ 484 w 590"/>
                <a:gd name="T23" fmla="*/ 46 h 346"/>
                <a:gd name="T24" fmla="*/ 512 w 590"/>
                <a:gd name="T25" fmla="*/ 64 h 346"/>
                <a:gd name="T26" fmla="*/ 540 w 590"/>
                <a:gd name="T27" fmla="*/ 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0" h="346">
                  <a:moveTo>
                    <a:pt x="540" y="0"/>
                  </a:moveTo>
                  <a:lnTo>
                    <a:pt x="590" y="204"/>
                  </a:lnTo>
                  <a:lnTo>
                    <a:pt x="0" y="346"/>
                  </a:lnTo>
                  <a:lnTo>
                    <a:pt x="80" y="266"/>
                  </a:lnTo>
                  <a:lnTo>
                    <a:pt x="132" y="272"/>
                  </a:lnTo>
                  <a:lnTo>
                    <a:pt x="172" y="206"/>
                  </a:lnTo>
                  <a:lnTo>
                    <a:pt x="262" y="204"/>
                  </a:lnTo>
                  <a:lnTo>
                    <a:pt x="274" y="158"/>
                  </a:lnTo>
                  <a:lnTo>
                    <a:pt x="374" y="160"/>
                  </a:lnTo>
                  <a:lnTo>
                    <a:pt x="394" y="114"/>
                  </a:lnTo>
                  <a:lnTo>
                    <a:pt x="466" y="108"/>
                  </a:lnTo>
                  <a:lnTo>
                    <a:pt x="484" y="46"/>
                  </a:lnTo>
                  <a:lnTo>
                    <a:pt x="512" y="64"/>
                  </a:lnTo>
                  <a:lnTo>
                    <a:pt x="540" y="0"/>
                  </a:lnTo>
                  <a:close/>
                </a:path>
              </a:pathLst>
            </a:custGeom>
            <a:solidFill>
              <a:srgbClr val="48A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77"/>
            <p:cNvSpPr>
              <a:spLocks/>
            </p:cNvSpPr>
            <p:nvPr/>
          </p:nvSpPr>
          <p:spPr bwMode="auto">
            <a:xfrm>
              <a:off x="4903570" y="2605881"/>
              <a:ext cx="285999" cy="285999"/>
            </a:xfrm>
            <a:custGeom>
              <a:avLst/>
              <a:gdLst>
                <a:gd name="T0" fmla="*/ 120 w 246"/>
                <a:gd name="T1" fmla="*/ 246 h 246"/>
                <a:gd name="T2" fmla="*/ 120 w 246"/>
                <a:gd name="T3" fmla="*/ 246 h 246"/>
                <a:gd name="T4" fmla="*/ 108 w 246"/>
                <a:gd name="T5" fmla="*/ 246 h 246"/>
                <a:gd name="T6" fmla="*/ 96 w 246"/>
                <a:gd name="T7" fmla="*/ 244 h 246"/>
                <a:gd name="T8" fmla="*/ 84 w 246"/>
                <a:gd name="T9" fmla="*/ 240 h 246"/>
                <a:gd name="T10" fmla="*/ 72 w 246"/>
                <a:gd name="T11" fmla="*/ 236 h 246"/>
                <a:gd name="T12" fmla="*/ 52 w 246"/>
                <a:gd name="T13" fmla="*/ 224 h 246"/>
                <a:gd name="T14" fmla="*/ 34 w 246"/>
                <a:gd name="T15" fmla="*/ 208 h 246"/>
                <a:gd name="T16" fmla="*/ 20 w 246"/>
                <a:gd name="T17" fmla="*/ 190 h 246"/>
                <a:gd name="T18" fmla="*/ 8 w 246"/>
                <a:gd name="T19" fmla="*/ 168 h 246"/>
                <a:gd name="T20" fmla="*/ 4 w 246"/>
                <a:gd name="T21" fmla="*/ 156 h 246"/>
                <a:gd name="T22" fmla="*/ 2 w 246"/>
                <a:gd name="T23" fmla="*/ 144 h 246"/>
                <a:gd name="T24" fmla="*/ 0 w 246"/>
                <a:gd name="T25" fmla="*/ 132 h 246"/>
                <a:gd name="T26" fmla="*/ 0 w 246"/>
                <a:gd name="T27" fmla="*/ 120 h 246"/>
                <a:gd name="T28" fmla="*/ 0 w 246"/>
                <a:gd name="T29" fmla="*/ 120 h 246"/>
                <a:gd name="T30" fmla="*/ 0 w 246"/>
                <a:gd name="T31" fmla="*/ 108 h 246"/>
                <a:gd name="T32" fmla="*/ 4 w 246"/>
                <a:gd name="T33" fmla="*/ 96 h 246"/>
                <a:gd name="T34" fmla="*/ 6 w 246"/>
                <a:gd name="T35" fmla="*/ 84 h 246"/>
                <a:gd name="T36" fmla="*/ 10 w 246"/>
                <a:gd name="T37" fmla="*/ 72 h 246"/>
                <a:gd name="T38" fmla="*/ 22 w 246"/>
                <a:gd name="T39" fmla="*/ 52 h 246"/>
                <a:gd name="T40" fmla="*/ 38 w 246"/>
                <a:gd name="T41" fmla="*/ 34 h 246"/>
                <a:gd name="T42" fmla="*/ 56 w 246"/>
                <a:gd name="T43" fmla="*/ 20 h 246"/>
                <a:gd name="T44" fmla="*/ 78 w 246"/>
                <a:gd name="T45" fmla="*/ 8 h 246"/>
                <a:gd name="T46" fmla="*/ 90 w 246"/>
                <a:gd name="T47" fmla="*/ 4 h 246"/>
                <a:gd name="T48" fmla="*/ 102 w 246"/>
                <a:gd name="T49" fmla="*/ 2 h 246"/>
                <a:gd name="T50" fmla="*/ 114 w 246"/>
                <a:gd name="T51" fmla="*/ 0 h 246"/>
                <a:gd name="T52" fmla="*/ 126 w 246"/>
                <a:gd name="T53" fmla="*/ 0 h 246"/>
                <a:gd name="T54" fmla="*/ 126 w 246"/>
                <a:gd name="T55" fmla="*/ 0 h 246"/>
                <a:gd name="T56" fmla="*/ 138 w 246"/>
                <a:gd name="T57" fmla="*/ 0 h 246"/>
                <a:gd name="T58" fmla="*/ 152 w 246"/>
                <a:gd name="T59" fmla="*/ 2 h 246"/>
                <a:gd name="T60" fmla="*/ 162 w 246"/>
                <a:gd name="T61" fmla="*/ 6 h 246"/>
                <a:gd name="T62" fmla="*/ 174 w 246"/>
                <a:gd name="T63" fmla="*/ 10 h 246"/>
                <a:gd name="T64" fmla="*/ 194 w 246"/>
                <a:gd name="T65" fmla="*/ 22 h 246"/>
                <a:gd name="T66" fmla="*/ 212 w 246"/>
                <a:gd name="T67" fmla="*/ 38 h 246"/>
                <a:gd name="T68" fmla="*/ 228 w 246"/>
                <a:gd name="T69" fmla="*/ 56 h 246"/>
                <a:gd name="T70" fmla="*/ 238 w 246"/>
                <a:gd name="T71" fmla="*/ 78 h 246"/>
                <a:gd name="T72" fmla="*/ 242 w 246"/>
                <a:gd name="T73" fmla="*/ 90 h 246"/>
                <a:gd name="T74" fmla="*/ 244 w 246"/>
                <a:gd name="T75" fmla="*/ 102 h 246"/>
                <a:gd name="T76" fmla="*/ 246 w 246"/>
                <a:gd name="T77" fmla="*/ 114 h 246"/>
                <a:gd name="T78" fmla="*/ 246 w 246"/>
                <a:gd name="T79" fmla="*/ 126 h 246"/>
                <a:gd name="T80" fmla="*/ 246 w 246"/>
                <a:gd name="T81" fmla="*/ 126 h 246"/>
                <a:gd name="T82" fmla="*/ 246 w 246"/>
                <a:gd name="T83" fmla="*/ 138 h 246"/>
                <a:gd name="T84" fmla="*/ 244 w 246"/>
                <a:gd name="T85" fmla="*/ 150 h 246"/>
                <a:gd name="T86" fmla="*/ 240 w 246"/>
                <a:gd name="T87" fmla="*/ 162 h 246"/>
                <a:gd name="T88" fmla="*/ 236 w 246"/>
                <a:gd name="T89" fmla="*/ 174 h 246"/>
                <a:gd name="T90" fmla="*/ 224 w 246"/>
                <a:gd name="T91" fmla="*/ 194 h 246"/>
                <a:gd name="T92" fmla="*/ 208 w 246"/>
                <a:gd name="T93" fmla="*/ 212 h 246"/>
                <a:gd name="T94" fmla="*/ 190 w 246"/>
                <a:gd name="T95" fmla="*/ 228 h 246"/>
                <a:gd name="T96" fmla="*/ 168 w 246"/>
                <a:gd name="T97" fmla="*/ 238 h 246"/>
                <a:gd name="T98" fmla="*/ 156 w 246"/>
                <a:gd name="T99" fmla="*/ 242 h 246"/>
                <a:gd name="T100" fmla="*/ 146 w 246"/>
                <a:gd name="T101" fmla="*/ 244 h 246"/>
                <a:gd name="T102" fmla="*/ 132 w 246"/>
                <a:gd name="T103" fmla="*/ 246 h 246"/>
                <a:gd name="T104" fmla="*/ 120 w 246"/>
                <a:gd name="T105" fmla="*/ 246 h 246"/>
                <a:gd name="T106" fmla="*/ 120 w 246"/>
                <a:gd name="T107" fmla="*/ 24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6" h="246">
                  <a:moveTo>
                    <a:pt x="120" y="246"/>
                  </a:moveTo>
                  <a:lnTo>
                    <a:pt x="120" y="246"/>
                  </a:lnTo>
                  <a:lnTo>
                    <a:pt x="108" y="246"/>
                  </a:lnTo>
                  <a:lnTo>
                    <a:pt x="96" y="244"/>
                  </a:lnTo>
                  <a:lnTo>
                    <a:pt x="84" y="240"/>
                  </a:lnTo>
                  <a:lnTo>
                    <a:pt x="72" y="236"/>
                  </a:lnTo>
                  <a:lnTo>
                    <a:pt x="52" y="224"/>
                  </a:lnTo>
                  <a:lnTo>
                    <a:pt x="34" y="208"/>
                  </a:lnTo>
                  <a:lnTo>
                    <a:pt x="20" y="190"/>
                  </a:lnTo>
                  <a:lnTo>
                    <a:pt x="8" y="168"/>
                  </a:lnTo>
                  <a:lnTo>
                    <a:pt x="4" y="156"/>
                  </a:lnTo>
                  <a:lnTo>
                    <a:pt x="2" y="144"/>
                  </a:lnTo>
                  <a:lnTo>
                    <a:pt x="0" y="132"/>
                  </a:lnTo>
                  <a:lnTo>
                    <a:pt x="0" y="120"/>
                  </a:lnTo>
                  <a:lnTo>
                    <a:pt x="0" y="120"/>
                  </a:lnTo>
                  <a:lnTo>
                    <a:pt x="0" y="108"/>
                  </a:lnTo>
                  <a:lnTo>
                    <a:pt x="4" y="96"/>
                  </a:lnTo>
                  <a:lnTo>
                    <a:pt x="6" y="84"/>
                  </a:lnTo>
                  <a:lnTo>
                    <a:pt x="10" y="72"/>
                  </a:lnTo>
                  <a:lnTo>
                    <a:pt x="22" y="52"/>
                  </a:lnTo>
                  <a:lnTo>
                    <a:pt x="38" y="34"/>
                  </a:lnTo>
                  <a:lnTo>
                    <a:pt x="56" y="20"/>
                  </a:lnTo>
                  <a:lnTo>
                    <a:pt x="78" y="8"/>
                  </a:lnTo>
                  <a:lnTo>
                    <a:pt x="90" y="4"/>
                  </a:lnTo>
                  <a:lnTo>
                    <a:pt x="102" y="2"/>
                  </a:lnTo>
                  <a:lnTo>
                    <a:pt x="114" y="0"/>
                  </a:lnTo>
                  <a:lnTo>
                    <a:pt x="126" y="0"/>
                  </a:lnTo>
                  <a:lnTo>
                    <a:pt x="126" y="0"/>
                  </a:lnTo>
                  <a:lnTo>
                    <a:pt x="138" y="0"/>
                  </a:lnTo>
                  <a:lnTo>
                    <a:pt x="152" y="2"/>
                  </a:lnTo>
                  <a:lnTo>
                    <a:pt x="162" y="6"/>
                  </a:lnTo>
                  <a:lnTo>
                    <a:pt x="174" y="10"/>
                  </a:lnTo>
                  <a:lnTo>
                    <a:pt x="194" y="22"/>
                  </a:lnTo>
                  <a:lnTo>
                    <a:pt x="212" y="38"/>
                  </a:lnTo>
                  <a:lnTo>
                    <a:pt x="228" y="56"/>
                  </a:lnTo>
                  <a:lnTo>
                    <a:pt x="238" y="78"/>
                  </a:lnTo>
                  <a:lnTo>
                    <a:pt x="242" y="90"/>
                  </a:lnTo>
                  <a:lnTo>
                    <a:pt x="244" y="102"/>
                  </a:lnTo>
                  <a:lnTo>
                    <a:pt x="246" y="114"/>
                  </a:lnTo>
                  <a:lnTo>
                    <a:pt x="246" y="126"/>
                  </a:lnTo>
                  <a:lnTo>
                    <a:pt x="246" y="126"/>
                  </a:lnTo>
                  <a:lnTo>
                    <a:pt x="246" y="138"/>
                  </a:lnTo>
                  <a:lnTo>
                    <a:pt x="244" y="150"/>
                  </a:lnTo>
                  <a:lnTo>
                    <a:pt x="240" y="162"/>
                  </a:lnTo>
                  <a:lnTo>
                    <a:pt x="236" y="174"/>
                  </a:lnTo>
                  <a:lnTo>
                    <a:pt x="224" y="194"/>
                  </a:lnTo>
                  <a:lnTo>
                    <a:pt x="208" y="212"/>
                  </a:lnTo>
                  <a:lnTo>
                    <a:pt x="190" y="228"/>
                  </a:lnTo>
                  <a:lnTo>
                    <a:pt x="168" y="238"/>
                  </a:lnTo>
                  <a:lnTo>
                    <a:pt x="156" y="242"/>
                  </a:lnTo>
                  <a:lnTo>
                    <a:pt x="146" y="244"/>
                  </a:lnTo>
                  <a:lnTo>
                    <a:pt x="132" y="246"/>
                  </a:lnTo>
                  <a:lnTo>
                    <a:pt x="120" y="246"/>
                  </a:lnTo>
                  <a:lnTo>
                    <a:pt x="120" y="246"/>
                  </a:lnTo>
                  <a:close/>
                </a:path>
              </a:pathLst>
            </a:custGeom>
            <a:solidFill>
              <a:srgbClr val="57C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78"/>
            <p:cNvSpPr>
              <a:spLocks/>
            </p:cNvSpPr>
            <p:nvPr/>
          </p:nvSpPr>
          <p:spPr bwMode="auto">
            <a:xfrm>
              <a:off x="4933798" y="2605881"/>
              <a:ext cx="165089" cy="144162"/>
            </a:xfrm>
            <a:custGeom>
              <a:avLst/>
              <a:gdLst>
                <a:gd name="T0" fmla="*/ 98 w 142"/>
                <a:gd name="T1" fmla="*/ 124 h 124"/>
                <a:gd name="T2" fmla="*/ 142 w 142"/>
                <a:gd name="T3" fmla="*/ 8 h 124"/>
                <a:gd name="T4" fmla="*/ 142 w 142"/>
                <a:gd name="T5" fmla="*/ 8 h 124"/>
                <a:gd name="T6" fmla="*/ 122 w 142"/>
                <a:gd name="T7" fmla="*/ 2 h 124"/>
                <a:gd name="T8" fmla="*/ 100 w 142"/>
                <a:gd name="T9" fmla="*/ 0 h 124"/>
                <a:gd name="T10" fmla="*/ 100 w 142"/>
                <a:gd name="T11" fmla="*/ 0 h 124"/>
                <a:gd name="T12" fmla="*/ 86 w 142"/>
                <a:gd name="T13" fmla="*/ 0 h 124"/>
                <a:gd name="T14" fmla="*/ 72 w 142"/>
                <a:gd name="T15" fmla="*/ 2 h 124"/>
                <a:gd name="T16" fmla="*/ 58 w 142"/>
                <a:gd name="T17" fmla="*/ 6 h 124"/>
                <a:gd name="T18" fmla="*/ 44 w 142"/>
                <a:gd name="T19" fmla="*/ 12 h 124"/>
                <a:gd name="T20" fmla="*/ 32 w 142"/>
                <a:gd name="T21" fmla="*/ 18 h 124"/>
                <a:gd name="T22" fmla="*/ 20 w 142"/>
                <a:gd name="T23" fmla="*/ 26 h 124"/>
                <a:gd name="T24" fmla="*/ 10 w 142"/>
                <a:gd name="T25" fmla="*/ 36 h 124"/>
                <a:gd name="T26" fmla="*/ 0 w 142"/>
                <a:gd name="T27" fmla="*/ 46 h 124"/>
                <a:gd name="T28" fmla="*/ 98 w 142"/>
                <a:gd name="T2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 h="124">
                  <a:moveTo>
                    <a:pt x="98" y="124"/>
                  </a:moveTo>
                  <a:lnTo>
                    <a:pt x="142" y="8"/>
                  </a:lnTo>
                  <a:lnTo>
                    <a:pt x="142" y="8"/>
                  </a:lnTo>
                  <a:lnTo>
                    <a:pt x="122" y="2"/>
                  </a:lnTo>
                  <a:lnTo>
                    <a:pt x="100" y="0"/>
                  </a:lnTo>
                  <a:lnTo>
                    <a:pt x="100" y="0"/>
                  </a:lnTo>
                  <a:lnTo>
                    <a:pt x="86" y="0"/>
                  </a:lnTo>
                  <a:lnTo>
                    <a:pt x="72" y="2"/>
                  </a:lnTo>
                  <a:lnTo>
                    <a:pt x="58" y="6"/>
                  </a:lnTo>
                  <a:lnTo>
                    <a:pt x="44" y="12"/>
                  </a:lnTo>
                  <a:lnTo>
                    <a:pt x="32" y="18"/>
                  </a:lnTo>
                  <a:lnTo>
                    <a:pt x="20" y="26"/>
                  </a:lnTo>
                  <a:lnTo>
                    <a:pt x="10" y="36"/>
                  </a:lnTo>
                  <a:lnTo>
                    <a:pt x="0" y="46"/>
                  </a:lnTo>
                  <a:lnTo>
                    <a:pt x="98" y="124"/>
                  </a:lnTo>
                  <a:close/>
                </a:path>
              </a:pathLst>
            </a:custGeom>
            <a:solidFill>
              <a:srgbClr val="F160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79"/>
            <p:cNvSpPr>
              <a:spLocks/>
            </p:cNvSpPr>
            <p:nvPr/>
          </p:nvSpPr>
          <p:spPr bwMode="auto">
            <a:xfrm>
              <a:off x="5045407" y="2657035"/>
              <a:ext cx="144162" cy="104634"/>
            </a:xfrm>
            <a:custGeom>
              <a:avLst/>
              <a:gdLst>
                <a:gd name="T0" fmla="*/ 124 w 124"/>
                <a:gd name="T1" fmla="*/ 90 h 90"/>
                <a:gd name="T2" fmla="*/ 0 w 124"/>
                <a:gd name="T3" fmla="*/ 78 h 90"/>
                <a:gd name="T4" fmla="*/ 96 w 124"/>
                <a:gd name="T5" fmla="*/ 0 h 90"/>
                <a:gd name="T6" fmla="*/ 96 w 124"/>
                <a:gd name="T7" fmla="*/ 0 h 90"/>
                <a:gd name="T8" fmla="*/ 108 w 124"/>
                <a:gd name="T9" fmla="*/ 18 h 90"/>
                <a:gd name="T10" fmla="*/ 118 w 124"/>
                <a:gd name="T11" fmla="*/ 38 h 90"/>
                <a:gd name="T12" fmla="*/ 122 w 124"/>
                <a:gd name="T13" fmla="*/ 60 h 90"/>
                <a:gd name="T14" fmla="*/ 124 w 124"/>
                <a:gd name="T15" fmla="*/ 82 h 90"/>
                <a:gd name="T16" fmla="*/ 124 w 124"/>
                <a:gd name="T17" fmla="*/ 82 h 90"/>
                <a:gd name="T18" fmla="*/ 124 w 124"/>
                <a:gd name="T19" fmla="*/ 90 h 90"/>
                <a:gd name="T20" fmla="*/ 124 w 124"/>
                <a:gd name="T21"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90">
                  <a:moveTo>
                    <a:pt x="124" y="90"/>
                  </a:moveTo>
                  <a:lnTo>
                    <a:pt x="0" y="78"/>
                  </a:lnTo>
                  <a:lnTo>
                    <a:pt x="96" y="0"/>
                  </a:lnTo>
                  <a:lnTo>
                    <a:pt x="96" y="0"/>
                  </a:lnTo>
                  <a:lnTo>
                    <a:pt x="108" y="18"/>
                  </a:lnTo>
                  <a:lnTo>
                    <a:pt x="118" y="38"/>
                  </a:lnTo>
                  <a:lnTo>
                    <a:pt x="122" y="60"/>
                  </a:lnTo>
                  <a:lnTo>
                    <a:pt x="124" y="82"/>
                  </a:lnTo>
                  <a:lnTo>
                    <a:pt x="124" y="82"/>
                  </a:lnTo>
                  <a:lnTo>
                    <a:pt x="124" y="90"/>
                  </a:lnTo>
                  <a:lnTo>
                    <a:pt x="124" y="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80"/>
            <p:cNvSpPr>
              <a:spLocks/>
            </p:cNvSpPr>
            <p:nvPr/>
          </p:nvSpPr>
          <p:spPr bwMode="auto">
            <a:xfrm>
              <a:off x="4933798" y="2605881"/>
              <a:ext cx="165089" cy="144162"/>
            </a:xfrm>
            <a:custGeom>
              <a:avLst/>
              <a:gdLst>
                <a:gd name="T0" fmla="*/ 98 w 142"/>
                <a:gd name="T1" fmla="*/ 124 h 124"/>
                <a:gd name="T2" fmla="*/ 142 w 142"/>
                <a:gd name="T3" fmla="*/ 8 h 124"/>
                <a:gd name="T4" fmla="*/ 142 w 142"/>
                <a:gd name="T5" fmla="*/ 8 h 124"/>
                <a:gd name="T6" fmla="*/ 122 w 142"/>
                <a:gd name="T7" fmla="*/ 2 h 124"/>
                <a:gd name="T8" fmla="*/ 100 w 142"/>
                <a:gd name="T9" fmla="*/ 0 h 124"/>
                <a:gd name="T10" fmla="*/ 100 w 142"/>
                <a:gd name="T11" fmla="*/ 0 h 124"/>
                <a:gd name="T12" fmla="*/ 86 w 142"/>
                <a:gd name="T13" fmla="*/ 0 h 124"/>
                <a:gd name="T14" fmla="*/ 72 w 142"/>
                <a:gd name="T15" fmla="*/ 2 h 124"/>
                <a:gd name="T16" fmla="*/ 58 w 142"/>
                <a:gd name="T17" fmla="*/ 6 h 124"/>
                <a:gd name="T18" fmla="*/ 44 w 142"/>
                <a:gd name="T19" fmla="*/ 12 h 124"/>
                <a:gd name="T20" fmla="*/ 32 w 142"/>
                <a:gd name="T21" fmla="*/ 18 h 124"/>
                <a:gd name="T22" fmla="*/ 20 w 142"/>
                <a:gd name="T23" fmla="*/ 26 h 124"/>
                <a:gd name="T24" fmla="*/ 10 w 142"/>
                <a:gd name="T25" fmla="*/ 36 h 124"/>
                <a:gd name="T26" fmla="*/ 0 w 142"/>
                <a:gd name="T27" fmla="*/ 46 h 124"/>
                <a:gd name="T28" fmla="*/ 98 w 142"/>
                <a:gd name="T2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 h="124">
                  <a:moveTo>
                    <a:pt x="98" y="124"/>
                  </a:moveTo>
                  <a:lnTo>
                    <a:pt x="142" y="8"/>
                  </a:lnTo>
                  <a:lnTo>
                    <a:pt x="142" y="8"/>
                  </a:lnTo>
                  <a:lnTo>
                    <a:pt x="122" y="2"/>
                  </a:lnTo>
                  <a:lnTo>
                    <a:pt x="100" y="0"/>
                  </a:lnTo>
                  <a:lnTo>
                    <a:pt x="100" y="0"/>
                  </a:lnTo>
                  <a:lnTo>
                    <a:pt x="86" y="0"/>
                  </a:lnTo>
                  <a:lnTo>
                    <a:pt x="72" y="2"/>
                  </a:lnTo>
                  <a:lnTo>
                    <a:pt x="58" y="6"/>
                  </a:lnTo>
                  <a:lnTo>
                    <a:pt x="44" y="12"/>
                  </a:lnTo>
                  <a:lnTo>
                    <a:pt x="32" y="18"/>
                  </a:lnTo>
                  <a:lnTo>
                    <a:pt x="20" y="26"/>
                  </a:lnTo>
                  <a:lnTo>
                    <a:pt x="10" y="36"/>
                  </a:lnTo>
                  <a:lnTo>
                    <a:pt x="0" y="46"/>
                  </a:lnTo>
                  <a:lnTo>
                    <a:pt x="98" y="124"/>
                  </a:lnTo>
                  <a:close/>
                </a:path>
              </a:pathLst>
            </a:custGeom>
            <a:solidFill>
              <a:srgbClr val="48A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81"/>
            <p:cNvSpPr>
              <a:spLocks/>
            </p:cNvSpPr>
            <p:nvPr/>
          </p:nvSpPr>
          <p:spPr bwMode="auto">
            <a:xfrm>
              <a:off x="5047732" y="2615182"/>
              <a:ext cx="141837" cy="146487"/>
            </a:xfrm>
            <a:custGeom>
              <a:avLst/>
              <a:gdLst>
                <a:gd name="T0" fmla="*/ 122 w 122"/>
                <a:gd name="T1" fmla="*/ 126 h 126"/>
                <a:gd name="T2" fmla="*/ 0 w 122"/>
                <a:gd name="T3" fmla="*/ 116 h 126"/>
                <a:gd name="T4" fmla="*/ 44 w 122"/>
                <a:gd name="T5" fmla="*/ 0 h 126"/>
                <a:gd name="T6" fmla="*/ 44 w 122"/>
                <a:gd name="T7" fmla="*/ 0 h 126"/>
                <a:gd name="T8" fmla="*/ 60 w 122"/>
                <a:gd name="T9" fmla="*/ 8 h 126"/>
                <a:gd name="T10" fmla="*/ 76 w 122"/>
                <a:gd name="T11" fmla="*/ 18 h 126"/>
                <a:gd name="T12" fmla="*/ 90 w 122"/>
                <a:gd name="T13" fmla="*/ 32 h 126"/>
                <a:gd name="T14" fmla="*/ 102 w 122"/>
                <a:gd name="T15" fmla="*/ 46 h 126"/>
                <a:gd name="T16" fmla="*/ 110 w 122"/>
                <a:gd name="T17" fmla="*/ 62 h 126"/>
                <a:gd name="T18" fmla="*/ 118 w 122"/>
                <a:gd name="T19" fmla="*/ 80 h 126"/>
                <a:gd name="T20" fmla="*/ 122 w 122"/>
                <a:gd name="T21" fmla="*/ 98 h 126"/>
                <a:gd name="T22" fmla="*/ 122 w 122"/>
                <a:gd name="T23" fmla="*/ 118 h 126"/>
                <a:gd name="T24" fmla="*/ 122 w 122"/>
                <a:gd name="T25" fmla="*/ 118 h 126"/>
                <a:gd name="T26" fmla="*/ 122 w 122"/>
                <a:gd name="T27" fmla="*/ 126 h 126"/>
                <a:gd name="T28" fmla="*/ 122 w 122"/>
                <a:gd name="T29"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6">
                  <a:moveTo>
                    <a:pt x="122" y="126"/>
                  </a:moveTo>
                  <a:lnTo>
                    <a:pt x="0" y="116"/>
                  </a:lnTo>
                  <a:lnTo>
                    <a:pt x="44" y="0"/>
                  </a:lnTo>
                  <a:lnTo>
                    <a:pt x="44" y="0"/>
                  </a:lnTo>
                  <a:lnTo>
                    <a:pt x="60" y="8"/>
                  </a:lnTo>
                  <a:lnTo>
                    <a:pt x="76" y="18"/>
                  </a:lnTo>
                  <a:lnTo>
                    <a:pt x="90" y="32"/>
                  </a:lnTo>
                  <a:lnTo>
                    <a:pt x="102" y="46"/>
                  </a:lnTo>
                  <a:lnTo>
                    <a:pt x="110" y="62"/>
                  </a:lnTo>
                  <a:lnTo>
                    <a:pt x="118" y="80"/>
                  </a:lnTo>
                  <a:lnTo>
                    <a:pt x="122" y="98"/>
                  </a:lnTo>
                  <a:lnTo>
                    <a:pt x="122" y="118"/>
                  </a:lnTo>
                  <a:lnTo>
                    <a:pt x="122" y="118"/>
                  </a:lnTo>
                  <a:lnTo>
                    <a:pt x="122" y="126"/>
                  </a:lnTo>
                  <a:lnTo>
                    <a:pt x="122" y="126"/>
                  </a:lnTo>
                  <a:close/>
                </a:path>
              </a:pathLst>
            </a:custGeom>
            <a:solidFill>
              <a:srgbClr val="A1C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82"/>
            <p:cNvSpPr>
              <a:spLocks/>
            </p:cNvSpPr>
            <p:nvPr/>
          </p:nvSpPr>
          <p:spPr bwMode="auto">
            <a:xfrm>
              <a:off x="5196545" y="2519849"/>
              <a:ext cx="374356" cy="106959"/>
            </a:xfrm>
            <a:custGeom>
              <a:avLst/>
              <a:gdLst>
                <a:gd name="T0" fmla="*/ 0 w 322"/>
                <a:gd name="T1" fmla="*/ 76 h 92"/>
                <a:gd name="T2" fmla="*/ 318 w 322"/>
                <a:gd name="T3" fmla="*/ 0 h 92"/>
                <a:gd name="T4" fmla="*/ 322 w 322"/>
                <a:gd name="T5" fmla="*/ 16 h 92"/>
                <a:gd name="T6" fmla="*/ 4 w 322"/>
                <a:gd name="T7" fmla="*/ 92 h 92"/>
                <a:gd name="T8" fmla="*/ 0 w 322"/>
                <a:gd name="T9" fmla="*/ 76 h 92"/>
              </a:gdLst>
              <a:ahLst/>
              <a:cxnLst>
                <a:cxn ang="0">
                  <a:pos x="T0" y="T1"/>
                </a:cxn>
                <a:cxn ang="0">
                  <a:pos x="T2" y="T3"/>
                </a:cxn>
                <a:cxn ang="0">
                  <a:pos x="T4" y="T5"/>
                </a:cxn>
                <a:cxn ang="0">
                  <a:pos x="T6" y="T7"/>
                </a:cxn>
                <a:cxn ang="0">
                  <a:pos x="T8" y="T9"/>
                </a:cxn>
              </a:cxnLst>
              <a:rect l="0" t="0" r="r" b="b"/>
              <a:pathLst>
                <a:path w="322" h="92">
                  <a:moveTo>
                    <a:pt x="0" y="76"/>
                  </a:moveTo>
                  <a:lnTo>
                    <a:pt x="318" y="0"/>
                  </a:lnTo>
                  <a:lnTo>
                    <a:pt x="322" y="16"/>
                  </a:lnTo>
                  <a:lnTo>
                    <a:pt x="4" y="92"/>
                  </a:lnTo>
                  <a:lnTo>
                    <a:pt x="0" y="76"/>
                  </a:lnTo>
                  <a:close/>
                </a:path>
              </a:pathLst>
            </a:custGeom>
            <a:solidFill>
              <a:srgbClr val="A4A6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83"/>
            <p:cNvSpPr>
              <a:spLocks/>
            </p:cNvSpPr>
            <p:nvPr/>
          </p:nvSpPr>
          <p:spPr bwMode="auto">
            <a:xfrm>
              <a:off x="5203520" y="2554727"/>
              <a:ext cx="374356" cy="106959"/>
            </a:xfrm>
            <a:custGeom>
              <a:avLst/>
              <a:gdLst>
                <a:gd name="T0" fmla="*/ 0 w 322"/>
                <a:gd name="T1" fmla="*/ 76 h 92"/>
                <a:gd name="T2" fmla="*/ 320 w 322"/>
                <a:gd name="T3" fmla="*/ 0 h 92"/>
                <a:gd name="T4" fmla="*/ 322 w 322"/>
                <a:gd name="T5" fmla="*/ 16 h 92"/>
                <a:gd name="T6" fmla="*/ 4 w 322"/>
                <a:gd name="T7" fmla="*/ 92 h 92"/>
                <a:gd name="T8" fmla="*/ 0 w 322"/>
                <a:gd name="T9" fmla="*/ 76 h 92"/>
              </a:gdLst>
              <a:ahLst/>
              <a:cxnLst>
                <a:cxn ang="0">
                  <a:pos x="T0" y="T1"/>
                </a:cxn>
                <a:cxn ang="0">
                  <a:pos x="T2" y="T3"/>
                </a:cxn>
                <a:cxn ang="0">
                  <a:pos x="T4" y="T5"/>
                </a:cxn>
                <a:cxn ang="0">
                  <a:pos x="T6" y="T7"/>
                </a:cxn>
                <a:cxn ang="0">
                  <a:pos x="T8" y="T9"/>
                </a:cxn>
              </a:cxnLst>
              <a:rect l="0" t="0" r="r" b="b"/>
              <a:pathLst>
                <a:path w="322" h="92">
                  <a:moveTo>
                    <a:pt x="0" y="76"/>
                  </a:moveTo>
                  <a:lnTo>
                    <a:pt x="320" y="0"/>
                  </a:lnTo>
                  <a:lnTo>
                    <a:pt x="322" y="16"/>
                  </a:lnTo>
                  <a:lnTo>
                    <a:pt x="4" y="92"/>
                  </a:lnTo>
                  <a:lnTo>
                    <a:pt x="0" y="76"/>
                  </a:lnTo>
                  <a:close/>
                </a:path>
              </a:pathLst>
            </a:custGeom>
            <a:solidFill>
              <a:srgbClr val="A4A6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84"/>
            <p:cNvSpPr>
              <a:spLocks/>
            </p:cNvSpPr>
            <p:nvPr/>
          </p:nvSpPr>
          <p:spPr bwMode="auto">
            <a:xfrm>
              <a:off x="5212821" y="2587279"/>
              <a:ext cx="374356" cy="106959"/>
            </a:xfrm>
            <a:custGeom>
              <a:avLst/>
              <a:gdLst>
                <a:gd name="T0" fmla="*/ 0 w 322"/>
                <a:gd name="T1" fmla="*/ 78 h 92"/>
                <a:gd name="T2" fmla="*/ 318 w 322"/>
                <a:gd name="T3" fmla="*/ 0 h 92"/>
                <a:gd name="T4" fmla="*/ 322 w 322"/>
                <a:gd name="T5" fmla="*/ 16 h 92"/>
                <a:gd name="T6" fmla="*/ 4 w 322"/>
                <a:gd name="T7" fmla="*/ 92 h 92"/>
                <a:gd name="T8" fmla="*/ 0 w 322"/>
                <a:gd name="T9" fmla="*/ 78 h 92"/>
              </a:gdLst>
              <a:ahLst/>
              <a:cxnLst>
                <a:cxn ang="0">
                  <a:pos x="T0" y="T1"/>
                </a:cxn>
                <a:cxn ang="0">
                  <a:pos x="T2" y="T3"/>
                </a:cxn>
                <a:cxn ang="0">
                  <a:pos x="T4" y="T5"/>
                </a:cxn>
                <a:cxn ang="0">
                  <a:pos x="T6" y="T7"/>
                </a:cxn>
                <a:cxn ang="0">
                  <a:pos x="T8" y="T9"/>
                </a:cxn>
              </a:cxnLst>
              <a:rect l="0" t="0" r="r" b="b"/>
              <a:pathLst>
                <a:path w="322" h="92">
                  <a:moveTo>
                    <a:pt x="0" y="78"/>
                  </a:moveTo>
                  <a:lnTo>
                    <a:pt x="318" y="0"/>
                  </a:lnTo>
                  <a:lnTo>
                    <a:pt x="322" y="16"/>
                  </a:lnTo>
                  <a:lnTo>
                    <a:pt x="4" y="92"/>
                  </a:lnTo>
                  <a:lnTo>
                    <a:pt x="0" y="78"/>
                  </a:lnTo>
                  <a:close/>
                </a:path>
              </a:pathLst>
            </a:custGeom>
            <a:solidFill>
              <a:srgbClr val="A4A6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85"/>
            <p:cNvSpPr>
              <a:spLocks/>
            </p:cNvSpPr>
            <p:nvPr/>
          </p:nvSpPr>
          <p:spPr bwMode="auto">
            <a:xfrm>
              <a:off x="5219797" y="2622157"/>
              <a:ext cx="374356" cy="106959"/>
            </a:xfrm>
            <a:custGeom>
              <a:avLst/>
              <a:gdLst>
                <a:gd name="T0" fmla="*/ 0 w 322"/>
                <a:gd name="T1" fmla="*/ 76 h 92"/>
                <a:gd name="T2" fmla="*/ 320 w 322"/>
                <a:gd name="T3" fmla="*/ 0 h 92"/>
                <a:gd name="T4" fmla="*/ 322 w 322"/>
                <a:gd name="T5" fmla="*/ 16 h 92"/>
                <a:gd name="T6" fmla="*/ 4 w 322"/>
                <a:gd name="T7" fmla="*/ 92 h 92"/>
                <a:gd name="T8" fmla="*/ 0 w 322"/>
                <a:gd name="T9" fmla="*/ 76 h 92"/>
              </a:gdLst>
              <a:ahLst/>
              <a:cxnLst>
                <a:cxn ang="0">
                  <a:pos x="T0" y="T1"/>
                </a:cxn>
                <a:cxn ang="0">
                  <a:pos x="T2" y="T3"/>
                </a:cxn>
                <a:cxn ang="0">
                  <a:pos x="T4" y="T5"/>
                </a:cxn>
                <a:cxn ang="0">
                  <a:pos x="T6" y="T7"/>
                </a:cxn>
                <a:cxn ang="0">
                  <a:pos x="T8" y="T9"/>
                </a:cxn>
              </a:cxnLst>
              <a:rect l="0" t="0" r="r" b="b"/>
              <a:pathLst>
                <a:path w="322" h="92">
                  <a:moveTo>
                    <a:pt x="0" y="76"/>
                  </a:moveTo>
                  <a:lnTo>
                    <a:pt x="320" y="0"/>
                  </a:lnTo>
                  <a:lnTo>
                    <a:pt x="322" y="16"/>
                  </a:lnTo>
                  <a:lnTo>
                    <a:pt x="4" y="92"/>
                  </a:lnTo>
                  <a:lnTo>
                    <a:pt x="0" y="76"/>
                  </a:lnTo>
                  <a:close/>
                </a:path>
              </a:pathLst>
            </a:custGeom>
            <a:solidFill>
              <a:srgbClr val="A4A6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86"/>
            <p:cNvSpPr>
              <a:spLocks/>
            </p:cNvSpPr>
            <p:nvPr/>
          </p:nvSpPr>
          <p:spPr bwMode="auto">
            <a:xfrm>
              <a:off x="5229098" y="2654710"/>
              <a:ext cx="374356" cy="109284"/>
            </a:xfrm>
            <a:custGeom>
              <a:avLst/>
              <a:gdLst>
                <a:gd name="T0" fmla="*/ 0 w 322"/>
                <a:gd name="T1" fmla="*/ 78 h 94"/>
                <a:gd name="T2" fmla="*/ 318 w 322"/>
                <a:gd name="T3" fmla="*/ 0 h 94"/>
                <a:gd name="T4" fmla="*/ 322 w 322"/>
                <a:gd name="T5" fmla="*/ 16 h 94"/>
                <a:gd name="T6" fmla="*/ 4 w 322"/>
                <a:gd name="T7" fmla="*/ 94 h 94"/>
                <a:gd name="T8" fmla="*/ 0 w 322"/>
                <a:gd name="T9" fmla="*/ 78 h 94"/>
              </a:gdLst>
              <a:ahLst/>
              <a:cxnLst>
                <a:cxn ang="0">
                  <a:pos x="T0" y="T1"/>
                </a:cxn>
                <a:cxn ang="0">
                  <a:pos x="T2" y="T3"/>
                </a:cxn>
                <a:cxn ang="0">
                  <a:pos x="T4" y="T5"/>
                </a:cxn>
                <a:cxn ang="0">
                  <a:pos x="T6" y="T7"/>
                </a:cxn>
                <a:cxn ang="0">
                  <a:pos x="T8" y="T9"/>
                </a:cxn>
              </a:cxnLst>
              <a:rect l="0" t="0" r="r" b="b"/>
              <a:pathLst>
                <a:path w="322" h="94">
                  <a:moveTo>
                    <a:pt x="0" y="78"/>
                  </a:moveTo>
                  <a:lnTo>
                    <a:pt x="318" y="0"/>
                  </a:lnTo>
                  <a:lnTo>
                    <a:pt x="322" y="16"/>
                  </a:lnTo>
                  <a:lnTo>
                    <a:pt x="4" y="94"/>
                  </a:lnTo>
                  <a:lnTo>
                    <a:pt x="0" y="78"/>
                  </a:lnTo>
                  <a:close/>
                </a:path>
              </a:pathLst>
            </a:custGeom>
            <a:solidFill>
              <a:srgbClr val="A4A6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87"/>
            <p:cNvSpPr>
              <a:spLocks/>
            </p:cNvSpPr>
            <p:nvPr/>
          </p:nvSpPr>
          <p:spPr bwMode="auto">
            <a:xfrm>
              <a:off x="5236073" y="2733767"/>
              <a:ext cx="190666" cy="62780"/>
            </a:xfrm>
            <a:custGeom>
              <a:avLst/>
              <a:gdLst>
                <a:gd name="T0" fmla="*/ 0 w 164"/>
                <a:gd name="T1" fmla="*/ 38 h 54"/>
                <a:gd name="T2" fmla="*/ 160 w 164"/>
                <a:gd name="T3" fmla="*/ 0 h 54"/>
                <a:gd name="T4" fmla="*/ 164 w 164"/>
                <a:gd name="T5" fmla="*/ 16 h 54"/>
                <a:gd name="T6" fmla="*/ 4 w 164"/>
                <a:gd name="T7" fmla="*/ 54 h 54"/>
                <a:gd name="T8" fmla="*/ 0 w 164"/>
                <a:gd name="T9" fmla="*/ 38 h 54"/>
              </a:gdLst>
              <a:ahLst/>
              <a:cxnLst>
                <a:cxn ang="0">
                  <a:pos x="T0" y="T1"/>
                </a:cxn>
                <a:cxn ang="0">
                  <a:pos x="T2" y="T3"/>
                </a:cxn>
                <a:cxn ang="0">
                  <a:pos x="T4" y="T5"/>
                </a:cxn>
                <a:cxn ang="0">
                  <a:pos x="T6" y="T7"/>
                </a:cxn>
                <a:cxn ang="0">
                  <a:pos x="T8" y="T9"/>
                </a:cxn>
              </a:cxnLst>
              <a:rect l="0" t="0" r="r" b="b"/>
              <a:pathLst>
                <a:path w="164" h="54">
                  <a:moveTo>
                    <a:pt x="0" y="38"/>
                  </a:moveTo>
                  <a:lnTo>
                    <a:pt x="160" y="0"/>
                  </a:lnTo>
                  <a:lnTo>
                    <a:pt x="164" y="16"/>
                  </a:lnTo>
                  <a:lnTo>
                    <a:pt x="4" y="54"/>
                  </a:lnTo>
                  <a:lnTo>
                    <a:pt x="0" y="38"/>
                  </a:lnTo>
                  <a:close/>
                </a:path>
              </a:pathLst>
            </a:custGeom>
            <a:solidFill>
              <a:srgbClr val="A4A6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88"/>
            <p:cNvSpPr>
              <a:spLocks/>
            </p:cNvSpPr>
            <p:nvPr/>
          </p:nvSpPr>
          <p:spPr bwMode="auto">
            <a:xfrm>
              <a:off x="5108187" y="2829100"/>
              <a:ext cx="297625" cy="151138"/>
            </a:xfrm>
            <a:custGeom>
              <a:avLst/>
              <a:gdLst>
                <a:gd name="T0" fmla="*/ 14 w 256"/>
                <a:gd name="T1" fmla="*/ 46 h 130"/>
                <a:gd name="T2" fmla="*/ 14 w 256"/>
                <a:gd name="T3" fmla="*/ 46 h 130"/>
                <a:gd name="T4" fmla="*/ 78 w 256"/>
                <a:gd name="T5" fmla="*/ 22 h 130"/>
                <a:gd name="T6" fmla="*/ 140 w 256"/>
                <a:gd name="T7" fmla="*/ 0 h 130"/>
                <a:gd name="T8" fmla="*/ 140 w 256"/>
                <a:gd name="T9" fmla="*/ 0 h 130"/>
                <a:gd name="T10" fmla="*/ 162 w 256"/>
                <a:gd name="T11" fmla="*/ 12 h 130"/>
                <a:gd name="T12" fmla="*/ 184 w 256"/>
                <a:gd name="T13" fmla="*/ 26 h 130"/>
                <a:gd name="T14" fmla="*/ 208 w 256"/>
                <a:gd name="T15" fmla="*/ 42 h 130"/>
                <a:gd name="T16" fmla="*/ 230 w 256"/>
                <a:gd name="T17" fmla="*/ 60 h 130"/>
                <a:gd name="T18" fmla="*/ 248 w 256"/>
                <a:gd name="T19" fmla="*/ 76 h 130"/>
                <a:gd name="T20" fmla="*/ 254 w 256"/>
                <a:gd name="T21" fmla="*/ 84 h 130"/>
                <a:gd name="T22" fmla="*/ 256 w 256"/>
                <a:gd name="T23" fmla="*/ 90 h 130"/>
                <a:gd name="T24" fmla="*/ 256 w 256"/>
                <a:gd name="T25" fmla="*/ 96 h 130"/>
                <a:gd name="T26" fmla="*/ 254 w 256"/>
                <a:gd name="T27" fmla="*/ 102 h 130"/>
                <a:gd name="T28" fmla="*/ 254 w 256"/>
                <a:gd name="T29" fmla="*/ 102 h 130"/>
                <a:gd name="T30" fmla="*/ 246 w 256"/>
                <a:gd name="T31" fmla="*/ 106 h 130"/>
                <a:gd name="T32" fmla="*/ 238 w 256"/>
                <a:gd name="T33" fmla="*/ 108 h 130"/>
                <a:gd name="T34" fmla="*/ 230 w 256"/>
                <a:gd name="T35" fmla="*/ 110 h 130"/>
                <a:gd name="T36" fmla="*/ 220 w 256"/>
                <a:gd name="T37" fmla="*/ 110 h 130"/>
                <a:gd name="T38" fmla="*/ 198 w 256"/>
                <a:gd name="T39" fmla="*/ 108 h 130"/>
                <a:gd name="T40" fmla="*/ 176 w 256"/>
                <a:gd name="T41" fmla="*/ 102 h 130"/>
                <a:gd name="T42" fmla="*/ 136 w 256"/>
                <a:gd name="T43" fmla="*/ 90 h 130"/>
                <a:gd name="T44" fmla="*/ 120 w 256"/>
                <a:gd name="T45" fmla="*/ 84 h 130"/>
                <a:gd name="T46" fmla="*/ 120 w 256"/>
                <a:gd name="T47" fmla="*/ 84 h 130"/>
                <a:gd name="T48" fmla="*/ 60 w 256"/>
                <a:gd name="T49" fmla="*/ 110 h 130"/>
                <a:gd name="T50" fmla="*/ 20 w 256"/>
                <a:gd name="T51" fmla="*/ 124 h 130"/>
                <a:gd name="T52" fmla="*/ 6 w 256"/>
                <a:gd name="T53" fmla="*/ 130 h 130"/>
                <a:gd name="T54" fmla="*/ 0 w 256"/>
                <a:gd name="T55" fmla="*/ 130 h 130"/>
                <a:gd name="T56" fmla="*/ 0 w 256"/>
                <a:gd name="T57" fmla="*/ 130 h 130"/>
                <a:gd name="T58" fmla="*/ 2 w 256"/>
                <a:gd name="T59" fmla="*/ 114 h 130"/>
                <a:gd name="T60" fmla="*/ 6 w 256"/>
                <a:gd name="T61" fmla="*/ 86 h 130"/>
                <a:gd name="T62" fmla="*/ 14 w 256"/>
                <a:gd name="T63" fmla="*/ 46 h 130"/>
                <a:gd name="T64" fmla="*/ 14 w 256"/>
                <a:gd name="T65" fmla="*/ 4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6" h="130">
                  <a:moveTo>
                    <a:pt x="14" y="46"/>
                  </a:moveTo>
                  <a:lnTo>
                    <a:pt x="14" y="46"/>
                  </a:lnTo>
                  <a:lnTo>
                    <a:pt x="78" y="22"/>
                  </a:lnTo>
                  <a:lnTo>
                    <a:pt x="140" y="0"/>
                  </a:lnTo>
                  <a:lnTo>
                    <a:pt x="140" y="0"/>
                  </a:lnTo>
                  <a:lnTo>
                    <a:pt x="162" y="12"/>
                  </a:lnTo>
                  <a:lnTo>
                    <a:pt x="184" y="26"/>
                  </a:lnTo>
                  <a:lnTo>
                    <a:pt x="208" y="42"/>
                  </a:lnTo>
                  <a:lnTo>
                    <a:pt x="230" y="60"/>
                  </a:lnTo>
                  <a:lnTo>
                    <a:pt x="248" y="76"/>
                  </a:lnTo>
                  <a:lnTo>
                    <a:pt x="254" y="84"/>
                  </a:lnTo>
                  <a:lnTo>
                    <a:pt x="256" y="90"/>
                  </a:lnTo>
                  <a:lnTo>
                    <a:pt x="256" y="96"/>
                  </a:lnTo>
                  <a:lnTo>
                    <a:pt x="254" y="102"/>
                  </a:lnTo>
                  <a:lnTo>
                    <a:pt x="254" y="102"/>
                  </a:lnTo>
                  <a:lnTo>
                    <a:pt x="246" y="106"/>
                  </a:lnTo>
                  <a:lnTo>
                    <a:pt x="238" y="108"/>
                  </a:lnTo>
                  <a:lnTo>
                    <a:pt x="230" y="110"/>
                  </a:lnTo>
                  <a:lnTo>
                    <a:pt x="220" y="110"/>
                  </a:lnTo>
                  <a:lnTo>
                    <a:pt x="198" y="108"/>
                  </a:lnTo>
                  <a:lnTo>
                    <a:pt x="176" y="102"/>
                  </a:lnTo>
                  <a:lnTo>
                    <a:pt x="136" y="90"/>
                  </a:lnTo>
                  <a:lnTo>
                    <a:pt x="120" y="84"/>
                  </a:lnTo>
                  <a:lnTo>
                    <a:pt x="120" y="84"/>
                  </a:lnTo>
                  <a:lnTo>
                    <a:pt x="60" y="110"/>
                  </a:lnTo>
                  <a:lnTo>
                    <a:pt x="20" y="124"/>
                  </a:lnTo>
                  <a:lnTo>
                    <a:pt x="6" y="130"/>
                  </a:lnTo>
                  <a:lnTo>
                    <a:pt x="0" y="130"/>
                  </a:lnTo>
                  <a:lnTo>
                    <a:pt x="0" y="130"/>
                  </a:lnTo>
                  <a:lnTo>
                    <a:pt x="2" y="114"/>
                  </a:lnTo>
                  <a:lnTo>
                    <a:pt x="6" y="86"/>
                  </a:lnTo>
                  <a:lnTo>
                    <a:pt x="14" y="46"/>
                  </a:lnTo>
                  <a:lnTo>
                    <a:pt x="14" y="46"/>
                  </a:lnTo>
                  <a:close/>
                </a:path>
              </a:pathLst>
            </a:custGeom>
            <a:solidFill>
              <a:srgbClr val="E3B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89"/>
            <p:cNvSpPr>
              <a:spLocks/>
            </p:cNvSpPr>
            <p:nvPr/>
          </p:nvSpPr>
          <p:spPr bwMode="auto">
            <a:xfrm>
              <a:off x="4787311" y="2750043"/>
              <a:ext cx="676632" cy="1004484"/>
            </a:xfrm>
            <a:custGeom>
              <a:avLst/>
              <a:gdLst>
                <a:gd name="T0" fmla="*/ 136 w 582"/>
                <a:gd name="T1" fmla="*/ 456 h 864"/>
                <a:gd name="T2" fmla="*/ 140 w 582"/>
                <a:gd name="T3" fmla="*/ 432 h 864"/>
                <a:gd name="T4" fmla="*/ 146 w 582"/>
                <a:gd name="T5" fmla="*/ 292 h 864"/>
                <a:gd name="T6" fmla="*/ 152 w 582"/>
                <a:gd name="T7" fmla="*/ 212 h 864"/>
                <a:gd name="T8" fmla="*/ 162 w 582"/>
                <a:gd name="T9" fmla="*/ 168 h 864"/>
                <a:gd name="T10" fmla="*/ 176 w 582"/>
                <a:gd name="T11" fmla="*/ 136 h 864"/>
                <a:gd name="T12" fmla="*/ 184 w 582"/>
                <a:gd name="T13" fmla="*/ 128 h 864"/>
                <a:gd name="T14" fmla="*/ 368 w 582"/>
                <a:gd name="T15" fmla="*/ 14 h 864"/>
                <a:gd name="T16" fmla="*/ 400 w 582"/>
                <a:gd name="T17" fmla="*/ 0 h 864"/>
                <a:gd name="T18" fmla="*/ 414 w 582"/>
                <a:gd name="T19" fmla="*/ 2 h 864"/>
                <a:gd name="T20" fmla="*/ 488 w 582"/>
                <a:gd name="T21" fmla="*/ 18 h 864"/>
                <a:gd name="T22" fmla="*/ 570 w 582"/>
                <a:gd name="T23" fmla="*/ 40 h 864"/>
                <a:gd name="T24" fmla="*/ 582 w 582"/>
                <a:gd name="T25" fmla="*/ 46 h 864"/>
                <a:gd name="T26" fmla="*/ 580 w 582"/>
                <a:gd name="T27" fmla="*/ 54 h 864"/>
                <a:gd name="T28" fmla="*/ 566 w 582"/>
                <a:gd name="T29" fmla="*/ 66 h 864"/>
                <a:gd name="T30" fmla="*/ 538 w 582"/>
                <a:gd name="T31" fmla="*/ 84 h 864"/>
                <a:gd name="T32" fmla="*/ 518 w 582"/>
                <a:gd name="T33" fmla="*/ 90 h 864"/>
                <a:gd name="T34" fmla="*/ 478 w 582"/>
                <a:gd name="T35" fmla="*/ 94 h 864"/>
                <a:gd name="T36" fmla="*/ 436 w 582"/>
                <a:gd name="T37" fmla="*/ 92 h 864"/>
                <a:gd name="T38" fmla="*/ 404 w 582"/>
                <a:gd name="T39" fmla="*/ 96 h 864"/>
                <a:gd name="T40" fmla="*/ 392 w 582"/>
                <a:gd name="T41" fmla="*/ 104 h 864"/>
                <a:gd name="T42" fmla="*/ 382 w 582"/>
                <a:gd name="T43" fmla="*/ 118 h 864"/>
                <a:gd name="T44" fmla="*/ 356 w 582"/>
                <a:gd name="T45" fmla="*/ 156 h 864"/>
                <a:gd name="T46" fmla="*/ 334 w 582"/>
                <a:gd name="T47" fmla="*/ 200 h 864"/>
                <a:gd name="T48" fmla="*/ 328 w 582"/>
                <a:gd name="T49" fmla="*/ 230 h 864"/>
                <a:gd name="T50" fmla="*/ 332 w 582"/>
                <a:gd name="T51" fmla="*/ 246 h 864"/>
                <a:gd name="T52" fmla="*/ 336 w 582"/>
                <a:gd name="T53" fmla="*/ 252 h 864"/>
                <a:gd name="T54" fmla="*/ 352 w 582"/>
                <a:gd name="T55" fmla="*/ 260 h 864"/>
                <a:gd name="T56" fmla="*/ 372 w 582"/>
                <a:gd name="T57" fmla="*/ 258 h 864"/>
                <a:gd name="T58" fmla="*/ 394 w 582"/>
                <a:gd name="T59" fmla="*/ 248 h 864"/>
                <a:gd name="T60" fmla="*/ 476 w 582"/>
                <a:gd name="T61" fmla="*/ 334 h 864"/>
                <a:gd name="T62" fmla="*/ 468 w 582"/>
                <a:gd name="T63" fmla="*/ 352 h 864"/>
                <a:gd name="T64" fmla="*/ 462 w 582"/>
                <a:gd name="T65" fmla="*/ 370 h 864"/>
                <a:gd name="T66" fmla="*/ 454 w 582"/>
                <a:gd name="T67" fmla="*/ 394 h 864"/>
                <a:gd name="T68" fmla="*/ 440 w 582"/>
                <a:gd name="T69" fmla="*/ 418 h 864"/>
                <a:gd name="T70" fmla="*/ 396 w 582"/>
                <a:gd name="T71" fmla="*/ 460 h 864"/>
                <a:gd name="T72" fmla="*/ 350 w 582"/>
                <a:gd name="T73" fmla="*/ 492 h 864"/>
                <a:gd name="T74" fmla="*/ 320 w 582"/>
                <a:gd name="T75" fmla="*/ 514 h 864"/>
                <a:gd name="T76" fmla="*/ 314 w 582"/>
                <a:gd name="T77" fmla="*/ 520 h 864"/>
                <a:gd name="T78" fmla="*/ 284 w 582"/>
                <a:gd name="T79" fmla="*/ 576 h 864"/>
                <a:gd name="T80" fmla="*/ 154 w 582"/>
                <a:gd name="T81" fmla="*/ 864 h 864"/>
                <a:gd name="T82" fmla="*/ 0 w 582"/>
                <a:gd name="T83" fmla="*/ 634 h 864"/>
                <a:gd name="T84" fmla="*/ 110 w 582"/>
                <a:gd name="T85" fmla="*/ 498 h 864"/>
                <a:gd name="T86" fmla="*/ 136 w 582"/>
                <a:gd name="T87" fmla="*/ 456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82" h="864">
                  <a:moveTo>
                    <a:pt x="136" y="456"/>
                  </a:moveTo>
                  <a:lnTo>
                    <a:pt x="136" y="456"/>
                  </a:lnTo>
                  <a:lnTo>
                    <a:pt x="138" y="446"/>
                  </a:lnTo>
                  <a:lnTo>
                    <a:pt x="140" y="432"/>
                  </a:lnTo>
                  <a:lnTo>
                    <a:pt x="142" y="394"/>
                  </a:lnTo>
                  <a:lnTo>
                    <a:pt x="146" y="292"/>
                  </a:lnTo>
                  <a:lnTo>
                    <a:pt x="150" y="236"/>
                  </a:lnTo>
                  <a:lnTo>
                    <a:pt x="152" y="212"/>
                  </a:lnTo>
                  <a:lnTo>
                    <a:pt x="156" y="188"/>
                  </a:lnTo>
                  <a:lnTo>
                    <a:pt x="162" y="168"/>
                  </a:lnTo>
                  <a:lnTo>
                    <a:pt x="168" y="150"/>
                  </a:lnTo>
                  <a:lnTo>
                    <a:pt x="176" y="136"/>
                  </a:lnTo>
                  <a:lnTo>
                    <a:pt x="184" y="128"/>
                  </a:lnTo>
                  <a:lnTo>
                    <a:pt x="184" y="128"/>
                  </a:lnTo>
                  <a:lnTo>
                    <a:pt x="314" y="44"/>
                  </a:lnTo>
                  <a:lnTo>
                    <a:pt x="368" y="14"/>
                  </a:lnTo>
                  <a:lnTo>
                    <a:pt x="386" y="4"/>
                  </a:lnTo>
                  <a:lnTo>
                    <a:pt x="400" y="0"/>
                  </a:lnTo>
                  <a:lnTo>
                    <a:pt x="400" y="0"/>
                  </a:lnTo>
                  <a:lnTo>
                    <a:pt x="414" y="2"/>
                  </a:lnTo>
                  <a:lnTo>
                    <a:pt x="436" y="6"/>
                  </a:lnTo>
                  <a:lnTo>
                    <a:pt x="488" y="18"/>
                  </a:lnTo>
                  <a:lnTo>
                    <a:pt x="570" y="40"/>
                  </a:lnTo>
                  <a:lnTo>
                    <a:pt x="570" y="40"/>
                  </a:lnTo>
                  <a:lnTo>
                    <a:pt x="578" y="42"/>
                  </a:lnTo>
                  <a:lnTo>
                    <a:pt x="582" y="46"/>
                  </a:lnTo>
                  <a:lnTo>
                    <a:pt x="582" y="50"/>
                  </a:lnTo>
                  <a:lnTo>
                    <a:pt x="580" y="54"/>
                  </a:lnTo>
                  <a:lnTo>
                    <a:pt x="576" y="60"/>
                  </a:lnTo>
                  <a:lnTo>
                    <a:pt x="566" y="66"/>
                  </a:lnTo>
                  <a:lnTo>
                    <a:pt x="538" y="84"/>
                  </a:lnTo>
                  <a:lnTo>
                    <a:pt x="538" y="84"/>
                  </a:lnTo>
                  <a:lnTo>
                    <a:pt x="528" y="88"/>
                  </a:lnTo>
                  <a:lnTo>
                    <a:pt x="518" y="90"/>
                  </a:lnTo>
                  <a:lnTo>
                    <a:pt x="498" y="92"/>
                  </a:lnTo>
                  <a:lnTo>
                    <a:pt x="478" y="94"/>
                  </a:lnTo>
                  <a:lnTo>
                    <a:pt x="456" y="92"/>
                  </a:lnTo>
                  <a:lnTo>
                    <a:pt x="436" y="92"/>
                  </a:lnTo>
                  <a:lnTo>
                    <a:pt x="418" y="92"/>
                  </a:lnTo>
                  <a:lnTo>
                    <a:pt x="404" y="96"/>
                  </a:lnTo>
                  <a:lnTo>
                    <a:pt x="398" y="100"/>
                  </a:lnTo>
                  <a:lnTo>
                    <a:pt x="392" y="104"/>
                  </a:lnTo>
                  <a:lnTo>
                    <a:pt x="392" y="104"/>
                  </a:lnTo>
                  <a:lnTo>
                    <a:pt x="382" y="118"/>
                  </a:lnTo>
                  <a:lnTo>
                    <a:pt x="370" y="134"/>
                  </a:lnTo>
                  <a:lnTo>
                    <a:pt x="356" y="156"/>
                  </a:lnTo>
                  <a:lnTo>
                    <a:pt x="344" y="178"/>
                  </a:lnTo>
                  <a:lnTo>
                    <a:pt x="334" y="200"/>
                  </a:lnTo>
                  <a:lnTo>
                    <a:pt x="328" y="220"/>
                  </a:lnTo>
                  <a:lnTo>
                    <a:pt x="328" y="230"/>
                  </a:lnTo>
                  <a:lnTo>
                    <a:pt x="328" y="238"/>
                  </a:lnTo>
                  <a:lnTo>
                    <a:pt x="332" y="246"/>
                  </a:lnTo>
                  <a:lnTo>
                    <a:pt x="336" y="252"/>
                  </a:lnTo>
                  <a:lnTo>
                    <a:pt x="336" y="252"/>
                  </a:lnTo>
                  <a:lnTo>
                    <a:pt x="342" y="258"/>
                  </a:lnTo>
                  <a:lnTo>
                    <a:pt x="352" y="260"/>
                  </a:lnTo>
                  <a:lnTo>
                    <a:pt x="362" y="260"/>
                  </a:lnTo>
                  <a:lnTo>
                    <a:pt x="372" y="258"/>
                  </a:lnTo>
                  <a:lnTo>
                    <a:pt x="384" y="254"/>
                  </a:lnTo>
                  <a:lnTo>
                    <a:pt x="394" y="248"/>
                  </a:lnTo>
                  <a:lnTo>
                    <a:pt x="418" y="236"/>
                  </a:lnTo>
                  <a:lnTo>
                    <a:pt x="476" y="334"/>
                  </a:lnTo>
                  <a:lnTo>
                    <a:pt x="476" y="334"/>
                  </a:lnTo>
                  <a:lnTo>
                    <a:pt x="468" y="352"/>
                  </a:lnTo>
                  <a:lnTo>
                    <a:pt x="462" y="370"/>
                  </a:lnTo>
                  <a:lnTo>
                    <a:pt x="462" y="370"/>
                  </a:lnTo>
                  <a:lnTo>
                    <a:pt x="460" y="384"/>
                  </a:lnTo>
                  <a:lnTo>
                    <a:pt x="454" y="394"/>
                  </a:lnTo>
                  <a:lnTo>
                    <a:pt x="448" y="406"/>
                  </a:lnTo>
                  <a:lnTo>
                    <a:pt x="440" y="418"/>
                  </a:lnTo>
                  <a:lnTo>
                    <a:pt x="420" y="440"/>
                  </a:lnTo>
                  <a:lnTo>
                    <a:pt x="396" y="460"/>
                  </a:lnTo>
                  <a:lnTo>
                    <a:pt x="372" y="476"/>
                  </a:lnTo>
                  <a:lnTo>
                    <a:pt x="350" y="492"/>
                  </a:lnTo>
                  <a:lnTo>
                    <a:pt x="332" y="504"/>
                  </a:lnTo>
                  <a:lnTo>
                    <a:pt x="320" y="514"/>
                  </a:lnTo>
                  <a:lnTo>
                    <a:pt x="320" y="514"/>
                  </a:lnTo>
                  <a:lnTo>
                    <a:pt x="314" y="520"/>
                  </a:lnTo>
                  <a:lnTo>
                    <a:pt x="306" y="534"/>
                  </a:lnTo>
                  <a:lnTo>
                    <a:pt x="284" y="576"/>
                  </a:lnTo>
                  <a:lnTo>
                    <a:pt x="228" y="696"/>
                  </a:lnTo>
                  <a:lnTo>
                    <a:pt x="154" y="864"/>
                  </a:lnTo>
                  <a:lnTo>
                    <a:pt x="0" y="634"/>
                  </a:lnTo>
                  <a:lnTo>
                    <a:pt x="0" y="634"/>
                  </a:lnTo>
                  <a:lnTo>
                    <a:pt x="64" y="558"/>
                  </a:lnTo>
                  <a:lnTo>
                    <a:pt x="110" y="498"/>
                  </a:lnTo>
                  <a:lnTo>
                    <a:pt x="128" y="474"/>
                  </a:lnTo>
                  <a:lnTo>
                    <a:pt x="136" y="456"/>
                  </a:lnTo>
                  <a:lnTo>
                    <a:pt x="136" y="456"/>
                  </a:lnTo>
                  <a:close/>
                </a:path>
              </a:pathLst>
            </a:custGeom>
            <a:solidFill>
              <a:srgbClr val="F5CA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90"/>
            <p:cNvSpPr>
              <a:spLocks/>
            </p:cNvSpPr>
            <p:nvPr/>
          </p:nvSpPr>
          <p:spPr bwMode="auto">
            <a:xfrm>
              <a:off x="4971001" y="3040692"/>
              <a:ext cx="25577" cy="23252"/>
            </a:xfrm>
            <a:custGeom>
              <a:avLst/>
              <a:gdLst>
                <a:gd name="T0" fmla="*/ 0 w 22"/>
                <a:gd name="T1" fmla="*/ 8 h 20"/>
                <a:gd name="T2" fmla="*/ 4 w 22"/>
                <a:gd name="T3" fmla="*/ 18 h 20"/>
                <a:gd name="T4" fmla="*/ 8 w 22"/>
                <a:gd name="T5" fmla="*/ 20 h 20"/>
                <a:gd name="T6" fmla="*/ 20 w 22"/>
                <a:gd name="T7" fmla="*/ 16 h 20"/>
                <a:gd name="T8" fmla="*/ 22 w 22"/>
                <a:gd name="T9" fmla="*/ 12 h 20"/>
                <a:gd name="T10" fmla="*/ 20 w 22"/>
                <a:gd name="T11" fmla="*/ 2 h 20"/>
                <a:gd name="T12" fmla="*/ 16 w 22"/>
                <a:gd name="T13" fmla="*/ 0 h 20"/>
                <a:gd name="T14" fmla="*/ 2 w 22"/>
                <a:gd name="T15" fmla="*/ 4 h 20"/>
                <a:gd name="T16" fmla="*/ 0 w 22"/>
                <a:gd name="T1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0">
                  <a:moveTo>
                    <a:pt x="0" y="8"/>
                  </a:moveTo>
                  <a:lnTo>
                    <a:pt x="4" y="18"/>
                  </a:lnTo>
                  <a:lnTo>
                    <a:pt x="8" y="20"/>
                  </a:lnTo>
                  <a:lnTo>
                    <a:pt x="20" y="16"/>
                  </a:lnTo>
                  <a:lnTo>
                    <a:pt x="22" y="12"/>
                  </a:lnTo>
                  <a:lnTo>
                    <a:pt x="20" y="2"/>
                  </a:lnTo>
                  <a:lnTo>
                    <a:pt x="16" y="0"/>
                  </a:lnTo>
                  <a:lnTo>
                    <a:pt x="2" y="4"/>
                  </a:lnTo>
                  <a:lnTo>
                    <a:pt x="0" y="8"/>
                  </a:lnTo>
                  <a:close/>
                </a:path>
              </a:pathLst>
            </a:custGeom>
            <a:solidFill>
              <a:srgbClr val="A3A5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91"/>
            <p:cNvSpPr>
              <a:spLocks/>
            </p:cNvSpPr>
            <p:nvPr/>
          </p:nvSpPr>
          <p:spPr bwMode="auto">
            <a:xfrm>
              <a:off x="5654608" y="2794222"/>
              <a:ext cx="37203" cy="13951"/>
            </a:xfrm>
            <a:custGeom>
              <a:avLst/>
              <a:gdLst>
                <a:gd name="T0" fmla="*/ 18 w 32"/>
                <a:gd name="T1" fmla="*/ 8 h 12"/>
                <a:gd name="T2" fmla="*/ 18 w 32"/>
                <a:gd name="T3" fmla="*/ 8 h 12"/>
                <a:gd name="T4" fmla="*/ 28 w 32"/>
                <a:gd name="T5" fmla="*/ 4 h 12"/>
                <a:gd name="T6" fmla="*/ 30 w 32"/>
                <a:gd name="T7" fmla="*/ 2 h 12"/>
                <a:gd name="T8" fmla="*/ 32 w 32"/>
                <a:gd name="T9" fmla="*/ 0 h 12"/>
                <a:gd name="T10" fmla="*/ 32 w 32"/>
                <a:gd name="T11" fmla="*/ 0 h 12"/>
                <a:gd name="T12" fmla="*/ 30 w 32"/>
                <a:gd name="T13" fmla="*/ 0 h 12"/>
                <a:gd name="T14" fmla="*/ 26 w 32"/>
                <a:gd name="T15" fmla="*/ 0 h 12"/>
                <a:gd name="T16" fmla="*/ 14 w 32"/>
                <a:gd name="T17" fmla="*/ 2 h 12"/>
                <a:gd name="T18" fmla="*/ 14 w 32"/>
                <a:gd name="T19" fmla="*/ 2 h 12"/>
                <a:gd name="T20" fmla="*/ 4 w 32"/>
                <a:gd name="T21" fmla="*/ 8 h 12"/>
                <a:gd name="T22" fmla="*/ 2 w 32"/>
                <a:gd name="T23" fmla="*/ 10 h 12"/>
                <a:gd name="T24" fmla="*/ 0 w 32"/>
                <a:gd name="T25" fmla="*/ 12 h 12"/>
                <a:gd name="T26" fmla="*/ 0 w 32"/>
                <a:gd name="T27" fmla="*/ 12 h 12"/>
                <a:gd name="T28" fmla="*/ 2 w 32"/>
                <a:gd name="T29" fmla="*/ 12 h 12"/>
                <a:gd name="T30" fmla="*/ 6 w 32"/>
                <a:gd name="T31" fmla="*/ 12 h 12"/>
                <a:gd name="T32" fmla="*/ 18 w 32"/>
                <a:gd name="T33" fmla="*/ 8 h 12"/>
                <a:gd name="T34" fmla="*/ 18 w 32"/>
                <a:gd name="T35"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12">
                  <a:moveTo>
                    <a:pt x="18" y="8"/>
                  </a:moveTo>
                  <a:lnTo>
                    <a:pt x="18" y="8"/>
                  </a:lnTo>
                  <a:lnTo>
                    <a:pt x="28" y="4"/>
                  </a:lnTo>
                  <a:lnTo>
                    <a:pt x="30" y="2"/>
                  </a:lnTo>
                  <a:lnTo>
                    <a:pt x="32" y="0"/>
                  </a:lnTo>
                  <a:lnTo>
                    <a:pt x="32" y="0"/>
                  </a:lnTo>
                  <a:lnTo>
                    <a:pt x="30" y="0"/>
                  </a:lnTo>
                  <a:lnTo>
                    <a:pt x="26" y="0"/>
                  </a:lnTo>
                  <a:lnTo>
                    <a:pt x="14" y="2"/>
                  </a:lnTo>
                  <a:lnTo>
                    <a:pt x="14" y="2"/>
                  </a:lnTo>
                  <a:lnTo>
                    <a:pt x="4" y="8"/>
                  </a:lnTo>
                  <a:lnTo>
                    <a:pt x="2" y="10"/>
                  </a:lnTo>
                  <a:lnTo>
                    <a:pt x="0" y="12"/>
                  </a:lnTo>
                  <a:lnTo>
                    <a:pt x="0" y="12"/>
                  </a:lnTo>
                  <a:lnTo>
                    <a:pt x="2" y="12"/>
                  </a:lnTo>
                  <a:lnTo>
                    <a:pt x="6" y="12"/>
                  </a:lnTo>
                  <a:lnTo>
                    <a:pt x="18" y="8"/>
                  </a:lnTo>
                  <a:lnTo>
                    <a:pt x="18" y="8"/>
                  </a:lnTo>
                  <a:close/>
                </a:path>
              </a:pathLst>
            </a:custGeom>
            <a:solidFill>
              <a:srgbClr val="201D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92"/>
            <p:cNvSpPr>
              <a:spLocks/>
            </p:cNvSpPr>
            <p:nvPr/>
          </p:nvSpPr>
          <p:spPr bwMode="auto">
            <a:xfrm>
              <a:off x="4984952" y="2796547"/>
              <a:ext cx="644079" cy="272048"/>
            </a:xfrm>
            <a:custGeom>
              <a:avLst/>
              <a:gdLst>
                <a:gd name="T0" fmla="*/ 292 w 554"/>
                <a:gd name="T1" fmla="*/ 152 h 234"/>
                <a:gd name="T2" fmla="*/ 292 w 554"/>
                <a:gd name="T3" fmla="*/ 152 h 234"/>
                <a:gd name="T4" fmla="*/ 374 w 554"/>
                <a:gd name="T5" fmla="*/ 120 h 234"/>
                <a:gd name="T6" fmla="*/ 446 w 554"/>
                <a:gd name="T7" fmla="*/ 92 h 234"/>
                <a:gd name="T8" fmla="*/ 506 w 554"/>
                <a:gd name="T9" fmla="*/ 64 h 234"/>
                <a:gd name="T10" fmla="*/ 554 w 554"/>
                <a:gd name="T11" fmla="*/ 38 h 234"/>
                <a:gd name="T12" fmla="*/ 540 w 554"/>
                <a:gd name="T13" fmla="*/ 0 h 234"/>
                <a:gd name="T14" fmla="*/ 540 w 554"/>
                <a:gd name="T15" fmla="*/ 0 h 234"/>
                <a:gd name="T16" fmla="*/ 488 w 554"/>
                <a:gd name="T17" fmla="*/ 12 h 234"/>
                <a:gd name="T18" fmla="*/ 424 w 554"/>
                <a:gd name="T19" fmla="*/ 32 h 234"/>
                <a:gd name="T20" fmla="*/ 348 w 554"/>
                <a:gd name="T21" fmla="*/ 54 h 234"/>
                <a:gd name="T22" fmla="*/ 268 w 554"/>
                <a:gd name="T23" fmla="*/ 84 h 234"/>
                <a:gd name="T24" fmla="*/ 268 w 554"/>
                <a:gd name="T25" fmla="*/ 84 h 234"/>
                <a:gd name="T26" fmla="*/ 186 w 554"/>
                <a:gd name="T27" fmla="*/ 114 h 234"/>
                <a:gd name="T28" fmla="*/ 112 w 554"/>
                <a:gd name="T29" fmla="*/ 146 h 234"/>
                <a:gd name="T30" fmla="*/ 50 w 554"/>
                <a:gd name="T31" fmla="*/ 174 h 234"/>
                <a:gd name="T32" fmla="*/ 2 w 554"/>
                <a:gd name="T33" fmla="*/ 198 h 234"/>
                <a:gd name="T34" fmla="*/ 2 w 554"/>
                <a:gd name="T35" fmla="*/ 198 h 234"/>
                <a:gd name="T36" fmla="*/ 2 w 554"/>
                <a:gd name="T37" fmla="*/ 200 h 234"/>
                <a:gd name="T38" fmla="*/ 0 w 554"/>
                <a:gd name="T39" fmla="*/ 202 h 234"/>
                <a:gd name="T40" fmla="*/ 0 w 554"/>
                <a:gd name="T41" fmla="*/ 208 h 234"/>
                <a:gd name="T42" fmla="*/ 2 w 554"/>
                <a:gd name="T43" fmla="*/ 220 h 234"/>
                <a:gd name="T44" fmla="*/ 2 w 554"/>
                <a:gd name="T45" fmla="*/ 220 h 234"/>
                <a:gd name="T46" fmla="*/ 8 w 554"/>
                <a:gd name="T47" fmla="*/ 228 h 234"/>
                <a:gd name="T48" fmla="*/ 12 w 554"/>
                <a:gd name="T49" fmla="*/ 234 h 234"/>
                <a:gd name="T50" fmla="*/ 16 w 554"/>
                <a:gd name="T51" fmla="*/ 234 h 234"/>
                <a:gd name="T52" fmla="*/ 16 w 554"/>
                <a:gd name="T53" fmla="*/ 234 h 234"/>
                <a:gd name="T54" fmla="*/ 68 w 554"/>
                <a:gd name="T55" fmla="*/ 222 h 234"/>
                <a:gd name="T56" fmla="*/ 134 w 554"/>
                <a:gd name="T57" fmla="*/ 204 h 234"/>
                <a:gd name="T58" fmla="*/ 210 w 554"/>
                <a:gd name="T59" fmla="*/ 180 h 234"/>
                <a:gd name="T60" fmla="*/ 292 w 554"/>
                <a:gd name="T61" fmla="*/ 152 h 234"/>
                <a:gd name="T62" fmla="*/ 292 w 554"/>
                <a:gd name="T63" fmla="*/ 15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4" h="234">
                  <a:moveTo>
                    <a:pt x="292" y="152"/>
                  </a:moveTo>
                  <a:lnTo>
                    <a:pt x="292" y="152"/>
                  </a:lnTo>
                  <a:lnTo>
                    <a:pt x="374" y="120"/>
                  </a:lnTo>
                  <a:lnTo>
                    <a:pt x="446" y="92"/>
                  </a:lnTo>
                  <a:lnTo>
                    <a:pt x="506" y="64"/>
                  </a:lnTo>
                  <a:lnTo>
                    <a:pt x="554" y="38"/>
                  </a:lnTo>
                  <a:lnTo>
                    <a:pt x="540" y="0"/>
                  </a:lnTo>
                  <a:lnTo>
                    <a:pt x="540" y="0"/>
                  </a:lnTo>
                  <a:lnTo>
                    <a:pt x="488" y="12"/>
                  </a:lnTo>
                  <a:lnTo>
                    <a:pt x="424" y="32"/>
                  </a:lnTo>
                  <a:lnTo>
                    <a:pt x="348" y="54"/>
                  </a:lnTo>
                  <a:lnTo>
                    <a:pt x="268" y="84"/>
                  </a:lnTo>
                  <a:lnTo>
                    <a:pt x="268" y="84"/>
                  </a:lnTo>
                  <a:lnTo>
                    <a:pt x="186" y="114"/>
                  </a:lnTo>
                  <a:lnTo>
                    <a:pt x="112" y="146"/>
                  </a:lnTo>
                  <a:lnTo>
                    <a:pt x="50" y="174"/>
                  </a:lnTo>
                  <a:lnTo>
                    <a:pt x="2" y="198"/>
                  </a:lnTo>
                  <a:lnTo>
                    <a:pt x="2" y="198"/>
                  </a:lnTo>
                  <a:lnTo>
                    <a:pt x="2" y="200"/>
                  </a:lnTo>
                  <a:lnTo>
                    <a:pt x="0" y="202"/>
                  </a:lnTo>
                  <a:lnTo>
                    <a:pt x="0" y="208"/>
                  </a:lnTo>
                  <a:lnTo>
                    <a:pt x="2" y="220"/>
                  </a:lnTo>
                  <a:lnTo>
                    <a:pt x="2" y="220"/>
                  </a:lnTo>
                  <a:lnTo>
                    <a:pt x="8" y="228"/>
                  </a:lnTo>
                  <a:lnTo>
                    <a:pt x="12" y="234"/>
                  </a:lnTo>
                  <a:lnTo>
                    <a:pt x="16" y="234"/>
                  </a:lnTo>
                  <a:lnTo>
                    <a:pt x="16" y="234"/>
                  </a:lnTo>
                  <a:lnTo>
                    <a:pt x="68" y="222"/>
                  </a:lnTo>
                  <a:lnTo>
                    <a:pt x="134" y="204"/>
                  </a:lnTo>
                  <a:lnTo>
                    <a:pt x="210" y="180"/>
                  </a:lnTo>
                  <a:lnTo>
                    <a:pt x="292" y="152"/>
                  </a:lnTo>
                  <a:lnTo>
                    <a:pt x="292" y="152"/>
                  </a:lnTo>
                  <a:close/>
                </a:path>
              </a:pathLst>
            </a:custGeom>
            <a:solidFill>
              <a:srgbClr val="4244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93"/>
            <p:cNvSpPr>
              <a:spLocks/>
            </p:cNvSpPr>
            <p:nvPr/>
          </p:nvSpPr>
          <p:spPr bwMode="auto">
            <a:xfrm>
              <a:off x="4989603" y="2873278"/>
              <a:ext cx="292975" cy="195316"/>
            </a:xfrm>
            <a:custGeom>
              <a:avLst/>
              <a:gdLst>
                <a:gd name="T0" fmla="*/ 18 w 252"/>
                <a:gd name="T1" fmla="*/ 122 h 168"/>
                <a:gd name="T2" fmla="*/ 16 w 252"/>
                <a:gd name="T3" fmla="*/ 122 h 168"/>
                <a:gd name="T4" fmla="*/ 16 w 252"/>
                <a:gd name="T5" fmla="*/ 122 h 168"/>
                <a:gd name="T6" fmla="*/ 14 w 252"/>
                <a:gd name="T7" fmla="*/ 116 h 168"/>
                <a:gd name="T8" fmla="*/ 14 w 252"/>
                <a:gd name="T9" fmla="*/ 112 h 168"/>
                <a:gd name="T10" fmla="*/ 14 w 252"/>
                <a:gd name="T11" fmla="*/ 112 h 168"/>
                <a:gd name="T12" fmla="*/ 20 w 252"/>
                <a:gd name="T13" fmla="*/ 108 h 168"/>
                <a:gd name="T14" fmla="*/ 36 w 252"/>
                <a:gd name="T15" fmla="*/ 100 h 168"/>
                <a:gd name="T16" fmla="*/ 80 w 252"/>
                <a:gd name="T17" fmla="*/ 80 h 168"/>
                <a:gd name="T18" fmla="*/ 130 w 252"/>
                <a:gd name="T19" fmla="*/ 60 h 168"/>
                <a:gd name="T20" fmla="*/ 166 w 252"/>
                <a:gd name="T21" fmla="*/ 46 h 168"/>
                <a:gd name="T22" fmla="*/ 166 w 252"/>
                <a:gd name="T23" fmla="*/ 46 h 168"/>
                <a:gd name="T24" fmla="*/ 194 w 252"/>
                <a:gd name="T25" fmla="*/ 38 h 168"/>
                <a:gd name="T26" fmla="*/ 214 w 252"/>
                <a:gd name="T27" fmla="*/ 32 h 168"/>
                <a:gd name="T28" fmla="*/ 224 w 252"/>
                <a:gd name="T29" fmla="*/ 28 h 168"/>
                <a:gd name="T30" fmla="*/ 232 w 252"/>
                <a:gd name="T31" fmla="*/ 22 h 168"/>
                <a:gd name="T32" fmla="*/ 242 w 252"/>
                <a:gd name="T33" fmla="*/ 12 h 168"/>
                <a:gd name="T34" fmla="*/ 252 w 252"/>
                <a:gd name="T35" fmla="*/ 0 h 168"/>
                <a:gd name="T36" fmla="*/ 252 w 252"/>
                <a:gd name="T37" fmla="*/ 0 h 168"/>
                <a:gd name="T38" fmla="*/ 128 w 252"/>
                <a:gd name="T39" fmla="*/ 52 h 168"/>
                <a:gd name="T40" fmla="*/ 4 w 252"/>
                <a:gd name="T41" fmla="*/ 104 h 168"/>
                <a:gd name="T42" fmla="*/ 4 w 252"/>
                <a:gd name="T43" fmla="*/ 104 h 168"/>
                <a:gd name="T44" fmla="*/ 0 w 252"/>
                <a:gd name="T45" fmla="*/ 110 h 168"/>
                <a:gd name="T46" fmla="*/ 0 w 252"/>
                <a:gd name="T47" fmla="*/ 116 h 168"/>
                <a:gd name="T48" fmla="*/ 4 w 252"/>
                <a:gd name="T49" fmla="*/ 128 h 168"/>
                <a:gd name="T50" fmla="*/ 18 w 252"/>
                <a:gd name="T51" fmla="*/ 168 h 168"/>
                <a:gd name="T52" fmla="*/ 18 w 252"/>
                <a:gd name="T53" fmla="*/ 168 h 168"/>
                <a:gd name="T54" fmla="*/ 32 w 252"/>
                <a:gd name="T55" fmla="*/ 164 h 168"/>
                <a:gd name="T56" fmla="*/ 20 w 252"/>
                <a:gd name="T57" fmla="*/ 128 h 168"/>
                <a:gd name="T58" fmla="*/ 18 w 252"/>
                <a:gd name="T59" fmla="*/ 12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2" h="168">
                  <a:moveTo>
                    <a:pt x="18" y="122"/>
                  </a:moveTo>
                  <a:lnTo>
                    <a:pt x="16" y="122"/>
                  </a:lnTo>
                  <a:lnTo>
                    <a:pt x="16" y="122"/>
                  </a:lnTo>
                  <a:lnTo>
                    <a:pt x="14" y="116"/>
                  </a:lnTo>
                  <a:lnTo>
                    <a:pt x="14" y="112"/>
                  </a:lnTo>
                  <a:lnTo>
                    <a:pt x="14" y="112"/>
                  </a:lnTo>
                  <a:lnTo>
                    <a:pt x="20" y="108"/>
                  </a:lnTo>
                  <a:lnTo>
                    <a:pt x="36" y="100"/>
                  </a:lnTo>
                  <a:lnTo>
                    <a:pt x="80" y="80"/>
                  </a:lnTo>
                  <a:lnTo>
                    <a:pt x="130" y="60"/>
                  </a:lnTo>
                  <a:lnTo>
                    <a:pt x="166" y="46"/>
                  </a:lnTo>
                  <a:lnTo>
                    <a:pt x="166" y="46"/>
                  </a:lnTo>
                  <a:lnTo>
                    <a:pt x="194" y="38"/>
                  </a:lnTo>
                  <a:lnTo>
                    <a:pt x="214" y="32"/>
                  </a:lnTo>
                  <a:lnTo>
                    <a:pt x="224" y="28"/>
                  </a:lnTo>
                  <a:lnTo>
                    <a:pt x="232" y="22"/>
                  </a:lnTo>
                  <a:lnTo>
                    <a:pt x="242" y="12"/>
                  </a:lnTo>
                  <a:lnTo>
                    <a:pt x="252" y="0"/>
                  </a:lnTo>
                  <a:lnTo>
                    <a:pt x="252" y="0"/>
                  </a:lnTo>
                  <a:lnTo>
                    <a:pt x="128" y="52"/>
                  </a:lnTo>
                  <a:lnTo>
                    <a:pt x="4" y="104"/>
                  </a:lnTo>
                  <a:lnTo>
                    <a:pt x="4" y="104"/>
                  </a:lnTo>
                  <a:lnTo>
                    <a:pt x="0" y="110"/>
                  </a:lnTo>
                  <a:lnTo>
                    <a:pt x="0" y="116"/>
                  </a:lnTo>
                  <a:lnTo>
                    <a:pt x="4" y="128"/>
                  </a:lnTo>
                  <a:lnTo>
                    <a:pt x="18" y="168"/>
                  </a:lnTo>
                  <a:lnTo>
                    <a:pt x="18" y="168"/>
                  </a:lnTo>
                  <a:lnTo>
                    <a:pt x="32" y="164"/>
                  </a:lnTo>
                  <a:lnTo>
                    <a:pt x="20" y="128"/>
                  </a:lnTo>
                  <a:lnTo>
                    <a:pt x="18" y="122"/>
                  </a:lnTo>
                  <a:close/>
                </a:path>
              </a:pathLst>
            </a:custGeom>
            <a:solidFill>
              <a:srgbClr val="8283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94"/>
            <p:cNvSpPr>
              <a:spLocks/>
            </p:cNvSpPr>
            <p:nvPr/>
          </p:nvSpPr>
          <p:spPr bwMode="auto">
            <a:xfrm>
              <a:off x="5322105" y="2877929"/>
              <a:ext cx="44179" cy="86032"/>
            </a:xfrm>
            <a:custGeom>
              <a:avLst/>
              <a:gdLst>
                <a:gd name="T0" fmla="*/ 26 w 38"/>
                <a:gd name="T1" fmla="*/ 74 h 74"/>
                <a:gd name="T2" fmla="*/ 26 w 38"/>
                <a:gd name="T3" fmla="*/ 74 h 74"/>
                <a:gd name="T4" fmla="*/ 38 w 38"/>
                <a:gd name="T5" fmla="*/ 68 h 74"/>
                <a:gd name="T6" fmla="*/ 14 w 38"/>
                <a:gd name="T7" fmla="*/ 0 h 74"/>
                <a:gd name="T8" fmla="*/ 14 w 38"/>
                <a:gd name="T9" fmla="*/ 0 h 74"/>
                <a:gd name="T10" fmla="*/ 0 w 38"/>
                <a:gd name="T11" fmla="*/ 6 h 74"/>
                <a:gd name="T12" fmla="*/ 26 w 38"/>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38" h="74">
                  <a:moveTo>
                    <a:pt x="26" y="74"/>
                  </a:moveTo>
                  <a:lnTo>
                    <a:pt x="26" y="74"/>
                  </a:lnTo>
                  <a:lnTo>
                    <a:pt x="38" y="68"/>
                  </a:lnTo>
                  <a:lnTo>
                    <a:pt x="14" y="0"/>
                  </a:lnTo>
                  <a:lnTo>
                    <a:pt x="14" y="0"/>
                  </a:lnTo>
                  <a:lnTo>
                    <a:pt x="0" y="6"/>
                  </a:lnTo>
                  <a:lnTo>
                    <a:pt x="26" y="74"/>
                  </a:lnTo>
                  <a:close/>
                </a:path>
              </a:pathLst>
            </a:custGeom>
            <a:solidFill>
              <a:srgbClr val="A3A5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95"/>
            <p:cNvSpPr>
              <a:spLocks/>
            </p:cNvSpPr>
            <p:nvPr/>
          </p:nvSpPr>
          <p:spPr bwMode="auto">
            <a:xfrm>
              <a:off x="5612755" y="2789571"/>
              <a:ext cx="69756" cy="51154"/>
            </a:xfrm>
            <a:custGeom>
              <a:avLst/>
              <a:gdLst>
                <a:gd name="T0" fmla="*/ 14 w 60"/>
                <a:gd name="T1" fmla="*/ 44 h 44"/>
                <a:gd name="T2" fmla="*/ 14 w 60"/>
                <a:gd name="T3" fmla="*/ 44 h 44"/>
                <a:gd name="T4" fmla="*/ 44 w 60"/>
                <a:gd name="T5" fmla="*/ 28 h 44"/>
                <a:gd name="T6" fmla="*/ 54 w 60"/>
                <a:gd name="T7" fmla="*/ 20 h 44"/>
                <a:gd name="T8" fmla="*/ 60 w 60"/>
                <a:gd name="T9" fmla="*/ 14 h 44"/>
                <a:gd name="T10" fmla="*/ 56 w 60"/>
                <a:gd name="T11" fmla="*/ 2 h 44"/>
                <a:gd name="T12" fmla="*/ 56 w 60"/>
                <a:gd name="T13" fmla="*/ 2 h 44"/>
                <a:gd name="T14" fmla="*/ 46 w 60"/>
                <a:gd name="T15" fmla="*/ 0 h 44"/>
                <a:gd name="T16" fmla="*/ 34 w 60"/>
                <a:gd name="T17" fmla="*/ 2 h 44"/>
                <a:gd name="T18" fmla="*/ 0 w 60"/>
                <a:gd name="T19" fmla="*/ 6 h 44"/>
                <a:gd name="T20" fmla="*/ 14 w 60"/>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44">
                  <a:moveTo>
                    <a:pt x="14" y="44"/>
                  </a:moveTo>
                  <a:lnTo>
                    <a:pt x="14" y="44"/>
                  </a:lnTo>
                  <a:lnTo>
                    <a:pt x="44" y="28"/>
                  </a:lnTo>
                  <a:lnTo>
                    <a:pt x="54" y="20"/>
                  </a:lnTo>
                  <a:lnTo>
                    <a:pt x="60" y="14"/>
                  </a:lnTo>
                  <a:lnTo>
                    <a:pt x="56" y="2"/>
                  </a:lnTo>
                  <a:lnTo>
                    <a:pt x="56" y="2"/>
                  </a:lnTo>
                  <a:lnTo>
                    <a:pt x="46" y="0"/>
                  </a:lnTo>
                  <a:lnTo>
                    <a:pt x="34" y="2"/>
                  </a:lnTo>
                  <a:lnTo>
                    <a:pt x="0" y="6"/>
                  </a:lnTo>
                  <a:lnTo>
                    <a:pt x="14" y="44"/>
                  </a:lnTo>
                  <a:close/>
                </a:path>
              </a:pathLst>
            </a:custGeom>
            <a:solidFill>
              <a:srgbClr val="A3A5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96"/>
            <p:cNvSpPr>
              <a:spLocks/>
            </p:cNvSpPr>
            <p:nvPr/>
          </p:nvSpPr>
          <p:spPr bwMode="auto">
            <a:xfrm>
              <a:off x="5273276" y="2863978"/>
              <a:ext cx="202292" cy="372031"/>
            </a:xfrm>
            <a:custGeom>
              <a:avLst/>
              <a:gdLst>
                <a:gd name="T0" fmla="*/ 50 w 174"/>
                <a:gd name="T1" fmla="*/ 98 h 320"/>
                <a:gd name="T2" fmla="*/ 50 w 174"/>
                <a:gd name="T3" fmla="*/ 98 h 320"/>
                <a:gd name="T4" fmla="*/ 54 w 174"/>
                <a:gd name="T5" fmla="*/ 92 h 320"/>
                <a:gd name="T6" fmla="*/ 58 w 174"/>
                <a:gd name="T7" fmla="*/ 86 h 320"/>
                <a:gd name="T8" fmla="*/ 62 w 174"/>
                <a:gd name="T9" fmla="*/ 72 h 320"/>
                <a:gd name="T10" fmla="*/ 70 w 174"/>
                <a:gd name="T11" fmla="*/ 54 h 320"/>
                <a:gd name="T12" fmla="*/ 76 w 174"/>
                <a:gd name="T13" fmla="*/ 44 h 320"/>
                <a:gd name="T14" fmla="*/ 86 w 174"/>
                <a:gd name="T15" fmla="*/ 30 h 320"/>
                <a:gd name="T16" fmla="*/ 86 w 174"/>
                <a:gd name="T17" fmla="*/ 30 h 320"/>
                <a:gd name="T18" fmla="*/ 92 w 174"/>
                <a:gd name="T19" fmla="*/ 24 h 320"/>
                <a:gd name="T20" fmla="*/ 100 w 174"/>
                <a:gd name="T21" fmla="*/ 18 h 320"/>
                <a:gd name="T22" fmla="*/ 116 w 174"/>
                <a:gd name="T23" fmla="*/ 10 h 320"/>
                <a:gd name="T24" fmla="*/ 132 w 174"/>
                <a:gd name="T25" fmla="*/ 4 h 320"/>
                <a:gd name="T26" fmla="*/ 148 w 174"/>
                <a:gd name="T27" fmla="*/ 0 h 320"/>
                <a:gd name="T28" fmla="*/ 162 w 174"/>
                <a:gd name="T29" fmla="*/ 2 h 320"/>
                <a:gd name="T30" fmla="*/ 166 w 174"/>
                <a:gd name="T31" fmla="*/ 2 h 320"/>
                <a:gd name="T32" fmla="*/ 170 w 174"/>
                <a:gd name="T33" fmla="*/ 6 h 320"/>
                <a:gd name="T34" fmla="*/ 172 w 174"/>
                <a:gd name="T35" fmla="*/ 8 h 320"/>
                <a:gd name="T36" fmla="*/ 174 w 174"/>
                <a:gd name="T37" fmla="*/ 14 h 320"/>
                <a:gd name="T38" fmla="*/ 172 w 174"/>
                <a:gd name="T39" fmla="*/ 18 h 320"/>
                <a:gd name="T40" fmla="*/ 168 w 174"/>
                <a:gd name="T41" fmla="*/ 24 h 320"/>
                <a:gd name="T42" fmla="*/ 168 w 174"/>
                <a:gd name="T43" fmla="*/ 24 h 320"/>
                <a:gd name="T44" fmla="*/ 162 w 174"/>
                <a:gd name="T45" fmla="*/ 56 h 320"/>
                <a:gd name="T46" fmla="*/ 158 w 174"/>
                <a:gd name="T47" fmla="*/ 82 h 320"/>
                <a:gd name="T48" fmla="*/ 154 w 174"/>
                <a:gd name="T49" fmla="*/ 104 h 320"/>
                <a:gd name="T50" fmla="*/ 152 w 174"/>
                <a:gd name="T51" fmla="*/ 114 h 320"/>
                <a:gd name="T52" fmla="*/ 148 w 174"/>
                <a:gd name="T53" fmla="*/ 122 h 320"/>
                <a:gd name="T54" fmla="*/ 148 w 174"/>
                <a:gd name="T55" fmla="*/ 122 h 320"/>
                <a:gd name="T56" fmla="*/ 116 w 174"/>
                <a:gd name="T57" fmla="*/ 180 h 320"/>
                <a:gd name="T58" fmla="*/ 78 w 174"/>
                <a:gd name="T59" fmla="*/ 244 h 320"/>
                <a:gd name="T60" fmla="*/ 60 w 174"/>
                <a:gd name="T61" fmla="*/ 272 h 320"/>
                <a:gd name="T62" fmla="*/ 44 w 174"/>
                <a:gd name="T63" fmla="*/ 296 h 320"/>
                <a:gd name="T64" fmla="*/ 32 w 174"/>
                <a:gd name="T65" fmla="*/ 312 h 320"/>
                <a:gd name="T66" fmla="*/ 26 w 174"/>
                <a:gd name="T67" fmla="*/ 318 h 320"/>
                <a:gd name="T68" fmla="*/ 22 w 174"/>
                <a:gd name="T69" fmla="*/ 320 h 320"/>
                <a:gd name="T70" fmla="*/ 22 w 174"/>
                <a:gd name="T71" fmla="*/ 320 h 320"/>
                <a:gd name="T72" fmla="*/ 18 w 174"/>
                <a:gd name="T73" fmla="*/ 318 h 320"/>
                <a:gd name="T74" fmla="*/ 16 w 174"/>
                <a:gd name="T75" fmla="*/ 314 h 320"/>
                <a:gd name="T76" fmla="*/ 14 w 174"/>
                <a:gd name="T77" fmla="*/ 308 h 320"/>
                <a:gd name="T78" fmla="*/ 12 w 174"/>
                <a:gd name="T79" fmla="*/ 300 h 320"/>
                <a:gd name="T80" fmla="*/ 12 w 174"/>
                <a:gd name="T81" fmla="*/ 276 h 320"/>
                <a:gd name="T82" fmla="*/ 12 w 174"/>
                <a:gd name="T83" fmla="*/ 248 h 320"/>
                <a:gd name="T84" fmla="*/ 14 w 174"/>
                <a:gd name="T85" fmla="*/ 218 h 320"/>
                <a:gd name="T86" fmla="*/ 12 w 174"/>
                <a:gd name="T87" fmla="*/ 188 h 320"/>
                <a:gd name="T88" fmla="*/ 8 w 174"/>
                <a:gd name="T89" fmla="*/ 160 h 320"/>
                <a:gd name="T90" fmla="*/ 6 w 174"/>
                <a:gd name="T91" fmla="*/ 148 h 320"/>
                <a:gd name="T92" fmla="*/ 0 w 174"/>
                <a:gd name="T93" fmla="*/ 138 h 320"/>
                <a:gd name="T94" fmla="*/ 0 w 174"/>
                <a:gd name="T95" fmla="*/ 138 h 320"/>
                <a:gd name="T96" fmla="*/ 18 w 174"/>
                <a:gd name="T97" fmla="*/ 126 h 320"/>
                <a:gd name="T98" fmla="*/ 32 w 174"/>
                <a:gd name="T99" fmla="*/ 116 h 320"/>
                <a:gd name="T100" fmla="*/ 50 w 174"/>
                <a:gd name="T101" fmla="*/ 98 h 320"/>
                <a:gd name="T102" fmla="*/ 50 w 174"/>
                <a:gd name="T103" fmla="*/ 9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4" h="320">
                  <a:moveTo>
                    <a:pt x="50" y="98"/>
                  </a:moveTo>
                  <a:lnTo>
                    <a:pt x="50" y="98"/>
                  </a:lnTo>
                  <a:lnTo>
                    <a:pt x="54" y="92"/>
                  </a:lnTo>
                  <a:lnTo>
                    <a:pt x="58" y="86"/>
                  </a:lnTo>
                  <a:lnTo>
                    <a:pt x="62" y="72"/>
                  </a:lnTo>
                  <a:lnTo>
                    <a:pt x="70" y="54"/>
                  </a:lnTo>
                  <a:lnTo>
                    <a:pt x="76" y="44"/>
                  </a:lnTo>
                  <a:lnTo>
                    <a:pt x="86" y="30"/>
                  </a:lnTo>
                  <a:lnTo>
                    <a:pt x="86" y="30"/>
                  </a:lnTo>
                  <a:lnTo>
                    <a:pt x="92" y="24"/>
                  </a:lnTo>
                  <a:lnTo>
                    <a:pt x="100" y="18"/>
                  </a:lnTo>
                  <a:lnTo>
                    <a:pt x="116" y="10"/>
                  </a:lnTo>
                  <a:lnTo>
                    <a:pt x="132" y="4"/>
                  </a:lnTo>
                  <a:lnTo>
                    <a:pt x="148" y="0"/>
                  </a:lnTo>
                  <a:lnTo>
                    <a:pt x="162" y="2"/>
                  </a:lnTo>
                  <a:lnTo>
                    <a:pt x="166" y="2"/>
                  </a:lnTo>
                  <a:lnTo>
                    <a:pt x="170" y="6"/>
                  </a:lnTo>
                  <a:lnTo>
                    <a:pt x="172" y="8"/>
                  </a:lnTo>
                  <a:lnTo>
                    <a:pt x="174" y="14"/>
                  </a:lnTo>
                  <a:lnTo>
                    <a:pt x="172" y="18"/>
                  </a:lnTo>
                  <a:lnTo>
                    <a:pt x="168" y="24"/>
                  </a:lnTo>
                  <a:lnTo>
                    <a:pt x="168" y="24"/>
                  </a:lnTo>
                  <a:lnTo>
                    <a:pt x="162" y="56"/>
                  </a:lnTo>
                  <a:lnTo>
                    <a:pt x="158" y="82"/>
                  </a:lnTo>
                  <a:lnTo>
                    <a:pt x="154" y="104"/>
                  </a:lnTo>
                  <a:lnTo>
                    <a:pt x="152" y="114"/>
                  </a:lnTo>
                  <a:lnTo>
                    <a:pt x="148" y="122"/>
                  </a:lnTo>
                  <a:lnTo>
                    <a:pt x="148" y="122"/>
                  </a:lnTo>
                  <a:lnTo>
                    <a:pt x="116" y="180"/>
                  </a:lnTo>
                  <a:lnTo>
                    <a:pt x="78" y="244"/>
                  </a:lnTo>
                  <a:lnTo>
                    <a:pt x="60" y="272"/>
                  </a:lnTo>
                  <a:lnTo>
                    <a:pt x="44" y="296"/>
                  </a:lnTo>
                  <a:lnTo>
                    <a:pt x="32" y="312"/>
                  </a:lnTo>
                  <a:lnTo>
                    <a:pt x="26" y="318"/>
                  </a:lnTo>
                  <a:lnTo>
                    <a:pt x="22" y="320"/>
                  </a:lnTo>
                  <a:lnTo>
                    <a:pt x="22" y="320"/>
                  </a:lnTo>
                  <a:lnTo>
                    <a:pt x="18" y="318"/>
                  </a:lnTo>
                  <a:lnTo>
                    <a:pt x="16" y="314"/>
                  </a:lnTo>
                  <a:lnTo>
                    <a:pt x="14" y="308"/>
                  </a:lnTo>
                  <a:lnTo>
                    <a:pt x="12" y="300"/>
                  </a:lnTo>
                  <a:lnTo>
                    <a:pt x="12" y="276"/>
                  </a:lnTo>
                  <a:lnTo>
                    <a:pt x="12" y="248"/>
                  </a:lnTo>
                  <a:lnTo>
                    <a:pt x="14" y="218"/>
                  </a:lnTo>
                  <a:lnTo>
                    <a:pt x="12" y="188"/>
                  </a:lnTo>
                  <a:lnTo>
                    <a:pt x="8" y="160"/>
                  </a:lnTo>
                  <a:lnTo>
                    <a:pt x="6" y="148"/>
                  </a:lnTo>
                  <a:lnTo>
                    <a:pt x="0" y="138"/>
                  </a:lnTo>
                  <a:lnTo>
                    <a:pt x="0" y="138"/>
                  </a:lnTo>
                  <a:lnTo>
                    <a:pt x="18" y="126"/>
                  </a:lnTo>
                  <a:lnTo>
                    <a:pt x="32" y="116"/>
                  </a:lnTo>
                  <a:lnTo>
                    <a:pt x="50" y="98"/>
                  </a:lnTo>
                  <a:lnTo>
                    <a:pt x="50" y="98"/>
                  </a:lnTo>
                  <a:close/>
                </a:path>
              </a:pathLst>
            </a:custGeom>
            <a:solidFill>
              <a:srgbClr val="F5CA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97"/>
            <p:cNvSpPr>
              <a:spLocks/>
            </p:cNvSpPr>
            <p:nvPr/>
          </p:nvSpPr>
          <p:spPr bwMode="auto">
            <a:xfrm>
              <a:off x="6756752" y="1922273"/>
              <a:ext cx="318552" cy="288324"/>
            </a:xfrm>
            <a:custGeom>
              <a:avLst/>
              <a:gdLst>
                <a:gd name="T0" fmla="*/ 274 w 274"/>
                <a:gd name="T1" fmla="*/ 84 h 248"/>
                <a:gd name="T2" fmla="*/ 176 w 274"/>
                <a:gd name="T3" fmla="*/ 0 h 248"/>
                <a:gd name="T4" fmla="*/ 0 w 274"/>
                <a:gd name="T5" fmla="*/ 130 h 248"/>
                <a:gd name="T6" fmla="*/ 58 w 274"/>
                <a:gd name="T7" fmla="*/ 248 h 248"/>
                <a:gd name="T8" fmla="*/ 274 w 274"/>
                <a:gd name="T9" fmla="*/ 84 h 248"/>
              </a:gdLst>
              <a:ahLst/>
              <a:cxnLst>
                <a:cxn ang="0">
                  <a:pos x="T0" y="T1"/>
                </a:cxn>
                <a:cxn ang="0">
                  <a:pos x="T2" y="T3"/>
                </a:cxn>
                <a:cxn ang="0">
                  <a:pos x="T4" y="T5"/>
                </a:cxn>
                <a:cxn ang="0">
                  <a:pos x="T6" y="T7"/>
                </a:cxn>
                <a:cxn ang="0">
                  <a:pos x="T8" y="T9"/>
                </a:cxn>
              </a:cxnLst>
              <a:rect l="0" t="0" r="r" b="b"/>
              <a:pathLst>
                <a:path w="274" h="248">
                  <a:moveTo>
                    <a:pt x="274" y="84"/>
                  </a:moveTo>
                  <a:lnTo>
                    <a:pt x="176" y="0"/>
                  </a:lnTo>
                  <a:lnTo>
                    <a:pt x="0" y="130"/>
                  </a:lnTo>
                  <a:lnTo>
                    <a:pt x="58" y="248"/>
                  </a:lnTo>
                  <a:lnTo>
                    <a:pt x="274" y="84"/>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98"/>
            <p:cNvSpPr>
              <a:spLocks/>
            </p:cNvSpPr>
            <p:nvPr/>
          </p:nvSpPr>
          <p:spPr bwMode="auto">
            <a:xfrm>
              <a:off x="4115329" y="3284838"/>
              <a:ext cx="1378841" cy="2699552"/>
            </a:xfrm>
            <a:custGeom>
              <a:avLst/>
              <a:gdLst>
                <a:gd name="T0" fmla="*/ 1096 w 1186"/>
                <a:gd name="T1" fmla="*/ 1924 h 2322"/>
                <a:gd name="T2" fmla="*/ 916 w 1186"/>
                <a:gd name="T3" fmla="*/ 1976 h 2322"/>
                <a:gd name="T4" fmla="*/ 764 w 1186"/>
                <a:gd name="T5" fmla="*/ 2010 h 2322"/>
                <a:gd name="T6" fmla="*/ 636 w 1186"/>
                <a:gd name="T7" fmla="*/ 2026 h 2322"/>
                <a:gd name="T8" fmla="*/ 530 w 1186"/>
                <a:gd name="T9" fmla="*/ 2024 h 2322"/>
                <a:gd name="T10" fmla="*/ 448 w 1186"/>
                <a:gd name="T11" fmla="*/ 2010 h 2322"/>
                <a:gd name="T12" fmla="*/ 414 w 1186"/>
                <a:gd name="T13" fmla="*/ 1996 h 2322"/>
                <a:gd name="T14" fmla="*/ 384 w 1186"/>
                <a:gd name="T15" fmla="*/ 1980 h 2322"/>
                <a:gd name="T16" fmla="*/ 360 w 1186"/>
                <a:gd name="T17" fmla="*/ 1960 h 2322"/>
                <a:gd name="T18" fmla="*/ 340 w 1186"/>
                <a:gd name="T19" fmla="*/ 1938 h 2322"/>
                <a:gd name="T20" fmla="*/ 326 w 1186"/>
                <a:gd name="T21" fmla="*/ 1914 h 2322"/>
                <a:gd name="T22" fmla="*/ 314 w 1186"/>
                <a:gd name="T23" fmla="*/ 1886 h 2322"/>
                <a:gd name="T24" fmla="*/ 300 w 1186"/>
                <a:gd name="T25" fmla="*/ 1822 h 2322"/>
                <a:gd name="T26" fmla="*/ 296 w 1186"/>
                <a:gd name="T27" fmla="*/ 1750 h 2322"/>
                <a:gd name="T28" fmla="*/ 300 w 1186"/>
                <a:gd name="T29" fmla="*/ 1670 h 2322"/>
                <a:gd name="T30" fmla="*/ 312 w 1186"/>
                <a:gd name="T31" fmla="*/ 1584 h 2322"/>
                <a:gd name="T32" fmla="*/ 332 w 1186"/>
                <a:gd name="T33" fmla="*/ 1494 h 2322"/>
                <a:gd name="T34" fmla="*/ 390 w 1186"/>
                <a:gd name="T35" fmla="*/ 1298 h 2322"/>
                <a:gd name="T36" fmla="*/ 466 w 1186"/>
                <a:gd name="T37" fmla="*/ 1090 h 2322"/>
                <a:gd name="T38" fmla="*/ 558 w 1186"/>
                <a:gd name="T39" fmla="*/ 878 h 2322"/>
                <a:gd name="T40" fmla="*/ 702 w 1186"/>
                <a:gd name="T41" fmla="*/ 564 h 2322"/>
                <a:gd name="T42" fmla="*/ 798 w 1186"/>
                <a:gd name="T43" fmla="*/ 370 h 2322"/>
                <a:gd name="T44" fmla="*/ 916 w 1186"/>
                <a:gd name="T45" fmla="*/ 126 h 2322"/>
                <a:gd name="T46" fmla="*/ 646 w 1186"/>
                <a:gd name="T47" fmla="*/ 0 h 2322"/>
                <a:gd name="T48" fmla="*/ 530 w 1186"/>
                <a:gd name="T49" fmla="*/ 238 h 2322"/>
                <a:gd name="T50" fmla="*/ 426 w 1186"/>
                <a:gd name="T51" fmla="*/ 452 h 2322"/>
                <a:gd name="T52" fmla="*/ 320 w 1186"/>
                <a:gd name="T53" fmla="*/ 678 h 2322"/>
                <a:gd name="T54" fmla="*/ 218 w 1186"/>
                <a:gd name="T55" fmla="*/ 914 h 2322"/>
                <a:gd name="T56" fmla="*/ 128 w 1186"/>
                <a:gd name="T57" fmla="*/ 1148 h 2322"/>
                <a:gd name="T58" fmla="*/ 72 w 1186"/>
                <a:gd name="T59" fmla="*/ 1322 h 2322"/>
                <a:gd name="T60" fmla="*/ 44 w 1186"/>
                <a:gd name="T61" fmla="*/ 1436 h 2322"/>
                <a:gd name="T62" fmla="*/ 20 w 1186"/>
                <a:gd name="T63" fmla="*/ 1546 h 2322"/>
                <a:gd name="T64" fmla="*/ 6 w 1186"/>
                <a:gd name="T65" fmla="*/ 1650 h 2322"/>
                <a:gd name="T66" fmla="*/ 0 w 1186"/>
                <a:gd name="T67" fmla="*/ 1750 h 2322"/>
                <a:gd name="T68" fmla="*/ 4 w 1186"/>
                <a:gd name="T69" fmla="*/ 1846 h 2322"/>
                <a:gd name="T70" fmla="*/ 18 w 1186"/>
                <a:gd name="T71" fmla="*/ 1934 h 2322"/>
                <a:gd name="T72" fmla="*/ 30 w 1186"/>
                <a:gd name="T73" fmla="*/ 1976 h 2322"/>
                <a:gd name="T74" fmla="*/ 52 w 1186"/>
                <a:gd name="T75" fmla="*/ 2034 h 2322"/>
                <a:gd name="T76" fmla="*/ 80 w 1186"/>
                <a:gd name="T77" fmla="*/ 2088 h 2322"/>
                <a:gd name="T78" fmla="*/ 114 w 1186"/>
                <a:gd name="T79" fmla="*/ 2138 h 2322"/>
                <a:gd name="T80" fmla="*/ 152 w 1186"/>
                <a:gd name="T81" fmla="*/ 2182 h 2322"/>
                <a:gd name="T82" fmla="*/ 198 w 1186"/>
                <a:gd name="T83" fmla="*/ 2220 h 2322"/>
                <a:gd name="T84" fmla="*/ 250 w 1186"/>
                <a:gd name="T85" fmla="*/ 2252 h 2322"/>
                <a:gd name="T86" fmla="*/ 310 w 1186"/>
                <a:gd name="T87" fmla="*/ 2280 h 2322"/>
                <a:gd name="T88" fmla="*/ 376 w 1186"/>
                <a:gd name="T89" fmla="*/ 2300 h 2322"/>
                <a:gd name="T90" fmla="*/ 448 w 1186"/>
                <a:gd name="T91" fmla="*/ 2314 h 2322"/>
                <a:gd name="T92" fmla="*/ 530 w 1186"/>
                <a:gd name="T93" fmla="*/ 2322 h 2322"/>
                <a:gd name="T94" fmla="*/ 618 w 1186"/>
                <a:gd name="T95" fmla="*/ 2322 h 2322"/>
                <a:gd name="T96" fmla="*/ 714 w 1186"/>
                <a:gd name="T97" fmla="*/ 2316 h 2322"/>
                <a:gd name="T98" fmla="*/ 820 w 1186"/>
                <a:gd name="T99" fmla="*/ 2300 h 2322"/>
                <a:gd name="T100" fmla="*/ 932 w 1186"/>
                <a:gd name="T101" fmla="*/ 2278 h 2322"/>
                <a:gd name="T102" fmla="*/ 1054 w 1186"/>
                <a:gd name="T103" fmla="*/ 2248 h 2322"/>
                <a:gd name="T104" fmla="*/ 1186 w 1186"/>
                <a:gd name="T105" fmla="*/ 2208 h 2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86" h="2322">
                  <a:moveTo>
                    <a:pt x="1096" y="1924"/>
                  </a:moveTo>
                  <a:lnTo>
                    <a:pt x="1096" y="1924"/>
                  </a:lnTo>
                  <a:lnTo>
                    <a:pt x="1002" y="1952"/>
                  </a:lnTo>
                  <a:lnTo>
                    <a:pt x="916" y="1976"/>
                  </a:lnTo>
                  <a:lnTo>
                    <a:pt x="836" y="1996"/>
                  </a:lnTo>
                  <a:lnTo>
                    <a:pt x="764" y="2010"/>
                  </a:lnTo>
                  <a:lnTo>
                    <a:pt x="696" y="2020"/>
                  </a:lnTo>
                  <a:lnTo>
                    <a:pt x="636" y="2026"/>
                  </a:lnTo>
                  <a:lnTo>
                    <a:pt x="580" y="2028"/>
                  </a:lnTo>
                  <a:lnTo>
                    <a:pt x="530" y="2024"/>
                  </a:lnTo>
                  <a:lnTo>
                    <a:pt x="486" y="2018"/>
                  </a:lnTo>
                  <a:lnTo>
                    <a:pt x="448" y="2010"/>
                  </a:lnTo>
                  <a:lnTo>
                    <a:pt x="430" y="2004"/>
                  </a:lnTo>
                  <a:lnTo>
                    <a:pt x="414" y="1996"/>
                  </a:lnTo>
                  <a:lnTo>
                    <a:pt x="398" y="1988"/>
                  </a:lnTo>
                  <a:lnTo>
                    <a:pt x="384" y="1980"/>
                  </a:lnTo>
                  <a:lnTo>
                    <a:pt x="372" y="1970"/>
                  </a:lnTo>
                  <a:lnTo>
                    <a:pt x="360" y="1960"/>
                  </a:lnTo>
                  <a:lnTo>
                    <a:pt x="350" y="1950"/>
                  </a:lnTo>
                  <a:lnTo>
                    <a:pt x="340" y="1938"/>
                  </a:lnTo>
                  <a:lnTo>
                    <a:pt x="332" y="1926"/>
                  </a:lnTo>
                  <a:lnTo>
                    <a:pt x="326" y="1914"/>
                  </a:lnTo>
                  <a:lnTo>
                    <a:pt x="314" y="1886"/>
                  </a:lnTo>
                  <a:lnTo>
                    <a:pt x="314" y="1886"/>
                  </a:lnTo>
                  <a:lnTo>
                    <a:pt x="306" y="1854"/>
                  </a:lnTo>
                  <a:lnTo>
                    <a:pt x="300" y="1822"/>
                  </a:lnTo>
                  <a:lnTo>
                    <a:pt x="296" y="1786"/>
                  </a:lnTo>
                  <a:lnTo>
                    <a:pt x="296" y="1750"/>
                  </a:lnTo>
                  <a:lnTo>
                    <a:pt x="296" y="1710"/>
                  </a:lnTo>
                  <a:lnTo>
                    <a:pt x="300" y="1670"/>
                  </a:lnTo>
                  <a:lnTo>
                    <a:pt x="306" y="1628"/>
                  </a:lnTo>
                  <a:lnTo>
                    <a:pt x="312" y="1584"/>
                  </a:lnTo>
                  <a:lnTo>
                    <a:pt x="322" y="1540"/>
                  </a:lnTo>
                  <a:lnTo>
                    <a:pt x="332" y="1494"/>
                  </a:lnTo>
                  <a:lnTo>
                    <a:pt x="358" y="1398"/>
                  </a:lnTo>
                  <a:lnTo>
                    <a:pt x="390" y="1298"/>
                  </a:lnTo>
                  <a:lnTo>
                    <a:pt x="426" y="1196"/>
                  </a:lnTo>
                  <a:lnTo>
                    <a:pt x="466" y="1090"/>
                  </a:lnTo>
                  <a:lnTo>
                    <a:pt x="510" y="984"/>
                  </a:lnTo>
                  <a:lnTo>
                    <a:pt x="558" y="878"/>
                  </a:lnTo>
                  <a:lnTo>
                    <a:pt x="606" y="772"/>
                  </a:lnTo>
                  <a:lnTo>
                    <a:pt x="702" y="564"/>
                  </a:lnTo>
                  <a:lnTo>
                    <a:pt x="798" y="370"/>
                  </a:lnTo>
                  <a:lnTo>
                    <a:pt x="798" y="370"/>
                  </a:lnTo>
                  <a:lnTo>
                    <a:pt x="858" y="244"/>
                  </a:lnTo>
                  <a:lnTo>
                    <a:pt x="916" y="126"/>
                  </a:lnTo>
                  <a:lnTo>
                    <a:pt x="646" y="0"/>
                  </a:lnTo>
                  <a:lnTo>
                    <a:pt x="646" y="0"/>
                  </a:lnTo>
                  <a:lnTo>
                    <a:pt x="592" y="110"/>
                  </a:lnTo>
                  <a:lnTo>
                    <a:pt x="530" y="238"/>
                  </a:lnTo>
                  <a:lnTo>
                    <a:pt x="530" y="238"/>
                  </a:lnTo>
                  <a:lnTo>
                    <a:pt x="426" y="452"/>
                  </a:lnTo>
                  <a:lnTo>
                    <a:pt x="374" y="564"/>
                  </a:lnTo>
                  <a:lnTo>
                    <a:pt x="320" y="678"/>
                  </a:lnTo>
                  <a:lnTo>
                    <a:pt x="268" y="796"/>
                  </a:lnTo>
                  <a:lnTo>
                    <a:pt x="218" y="914"/>
                  </a:lnTo>
                  <a:lnTo>
                    <a:pt x="172" y="1032"/>
                  </a:lnTo>
                  <a:lnTo>
                    <a:pt x="128" y="1148"/>
                  </a:lnTo>
                  <a:lnTo>
                    <a:pt x="90" y="1266"/>
                  </a:lnTo>
                  <a:lnTo>
                    <a:pt x="72" y="1322"/>
                  </a:lnTo>
                  <a:lnTo>
                    <a:pt x="58" y="1380"/>
                  </a:lnTo>
                  <a:lnTo>
                    <a:pt x="44" y="1436"/>
                  </a:lnTo>
                  <a:lnTo>
                    <a:pt x="32" y="1490"/>
                  </a:lnTo>
                  <a:lnTo>
                    <a:pt x="20" y="1546"/>
                  </a:lnTo>
                  <a:lnTo>
                    <a:pt x="12" y="1598"/>
                  </a:lnTo>
                  <a:lnTo>
                    <a:pt x="6" y="1650"/>
                  </a:lnTo>
                  <a:lnTo>
                    <a:pt x="2" y="1702"/>
                  </a:lnTo>
                  <a:lnTo>
                    <a:pt x="0" y="1750"/>
                  </a:lnTo>
                  <a:lnTo>
                    <a:pt x="2" y="1800"/>
                  </a:lnTo>
                  <a:lnTo>
                    <a:pt x="4" y="1846"/>
                  </a:lnTo>
                  <a:lnTo>
                    <a:pt x="10" y="1890"/>
                  </a:lnTo>
                  <a:lnTo>
                    <a:pt x="18" y="1934"/>
                  </a:lnTo>
                  <a:lnTo>
                    <a:pt x="30" y="1976"/>
                  </a:lnTo>
                  <a:lnTo>
                    <a:pt x="30" y="1976"/>
                  </a:lnTo>
                  <a:lnTo>
                    <a:pt x="40" y="2006"/>
                  </a:lnTo>
                  <a:lnTo>
                    <a:pt x="52" y="2034"/>
                  </a:lnTo>
                  <a:lnTo>
                    <a:pt x="66" y="2062"/>
                  </a:lnTo>
                  <a:lnTo>
                    <a:pt x="80" y="2088"/>
                  </a:lnTo>
                  <a:lnTo>
                    <a:pt x="96" y="2114"/>
                  </a:lnTo>
                  <a:lnTo>
                    <a:pt x="114" y="2138"/>
                  </a:lnTo>
                  <a:lnTo>
                    <a:pt x="132" y="2160"/>
                  </a:lnTo>
                  <a:lnTo>
                    <a:pt x="152" y="2182"/>
                  </a:lnTo>
                  <a:lnTo>
                    <a:pt x="174" y="2202"/>
                  </a:lnTo>
                  <a:lnTo>
                    <a:pt x="198" y="2220"/>
                  </a:lnTo>
                  <a:lnTo>
                    <a:pt x="224" y="2236"/>
                  </a:lnTo>
                  <a:lnTo>
                    <a:pt x="250" y="2252"/>
                  </a:lnTo>
                  <a:lnTo>
                    <a:pt x="280" y="2266"/>
                  </a:lnTo>
                  <a:lnTo>
                    <a:pt x="310" y="2280"/>
                  </a:lnTo>
                  <a:lnTo>
                    <a:pt x="342" y="2290"/>
                  </a:lnTo>
                  <a:lnTo>
                    <a:pt x="376" y="2300"/>
                  </a:lnTo>
                  <a:lnTo>
                    <a:pt x="412" y="2308"/>
                  </a:lnTo>
                  <a:lnTo>
                    <a:pt x="448" y="2314"/>
                  </a:lnTo>
                  <a:lnTo>
                    <a:pt x="488" y="2320"/>
                  </a:lnTo>
                  <a:lnTo>
                    <a:pt x="530" y="2322"/>
                  </a:lnTo>
                  <a:lnTo>
                    <a:pt x="572" y="2322"/>
                  </a:lnTo>
                  <a:lnTo>
                    <a:pt x="618" y="2322"/>
                  </a:lnTo>
                  <a:lnTo>
                    <a:pt x="666" y="2320"/>
                  </a:lnTo>
                  <a:lnTo>
                    <a:pt x="714" y="2316"/>
                  </a:lnTo>
                  <a:lnTo>
                    <a:pt x="766" y="2308"/>
                  </a:lnTo>
                  <a:lnTo>
                    <a:pt x="820" y="2300"/>
                  </a:lnTo>
                  <a:lnTo>
                    <a:pt x="874" y="2290"/>
                  </a:lnTo>
                  <a:lnTo>
                    <a:pt x="932" y="2278"/>
                  </a:lnTo>
                  <a:lnTo>
                    <a:pt x="992" y="2264"/>
                  </a:lnTo>
                  <a:lnTo>
                    <a:pt x="1054" y="2248"/>
                  </a:lnTo>
                  <a:lnTo>
                    <a:pt x="1118" y="2228"/>
                  </a:lnTo>
                  <a:lnTo>
                    <a:pt x="1186" y="2208"/>
                  </a:lnTo>
                  <a:lnTo>
                    <a:pt x="1096" y="1924"/>
                  </a:lnTo>
                  <a:close/>
                </a:path>
              </a:pathLst>
            </a:custGeom>
            <a:solidFill>
              <a:srgbClr val="B1D1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99"/>
            <p:cNvSpPr>
              <a:spLocks/>
            </p:cNvSpPr>
            <p:nvPr/>
          </p:nvSpPr>
          <p:spPr bwMode="auto">
            <a:xfrm>
              <a:off x="4301345" y="3370870"/>
              <a:ext cx="1153297" cy="2476333"/>
            </a:xfrm>
            <a:custGeom>
              <a:avLst/>
              <a:gdLst>
                <a:gd name="T0" fmla="*/ 936 w 992"/>
                <a:gd name="T1" fmla="*/ 1850 h 2130"/>
                <a:gd name="T2" fmla="*/ 756 w 992"/>
                <a:gd name="T3" fmla="*/ 1902 h 2130"/>
                <a:gd name="T4" fmla="*/ 604 w 992"/>
                <a:gd name="T5" fmla="*/ 1936 h 2130"/>
                <a:gd name="T6" fmla="*/ 476 w 992"/>
                <a:gd name="T7" fmla="*/ 1952 h 2130"/>
                <a:gd name="T8" fmla="*/ 370 w 992"/>
                <a:gd name="T9" fmla="*/ 1950 h 2130"/>
                <a:gd name="T10" fmla="*/ 288 w 992"/>
                <a:gd name="T11" fmla="*/ 1936 h 2130"/>
                <a:gd name="T12" fmla="*/ 254 w 992"/>
                <a:gd name="T13" fmla="*/ 1922 h 2130"/>
                <a:gd name="T14" fmla="*/ 224 w 992"/>
                <a:gd name="T15" fmla="*/ 1906 h 2130"/>
                <a:gd name="T16" fmla="*/ 200 w 992"/>
                <a:gd name="T17" fmla="*/ 1886 h 2130"/>
                <a:gd name="T18" fmla="*/ 180 w 992"/>
                <a:gd name="T19" fmla="*/ 1864 h 2130"/>
                <a:gd name="T20" fmla="*/ 166 w 992"/>
                <a:gd name="T21" fmla="*/ 1840 h 2130"/>
                <a:gd name="T22" fmla="*/ 154 w 992"/>
                <a:gd name="T23" fmla="*/ 1812 h 2130"/>
                <a:gd name="T24" fmla="*/ 140 w 992"/>
                <a:gd name="T25" fmla="*/ 1748 h 2130"/>
                <a:gd name="T26" fmla="*/ 136 w 992"/>
                <a:gd name="T27" fmla="*/ 1676 h 2130"/>
                <a:gd name="T28" fmla="*/ 140 w 992"/>
                <a:gd name="T29" fmla="*/ 1596 h 2130"/>
                <a:gd name="T30" fmla="*/ 152 w 992"/>
                <a:gd name="T31" fmla="*/ 1510 h 2130"/>
                <a:gd name="T32" fmla="*/ 172 w 992"/>
                <a:gd name="T33" fmla="*/ 1420 h 2130"/>
                <a:gd name="T34" fmla="*/ 230 w 992"/>
                <a:gd name="T35" fmla="*/ 1224 h 2130"/>
                <a:gd name="T36" fmla="*/ 306 w 992"/>
                <a:gd name="T37" fmla="*/ 1016 h 2130"/>
                <a:gd name="T38" fmla="*/ 398 w 992"/>
                <a:gd name="T39" fmla="*/ 804 h 2130"/>
                <a:gd name="T40" fmla="*/ 542 w 992"/>
                <a:gd name="T41" fmla="*/ 490 h 2130"/>
                <a:gd name="T42" fmla="*/ 638 w 992"/>
                <a:gd name="T43" fmla="*/ 296 h 2130"/>
                <a:gd name="T44" fmla="*/ 756 w 992"/>
                <a:gd name="T45" fmla="*/ 52 h 2130"/>
                <a:gd name="T46" fmla="*/ 646 w 992"/>
                <a:gd name="T47" fmla="*/ 0 h 2130"/>
                <a:gd name="T48" fmla="*/ 550 w 992"/>
                <a:gd name="T49" fmla="*/ 186 h 2130"/>
                <a:gd name="T50" fmla="*/ 372 w 992"/>
                <a:gd name="T51" fmla="*/ 526 h 2130"/>
                <a:gd name="T52" fmla="*/ 250 w 992"/>
                <a:gd name="T53" fmla="*/ 780 h 2130"/>
                <a:gd name="T54" fmla="*/ 166 w 992"/>
                <a:gd name="T55" fmla="*/ 976 h 2130"/>
                <a:gd name="T56" fmla="*/ 116 w 992"/>
                <a:gd name="T57" fmla="*/ 1108 h 2130"/>
                <a:gd name="T58" fmla="*/ 72 w 992"/>
                <a:gd name="T59" fmla="*/ 1238 h 2130"/>
                <a:gd name="T60" fmla="*/ 38 w 992"/>
                <a:gd name="T61" fmla="*/ 1366 h 2130"/>
                <a:gd name="T62" fmla="*/ 14 w 992"/>
                <a:gd name="T63" fmla="*/ 1490 h 2130"/>
                <a:gd name="T64" fmla="*/ 2 w 992"/>
                <a:gd name="T65" fmla="*/ 1608 h 2130"/>
                <a:gd name="T66" fmla="*/ 2 w 992"/>
                <a:gd name="T67" fmla="*/ 1720 h 2130"/>
                <a:gd name="T68" fmla="*/ 18 w 992"/>
                <a:gd name="T69" fmla="*/ 1824 h 2130"/>
                <a:gd name="T70" fmla="*/ 32 w 992"/>
                <a:gd name="T71" fmla="*/ 1874 h 2130"/>
                <a:gd name="T72" fmla="*/ 60 w 992"/>
                <a:gd name="T73" fmla="*/ 1940 h 2130"/>
                <a:gd name="T74" fmla="*/ 98 w 992"/>
                <a:gd name="T75" fmla="*/ 1996 h 2130"/>
                <a:gd name="T76" fmla="*/ 144 w 992"/>
                <a:gd name="T77" fmla="*/ 2040 h 2130"/>
                <a:gd name="T78" fmla="*/ 194 w 992"/>
                <a:gd name="T79" fmla="*/ 2074 h 2130"/>
                <a:gd name="T80" fmla="*/ 252 w 992"/>
                <a:gd name="T81" fmla="*/ 2100 h 2130"/>
                <a:gd name="T82" fmla="*/ 314 w 992"/>
                <a:gd name="T83" fmla="*/ 2118 h 2130"/>
                <a:gd name="T84" fmla="*/ 378 w 992"/>
                <a:gd name="T85" fmla="*/ 2126 h 2130"/>
                <a:gd name="T86" fmla="*/ 448 w 992"/>
                <a:gd name="T87" fmla="*/ 2130 h 2130"/>
                <a:gd name="T88" fmla="*/ 518 w 992"/>
                <a:gd name="T89" fmla="*/ 2128 h 2130"/>
                <a:gd name="T90" fmla="*/ 660 w 992"/>
                <a:gd name="T91" fmla="*/ 2110 h 2130"/>
                <a:gd name="T92" fmla="*/ 802 w 992"/>
                <a:gd name="T93" fmla="*/ 2080 h 2130"/>
                <a:gd name="T94" fmla="*/ 992 w 992"/>
                <a:gd name="T95" fmla="*/ 2026 h 2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2" h="2130">
                  <a:moveTo>
                    <a:pt x="936" y="1850"/>
                  </a:moveTo>
                  <a:lnTo>
                    <a:pt x="936" y="1850"/>
                  </a:lnTo>
                  <a:lnTo>
                    <a:pt x="842" y="1878"/>
                  </a:lnTo>
                  <a:lnTo>
                    <a:pt x="756" y="1902"/>
                  </a:lnTo>
                  <a:lnTo>
                    <a:pt x="676" y="1922"/>
                  </a:lnTo>
                  <a:lnTo>
                    <a:pt x="604" y="1936"/>
                  </a:lnTo>
                  <a:lnTo>
                    <a:pt x="536" y="1946"/>
                  </a:lnTo>
                  <a:lnTo>
                    <a:pt x="476" y="1952"/>
                  </a:lnTo>
                  <a:lnTo>
                    <a:pt x="420" y="1954"/>
                  </a:lnTo>
                  <a:lnTo>
                    <a:pt x="370" y="1950"/>
                  </a:lnTo>
                  <a:lnTo>
                    <a:pt x="326" y="1944"/>
                  </a:lnTo>
                  <a:lnTo>
                    <a:pt x="288" y="1936"/>
                  </a:lnTo>
                  <a:lnTo>
                    <a:pt x="270" y="1930"/>
                  </a:lnTo>
                  <a:lnTo>
                    <a:pt x="254" y="1922"/>
                  </a:lnTo>
                  <a:lnTo>
                    <a:pt x="238" y="1914"/>
                  </a:lnTo>
                  <a:lnTo>
                    <a:pt x="224" y="1906"/>
                  </a:lnTo>
                  <a:lnTo>
                    <a:pt x="212" y="1896"/>
                  </a:lnTo>
                  <a:lnTo>
                    <a:pt x="200" y="1886"/>
                  </a:lnTo>
                  <a:lnTo>
                    <a:pt x="190" y="1876"/>
                  </a:lnTo>
                  <a:lnTo>
                    <a:pt x="180" y="1864"/>
                  </a:lnTo>
                  <a:lnTo>
                    <a:pt x="172" y="1852"/>
                  </a:lnTo>
                  <a:lnTo>
                    <a:pt x="166" y="1840"/>
                  </a:lnTo>
                  <a:lnTo>
                    <a:pt x="154" y="1812"/>
                  </a:lnTo>
                  <a:lnTo>
                    <a:pt x="154" y="1812"/>
                  </a:lnTo>
                  <a:lnTo>
                    <a:pt x="146" y="1780"/>
                  </a:lnTo>
                  <a:lnTo>
                    <a:pt x="140" y="1748"/>
                  </a:lnTo>
                  <a:lnTo>
                    <a:pt x="136" y="1712"/>
                  </a:lnTo>
                  <a:lnTo>
                    <a:pt x="136" y="1676"/>
                  </a:lnTo>
                  <a:lnTo>
                    <a:pt x="136" y="1636"/>
                  </a:lnTo>
                  <a:lnTo>
                    <a:pt x="140" y="1596"/>
                  </a:lnTo>
                  <a:lnTo>
                    <a:pt x="146" y="1554"/>
                  </a:lnTo>
                  <a:lnTo>
                    <a:pt x="152" y="1510"/>
                  </a:lnTo>
                  <a:lnTo>
                    <a:pt x="162" y="1466"/>
                  </a:lnTo>
                  <a:lnTo>
                    <a:pt x="172" y="1420"/>
                  </a:lnTo>
                  <a:lnTo>
                    <a:pt x="198" y="1324"/>
                  </a:lnTo>
                  <a:lnTo>
                    <a:pt x="230" y="1224"/>
                  </a:lnTo>
                  <a:lnTo>
                    <a:pt x="266" y="1122"/>
                  </a:lnTo>
                  <a:lnTo>
                    <a:pt x="306" y="1016"/>
                  </a:lnTo>
                  <a:lnTo>
                    <a:pt x="350" y="910"/>
                  </a:lnTo>
                  <a:lnTo>
                    <a:pt x="398" y="804"/>
                  </a:lnTo>
                  <a:lnTo>
                    <a:pt x="446" y="698"/>
                  </a:lnTo>
                  <a:lnTo>
                    <a:pt x="542" y="490"/>
                  </a:lnTo>
                  <a:lnTo>
                    <a:pt x="638" y="296"/>
                  </a:lnTo>
                  <a:lnTo>
                    <a:pt x="638" y="296"/>
                  </a:lnTo>
                  <a:lnTo>
                    <a:pt x="698" y="170"/>
                  </a:lnTo>
                  <a:lnTo>
                    <a:pt x="756" y="52"/>
                  </a:lnTo>
                  <a:lnTo>
                    <a:pt x="646" y="0"/>
                  </a:lnTo>
                  <a:lnTo>
                    <a:pt x="646" y="0"/>
                  </a:lnTo>
                  <a:lnTo>
                    <a:pt x="602" y="88"/>
                  </a:lnTo>
                  <a:lnTo>
                    <a:pt x="550" y="186"/>
                  </a:lnTo>
                  <a:lnTo>
                    <a:pt x="434" y="406"/>
                  </a:lnTo>
                  <a:lnTo>
                    <a:pt x="372" y="526"/>
                  </a:lnTo>
                  <a:lnTo>
                    <a:pt x="310" y="652"/>
                  </a:lnTo>
                  <a:lnTo>
                    <a:pt x="250" y="780"/>
                  </a:lnTo>
                  <a:lnTo>
                    <a:pt x="192" y="912"/>
                  </a:lnTo>
                  <a:lnTo>
                    <a:pt x="166" y="976"/>
                  </a:lnTo>
                  <a:lnTo>
                    <a:pt x="140" y="1042"/>
                  </a:lnTo>
                  <a:lnTo>
                    <a:pt x="116" y="1108"/>
                  </a:lnTo>
                  <a:lnTo>
                    <a:pt x="92" y="1174"/>
                  </a:lnTo>
                  <a:lnTo>
                    <a:pt x="72" y="1238"/>
                  </a:lnTo>
                  <a:lnTo>
                    <a:pt x="54" y="1304"/>
                  </a:lnTo>
                  <a:lnTo>
                    <a:pt x="38" y="1366"/>
                  </a:lnTo>
                  <a:lnTo>
                    <a:pt x="24" y="1430"/>
                  </a:lnTo>
                  <a:lnTo>
                    <a:pt x="14" y="1490"/>
                  </a:lnTo>
                  <a:lnTo>
                    <a:pt x="6" y="1550"/>
                  </a:lnTo>
                  <a:lnTo>
                    <a:pt x="2" y="1608"/>
                  </a:lnTo>
                  <a:lnTo>
                    <a:pt x="0" y="1666"/>
                  </a:lnTo>
                  <a:lnTo>
                    <a:pt x="2" y="1720"/>
                  </a:lnTo>
                  <a:lnTo>
                    <a:pt x="8" y="1774"/>
                  </a:lnTo>
                  <a:lnTo>
                    <a:pt x="18" y="1824"/>
                  </a:lnTo>
                  <a:lnTo>
                    <a:pt x="32" y="1874"/>
                  </a:lnTo>
                  <a:lnTo>
                    <a:pt x="32" y="1874"/>
                  </a:lnTo>
                  <a:lnTo>
                    <a:pt x="46" y="1908"/>
                  </a:lnTo>
                  <a:lnTo>
                    <a:pt x="60" y="1940"/>
                  </a:lnTo>
                  <a:lnTo>
                    <a:pt x="78" y="1970"/>
                  </a:lnTo>
                  <a:lnTo>
                    <a:pt x="98" y="1996"/>
                  </a:lnTo>
                  <a:lnTo>
                    <a:pt x="120" y="2020"/>
                  </a:lnTo>
                  <a:lnTo>
                    <a:pt x="144" y="2040"/>
                  </a:lnTo>
                  <a:lnTo>
                    <a:pt x="168" y="2058"/>
                  </a:lnTo>
                  <a:lnTo>
                    <a:pt x="194" y="2074"/>
                  </a:lnTo>
                  <a:lnTo>
                    <a:pt x="222" y="2088"/>
                  </a:lnTo>
                  <a:lnTo>
                    <a:pt x="252" y="2100"/>
                  </a:lnTo>
                  <a:lnTo>
                    <a:pt x="282" y="2110"/>
                  </a:lnTo>
                  <a:lnTo>
                    <a:pt x="314" y="2118"/>
                  </a:lnTo>
                  <a:lnTo>
                    <a:pt x="346" y="2122"/>
                  </a:lnTo>
                  <a:lnTo>
                    <a:pt x="378" y="2126"/>
                  </a:lnTo>
                  <a:lnTo>
                    <a:pt x="412" y="2130"/>
                  </a:lnTo>
                  <a:lnTo>
                    <a:pt x="448" y="2130"/>
                  </a:lnTo>
                  <a:lnTo>
                    <a:pt x="482" y="2130"/>
                  </a:lnTo>
                  <a:lnTo>
                    <a:pt x="518" y="2128"/>
                  </a:lnTo>
                  <a:lnTo>
                    <a:pt x="590" y="2120"/>
                  </a:lnTo>
                  <a:lnTo>
                    <a:pt x="660" y="2110"/>
                  </a:lnTo>
                  <a:lnTo>
                    <a:pt x="732" y="2096"/>
                  </a:lnTo>
                  <a:lnTo>
                    <a:pt x="802" y="2080"/>
                  </a:lnTo>
                  <a:lnTo>
                    <a:pt x="868" y="2062"/>
                  </a:lnTo>
                  <a:lnTo>
                    <a:pt x="992" y="2026"/>
                  </a:lnTo>
                  <a:lnTo>
                    <a:pt x="936" y="1850"/>
                  </a:lnTo>
                  <a:close/>
                </a:path>
              </a:pathLst>
            </a:custGeom>
            <a:solidFill>
              <a:srgbClr val="8A9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Freeform 100"/>
            <p:cNvSpPr>
              <a:spLocks/>
            </p:cNvSpPr>
            <p:nvPr/>
          </p:nvSpPr>
          <p:spPr bwMode="auto">
            <a:xfrm>
              <a:off x="6842784" y="3284838"/>
              <a:ext cx="1378841" cy="2699552"/>
            </a:xfrm>
            <a:custGeom>
              <a:avLst/>
              <a:gdLst>
                <a:gd name="T0" fmla="*/ 90 w 1186"/>
                <a:gd name="T1" fmla="*/ 1924 h 2322"/>
                <a:gd name="T2" fmla="*/ 270 w 1186"/>
                <a:gd name="T3" fmla="*/ 1976 h 2322"/>
                <a:gd name="T4" fmla="*/ 422 w 1186"/>
                <a:gd name="T5" fmla="*/ 2010 h 2322"/>
                <a:gd name="T6" fmla="*/ 550 w 1186"/>
                <a:gd name="T7" fmla="*/ 2026 h 2322"/>
                <a:gd name="T8" fmla="*/ 656 w 1186"/>
                <a:gd name="T9" fmla="*/ 2024 h 2322"/>
                <a:gd name="T10" fmla="*/ 738 w 1186"/>
                <a:gd name="T11" fmla="*/ 2010 h 2322"/>
                <a:gd name="T12" fmla="*/ 772 w 1186"/>
                <a:gd name="T13" fmla="*/ 1996 h 2322"/>
                <a:gd name="T14" fmla="*/ 802 w 1186"/>
                <a:gd name="T15" fmla="*/ 1980 h 2322"/>
                <a:gd name="T16" fmla="*/ 826 w 1186"/>
                <a:gd name="T17" fmla="*/ 1960 h 2322"/>
                <a:gd name="T18" fmla="*/ 846 w 1186"/>
                <a:gd name="T19" fmla="*/ 1938 h 2322"/>
                <a:gd name="T20" fmla="*/ 860 w 1186"/>
                <a:gd name="T21" fmla="*/ 1914 h 2322"/>
                <a:gd name="T22" fmla="*/ 872 w 1186"/>
                <a:gd name="T23" fmla="*/ 1886 h 2322"/>
                <a:gd name="T24" fmla="*/ 886 w 1186"/>
                <a:gd name="T25" fmla="*/ 1822 h 2322"/>
                <a:gd name="T26" fmla="*/ 890 w 1186"/>
                <a:gd name="T27" fmla="*/ 1750 h 2322"/>
                <a:gd name="T28" fmla="*/ 886 w 1186"/>
                <a:gd name="T29" fmla="*/ 1670 h 2322"/>
                <a:gd name="T30" fmla="*/ 874 w 1186"/>
                <a:gd name="T31" fmla="*/ 1584 h 2322"/>
                <a:gd name="T32" fmla="*/ 854 w 1186"/>
                <a:gd name="T33" fmla="*/ 1494 h 2322"/>
                <a:gd name="T34" fmla="*/ 796 w 1186"/>
                <a:gd name="T35" fmla="*/ 1298 h 2322"/>
                <a:gd name="T36" fmla="*/ 720 w 1186"/>
                <a:gd name="T37" fmla="*/ 1090 h 2322"/>
                <a:gd name="T38" fmla="*/ 628 w 1186"/>
                <a:gd name="T39" fmla="*/ 878 h 2322"/>
                <a:gd name="T40" fmla="*/ 484 w 1186"/>
                <a:gd name="T41" fmla="*/ 564 h 2322"/>
                <a:gd name="T42" fmla="*/ 388 w 1186"/>
                <a:gd name="T43" fmla="*/ 370 h 2322"/>
                <a:gd name="T44" fmla="*/ 270 w 1186"/>
                <a:gd name="T45" fmla="*/ 126 h 2322"/>
                <a:gd name="T46" fmla="*/ 540 w 1186"/>
                <a:gd name="T47" fmla="*/ 0 h 2322"/>
                <a:gd name="T48" fmla="*/ 656 w 1186"/>
                <a:gd name="T49" fmla="*/ 238 h 2322"/>
                <a:gd name="T50" fmla="*/ 760 w 1186"/>
                <a:gd name="T51" fmla="*/ 452 h 2322"/>
                <a:gd name="T52" fmla="*/ 866 w 1186"/>
                <a:gd name="T53" fmla="*/ 678 h 2322"/>
                <a:gd name="T54" fmla="*/ 968 w 1186"/>
                <a:gd name="T55" fmla="*/ 914 h 2322"/>
                <a:gd name="T56" fmla="*/ 1058 w 1186"/>
                <a:gd name="T57" fmla="*/ 1148 h 2322"/>
                <a:gd name="T58" fmla="*/ 1114 w 1186"/>
                <a:gd name="T59" fmla="*/ 1322 h 2322"/>
                <a:gd name="T60" fmla="*/ 1142 w 1186"/>
                <a:gd name="T61" fmla="*/ 1436 h 2322"/>
                <a:gd name="T62" fmla="*/ 1166 w 1186"/>
                <a:gd name="T63" fmla="*/ 1546 h 2322"/>
                <a:gd name="T64" fmla="*/ 1180 w 1186"/>
                <a:gd name="T65" fmla="*/ 1650 h 2322"/>
                <a:gd name="T66" fmla="*/ 1186 w 1186"/>
                <a:gd name="T67" fmla="*/ 1750 h 2322"/>
                <a:gd name="T68" fmla="*/ 1182 w 1186"/>
                <a:gd name="T69" fmla="*/ 1846 h 2322"/>
                <a:gd name="T70" fmla="*/ 1168 w 1186"/>
                <a:gd name="T71" fmla="*/ 1934 h 2322"/>
                <a:gd name="T72" fmla="*/ 1156 w 1186"/>
                <a:gd name="T73" fmla="*/ 1976 h 2322"/>
                <a:gd name="T74" fmla="*/ 1134 w 1186"/>
                <a:gd name="T75" fmla="*/ 2034 h 2322"/>
                <a:gd name="T76" fmla="*/ 1106 w 1186"/>
                <a:gd name="T77" fmla="*/ 2088 h 2322"/>
                <a:gd name="T78" fmla="*/ 1072 w 1186"/>
                <a:gd name="T79" fmla="*/ 2138 h 2322"/>
                <a:gd name="T80" fmla="*/ 1034 w 1186"/>
                <a:gd name="T81" fmla="*/ 2182 h 2322"/>
                <a:gd name="T82" fmla="*/ 988 w 1186"/>
                <a:gd name="T83" fmla="*/ 2220 h 2322"/>
                <a:gd name="T84" fmla="*/ 936 w 1186"/>
                <a:gd name="T85" fmla="*/ 2252 h 2322"/>
                <a:gd name="T86" fmla="*/ 876 w 1186"/>
                <a:gd name="T87" fmla="*/ 2280 h 2322"/>
                <a:gd name="T88" fmla="*/ 810 w 1186"/>
                <a:gd name="T89" fmla="*/ 2300 h 2322"/>
                <a:gd name="T90" fmla="*/ 738 w 1186"/>
                <a:gd name="T91" fmla="*/ 2314 h 2322"/>
                <a:gd name="T92" fmla="*/ 656 w 1186"/>
                <a:gd name="T93" fmla="*/ 2322 h 2322"/>
                <a:gd name="T94" fmla="*/ 568 w 1186"/>
                <a:gd name="T95" fmla="*/ 2322 h 2322"/>
                <a:gd name="T96" fmla="*/ 472 w 1186"/>
                <a:gd name="T97" fmla="*/ 2316 h 2322"/>
                <a:gd name="T98" fmla="*/ 366 w 1186"/>
                <a:gd name="T99" fmla="*/ 2300 h 2322"/>
                <a:gd name="T100" fmla="*/ 254 w 1186"/>
                <a:gd name="T101" fmla="*/ 2278 h 2322"/>
                <a:gd name="T102" fmla="*/ 132 w 1186"/>
                <a:gd name="T103" fmla="*/ 2248 h 2322"/>
                <a:gd name="T104" fmla="*/ 0 w 1186"/>
                <a:gd name="T105" fmla="*/ 2208 h 2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86" h="2322">
                  <a:moveTo>
                    <a:pt x="90" y="1924"/>
                  </a:moveTo>
                  <a:lnTo>
                    <a:pt x="90" y="1924"/>
                  </a:lnTo>
                  <a:lnTo>
                    <a:pt x="184" y="1952"/>
                  </a:lnTo>
                  <a:lnTo>
                    <a:pt x="270" y="1976"/>
                  </a:lnTo>
                  <a:lnTo>
                    <a:pt x="350" y="1996"/>
                  </a:lnTo>
                  <a:lnTo>
                    <a:pt x="422" y="2010"/>
                  </a:lnTo>
                  <a:lnTo>
                    <a:pt x="490" y="2020"/>
                  </a:lnTo>
                  <a:lnTo>
                    <a:pt x="550" y="2026"/>
                  </a:lnTo>
                  <a:lnTo>
                    <a:pt x="606" y="2028"/>
                  </a:lnTo>
                  <a:lnTo>
                    <a:pt x="656" y="2024"/>
                  </a:lnTo>
                  <a:lnTo>
                    <a:pt x="700" y="2018"/>
                  </a:lnTo>
                  <a:lnTo>
                    <a:pt x="738" y="2010"/>
                  </a:lnTo>
                  <a:lnTo>
                    <a:pt x="756" y="2004"/>
                  </a:lnTo>
                  <a:lnTo>
                    <a:pt x="772" y="1996"/>
                  </a:lnTo>
                  <a:lnTo>
                    <a:pt x="788" y="1988"/>
                  </a:lnTo>
                  <a:lnTo>
                    <a:pt x="802" y="1980"/>
                  </a:lnTo>
                  <a:lnTo>
                    <a:pt x="814" y="1970"/>
                  </a:lnTo>
                  <a:lnTo>
                    <a:pt x="826" y="1960"/>
                  </a:lnTo>
                  <a:lnTo>
                    <a:pt x="836" y="1950"/>
                  </a:lnTo>
                  <a:lnTo>
                    <a:pt x="846" y="1938"/>
                  </a:lnTo>
                  <a:lnTo>
                    <a:pt x="854" y="1926"/>
                  </a:lnTo>
                  <a:lnTo>
                    <a:pt x="860" y="1914"/>
                  </a:lnTo>
                  <a:lnTo>
                    <a:pt x="872" y="1886"/>
                  </a:lnTo>
                  <a:lnTo>
                    <a:pt x="872" y="1886"/>
                  </a:lnTo>
                  <a:lnTo>
                    <a:pt x="880" y="1854"/>
                  </a:lnTo>
                  <a:lnTo>
                    <a:pt x="886" y="1822"/>
                  </a:lnTo>
                  <a:lnTo>
                    <a:pt x="890" y="1786"/>
                  </a:lnTo>
                  <a:lnTo>
                    <a:pt x="890" y="1750"/>
                  </a:lnTo>
                  <a:lnTo>
                    <a:pt x="890" y="1710"/>
                  </a:lnTo>
                  <a:lnTo>
                    <a:pt x="886" y="1670"/>
                  </a:lnTo>
                  <a:lnTo>
                    <a:pt x="880" y="1628"/>
                  </a:lnTo>
                  <a:lnTo>
                    <a:pt x="874" y="1584"/>
                  </a:lnTo>
                  <a:lnTo>
                    <a:pt x="864" y="1540"/>
                  </a:lnTo>
                  <a:lnTo>
                    <a:pt x="854" y="1494"/>
                  </a:lnTo>
                  <a:lnTo>
                    <a:pt x="828" y="1398"/>
                  </a:lnTo>
                  <a:lnTo>
                    <a:pt x="796" y="1298"/>
                  </a:lnTo>
                  <a:lnTo>
                    <a:pt x="760" y="1196"/>
                  </a:lnTo>
                  <a:lnTo>
                    <a:pt x="720" y="1090"/>
                  </a:lnTo>
                  <a:lnTo>
                    <a:pt x="676" y="984"/>
                  </a:lnTo>
                  <a:lnTo>
                    <a:pt x="628" y="878"/>
                  </a:lnTo>
                  <a:lnTo>
                    <a:pt x="580" y="772"/>
                  </a:lnTo>
                  <a:lnTo>
                    <a:pt x="484" y="564"/>
                  </a:lnTo>
                  <a:lnTo>
                    <a:pt x="388" y="370"/>
                  </a:lnTo>
                  <a:lnTo>
                    <a:pt x="388" y="370"/>
                  </a:lnTo>
                  <a:lnTo>
                    <a:pt x="328" y="244"/>
                  </a:lnTo>
                  <a:lnTo>
                    <a:pt x="270" y="126"/>
                  </a:lnTo>
                  <a:lnTo>
                    <a:pt x="540" y="0"/>
                  </a:lnTo>
                  <a:lnTo>
                    <a:pt x="540" y="0"/>
                  </a:lnTo>
                  <a:lnTo>
                    <a:pt x="594" y="110"/>
                  </a:lnTo>
                  <a:lnTo>
                    <a:pt x="656" y="238"/>
                  </a:lnTo>
                  <a:lnTo>
                    <a:pt x="656" y="238"/>
                  </a:lnTo>
                  <a:lnTo>
                    <a:pt x="760" y="452"/>
                  </a:lnTo>
                  <a:lnTo>
                    <a:pt x="812" y="564"/>
                  </a:lnTo>
                  <a:lnTo>
                    <a:pt x="866" y="678"/>
                  </a:lnTo>
                  <a:lnTo>
                    <a:pt x="918" y="796"/>
                  </a:lnTo>
                  <a:lnTo>
                    <a:pt x="968" y="914"/>
                  </a:lnTo>
                  <a:lnTo>
                    <a:pt x="1014" y="1032"/>
                  </a:lnTo>
                  <a:lnTo>
                    <a:pt x="1058" y="1148"/>
                  </a:lnTo>
                  <a:lnTo>
                    <a:pt x="1096" y="1266"/>
                  </a:lnTo>
                  <a:lnTo>
                    <a:pt x="1114" y="1322"/>
                  </a:lnTo>
                  <a:lnTo>
                    <a:pt x="1128" y="1380"/>
                  </a:lnTo>
                  <a:lnTo>
                    <a:pt x="1142" y="1436"/>
                  </a:lnTo>
                  <a:lnTo>
                    <a:pt x="1154" y="1490"/>
                  </a:lnTo>
                  <a:lnTo>
                    <a:pt x="1166" y="1546"/>
                  </a:lnTo>
                  <a:lnTo>
                    <a:pt x="1174" y="1598"/>
                  </a:lnTo>
                  <a:lnTo>
                    <a:pt x="1180" y="1650"/>
                  </a:lnTo>
                  <a:lnTo>
                    <a:pt x="1184" y="1702"/>
                  </a:lnTo>
                  <a:lnTo>
                    <a:pt x="1186" y="1750"/>
                  </a:lnTo>
                  <a:lnTo>
                    <a:pt x="1184" y="1800"/>
                  </a:lnTo>
                  <a:lnTo>
                    <a:pt x="1182" y="1846"/>
                  </a:lnTo>
                  <a:lnTo>
                    <a:pt x="1176" y="1890"/>
                  </a:lnTo>
                  <a:lnTo>
                    <a:pt x="1168" y="1934"/>
                  </a:lnTo>
                  <a:lnTo>
                    <a:pt x="1156" y="1976"/>
                  </a:lnTo>
                  <a:lnTo>
                    <a:pt x="1156" y="1976"/>
                  </a:lnTo>
                  <a:lnTo>
                    <a:pt x="1146" y="2006"/>
                  </a:lnTo>
                  <a:lnTo>
                    <a:pt x="1134" y="2034"/>
                  </a:lnTo>
                  <a:lnTo>
                    <a:pt x="1120" y="2062"/>
                  </a:lnTo>
                  <a:lnTo>
                    <a:pt x="1106" y="2088"/>
                  </a:lnTo>
                  <a:lnTo>
                    <a:pt x="1090" y="2114"/>
                  </a:lnTo>
                  <a:lnTo>
                    <a:pt x="1072" y="2138"/>
                  </a:lnTo>
                  <a:lnTo>
                    <a:pt x="1054" y="2160"/>
                  </a:lnTo>
                  <a:lnTo>
                    <a:pt x="1034" y="2182"/>
                  </a:lnTo>
                  <a:lnTo>
                    <a:pt x="1012" y="2202"/>
                  </a:lnTo>
                  <a:lnTo>
                    <a:pt x="988" y="2220"/>
                  </a:lnTo>
                  <a:lnTo>
                    <a:pt x="962" y="2236"/>
                  </a:lnTo>
                  <a:lnTo>
                    <a:pt x="936" y="2252"/>
                  </a:lnTo>
                  <a:lnTo>
                    <a:pt x="906" y="2266"/>
                  </a:lnTo>
                  <a:lnTo>
                    <a:pt x="876" y="2280"/>
                  </a:lnTo>
                  <a:lnTo>
                    <a:pt x="844" y="2290"/>
                  </a:lnTo>
                  <a:lnTo>
                    <a:pt x="810" y="2300"/>
                  </a:lnTo>
                  <a:lnTo>
                    <a:pt x="774" y="2308"/>
                  </a:lnTo>
                  <a:lnTo>
                    <a:pt x="738" y="2314"/>
                  </a:lnTo>
                  <a:lnTo>
                    <a:pt x="698" y="2320"/>
                  </a:lnTo>
                  <a:lnTo>
                    <a:pt x="656" y="2322"/>
                  </a:lnTo>
                  <a:lnTo>
                    <a:pt x="614" y="2322"/>
                  </a:lnTo>
                  <a:lnTo>
                    <a:pt x="568" y="2322"/>
                  </a:lnTo>
                  <a:lnTo>
                    <a:pt x="520" y="2320"/>
                  </a:lnTo>
                  <a:lnTo>
                    <a:pt x="472" y="2316"/>
                  </a:lnTo>
                  <a:lnTo>
                    <a:pt x="420" y="2308"/>
                  </a:lnTo>
                  <a:lnTo>
                    <a:pt x="366" y="2300"/>
                  </a:lnTo>
                  <a:lnTo>
                    <a:pt x="312" y="2290"/>
                  </a:lnTo>
                  <a:lnTo>
                    <a:pt x="254" y="2278"/>
                  </a:lnTo>
                  <a:lnTo>
                    <a:pt x="194" y="2264"/>
                  </a:lnTo>
                  <a:lnTo>
                    <a:pt x="132" y="2248"/>
                  </a:lnTo>
                  <a:lnTo>
                    <a:pt x="68" y="2228"/>
                  </a:lnTo>
                  <a:lnTo>
                    <a:pt x="0" y="2208"/>
                  </a:lnTo>
                  <a:lnTo>
                    <a:pt x="90" y="1924"/>
                  </a:lnTo>
                  <a:close/>
                </a:path>
              </a:pathLst>
            </a:custGeom>
            <a:solidFill>
              <a:srgbClr val="FAA2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101"/>
            <p:cNvSpPr>
              <a:spLocks/>
            </p:cNvSpPr>
            <p:nvPr/>
          </p:nvSpPr>
          <p:spPr bwMode="auto">
            <a:xfrm>
              <a:off x="6882312" y="3370870"/>
              <a:ext cx="1153297" cy="2476333"/>
            </a:xfrm>
            <a:custGeom>
              <a:avLst/>
              <a:gdLst>
                <a:gd name="T0" fmla="*/ 56 w 992"/>
                <a:gd name="T1" fmla="*/ 1850 h 2130"/>
                <a:gd name="T2" fmla="*/ 236 w 992"/>
                <a:gd name="T3" fmla="*/ 1902 h 2130"/>
                <a:gd name="T4" fmla="*/ 388 w 992"/>
                <a:gd name="T5" fmla="*/ 1936 h 2130"/>
                <a:gd name="T6" fmla="*/ 516 w 992"/>
                <a:gd name="T7" fmla="*/ 1952 h 2130"/>
                <a:gd name="T8" fmla="*/ 622 w 992"/>
                <a:gd name="T9" fmla="*/ 1950 h 2130"/>
                <a:gd name="T10" fmla="*/ 704 w 992"/>
                <a:gd name="T11" fmla="*/ 1936 h 2130"/>
                <a:gd name="T12" fmla="*/ 738 w 992"/>
                <a:gd name="T13" fmla="*/ 1922 h 2130"/>
                <a:gd name="T14" fmla="*/ 768 w 992"/>
                <a:gd name="T15" fmla="*/ 1906 h 2130"/>
                <a:gd name="T16" fmla="*/ 792 w 992"/>
                <a:gd name="T17" fmla="*/ 1886 h 2130"/>
                <a:gd name="T18" fmla="*/ 812 w 992"/>
                <a:gd name="T19" fmla="*/ 1864 h 2130"/>
                <a:gd name="T20" fmla="*/ 826 w 992"/>
                <a:gd name="T21" fmla="*/ 1840 h 2130"/>
                <a:gd name="T22" fmla="*/ 838 w 992"/>
                <a:gd name="T23" fmla="*/ 1812 h 2130"/>
                <a:gd name="T24" fmla="*/ 852 w 992"/>
                <a:gd name="T25" fmla="*/ 1748 h 2130"/>
                <a:gd name="T26" fmla="*/ 856 w 992"/>
                <a:gd name="T27" fmla="*/ 1676 h 2130"/>
                <a:gd name="T28" fmla="*/ 852 w 992"/>
                <a:gd name="T29" fmla="*/ 1596 h 2130"/>
                <a:gd name="T30" fmla="*/ 840 w 992"/>
                <a:gd name="T31" fmla="*/ 1510 h 2130"/>
                <a:gd name="T32" fmla="*/ 820 w 992"/>
                <a:gd name="T33" fmla="*/ 1420 h 2130"/>
                <a:gd name="T34" fmla="*/ 762 w 992"/>
                <a:gd name="T35" fmla="*/ 1224 h 2130"/>
                <a:gd name="T36" fmla="*/ 686 w 992"/>
                <a:gd name="T37" fmla="*/ 1016 h 2130"/>
                <a:gd name="T38" fmla="*/ 594 w 992"/>
                <a:gd name="T39" fmla="*/ 804 h 2130"/>
                <a:gd name="T40" fmla="*/ 450 w 992"/>
                <a:gd name="T41" fmla="*/ 490 h 2130"/>
                <a:gd name="T42" fmla="*/ 354 w 992"/>
                <a:gd name="T43" fmla="*/ 296 h 2130"/>
                <a:gd name="T44" fmla="*/ 236 w 992"/>
                <a:gd name="T45" fmla="*/ 52 h 2130"/>
                <a:gd name="T46" fmla="*/ 346 w 992"/>
                <a:gd name="T47" fmla="*/ 0 h 2130"/>
                <a:gd name="T48" fmla="*/ 442 w 992"/>
                <a:gd name="T49" fmla="*/ 186 h 2130"/>
                <a:gd name="T50" fmla="*/ 620 w 992"/>
                <a:gd name="T51" fmla="*/ 526 h 2130"/>
                <a:gd name="T52" fmla="*/ 742 w 992"/>
                <a:gd name="T53" fmla="*/ 780 h 2130"/>
                <a:gd name="T54" fmla="*/ 826 w 992"/>
                <a:gd name="T55" fmla="*/ 976 h 2130"/>
                <a:gd name="T56" fmla="*/ 876 w 992"/>
                <a:gd name="T57" fmla="*/ 1108 h 2130"/>
                <a:gd name="T58" fmla="*/ 920 w 992"/>
                <a:gd name="T59" fmla="*/ 1238 h 2130"/>
                <a:gd name="T60" fmla="*/ 954 w 992"/>
                <a:gd name="T61" fmla="*/ 1366 h 2130"/>
                <a:gd name="T62" fmla="*/ 978 w 992"/>
                <a:gd name="T63" fmla="*/ 1490 h 2130"/>
                <a:gd name="T64" fmla="*/ 990 w 992"/>
                <a:gd name="T65" fmla="*/ 1608 h 2130"/>
                <a:gd name="T66" fmla="*/ 990 w 992"/>
                <a:gd name="T67" fmla="*/ 1720 h 2130"/>
                <a:gd name="T68" fmla="*/ 974 w 992"/>
                <a:gd name="T69" fmla="*/ 1824 h 2130"/>
                <a:gd name="T70" fmla="*/ 960 w 992"/>
                <a:gd name="T71" fmla="*/ 1874 h 2130"/>
                <a:gd name="T72" fmla="*/ 932 w 992"/>
                <a:gd name="T73" fmla="*/ 1940 h 2130"/>
                <a:gd name="T74" fmla="*/ 894 w 992"/>
                <a:gd name="T75" fmla="*/ 1996 h 2130"/>
                <a:gd name="T76" fmla="*/ 848 w 992"/>
                <a:gd name="T77" fmla="*/ 2040 h 2130"/>
                <a:gd name="T78" fmla="*/ 798 w 992"/>
                <a:gd name="T79" fmla="*/ 2074 h 2130"/>
                <a:gd name="T80" fmla="*/ 740 w 992"/>
                <a:gd name="T81" fmla="*/ 2100 h 2130"/>
                <a:gd name="T82" fmla="*/ 678 w 992"/>
                <a:gd name="T83" fmla="*/ 2118 h 2130"/>
                <a:gd name="T84" fmla="*/ 614 w 992"/>
                <a:gd name="T85" fmla="*/ 2126 h 2130"/>
                <a:gd name="T86" fmla="*/ 544 w 992"/>
                <a:gd name="T87" fmla="*/ 2130 h 2130"/>
                <a:gd name="T88" fmla="*/ 474 w 992"/>
                <a:gd name="T89" fmla="*/ 2128 h 2130"/>
                <a:gd name="T90" fmla="*/ 332 w 992"/>
                <a:gd name="T91" fmla="*/ 2110 h 2130"/>
                <a:gd name="T92" fmla="*/ 190 w 992"/>
                <a:gd name="T93" fmla="*/ 2080 h 2130"/>
                <a:gd name="T94" fmla="*/ 0 w 992"/>
                <a:gd name="T95" fmla="*/ 2026 h 2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2" h="2130">
                  <a:moveTo>
                    <a:pt x="56" y="1850"/>
                  </a:moveTo>
                  <a:lnTo>
                    <a:pt x="56" y="1850"/>
                  </a:lnTo>
                  <a:lnTo>
                    <a:pt x="150" y="1878"/>
                  </a:lnTo>
                  <a:lnTo>
                    <a:pt x="236" y="1902"/>
                  </a:lnTo>
                  <a:lnTo>
                    <a:pt x="316" y="1922"/>
                  </a:lnTo>
                  <a:lnTo>
                    <a:pt x="388" y="1936"/>
                  </a:lnTo>
                  <a:lnTo>
                    <a:pt x="456" y="1946"/>
                  </a:lnTo>
                  <a:lnTo>
                    <a:pt x="516" y="1952"/>
                  </a:lnTo>
                  <a:lnTo>
                    <a:pt x="572" y="1954"/>
                  </a:lnTo>
                  <a:lnTo>
                    <a:pt x="622" y="1950"/>
                  </a:lnTo>
                  <a:lnTo>
                    <a:pt x="666" y="1944"/>
                  </a:lnTo>
                  <a:lnTo>
                    <a:pt x="704" y="1936"/>
                  </a:lnTo>
                  <a:lnTo>
                    <a:pt x="722" y="1930"/>
                  </a:lnTo>
                  <a:lnTo>
                    <a:pt x="738" y="1922"/>
                  </a:lnTo>
                  <a:lnTo>
                    <a:pt x="754" y="1914"/>
                  </a:lnTo>
                  <a:lnTo>
                    <a:pt x="768" y="1906"/>
                  </a:lnTo>
                  <a:lnTo>
                    <a:pt x="780" y="1896"/>
                  </a:lnTo>
                  <a:lnTo>
                    <a:pt x="792" y="1886"/>
                  </a:lnTo>
                  <a:lnTo>
                    <a:pt x="802" y="1876"/>
                  </a:lnTo>
                  <a:lnTo>
                    <a:pt x="812" y="1864"/>
                  </a:lnTo>
                  <a:lnTo>
                    <a:pt x="820" y="1852"/>
                  </a:lnTo>
                  <a:lnTo>
                    <a:pt x="826" y="1840"/>
                  </a:lnTo>
                  <a:lnTo>
                    <a:pt x="838" y="1812"/>
                  </a:lnTo>
                  <a:lnTo>
                    <a:pt x="838" y="1812"/>
                  </a:lnTo>
                  <a:lnTo>
                    <a:pt x="846" y="1780"/>
                  </a:lnTo>
                  <a:lnTo>
                    <a:pt x="852" y="1748"/>
                  </a:lnTo>
                  <a:lnTo>
                    <a:pt x="856" y="1712"/>
                  </a:lnTo>
                  <a:lnTo>
                    <a:pt x="856" y="1676"/>
                  </a:lnTo>
                  <a:lnTo>
                    <a:pt x="856" y="1636"/>
                  </a:lnTo>
                  <a:lnTo>
                    <a:pt x="852" y="1596"/>
                  </a:lnTo>
                  <a:lnTo>
                    <a:pt x="846" y="1554"/>
                  </a:lnTo>
                  <a:lnTo>
                    <a:pt x="840" y="1510"/>
                  </a:lnTo>
                  <a:lnTo>
                    <a:pt x="830" y="1466"/>
                  </a:lnTo>
                  <a:lnTo>
                    <a:pt x="820" y="1420"/>
                  </a:lnTo>
                  <a:lnTo>
                    <a:pt x="794" y="1324"/>
                  </a:lnTo>
                  <a:lnTo>
                    <a:pt x="762" y="1224"/>
                  </a:lnTo>
                  <a:lnTo>
                    <a:pt x="726" y="1122"/>
                  </a:lnTo>
                  <a:lnTo>
                    <a:pt x="686" y="1016"/>
                  </a:lnTo>
                  <a:lnTo>
                    <a:pt x="642" y="910"/>
                  </a:lnTo>
                  <a:lnTo>
                    <a:pt x="594" y="804"/>
                  </a:lnTo>
                  <a:lnTo>
                    <a:pt x="546" y="698"/>
                  </a:lnTo>
                  <a:lnTo>
                    <a:pt x="450" y="490"/>
                  </a:lnTo>
                  <a:lnTo>
                    <a:pt x="354" y="296"/>
                  </a:lnTo>
                  <a:lnTo>
                    <a:pt x="354" y="296"/>
                  </a:lnTo>
                  <a:lnTo>
                    <a:pt x="294" y="170"/>
                  </a:lnTo>
                  <a:lnTo>
                    <a:pt x="236" y="52"/>
                  </a:lnTo>
                  <a:lnTo>
                    <a:pt x="346" y="0"/>
                  </a:lnTo>
                  <a:lnTo>
                    <a:pt x="346" y="0"/>
                  </a:lnTo>
                  <a:lnTo>
                    <a:pt x="390" y="88"/>
                  </a:lnTo>
                  <a:lnTo>
                    <a:pt x="442" y="186"/>
                  </a:lnTo>
                  <a:lnTo>
                    <a:pt x="558" y="406"/>
                  </a:lnTo>
                  <a:lnTo>
                    <a:pt x="620" y="526"/>
                  </a:lnTo>
                  <a:lnTo>
                    <a:pt x="682" y="652"/>
                  </a:lnTo>
                  <a:lnTo>
                    <a:pt x="742" y="780"/>
                  </a:lnTo>
                  <a:lnTo>
                    <a:pt x="800" y="912"/>
                  </a:lnTo>
                  <a:lnTo>
                    <a:pt x="826" y="976"/>
                  </a:lnTo>
                  <a:lnTo>
                    <a:pt x="852" y="1042"/>
                  </a:lnTo>
                  <a:lnTo>
                    <a:pt x="876" y="1108"/>
                  </a:lnTo>
                  <a:lnTo>
                    <a:pt x="900" y="1174"/>
                  </a:lnTo>
                  <a:lnTo>
                    <a:pt x="920" y="1238"/>
                  </a:lnTo>
                  <a:lnTo>
                    <a:pt x="938" y="1304"/>
                  </a:lnTo>
                  <a:lnTo>
                    <a:pt x="954" y="1366"/>
                  </a:lnTo>
                  <a:lnTo>
                    <a:pt x="968" y="1430"/>
                  </a:lnTo>
                  <a:lnTo>
                    <a:pt x="978" y="1490"/>
                  </a:lnTo>
                  <a:lnTo>
                    <a:pt x="986" y="1550"/>
                  </a:lnTo>
                  <a:lnTo>
                    <a:pt x="990" y="1608"/>
                  </a:lnTo>
                  <a:lnTo>
                    <a:pt x="992" y="1666"/>
                  </a:lnTo>
                  <a:lnTo>
                    <a:pt x="990" y="1720"/>
                  </a:lnTo>
                  <a:lnTo>
                    <a:pt x="984" y="1774"/>
                  </a:lnTo>
                  <a:lnTo>
                    <a:pt x="974" y="1824"/>
                  </a:lnTo>
                  <a:lnTo>
                    <a:pt x="960" y="1874"/>
                  </a:lnTo>
                  <a:lnTo>
                    <a:pt x="960" y="1874"/>
                  </a:lnTo>
                  <a:lnTo>
                    <a:pt x="946" y="1908"/>
                  </a:lnTo>
                  <a:lnTo>
                    <a:pt x="932" y="1940"/>
                  </a:lnTo>
                  <a:lnTo>
                    <a:pt x="914" y="1970"/>
                  </a:lnTo>
                  <a:lnTo>
                    <a:pt x="894" y="1996"/>
                  </a:lnTo>
                  <a:lnTo>
                    <a:pt x="872" y="2020"/>
                  </a:lnTo>
                  <a:lnTo>
                    <a:pt x="848" y="2040"/>
                  </a:lnTo>
                  <a:lnTo>
                    <a:pt x="824" y="2058"/>
                  </a:lnTo>
                  <a:lnTo>
                    <a:pt x="798" y="2074"/>
                  </a:lnTo>
                  <a:lnTo>
                    <a:pt x="770" y="2088"/>
                  </a:lnTo>
                  <a:lnTo>
                    <a:pt x="740" y="2100"/>
                  </a:lnTo>
                  <a:lnTo>
                    <a:pt x="710" y="2110"/>
                  </a:lnTo>
                  <a:lnTo>
                    <a:pt x="678" y="2118"/>
                  </a:lnTo>
                  <a:lnTo>
                    <a:pt x="646" y="2122"/>
                  </a:lnTo>
                  <a:lnTo>
                    <a:pt x="614" y="2126"/>
                  </a:lnTo>
                  <a:lnTo>
                    <a:pt x="580" y="2130"/>
                  </a:lnTo>
                  <a:lnTo>
                    <a:pt x="544" y="2130"/>
                  </a:lnTo>
                  <a:lnTo>
                    <a:pt x="510" y="2130"/>
                  </a:lnTo>
                  <a:lnTo>
                    <a:pt x="474" y="2128"/>
                  </a:lnTo>
                  <a:lnTo>
                    <a:pt x="402" y="2120"/>
                  </a:lnTo>
                  <a:lnTo>
                    <a:pt x="332" y="2110"/>
                  </a:lnTo>
                  <a:lnTo>
                    <a:pt x="260" y="2096"/>
                  </a:lnTo>
                  <a:lnTo>
                    <a:pt x="190" y="2080"/>
                  </a:lnTo>
                  <a:lnTo>
                    <a:pt x="124" y="2062"/>
                  </a:lnTo>
                  <a:lnTo>
                    <a:pt x="0" y="2026"/>
                  </a:lnTo>
                  <a:lnTo>
                    <a:pt x="56" y="1850"/>
                  </a:lnTo>
                  <a:close/>
                </a:path>
              </a:pathLst>
            </a:custGeom>
            <a:solidFill>
              <a:srgbClr val="BD86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102"/>
            <p:cNvSpPr>
              <a:spLocks/>
            </p:cNvSpPr>
            <p:nvPr/>
          </p:nvSpPr>
          <p:spPr bwMode="auto">
            <a:xfrm>
              <a:off x="6540509" y="1764160"/>
              <a:ext cx="1199801" cy="1304435"/>
            </a:xfrm>
            <a:custGeom>
              <a:avLst/>
              <a:gdLst>
                <a:gd name="T0" fmla="*/ 652 w 1032"/>
                <a:gd name="T1" fmla="*/ 0 h 1122"/>
                <a:gd name="T2" fmla="*/ 652 w 1032"/>
                <a:gd name="T3" fmla="*/ 0 h 1122"/>
                <a:gd name="T4" fmla="*/ 654 w 1032"/>
                <a:gd name="T5" fmla="*/ 0 h 1122"/>
                <a:gd name="T6" fmla="*/ 656 w 1032"/>
                <a:gd name="T7" fmla="*/ 0 h 1122"/>
                <a:gd name="T8" fmla="*/ 660 w 1032"/>
                <a:gd name="T9" fmla="*/ 6 h 1122"/>
                <a:gd name="T10" fmla="*/ 670 w 1032"/>
                <a:gd name="T11" fmla="*/ 34 h 1122"/>
                <a:gd name="T12" fmla="*/ 670 w 1032"/>
                <a:gd name="T13" fmla="*/ 34 h 1122"/>
                <a:gd name="T14" fmla="*/ 676 w 1032"/>
                <a:gd name="T15" fmla="*/ 48 h 1122"/>
                <a:gd name="T16" fmla="*/ 676 w 1032"/>
                <a:gd name="T17" fmla="*/ 52 h 1122"/>
                <a:gd name="T18" fmla="*/ 672 w 1032"/>
                <a:gd name="T19" fmla="*/ 62 h 1122"/>
                <a:gd name="T20" fmla="*/ 666 w 1032"/>
                <a:gd name="T21" fmla="*/ 84 h 1122"/>
                <a:gd name="T22" fmla="*/ 666 w 1032"/>
                <a:gd name="T23" fmla="*/ 84 h 1122"/>
                <a:gd name="T24" fmla="*/ 666 w 1032"/>
                <a:gd name="T25" fmla="*/ 94 h 1122"/>
                <a:gd name="T26" fmla="*/ 668 w 1032"/>
                <a:gd name="T27" fmla="*/ 108 h 1122"/>
                <a:gd name="T28" fmla="*/ 674 w 1032"/>
                <a:gd name="T29" fmla="*/ 140 h 1122"/>
                <a:gd name="T30" fmla="*/ 686 w 1032"/>
                <a:gd name="T31" fmla="*/ 180 h 1122"/>
                <a:gd name="T32" fmla="*/ 702 w 1032"/>
                <a:gd name="T33" fmla="*/ 228 h 1122"/>
                <a:gd name="T34" fmla="*/ 722 w 1032"/>
                <a:gd name="T35" fmla="*/ 282 h 1122"/>
                <a:gd name="T36" fmla="*/ 746 w 1032"/>
                <a:gd name="T37" fmla="*/ 340 h 1122"/>
                <a:gd name="T38" fmla="*/ 798 w 1032"/>
                <a:gd name="T39" fmla="*/ 462 h 1122"/>
                <a:gd name="T40" fmla="*/ 854 w 1032"/>
                <a:gd name="T41" fmla="*/ 586 h 1122"/>
                <a:gd name="T42" fmla="*/ 906 w 1032"/>
                <a:gd name="T43" fmla="*/ 696 h 1122"/>
                <a:gd name="T44" fmla="*/ 952 w 1032"/>
                <a:gd name="T45" fmla="*/ 786 h 1122"/>
                <a:gd name="T46" fmla="*/ 982 w 1032"/>
                <a:gd name="T47" fmla="*/ 844 h 1122"/>
                <a:gd name="T48" fmla="*/ 982 w 1032"/>
                <a:gd name="T49" fmla="*/ 844 h 1122"/>
                <a:gd name="T50" fmla="*/ 1006 w 1032"/>
                <a:gd name="T51" fmla="*/ 882 h 1122"/>
                <a:gd name="T52" fmla="*/ 1018 w 1032"/>
                <a:gd name="T53" fmla="*/ 908 h 1122"/>
                <a:gd name="T54" fmla="*/ 1026 w 1032"/>
                <a:gd name="T55" fmla="*/ 930 h 1122"/>
                <a:gd name="T56" fmla="*/ 1032 w 1032"/>
                <a:gd name="T57" fmla="*/ 948 h 1122"/>
                <a:gd name="T58" fmla="*/ 796 w 1032"/>
                <a:gd name="T59" fmla="*/ 1122 h 1122"/>
                <a:gd name="T60" fmla="*/ 796 w 1032"/>
                <a:gd name="T61" fmla="*/ 1122 h 1122"/>
                <a:gd name="T62" fmla="*/ 780 w 1032"/>
                <a:gd name="T63" fmla="*/ 1112 h 1122"/>
                <a:gd name="T64" fmla="*/ 764 w 1032"/>
                <a:gd name="T65" fmla="*/ 1096 h 1122"/>
                <a:gd name="T66" fmla="*/ 716 w 1032"/>
                <a:gd name="T67" fmla="*/ 1044 h 1122"/>
                <a:gd name="T68" fmla="*/ 716 w 1032"/>
                <a:gd name="T69" fmla="*/ 1044 h 1122"/>
                <a:gd name="T70" fmla="*/ 670 w 1032"/>
                <a:gd name="T71" fmla="*/ 998 h 1122"/>
                <a:gd name="T72" fmla="*/ 596 w 1032"/>
                <a:gd name="T73" fmla="*/ 930 h 1122"/>
                <a:gd name="T74" fmla="*/ 504 w 1032"/>
                <a:gd name="T75" fmla="*/ 848 h 1122"/>
                <a:gd name="T76" fmla="*/ 402 w 1032"/>
                <a:gd name="T77" fmla="*/ 760 h 1122"/>
                <a:gd name="T78" fmla="*/ 300 w 1032"/>
                <a:gd name="T79" fmla="*/ 674 h 1122"/>
                <a:gd name="T80" fmla="*/ 250 w 1032"/>
                <a:gd name="T81" fmla="*/ 636 h 1122"/>
                <a:gd name="T82" fmla="*/ 204 w 1032"/>
                <a:gd name="T83" fmla="*/ 602 h 1122"/>
                <a:gd name="T84" fmla="*/ 162 w 1032"/>
                <a:gd name="T85" fmla="*/ 574 h 1122"/>
                <a:gd name="T86" fmla="*/ 126 w 1032"/>
                <a:gd name="T87" fmla="*/ 550 h 1122"/>
                <a:gd name="T88" fmla="*/ 98 w 1032"/>
                <a:gd name="T89" fmla="*/ 534 h 1122"/>
                <a:gd name="T90" fmla="*/ 86 w 1032"/>
                <a:gd name="T91" fmla="*/ 530 h 1122"/>
                <a:gd name="T92" fmla="*/ 76 w 1032"/>
                <a:gd name="T93" fmla="*/ 528 h 1122"/>
                <a:gd name="T94" fmla="*/ 76 w 1032"/>
                <a:gd name="T95" fmla="*/ 528 h 1122"/>
                <a:gd name="T96" fmla="*/ 66 w 1032"/>
                <a:gd name="T97" fmla="*/ 526 h 1122"/>
                <a:gd name="T98" fmla="*/ 54 w 1032"/>
                <a:gd name="T99" fmla="*/ 520 h 1122"/>
                <a:gd name="T100" fmla="*/ 28 w 1032"/>
                <a:gd name="T101" fmla="*/ 508 h 1122"/>
                <a:gd name="T102" fmla="*/ 0 w 1032"/>
                <a:gd name="T103" fmla="*/ 490 h 1122"/>
                <a:gd name="T104" fmla="*/ 0 w 1032"/>
                <a:gd name="T105" fmla="*/ 490 h 1122"/>
                <a:gd name="T106" fmla="*/ 74 w 1032"/>
                <a:gd name="T107" fmla="*/ 422 h 1122"/>
                <a:gd name="T108" fmla="*/ 150 w 1032"/>
                <a:gd name="T109" fmla="*/ 356 h 1122"/>
                <a:gd name="T110" fmla="*/ 228 w 1032"/>
                <a:gd name="T111" fmla="*/ 290 h 1122"/>
                <a:gd name="T112" fmla="*/ 310 w 1032"/>
                <a:gd name="T113" fmla="*/ 228 h 1122"/>
                <a:gd name="T114" fmla="*/ 392 w 1032"/>
                <a:gd name="T115" fmla="*/ 168 h 1122"/>
                <a:gd name="T116" fmla="*/ 476 w 1032"/>
                <a:gd name="T117" fmla="*/ 110 h 1122"/>
                <a:gd name="T118" fmla="*/ 564 w 1032"/>
                <a:gd name="T119" fmla="*/ 54 h 1122"/>
                <a:gd name="T120" fmla="*/ 652 w 1032"/>
                <a:gd name="T121" fmla="*/ 0 h 1122"/>
                <a:gd name="T122" fmla="*/ 652 w 1032"/>
                <a:gd name="T123"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2" h="1122">
                  <a:moveTo>
                    <a:pt x="652" y="0"/>
                  </a:moveTo>
                  <a:lnTo>
                    <a:pt x="652" y="0"/>
                  </a:lnTo>
                  <a:lnTo>
                    <a:pt x="654" y="0"/>
                  </a:lnTo>
                  <a:lnTo>
                    <a:pt x="656" y="0"/>
                  </a:lnTo>
                  <a:lnTo>
                    <a:pt x="660" y="6"/>
                  </a:lnTo>
                  <a:lnTo>
                    <a:pt x="670" y="34"/>
                  </a:lnTo>
                  <a:lnTo>
                    <a:pt x="670" y="34"/>
                  </a:lnTo>
                  <a:lnTo>
                    <a:pt x="676" y="48"/>
                  </a:lnTo>
                  <a:lnTo>
                    <a:pt x="676" y="52"/>
                  </a:lnTo>
                  <a:lnTo>
                    <a:pt x="672" y="62"/>
                  </a:lnTo>
                  <a:lnTo>
                    <a:pt x="666" y="84"/>
                  </a:lnTo>
                  <a:lnTo>
                    <a:pt x="666" y="84"/>
                  </a:lnTo>
                  <a:lnTo>
                    <a:pt x="666" y="94"/>
                  </a:lnTo>
                  <a:lnTo>
                    <a:pt x="668" y="108"/>
                  </a:lnTo>
                  <a:lnTo>
                    <a:pt x="674" y="140"/>
                  </a:lnTo>
                  <a:lnTo>
                    <a:pt x="686" y="180"/>
                  </a:lnTo>
                  <a:lnTo>
                    <a:pt x="702" y="228"/>
                  </a:lnTo>
                  <a:lnTo>
                    <a:pt x="722" y="282"/>
                  </a:lnTo>
                  <a:lnTo>
                    <a:pt x="746" y="340"/>
                  </a:lnTo>
                  <a:lnTo>
                    <a:pt x="798" y="462"/>
                  </a:lnTo>
                  <a:lnTo>
                    <a:pt x="854" y="586"/>
                  </a:lnTo>
                  <a:lnTo>
                    <a:pt x="906" y="696"/>
                  </a:lnTo>
                  <a:lnTo>
                    <a:pt x="952" y="786"/>
                  </a:lnTo>
                  <a:lnTo>
                    <a:pt x="982" y="844"/>
                  </a:lnTo>
                  <a:lnTo>
                    <a:pt x="982" y="844"/>
                  </a:lnTo>
                  <a:lnTo>
                    <a:pt x="1006" y="882"/>
                  </a:lnTo>
                  <a:lnTo>
                    <a:pt x="1018" y="908"/>
                  </a:lnTo>
                  <a:lnTo>
                    <a:pt x="1026" y="930"/>
                  </a:lnTo>
                  <a:lnTo>
                    <a:pt x="1032" y="948"/>
                  </a:lnTo>
                  <a:lnTo>
                    <a:pt x="796" y="1122"/>
                  </a:lnTo>
                  <a:lnTo>
                    <a:pt x="796" y="1122"/>
                  </a:lnTo>
                  <a:lnTo>
                    <a:pt x="780" y="1112"/>
                  </a:lnTo>
                  <a:lnTo>
                    <a:pt x="764" y="1096"/>
                  </a:lnTo>
                  <a:lnTo>
                    <a:pt x="716" y="1044"/>
                  </a:lnTo>
                  <a:lnTo>
                    <a:pt x="716" y="1044"/>
                  </a:lnTo>
                  <a:lnTo>
                    <a:pt x="670" y="998"/>
                  </a:lnTo>
                  <a:lnTo>
                    <a:pt x="596" y="930"/>
                  </a:lnTo>
                  <a:lnTo>
                    <a:pt x="504" y="848"/>
                  </a:lnTo>
                  <a:lnTo>
                    <a:pt x="402" y="760"/>
                  </a:lnTo>
                  <a:lnTo>
                    <a:pt x="300" y="674"/>
                  </a:lnTo>
                  <a:lnTo>
                    <a:pt x="250" y="636"/>
                  </a:lnTo>
                  <a:lnTo>
                    <a:pt x="204" y="602"/>
                  </a:lnTo>
                  <a:lnTo>
                    <a:pt x="162" y="574"/>
                  </a:lnTo>
                  <a:lnTo>
                    <a:pt x="126" y="550"/>
                  </a:lnTo>
                  <a:lnTo>
                    <a:pt x="98" y="534"/>
                  </a:lnTo>
                  <a:lnTo>
                    <a:pt x="86" y="530"/>
                  </a:lnTo>
                  <a:lnTo>
                    <a:pt x="76" y="528"/>
                  </a:lnTo>
                  <a:lnTo>
                    <a:pt x="76" y="528"/>
                  </a:lnTo>
                  <a:lnTo>
                    <a:pt x="66" y="526"/>
                  </a:lnTo>
                  <a:lnTo>
                    <a:pt x="54" y="520"/>
                  </a:lnTo>
                  <a:lnTo>
                    <a:pt x="28" y="508"/>
                  </a:lnTo>
                  <a:lnTo>
                    <a:pt x="0" y="490"/>
                  </a:lnTo>
                  <a:lnTo>
                    <a:pt x="0" y="490"/>
                  </a:lnTo>
                  <a:lnTo>
                    <a:pt x="74" y="422"/>
                  </a:lnTo>
                  <a:lnTo>
                    <a:pt x="150" y="356"/>
                  </a:lnTo>
                  <a:lnTo>
                    <a:pt x="228" y="290"/>
                  </a:lnTo>
                  <a:lnTo>
                    <a:pt x="310" y="228"/>
                  </a:lnTo>
                  <a:lnTo>
                    <a:pt x="392" y="168"/>
                  </a:lnTo>
                  <a:lnTo>
                    <a:pt x="476" y="110"/>
                  </a:lnTo>
                  <a:lnTo>
                    <a:pt x="564" y="54"/>
                  </a:lnTo>
                  <a:lnTo>
                    <a:pt x="652" y="0"/>
                  </a:lnTo>
                  <a:lnTo>
                    <a:pt x="652" y="0"/>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103"/>
            <p:cNvSpPr>
              <a:spLocks/>
            </p:cNvSpPr>
            <p:nvPr/>
          </p:nvSpPr>
          <p:spPr bwMode="auto">
            <a:xfrm>
              <a:off x="6538183" y="1764160"/>
              <a:ext cx="788241" cy="613852"/>
            </a:xfrm>
            <a:custGeom>
              <a:avLst/>
              <a:gdLst>
                <a:gd name="T0" fmla="*/ 654 w 678"/>
                <a:gd name="T1" fmla="*/ 0 h 528"/>
                <a:gd name="T2" fmla="*/ 654 w 678"/>
                <a:gd name="T3" fmla="*/ 0 h 528"/>
                <a:gd name="T4" fmla="*/ 656 w 678"/>
                <a:gd name="T5" fmla="*/ 0 h 528"/>
                <a:gd name="T6" fmla="*/ 658 w 678"/>
                <a:gd name="T7" fmla="*/ 0 h 528"/>
                <a:gd name="T8" fmla="*/ 662 w 678"/>
                <a:gd name="T9" fmla="*/ 6 h 528"/>
                <a:gd name="T10" fmla="*/ 672 w 678"/>
                <a:gd name="T11" fmla="*/ 34 h 528"/>
                <a:gd name="T12" fmla="*/ 672 w 678"/>
                <a:gd name="T13" fmla="*/ 34 h 528"/>
                <a:gd name="T14" fmla="*/ 678 w 678"/>
                <a:gd name="T15" fmla="*/ 48 h 528"/>
                <a:gd name="T16" fmla="*/ 678 w 678"/>
                <a:gd name="T17" fmla="*/ 52 h 528"/>
                <a:gd name="T18" fmla="*/ 674 w 678"/>
                <a:gd name="T19" fmla="*/ 62 h 528"/>
                <a:gd name="T20" fmla="*/ 668 w 678"/>
                <a:gd name="T21" fmla="*/ 84 h 528"/>
                <a:gd name="T22" fmla="*/ 668 w 678"/>
                <a:gd name="T23" fmla="*/ 84 h 528"/>
                <a:gd name="T24" fmla="*/ 594 w 678"/>
                <a:gd name="T25" fmla="*/ 132 h 528"/>
                <a:gd name="T26" fmla="*/ 518 w 678"/>
                <a:gd name="T27" fmla="*/ 182 h 528"/>
                <a:gd name="T28" fmla="*/ 444 w 678"/>
                <a:gd name="T29" fmla="*/ 234 h 528"/>
                <a:gd name="T30" fmla="*/ 370 w 678"/>
                <a:gd name="T31" fmla="*/ 288 h 528"/>
                <a:gd name="T32" fmla="*/ 296 w 678"/>
                <a:gd name="T33" fmla="*/ 346 h 528"/>
                <a:gd name="T34" fmla="*/ 222 w 678"/>
                <a:gd name="T35" fmla="*/ 404 h 528"/>
                <a:gd name="T36" fmla="*/ 150 w 678"/>
                <a:gd name="T37" fmla="*/ 464 h 528"/>
                <a:gd name="T38" fmla="*/ 78 w 678"/>
                <a:gd name="T39" fmla="*/ 528 h 528"/>
                <a:gd name="T40" fmla="*/ 78 w 678"/>
                <a:gd name="T41" fmla="*/ 528 h 528"/>
                <a:gd name="T42" fmla="*/ 54 w 678"/>
                <a:gd name="T43" fmla="*/ 526 h 528"/>
                <a:gd name="T44" fmla="*/ 46 w 678"/>
                <a:gd name="T45" fmla="*/ 526 h 528"/>
                <a:gd name="T46" fmla="*/ 40 w 678"/>
                <a:gd name="T47" fmla="*/ 526 h 528"/>
                <a:gd name="T48" fmla="*/ 30 w 678"/>
                <a:gd name="T49" fmla="*/ 518 h 528"/>
                <a:gd name="T50" fmla="*/ 30 w 678"/>
                <a:gd name="T51" fmla="*/ 518 h 528"/>
                <a:gd name="T52" fmla="*/ 4 w 678"/>
                <a:gd name="T53" fmla="*/ 498 h 528"/>
                <a:gd name="T54" fmla="*/ 0 w 678"/>
                <a:gd name="T55" fmla="*/ 494 h 528"/>
                <a:gd name="T56" fmla="*/ 0 w 678"/>
                <a:gd name="T57" fmla="*/ 492 h 528"/>
                <a:gd name="T58" fmla="*/ 2 w 678"/>
                <a:gd name="T59" fmla="*/ 490 h 528"/>
                <a:gd name="T60" fmla="*/ 2 w 678"/>
                <a:gd name="T61" fmla="*/ 490 h 528"/>
                <a:gd name="T62" fmla="*/ 76 w 678"/>
                <a:gd name="T63" fmla="*/ 422 h 528"/>
                <a:gd name="T64" fmla="*/ 152 w 678"/>
                <a:gd name="T65" fmla="*/ 356 h 528"/>
                <a:gd name="T66" fmla="*/ 230 w 678"/>
                <a:gd name="T67" fmla="*/ 290 h 528"/>
                <a:gd name="T68" fmla="*/ 312 w 678"/>
                <a:gd name="T69" fmla="*/ 228 h 528"/>
                <a:gd name="T70" fmla="*/ 394 w 678"/>
                <a:gd name="T71" fmla="*/ 168 h 528"/>
                <a:gd name="T72" fmla="*/ 478 w 678"/>
                <a:gd name="T73" fmla="*/ 110 h 528"/>
                <a:gd name="T74" fmla="*/ 566 w 678"/>
                <a:gd name="T75" fmla="*/ 54 h 528"/>
                <a:gd name="T76" fmla="*/ 654 w 678"/>
                <a:gd name="T77" fmla="*/ 0 h 528"/>
                <a:gd name="T78" fmla="*/ 654 w 678"/>
                <a:gd name="T79"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8" h="528">
                  <a:moveTo>
                    <a:pt x="654" y="0"/>
                  </a:moveTo>
                  <a:lnTo>
                    <a:pt x="654" y="0"/>
                  </a:lnTo>
                  <a:lnTo>
                    <a:pt x="656" y="0"/>
                  </a:lnTo>
                  <a:lnTo>
                    <a:pt x="658" y="0"/>
                  </a:lnTo>
                  <a:lnTo>
                    <a:pt x="662" y="6"/>
                  </a:lnTo>
                  <a:lnTo>
                    <a:pt x="672" y="34"/>
                  </a:lnTo>
                  <a:lnTo>
                    <a:pt x="672" y="34"/>
                  </a:lnTo>
                  <a:lnTo>
                    <a:pt x="678" y="48"/>
                  </a:lnTo>
                  <a:lnTo>
                    <a:pt x="678" y="52"/>
                  </a:lnTo>
                  <a:lnTo>
                    <a:pt x="674" y="62"/>
                  </a:lnTo>
                  <a:lnTo>
                    <a:pt x="668" y="84"/>
                  </a:lnTo>
                  <a:lnTo>
                    <a:pt x="668" y="84"/>
                  </a:lnTo>
                  <a:lnTo>
                    <a:pt x="594" y="132"/>
                  </a:lnTo>
                  <a:lnTo>
                    <a:pt x="518" y="182"/>
                  </a:lnTo>
                  <a:lnTo>
                    <a:pt x="444" y="234"/>
                  </a:lnTo>
                  <a:lnTo>
                    <a:pt x="370" y="288"/>
                  </a:lnTo>
                  <a:lnTo>
                    <a:pt x="296" y="346"/>
                  </a:lnTo>
                  <a:lnTo>
                    <a:pt x="222" y="404"/>
                  </a:lnTo>
                  <a:lnTo>
                    <a:pt x="150" y="464"/>
                  </a:lnTo>
                  <a:lnTo>
                    <a:pt x="78" y="528"/>
                  </a:lnTo>
                  <a:lnTo>
                    <a:pt x="78" y="528"/>
                  </a:lnTo>
                  <a:lnTo>
                    <a:pt x="54" y="526"/>
                  </a:lnTo>
                  <a:lnTo>
                    <a:pt x="46" y="526"/>
                  </a:lnTo>
                  <a:lnTo>
                    <a:pt x="40" y="526"/>
                  </a:lnTo>
                  <a:lnTo>
                    <a:pt x="30" y="518"/>
                  </a:lnTo>
                  <a:lnTo>
                    <a:pt x="30" y="518"/>
                  </a:lnTo>
                  <a:lnTo>
                    <a:pt x="4" y="498"/>
                  </a:lnTo>
                  <a:lnTo>
                    <a:pt x="0" y="494"/>
                  </a:lnTo>
                  <a:lnTo>
                    <a:pt x="0" y="492"/>
                  </a:lnTo>
                  <a:lnTo>
                    <a:pt x="2" y="490"/>
                  </a:lnTo>
                  <a:lnTo>
                    <a:pt x="2" y="490"/>
                  </a:lnTo>
                  <a:lnTo>
                    <a:pt x="76" y="422"/>
                  </a:lnTo>
                  <a:lnTo>
                    <a:pt x="152" y="356"/>
                  </a:lnTo>
                  <a:lnTo>
                    <a:pt x="230" y="290"/>
                  </a:lnTo>
                  <a:lnTo>
                    <a:pt x="312" y="228"/>
                  </a:lnTo>
                  <a:lnTo>
                    <a:pt x="394" y="168"/>
                  </a:lnTo>
                  <a:lnTo>
                    <a:pt x="478" y="110"/>
                  </a:lnTo>
                  <a:lnTo>
                    <a:pt x="566" y="54"/>
                  </a:lnTo>
                  <a:lnTo>
                    <a:pt x="654" y="0"/>
                  </a:lnTo>
                  <a:lnTo>
                    <a:pt x="654" y="0"/>
                  </a:lnTo>
                  <a:close/>
                </a:path>
              </a:pathLst>
            </a:custGeom>
            <a:solidFill>
              <a:srgbClr val="E49C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Freeform 104"/>
            <p:cNvSpPr>
              <a:spLocks/>
            </p:cNvSpPr>
            <p:nvPr/>
          </p:nvSpPr>
          <p:spPr bwMode="auto">
            <a:xfrm>
              <a:off x="7361303" y="2731441"/>
              <a:ext cx="409234" cy="367381"/>
            </a:xfrm>
            <a:custGeom>
              <a:avLst/>
              <a:gdLst>
                <a:gd name="T0" fmla="*/ 270 w 352"/>
                <a:gd name="T1" fmla="*/ 0 h 316"/>
                <a:gd name="T2" fmla="*/ 270 w 352"/>
                <a:gd name="T3" fmla="*/ 0 h 316"/>
                <a:gd name="T4" fmla="*/ 276 w 352"/>
                <a:gd name="T5" fmla="*/ 12 h 316"/>
                <a:gd name="T6" fmla="*/ 276 w 352"/>
                <a:gd name="T7" fmla="*/ 12 h 316"/>
                <a:gd name="T8" fmla="*/ 304 w 352"/>
                <a:gd name="T9" fmla="*/ 50 h 316"/>
                <a:gd name="T10" fmla="*/ 326 w 352"/>
                <a:gd name="T11" fmla="*/ 80 h 316"/>
                <a:gd name="T12" fmla="*/ 342 w 352"/>
                <a:gd name="T13" fmla="*/ 102 h 316"/>
                <a:gd name="T14" fmla="*/ 348 w 352"/>
                <a:gd name="T15" fmla="*/ 112 h 316"/>
                <a:gd name="T16" fmla="*/ 352 w 352"/>
                <a:gd name="T17" fmla="*/ 122 h 316"/>
                <a:gd name="T18" fmla="*/ 224 w 352"/>
                <a:gd name="T19" fmla="*/ 218 h 316"/>
                <a:gd name="T20" fmla="*/ 224 w 352"/>
                <a:gd name="T21" fmla="*/ 218 h 316"/>
                <a:gd name="T22" fmla="*/ 96 w 352"/>
                <a:gd name="T23" fmla="*/ 316 h 316"/>
                <a:gd name="T24" fmla="*/ 96 w 352"/>
                <a:gd name="T25" fmla="*/ 316 h 316"/>
                <a:gd name="T26" fmla="*/ 86 w 352"/>
                <a:gd name="T27" fmla="*/ 308 h 316"/>
                <a:gd name="T28" fmla="*/ 78 w 352"/>
                <a:gd name="T29" fmla="*/ 300 h 316"/>
                <a:gd name="T30" fmla="*/ 62 w 352"/>
                <a:gd name="T31" fmla="*/ 278 h 316"/>
                <a:gd name="T32" fmla="*/ 40 w 352"/>
                <a:gd name="T33" fmla="*/ 248 h 316"/>
                <a:gd name="T34" fmla="*/ 10 w 352"/>
                <a:gd name="T35" fmla="*/ 212 h 316"/>
                <a:gd name="T36" fmla="*/ 10 w 352"/>
                <a:gd name="T37" fmla="*/ 212 h 316"/>
                <a:gd name="T38" fmla="*/ 0 w 352"/>
                <a:gd name="T39" fmla="*/ 202 h 316"/>
                <a:gd name="T40" fmla="*/ 270 w 352"/>
                <a:gd name="T41"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2" h="316">
                  <a:moveTo>
                    <a:pt x="270" y="0"/>
                  </a:moveTo>
                  <a:lnTo>
                    <a:pt x="270" y="0"/>
                  </a:lnTo>
                  <a:lnTo>
                    <a:pt x="276" y="12"/>
                  </a:lnTo>
                  <a:lnTo>
                    <a:pt x="276" y="12"/>
                  </a:lnTo>
                  <a:lnTo>
                    <a:pt x="304" y="50"/>
                  </a:lnTo>
                  <a:lnTo>
                    <a:pt x="326" y="80"/>
                  </a:lnTo>
                  <a:lnTo>
                    <a:pt x="342" y="102"/>
                  </a:lnTo>
                  <a:lnTo>
                    <a:pt x="348" y="112"/>
                  </a:lnTo>
                  <a:lnTo>
                    <a:pt x="352" y="122"/>
                  </a:lnTo>
                  <a:lnTo>
                    <a:pt x="224" y="218"/>
                  </a:lnTo>
                  <a:lnTo>
                    <a:pt x="224" y="218"/>
                  </a:lnTo>
                  <a:lnTo>
                    <a:pt x="96" y="316"/>
                  </a:lnTo>
                  <a:lnTo>
                    <a:pt x="96" y="316"/>
                  </a:lnTo>
                  <a:lnTo>
                    <a:pt x="86" y="308"/>
                  </a:lnTo>
                  <a:lnTo>
                    <a:pt x="78" y="300"/>
                  </a:lnTo>
                  <a:lnTo>
                    <a:pt x="62" y="278"/>
                  </a:lnTo>
                  <a:lnTo>
                    <a:pt x="40" y="248"/>
                  </a:lnTo>
                  <a:lnTo>
                    <a:pt x="10" y="212"/>
                  </a:lnTo>
                  <a:lnTo>
                    <a:pt x="10" y="212"/>
                  </a:lnTo>
                  <a:lnTo>
                    <a:pt x="0" y="202"/>
                  </a:lnTo>
                  <a:lnTo>
                    <a:pt x="270" y="0"/>
                  </a:lnTo>
                  <a:close/>
                </a:path>
              </a:pathLst>
            </a:custGeom>
            <a:solidFill>
              <a:srgbClr val="E49C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105"/>
            <p:cNvSpPr>
              <a:spLocks/>
            </p:cNvSpPr>
            <p:nvPr/>
          </p:nvSpPr>
          <p:spPr bwMode="auto">
            <a:xfrm>
              <a:off x="6907890" y="1764160"/>
              <a:ext cx="832420" cy="1223053"/>
            </a:xfrm>
            <a:custGeom>
              <a:avLst/>
              <a:gdLst>
                <a:gd name="T0" fmla="*/ 336 w 716"/>
                <a:gd name="T1" fmla="*/ 0 h 1052"/>
                <a:gd name="T2" fmla="*/ 336 w 716"/>
                <a:gd name="T3" fmla="*/ 0 h 1052"/>
                <a:gd name="T4" fmla="*/ 336 w 716"/>
                <a:gd name="T5" fmla="*/ 0 h 1052"/>
                <a:gd name="T6" fmla="*/ 338 w 716"/>
                <a:gd name="T7" fmla="*/ 2 h 1052"/>
                <a:gd name="T8" fmla="*/ 342 w 716"/>
                <a:gd name="T9" fmla="*/ 10 h 1052"/>
                <a:gd name="T10" fmla="*/ 346 w 716"/>
                <a:gd name="T11" fmla="*/ 34 h 1052"/>
                <a:gd name="T12" fmla="*/ 350 w 716"/>
                <a:gd name="T13" fmla="*/ 64 h 1052"/>
                <a:gd name="T14" fmla="*/ 350 w 716"/>
                <a:gd name="T15" fmla="*/ 84 h 1052"/>
                <a:gd name="T16" fmla="*/ 350 w 716"/>
                <a:gd name="T17" fmla="*/ 84 h 1052"/>
                <a:gd name="T18" fmla="*/ 350 w 716"/>
                <a:gd name="T19" fmla="*/ 94 h 1052"/>
                <a:gd name="T20" fmla="*/ 352 w 716"/>
                <a:gd name="T21" fmla="*/ 108 h 1052"/>
                <a:gd name="T22" fmla="*/ 358 w 716"/>
                <a:gd name="T23" fmla="*/ 140 h 1052"/>
                <a:gd name="T24" fmla="*/ 370 w 716"/>
                <a:gd name="T25" fmla="*/ 180 h 1052"/>
                <a:gd name="T26" fmla="*/ 386 w 716"/>
                <a:gd name="T27" fmla="*/ 228 h 1052"/>
                <a:gd name="T28" fmla="*/ 406 w 716"/>
                <a:gd name="T29" fmla="*/ 282 h 1052"/>
                <a:gd name="T30" fmla="*/ 430 w 716"/>
                <a:gd name="T31" fmla="*/ 340 h 1052"/>
                <a:gd name="T32" fmla="*/ 482 w 716"/>
                <a:gd name="T33" fmla="*/ 462 h 1052"/>
                <a:gd name="T34" fmla="*/ 538 w 716"/>
                <a:gd name="T35" fmla="*/ 586 h 1052"/>
                <a:gd name="T36" fmla="*/ 590 w 716"/>
                <a:gd name="T37" fmla="*/ 696 h 1052"/>
                <a:gd name="T38" fmla="*/ 636 w 716"/>
                <a:gd name="T39" fmla="*/ 786 h 1052"/>
                <a:gd name="T40" fmla="*/ 666 w 716"/>
                <a:gd name="T41" fmla="*/ 844 h 1052"/>
                <a:gd name="T42" fmla="*/ 666 w 716"/>
                <a:gd name="T43" fmla="*/ 844 h 1052"/>
                <a:gd name="T44" fmla="*/ 690 w 716"/>
                <a:gd name="T45" fmla="*/ 882 h 1052"/>
                <a:gd name="T46" fmla="*/ 702 w 716"/>
                <a:gd name="T47" fmla="*/ 908 h 1052"/>
                <a:gd name="T48" fmla="*/ 710 w 716"/>
                <a:gd name="T49" fmla="*/ 930 h 1052"/>
                <a:gd name="T50" fmla="*/ 716 w 716"/>
                <a:gd name="T51" fmla="*/ 948 h 1052"/>
                <a:gd name="T52" fmla="*/ 586 w 716"/>
                <a:gd name="T53" fmla="*/ 1052 h 1052"/>
                <a:gd name="T54" fmla="*/ 0 w 716"/>
                <a:gd name="T55" fmla="*/ 224 h 1052"/>
                <a:gd name="T56" fmla="*/ 0 w 716"/>
                <a:gd name="T57" fmla="*/ 224 h 1052"/>
                <a:gd name="T58" fmla="*/ 80 w 716"/>
                <a:gd name="T59" fmla="*/ 166 h 1052"/>
                <a:gd name="T60" fmla="*/ 164 w 716"/>
                <a:gd name="T61" fmla="*/ 108 h 1052"/>
                <a:gd name="T62" fmla="*/ 248 w 716"/>
                <a:gd name="T63" fmla="*/ 54 h 1052"/>
                <a:gd name="T64" fmla="*/ 336 w 716"/>
                <a:gd name="T65" fmla="*/ 0 h 1052"/>
                <a:gd name="T66" fmla="*/ 336 w 716"/>
                <a:gd name="T67" fmla="*/ 0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052">
                  <a:moveTo>
                    <a:pt x="336" y="0"/>
                  </a:moveTo>
                  <a:lnTo>
                    <a:pt x="336" y="0"/>
                  </a:lnTo>
                  <a:lnTo>
                    <a:pt x="336" y="0"/>
                  </a:lnTo>
                  <a:lnTo>
                    <a:pt x="338" y="2"/>
                  </a:lnTo>
                  <a:lnTo>
                    <a:pt x="342" y="10"/>
                  </a:lnTo>
                  <a:lnTo>
                    <a:pt x="346" y="34"/>
                  </a:lnTo>
                  <a:lnTo>
                    <a:pt x="350" y="64"/>
                  </a:lnTo>
                  <a:lnTo>
                    <a:pt x="350" y="84"/>
                  </a:lnTo>
                  <a:lnTo>
                    <a:pt x="350" y="84"/>
                  </a:lnTo>
                  <a:lnTo>
                    <a:pt x="350" y="94"/>
                  </a:lnTo>
                  <a:lnTo>
                    <a:pt x="352" y="108"/>
                  </a:lnTo>
                  <a:lnTo>
                    <a:pt x="358" y="140"/>
                  </a:lnTo>
                  <a:lnTo>
                    <a:pt x="370" y="180"/>
                  </a:lnTo>
                  <a:lnTo>
                    <a:pt x="386" y="228"/>
                  </a:lnTo>
                  <a:lnTo>
                    <a:pt x="406" y="282"/>
                  </a:lnTo>
                  <a:lnTo>
                    <a:pt x="430" y="340"/>
                  </a:lnTo>
                  <a:lnTo>
                    <a:pt x="482" y="462"/>
                  </a:lnTo>
                  <a:lnTo>
                    <a:pt x="538" y="586"/>
                  </a:lnTo>
                  <a:lnTo>
                    <a:pt x="590" y="696"/>
                  </a:lnTo>
                  <a:lnTo>
                    <a:pt x="636" y="786"/>
                  </a:lnTo>
                  <a:lnTo>
                    <a:pt x="666" y="844"/>
                  </a:lnTo>
                  <a:lnTo>
                    <a:pt x="666" y="844"/>
                  </a:lnTo>
                  <a:lnTo>
                    <a:pt x="690" y="882"/>
                  </a:lnTo>
                  <a:lnTo>
                    <a:pt x="702" y="908"/>
                  </a:lnTo>
                  <a:lnTo>
                    <a:pt x="710" y="930"/>
                  </a:lnTo>
                  <a:lnTo>
                    <a:pt x="716" y="948"/>
                  </a:lnTo>
                  <a:lnTo>
                    <a:pt x="586" y="1052"/>
                  </a:lnTo>
                  <a:lnTo>
                    <a:pt x="0" y="224"/>
                  </a:lnTo>
                  <a:lnTo>
                    <a:pt x="0" y="224"/>
                  </a:lnTo>
                  <a:lnTo>
                    <a:pt x="80" y="166"/>
                  </a:lnTo>
                  <a:lnTo>
                    <a:pt x="164" y="108"/>
                  </a:lnTo>
                  <a:lnTo>
                    <a:pt x="248" y="54"/>
                  </a:lnTo>
                  <a:lnTo>
                    <a:pt x="336" y="0"/>
                  </a:lnTo>
                  <a:lnTo>
                    <a:pt x="336"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106"/>
            <p:cNvSpPr>
              <a:spLocks/>
            </p:cNvSpPr>
            <p:nvPr/>
          </p:nvSpPr>
          <p:spPr bwMode="auto">
            <a:xfrm>
              <a:off x="6907890" y="1764160"/>
              <a:ext cx="418535" cy="339479"/>
            </a:xfrm>
            <a:custGeom>
              <a:avLst/>
              <a:gdLst>
                <a:gd name="T0" fmla="*/ 336 w 360"/>
                <a:gd name="T1" fmla="*/ 0 h 292"/>
                <a:gd name="T2" fmla="*/ 336 w 360"/>
                <a:gd name="T3" fmla="*/ 0 h 292"/>
                <a:gd name="T4" fmla="*/ 338 w 360"/>
                <a:gd name="T5" fmla="*/ 0 h 292"/>
                <a:gd name="T6" fmla="*/ 340 w 360"/>
                <a:gd name="T7" fmla="*/ 0 h 292"/>
                <a:gd name="T8" fmla="*/ 344 w 360"/>
                <a:gd name="T9" fmla="*/ 6 h 292"/>
                <a:gd name="T10" fmla="*/ 354 w 360"/>
                <a:gd name="T11" fmla="*/ 34 h 292"/>
                <a:gd name="T12" fmla="*/ 354 w 360"/>
                <a:gd name="T13" fmla="*/ 34 h 292"/>
                <a:gd name="T14" fmla="*/ 360 w 360"/>
                <a:gd name="T15" fmla="*/ 48 h 292"/>
                <a:gd name="T16" fmla="*/ 360 w 360"/>
                <a:gd name="T17" fmla="*/ 52 h 292"/>
                <a:gd name="T18" fmla="*/ 356 w 360"/>
                <a:gd name="T19" fmla="*/ 62 h 292"/>
                <a:gd name="T20" fmla="*/ 350 w 360"/>
                <a:gd name="T21" fmla="*/ 84 h 292"/>
                <a:gd name="T22" fmla="*/ 350 w 360"/>
                <a:gd name="T23" fmla="*/ 84 h 292"/>
                <a:gd name="T24" fmla="*/ 274 w 360"/>
                <a:gd name="T25" fmla="*/ 132 h 292"/>
                <a:gd name="T26" fmla="*/ 198 w 360"/>
                <a:gd name="T27" fmla="*/ 184 h 292"/>
                <a:gd name="T28" fmla="*/ 122 w 360"/>
                <a:gd name="T29" fmla="*/ 236 h 292"/>
                <a:gd name="T30" fmla="*/ 48 w 360"/>
                <a:gd name="T31" fmla="*/ 292 h 292"/>
                <a:gd name="T32" fmla="*/ 0 w 360"/>
                <a:gd name="T33" fmla="*/ 224 h 292"/>
                <a:gd name="T34" fmla="*/ 0 w 360"/>
                <a:gd name="T35" fmla="*/ 224 h 292"/>
                <a:gd name="T36" fmla="*/ 80 w 360"/>
                <a:gd name="T37" fmla="*/ 166 h 292"/>
                <a:gd name="T38" fmla="*/ 164 w 360"/>
                <a:gd name="T39" fmla="*/ 108 h 292"/>
                <a:gd name="T40" fmla="*/ 248 w 360"/>
                <a:gd name="T41" fmla="*/ 54 h 292"/>
                <a:gd name="T42" fmla="*/ 336 w 360"/>
                <a:gd name="T43" fmla="*/ 0 h 292"/>
                <a:gd name="T44" fmla="*/ 336 w 360"/>
                <a:gd name="T45"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0" h="292">
                  <a:moveTo>
                    <a:pt x="336" y="0"/>
                  </a:moveTo>
                  <a:lnTo>
                    <a:pt x="336" y="0"/>
                  </a:lnTo>
                  <a:lnTo>
                    <a:pt x="338" y="0"/>
                  </a:lnTo>
                  <a:lnTo>
                    <a:pt x="340" y="0"/>
                  </a:lnTo>
                  <a:lnTo>
                    <a:pt x="344" y="6"/>
                  </a:lnTo>
                  <a:lnTo>
                    <a:pt x="354" y="34"/>
                  </a:lnTo>
                  <a:lnTo>
                    <a:pt x="354" y="34"/>
                  </a:lnTo>
                  <a:lnTo>
                    <a:pt x="360" y="48"/>
                  </a:lnTo>
                  <a:lnTo>
                    <a:pt x="360" y="52"/>
                  </a:lnTo>
                  <a:lnTo>
                    <a:pt x="356" y="62"/>
                  </a:lnTo>
                  <a:lnTo>
                    <a:pt x="350" y="84"/>
                  </a:lnTo>
                  <a:lnTo>
                    <a:pt x="350" y="84"/>
                  </a:lnTo>
                  <a:lnTo>
                    <a:pt x="274" y="132"/>
                  </a:lnTo>
                  <a:lnTo>
                    <a:pt x="198" y="184"/>
                  </a:lnTo>
                  <a:lnTo>
                    <a:pt x="122" y="236"/>
                  </a:lnTo>
                  <a:lnTo>
                    <a:pt x="48" y="292"/>
                  </a:lnTo>
                  <a:lnTo>
                    <a:pt x="0" y="224"/>
                  </a:lnTo>
                  <a:lnTo>
                    <a:pt x="0" y="224"/>
                  </a:lnTo>
                  <a:lnTo>
                    <a:pt x="80" y="166"/>
                  </a:lnTo>
                  <a:lnTo>
                    <a:pt x="164" y="108"/>
                  </a:lnTo>
                  <a:lnTo>
                    <a:pt x="248" y="54"/>
                  </a:lnTo>
                  <a:lnTo>
                    <a:pt x="336" y="0"/>
                  </a:lnTo>
                  <a:lnTo>
                    <a:pt x="336" y="0"/>
                  </a:lnTo>
                  <a:close/>
                </a:path>
              </a:pathLst>
            </a:custGeom>
            <a:solidFill>
              <a:srgbClr val="F9A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107"/>
            <p:cNvSpPr>
              <a:spLocks/>
            </p:cNvSpPr>
            <p:nvPr/>
          </p:nvSpPr>
          <p:spPr bwMode="auto">
            <a:xfrm>
              <a:off x="7500814" y="2731441"/>
              <a:ext cx="269723" cy="269723"/>
            </a:xfrm>
            <a:custGeom>
              <a:avLst/>
              <a:gdLst>
                <a:gd name="T0" fmla="*/ 150 w 232"/>
                <a:gd name="T1" fmla="*/ 0 h 232"/>
                <a:gd name="T2" fmla="*/ 150 w 232"/>
                <a:gd name="T3" fmla="*/ 0 h 232"/>
                <a:gd name="T4" fmla="*/ 156 w 232"/>
                <a:gd name="T5" fmla="*/ 12 h 232"/>
                <a:gd name="T6" fmla="*/ 156 w 232"/>
                <a:gd name="T7" fmla="*/ 12 h 232"/>
                <a:gd name="T8" fmla="*/ 184 w 232"/>
                <a:gd name="T9" fmla="*/ 50 h 232"/>
                <a:gd name="T10" fmla="*/ 206 w 232"/>
                <a:gd name="T11" fmla="*/ 80 h 232"/>
                <a:gd name="T12" fmla="*/ 222 w 232"/>
                <a:gd name="T13" fmla="*/ 102 h 232"/>
                <a:gd name="T14" fmla="*/ 228 w 232"/>
                <a:gd name="T15" fmla="*/ 112 h 232"/>
                <a:gd name="T16" fmla="*/ 232 w 232"/>
                <a:gd name="T17" fmla="*/ 122 h 232"/>
                <a:gd name="T18" fmla="*/ 104 w 232"/>
                <a:gd name="T19" fmla="*/ 218 h 232"/>
                <a:gd name="T20" fmla="*/ 104 w 232"/>
                <a:gd name="T21" fmla="*/ 218 h 232"/>
                <a:gd name="T22" fmla="*/ 86 w 232"/>
                <a:gd name="T23" fmla="*/ 232 h 232"/>
                <a:gd name="T24" fmla="*/ 0 w 232"/>
                <a:gd name="T25" fmla="*/ 112 h 232"/>
                <a:gd name="T26" fmla="*/ 150 w 232"/>
                <a:gd name="T27"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232">
                  <a:moveTo>
                    <a:pt x="150" y="0"/>
                  </a:moveTo>
                  <a:lnTo>
                    <a:pt x="150" y="0"/>
                  </a:lnTo>
                  <a:lnTo>
                    <a:pt x="156" y="12"/>
                  </a:lnTo>
                  <a:lnTo>
                    <a:pt x="156" y="12"/>
                  </a:lnTo>
                  <a:lnTo>
                    <a:pt x="184" y="50"/>
                  </a:lnTo>
                  <a:lnTo>
                    <a:pt x="206" y="80"/>
                  </a:lnTo>
                  <a:lnTo>
                    <a:pt x="222" y="102"/>
                  </a:lnTo>
                  <a:lnTo>
                    <a:pt x="228" y="112"/>
                  </a:lnTo>
                  <a:lnTo>
                    <a:pt x="232" y="122"/>
                  </a:lnTo>
                  <a:lnTo>
                    <a:pt x="104" y="218"/>
                  </a:lnTo>
                  <a:lnTo>
                    <a:pt x="104" y="218"/>
                  </a:lnTo>
                  <a:lnTo>
                    <a:pt x="86" y="232"/>
                  </a:lnTo>
                  <a:lnTo>
                    <a:pt x="0" y="112"/>
                  </a:lnTo>
                  <a:lnTo>
                    <a:pt x="150" y="0"/>
                  </a:lnTo>
                  <a:close/>
                </a:path>
              </a:pathLst>
            </a:custGeom>
            <a:solidFill>
              <a:srgbClr val="F9A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7" name="Group 136"/>
          <p:cNvGrpSpPr/>
          <p:nvPr/>
        </p:nvGrpSpPr>
        <p:grpSpPr>
          <a:xfrm>
            <a:off x="4950592" y="4808678"/>
            <a:ext cx="3743326" cy="1427559"/>
            <a:chOff x="3597275" y="4287838"/>
            <a:chExt cx="4991101" cy="1903412"/>
          </a:xfrm>
          <a:effectLst>
            <a:outerShdw blurRad="50800" dist="38100" dir="5400000" algn="t" rotWithShape="0">
              <a:prstClr val="black">
                <a:alpha val="40000"/>
              </a:prstClr>
            </a:outerShdw>
          </a:effectLst>
        </p:grpSpPr>
        <p:sp>
          <p:nvSpPr>
            <p:cNvPr id="138" name="Freeform 5"/>
            <p:cNvSpPr>
              <a:spLocks/>
            </p:cNvSpPr>
            <p:nvPr/>
          </p:nvSpPr>
          <p:spPr bwMode="auto">
            <a:xfrm>
              <a:off x="3635375" y="4692650"/>
              <a:ext cx="4897438" cy="1498600"/>
            </a:xfrm>
            <a:custGeom>
              <a:avLst/>
              <a:gdLst>
                <a:gd name="T0" fmla="*/ 0 w 1766"/>
                <a:gd name="T1" fmla="*/ 504 h 539"/>
                <a:gd name="T2" fmla="*/ 0 w 1766"/>
                <a:gd name="T3" fmla="*/ 506 h 539"/>
                <a:gd name="T4" fmla="*/ 0 w 1766"/>
                <a:gd name="T5" fmla="*/ 506 h 539"/>
                <a:gd name="T6" fmla="*/ 0 w 1766"/>
                <a:gd name="T7" fmla="*/ 506 h 539"/>
                <a:gd name="T8" fmla="*/ 110 w 1766"/>
                <a:gd name="T9" fmla="*/ 539 h 539"/>
                <a:gd name="T10" fmla="*/ 1696 w 1766"/>
                <a:gd name="T11" fmla="*/ 538 h 539"/>
                <a:gd name="T12" fmla="*/ 1763 w 1766"/>
                <a:gd name="T13" fmla="*/ 512 h 539"/>
                <a:gd name="T14" fmla="*/ 1766 w 1766"/>
                <a:gd name="T15" fmla="*/ 469 h 539"/>
                <a:gd name="T16" fmla="*/ 1766 w 1766"/>
                <a:gd name="T17" fmla="*/ 469 h 539"/>
                <a:gd name="T18" fmla="*/ 1724 w 1766"/>
                <a:gd name="T19" fmla="*/ 424 h 539"/>
                <a:gd name="T20" fmla="*/ 1271 w 1766"/>
                <a:gd name="T21" fmla="*/ 37 h 539"/>
                <a:gd name="T22" fmla="*/ 1178 w 1766"/>
                <a:gd name="T23" fmla="*/ 0 h 539"/>
                <a:gd name="T24" fmla="*/ 546 w 1766"/>
                <a:gd name="T25" fmla="*/ 0 h 539"/>
                <a:gd name="T26" fmla="*/ 467 w 1766"/>
                <a:gd name="T27" fmla="*/ 30 h 539"/>
                <a:gd name="T28" fmla="*/ 44 w 1766"/>
                <a:gd name="T29" fmla="*/ 422 h 539"/>
                <a:gd name="T30" fmla="*/ 3 w 1766"/>
                <a:gd name="T31" fmla="*/ 465 h 539"/>
                <a:gd name="T32" fmla="*/ 3 w 1766"/>
                <a:gd name="T33" fmla="*/ 465 h 539"/>
                <a:gd name="T34" fmla="*/ 0 w 1766"/>
                <a:gd name="T35" fmla="*/ 504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6" h="539">
                  <a:moveTo>
                    <a:pt x="0" y="504"/>
                  </a:moveTo>
                  <a:cubicBezTo>
                    <a:pt x="0" y="504"/>
                    <a:pt x="0" y="505"/>
                    <a:pt x="0" y="506"/>
                  </a:cubicBezTo>
                  <a:cubicBezTo>
                    <a:pt x="0" y="506"/>
                    <a:pt x="0" y="506"/>
                    <a:pt x="0" y="506"/>
                  </a:cubicBezTo>
                  <a:cubicBezTo>
                    <a:pt x="0" y="506"/>
                    <a:pt x="0" y="506"/>
                    <a:pt x="0" y="506"/>
                  </a:cubicBezTo>
                  <a:cubicBezTo>
                    <a:pt x="0" y="526"/>
                    <a:pt x="26" y="539"/>
                    <a:pt x="110" y="539"/>
                  </a:cubicBezTo>
                  <a:cubicBezTo>
                    <a:pt x="1696" y="538"/>
                    <a:pt x="1696" y="538"/>
                    <a:pt x="1696" y="538"/>
                  </a:cubicBezTo>
                  <a:cubicBezTo>
                    <a:pt x="1747" y="538"/>
                    <a:pt x="1764" y="528"/>
                    <a:pt x="1763" y="512"/>
                  </a:cubicBezTo>
                  <a:cubicBezTo>
                    <a:pt x="1766" y="469"/>
                    <a:pt x="1766" y="469"/>
                    <a:pt x="1766" y="469"/>
                  </a:cubicBezTo>
                  <a:cubicBezTo>
                    <a:pt x="1766" y="469"/>
                    <a:pt x="1766" y="469"/>
                    <a:pt x="1766" y="469"/>
                  </a:cubicBezTo>
                  <a:cubicBezTo>
                    <a:pt x="1763" y="457"/>
                    <a:pt x="1739" y="442"/>
                    <a:pt x="1724" y="424"/>
                  </a:cubicBezTo>
                  <a:cubicBezTo>
                    <a:pt x="1271" y="37"/>
                    <a:pt x="1271" y="37"/>
                    <a:pt x="1271" y="37"/>
                  </a:cubicBezTo>
                  <a:cubicBezTo>
                    <a:pt x="1249" y="18"/>
                    <a:pt x="1235" y="0"/>
                    <a:pt x="1178" y="0"/>
                  </a:cubicBezTo>
                  <a:cubicBezTo>
                    <a:pt x="546" y="0"/>
                    <a:pt x="546" y="0"/>
                    <a:pt x="546" y="0"/>
                  </a:cubicBezTo>
                  <a:cubicBezTo>
                    <a:pt x="501" y="0"/>
                    <a:pt x="485" y="8"/>
                    <a:pt x="467" y="30"/>
                  </a:cubicBezTo>
                  <a:cubicBezTo>
                    <a:pt x="44" y="422"/>
                    <a:pt x="44" y="422"/>
                    <a:pt x="44" y="422"/>
                  </a:cubicBezTo>
                  <a:cubicBezTo>
                    <a:pt x="33" y="433"/>
                    <a:pt x="10" y="452"/>
                    <a:pt x="3" y="465"/>
                  </a:cubicBezTo>
                  <a:cubicBezTo>
                    <a:pt x="3" y="465"/>
                    <a:pt x="3" y="465"/>
                    <a:pt x="3" y="465"/>
                  </a:cubicBezTo>
                  <a:lnTo>
                    <a:pt x="0" y="504"/>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6"/>
            <p:cNvSpPr>
              <a:spLocks/>
            </p:cNvSpPr>
            <p:nvPr/>
          </p:nvSpPr>
          <p:spPr bwMode="auto">
            <a:xfrm>
              <a:off x="3597275" y="4287838"/>
              <a:ext cx="4991101" cy="1792287"/>
            </a:xfrm>
            <a:custGeom>
              <a:avLst/>
              <a:gdLst>
                <a:gd name="T0" fmla="*/ 1202 w 1800"/>
                <a:gd name="T1" fmla="*/ 0 h 645"/>
                <a:gd name="T2" fmla="*/ 570 w 1800"/>
                <a:gd name="T3" fmla="*/ 0 h 645"/>
                <a:gd name="T4" fmla="*/ 491 w 1800"/>
                <a:gd name="T5" fmla="*/ 30 h 645"/>
                <a:gd name="T6" fmla="*/ 34 w 1800"/>
                <a:gd name="T7" fmla="*/ 578 h 645"/>
                <a:gd name="T8" fmla="*/ 126 w 1800"/>
                <a:gd name="T9" fmla="*/ 645 h 645"/>
                <a:gd name="T10" fmla="*/ 1712 w 1800"/>
                <a:gd name="T11" fmla="*/ 644 h 645"/>
                <a:gd name="T12" fmla="*/ 1757 w 1800"/>
                <a:gd name="T13" fmla="*/ 577 h 645"/>
                <a:gd name="T14" fmla="*/ 1295 w 1800"/>
                <a:gd name="T15" fmla="*/ 37 h 645"/>
                <a:gd name="T16" fmla="*/ 1202 w 1800"/>
                <a:gd name="T17"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0" h="645">
                  <a:moveTo>
                    <a:pt x="1202" y="0"/>
                  </a:moveTo>
                  <a:cubicBezTo>
                    <a:pt x="570" y="0"/>
                    <a:pt x="570" y="0"/>
                    <a:pt x="570" y="0"/>
                  </a:cubicBezTo>
                  <a:cubicBezTo>
                    <a:pt x="525" y="0"/>
                    <a:pt x="509" y="8"/>
                    <a:pt x="491" y="30"/>
                  </a:cubicBezTo>
                  <a:cubicBezTo>
                    <a:pt x="34" y="578"/>
                    <a:pt x="34" y="578"/>
                    <a:pt x="34" y="578"/>
                  </a:cubicBezTo>
                  <a:cubicBezTo>
                    <a:pt x="4" y="614"/>
                    <a:pt x="0" y="645"/>
                    <a:pt x="126" y="645"/>
                  </a:cubicBezTo>
                  <a:cubicBezTo>
                    <a:pt x="1712" y="644"/>
                    <a:pt x="1712" y="644"/>
                    <a:pt x="1712" y="644"/>
                  </a:cubicBezTo>
                  <a:cubicBezTo>
                    <a:pt x="1800" y="644"/>
                    <a:pt x="1788" y="613"/>
                    <a:pt x="1757" y="577"/>
                  </a:cubicBezTo>
                  <a:cubicBezTo>
                    <a:pt x="1295" y="37"/>
                    <a:pt x="1295" y="37"/>
                    <a:pt x="1295" y="37"/>
                  </a:cubicBezTo>
                  <a:cubicBezTo>
                    <a:pt x="1276" y="15"/>
                    <a:pt x="1259" y="0"/>
                    <a:pt x="1202" y="0"/>
                  </a:cubicBezTo>
                  <a:close/>
                </a:path>
              </a:pathLst>
            </a:custGeom>
            <a:solidFill>
              <a:schemeClr val="tx1">
                <a:lumMod val="65000"/>
                <a:lumOff val="35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7"/>
            <p:cNvSpPr>
              <a:spLocks/>
            </p:cNvSpPr>
            <p:nvPr/>
          </p:nvSpPr>
          <p:spPr bwMode="auto">
            <a:xfrm>
              <a:off x="3910013" y="4381500"/>
              <a:ext cx="4352925" cy="1535112"/>
            </a:xfrm>
            <a:custGeom>
              <a:avLst/>
              <a:gdLst>
                <a:gd name="T0" fmla="*/ 0 w 2742"/>
                <a:gd name="T1" fmla="*/ 967 h 967"/>
                <a:gd name="T2" fmla="*/ 2742 w 2742"/>
                <a:gd name="T3" fmla="*/ 963 h 967"/>
                <a:gd name="T4" fmla="*/ 1998 w 2742"/>
                <a:gd name="T5" fmla="*/ 0 h 967"/>
                <a:gd name="T6" fmla="*/ 728 w 2742"/>
                <a:gd name="T7" fmla="*/ 2 h 967"/>
                <a:gd name="T8" fmla="*/ 0 w 2742"/>
                <a:gd name="T9" fmla="*/ 967 h 967"/>
              </a:gdLst>
              <a:ahLst/>
              <a:cxnLst>
                <a:cxn ang="0">
                  <a:pos x="T0" y="T1"/>
                </a:cxn>
                <a:cxn ang="0">
                  <a:pos x="T2" y="T3"/>
                </a:cxn>
                <a:cxn ang="0">
                  <a:pos x="T4" y="T5"/>
                </a:cxn>
                <a:cxn ang="0">
                  <a:pos x="T6" y="T7"/>
                </a:cxn>
                <a:cxn ang="0">
                  <a:pos x="T8" y="T9"/>
                </a:cxn>
              </a:cxnLst>
              <a:rect l="0" t="0" r="r" b="b"/>
              <a:pathLst>
                <a:path w="2742" h="967">
                  <a:moveTo>
                    <a:pt x="0" y="967"/>
                  </a:moveTo>
                  <a:lnTo>
                    <a:pt x="2742" y="963"/>
                  </a:lnTo>
                  <a:lnTo>
                    <a:pt x="1998" y="0"/>
                  </a:lnTo>
                  <a:lnTo>
                    <a:pt x="728" y="2"/>
                  </a:lnTo>
                  <a:lnTo>
                    <a:pt x="0" y="967"/>
                  </a:lnTo>
                  <a:close/>
                </a:path>
              </a:pathLst>
            </a:custGeom>
            <a:solidFill>
              <a:schemeClr val="bg1">
                <a:lumMod val="50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8"/>
            <p:cNvSpPr>
              <a:spLocks/>
            </p:cNvSpPr>
            <p:nvPr/>
          </p:nvSpPr>
          <p:spPr bwMode="auto">
            <a:xfrm>
              <a:off x="5684838" y="4321175"/>
              <a:ext cx="757238" cy="26987"/>
            </a:xfrm>
            <a:custGeom>
              <a:avLst/>
              <a:gdLst>
                <a:gd name="T0" fmla="*/ 259 w 273"/>
                <a:gd name="T1" fmla="*/ 0 h 10"/>
                <a:gd name="T2" fmla="*/ 136 w 273"/>
                <a:gd name="T3" fmla="*/ 1 h 10"/>
                <a:gd name="T4" fmla="*/ 14 w 273"/>
                <a:gd name="T5" fmla="*/ 1 h 10"/>
                <a:gd name="T6" fmla="*/ 0 w 273"/>
                <a:gd name="T7" fmla="*/ 6 h 10"/>
                <a:gd name="T8" fmla="*/ 0 w 273"/>
                <a:gd name="T9" fmla="*/ 6 h 10"/>
                <a:gd name="T10" fmla="*/ 11 w 273"/>
                <a:gd name="T11" fmla="*/ 10 h 10"/>
                <a:gd name="T12" fmla="*/ 136 w 273"/>
                <a:gd name="T13" fmla="*/ 10 h 10"/>
                <a:gd name="T14" fmla="*/ 261 w 273"/>
                <a:gd name="T15" fmla="*/ 10 h 10"/>
                <a:gd name="T16" fmla="*/ 272 w 273"/>
                <a:gd name="T17" fmla="*/ 5 h 10"/>
                <a:gd name="T18" fmla="*/ 272 w 273"/>
                <a:gd name="T19" fmla="*/ 5 h 10"/>
                <a:gd name="T20" fmla="*/ 259 w 273"/>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10">
                  <a:moveTo>
                    <a:pt x="259" y="0"/>
                  </a:moveTo>
                  <a:cubicBezTo>
                    <a:pt x="218" y="0"/>
                    <a:pt x="177" y="1"/>
                    <a:pt x="136" y="1"/>
                  </a:cubicBezTo>
                  <a:cubicBezTo>
                    <a:pt x="95" y="1"/>
                    <a:pt x="54" y="1"/>
                    <a:pt x="14" y="1"/>
                  </a:cubicBezTo>
                  <a:cubicBezTo>
                    <a:pt x="7" y="1"/>
                    <a:pt x="1" y="3"/>
                    <a:pt x="0" y="6"/>
                  </a:cubicBezTo>
                  <a:cubicBezTo>
                    <a:pt x="0" y="6"/>
                    <a:pt x="0" y="6"/>
                    <a:pt x="0" y="6"/>
                  </a:cubicBezTo>
                  <a:cubicBezTo>
                    <a:pt x="0" y="8"/>
                    <a:pt x="4" y="10"/>
                    <a:pt x="11" y="10"/>
                  </a:cubicBezTo>
                  <a:cubicBezTo>
                    <a:pt x="53" y="10"/>
                    <a:pt x="95" y="10"/>
                    <a:pt x="136" y="10"/>
                  </a:cubicBezTo>
                  <a:cubicBezTo>
                    <a:pt x="178" y="10"/>
                    <a:pt x="219" y="10"/>
                    <a:pt x="261" y="10"/>
                  </a:cubicBezTo>
                  <a:cubicBezTo>
                    <a:pt x="268" y="10"/>
                    <a:pt x="273" y="8"/>
                    <a:pt x="272" y="5"/>
                  </a:cubicBezTo>
                  <a:cubicBezTo>
                    <a:pt x="272" y="5"/>
                    <a:pt x="272" y="5"/>
                    <a:pt x="272" y="5"/>
                  </a:cubicBezTo>
                  <a:cubicBezTo>
                    <a:pt x="272" y="3"/>
                    <a:pt x="265" y="0"/>
                    <a:pt x="2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9"/>
            <p:cNvSpPr>
              <a:spLocks noEditPoints="1"/>
            </p:cNvSpPr>
            <p:nvPr/>
          </p:nvSpPr>
          <p:spPr bwMode="auto">
            <a:xfrm>
              <a:off x="5830888" y="5949950"/>
              <a:ext cx="504825" cy="92075"/>
            </a:xfrm>
            <a:custGeom>
              <a:avLst/>
              <a:gdLst>
                <a:gd name="T0" fmla="*/ 91 w 182"/>
                <a:gd name="T1" fmla="*/ 6 h 33"/>
                <a:gd name="T2" fmla="*/ 119 w 182"/>
                <a:gd name="T3" fmla="*/ 17 h 33"/>
                <a:gd name="T4" fmla="*/ 119 w 182"/>
                <a:gd name="T5" fmla="*/ 29 h 33"/>
                <a:gd name="T6" fmla="*/ 99 w 182"/>
                <a:gd name="T7" fmla="*/ 29 h 33"/>
                <a:gd name="T8" fmla="*/ 99 w 182"/>
                <a:gd name="T9" fmla="*/ 24 h 33"/>
                <a:gd name="T10" fmla="*/ 90 w 182"/>
                <a:gd name="T11" fmla="*/ 21 h 33"/>
                <a:gd name="T12" fmla="*/ 90 w 182"/>
                <a:gd name="T13" fmla="*/ 21 h 33"/>
                <a:gd name="T14" fmla="*/ 90 w 182"/>
                <a:gd name="T15" fmla="*/ 33 h 33"/>
                <a:gd name="T16" fmla="*/ 91 w 182"/>
                <a:gd name="T17" fmla="*/ 33 h 33"/>
                <a:gd name="T18" fmla="*/ 181 w 182"/>
                <a:gd name="T19" fmla="*/ 16 h 33"/>
                <a:gd name="T20" fmla="*/ 90 w 182"/>
                <a:gd name="T21" fmla="*/ 0 h 33"/>
                <a:gd name="T22" fmla="*/ 90 w 182"/>
                <a:gd name="T23" fmla="*/ 2 h 33"/>
                <a:gd name="T24" fmla="*/ 92 w 182"/>
                <a:gd name="T25" fmla="*/ 2 h 33"/>
                <a:gd name="T26" fmla="*/ 130 w 182"/>
                <a:gd name="T27" fmla="*/ 17 h 33"/>
                <a:gd name="T28" fmla="*/ 126 w 182"/>
                <a:gd name="T29" fmla="*/ 18 h 33"/>
                <a:gd name="T30" fmla="*/ 91 w 182"/>
                <a:gd name="T31" fmla="*/ 5 h 33"/>
                <a:gd name="T32" fmla="*/ 90 w 182"/>
                <a:gd name="T33" fmla="*/ 5 h 33"/>
                <a:gd name="T34" fmla="*/ 90 w 182"/>
                <a:gd name="T35" fmla="*/ 7 h 33"/>
                <a:gd name="T36" fmla="*/ 91 w 182"/>
                <a:gd name="T37" fmla="*/ 6 h 33"/>
                <a:gd name="T38" fmla="*/ 90 w 182"/>
                <a:gd name="T39" fmla="*/ 21 h 33"/>
                <a:gd name="T40" fmla="*/ 82 w 182"/>
                <a:gd name="T41" fmla="*/ 24 h 33"/>
                <a:gd name="T42" fmla="*/ 81 w 182"/>
                <a:gd name="T43" fmla="*/ 29 h 33"/>
                <a:gd name="T44" fmla="*/ 61 w 182"/>
                <a:gd name="T45" fmla="*/ 29 h 33"/>
                <a:gd name="T46" fmla="*/ 62 w 182"/>
                <a:gd name="T47" fmla="*/ 17 h 33"/>
                <a:gd name="T48" fmla="*/ 90 w 182"/>
                <a:gd name="T49" fmla="*/ 7 h 33"/>
                <a:gd name="T50" fmla="*/ 90 w 182"/>
                <a:gd name="T51" fmla="*/ 5 h 33"/>
                <a:gd name="T52" fmla="*/ 55 w 182"/>
                <a:gd name="T53" fmla="*/ 18 h 33"/>
                <a:gd name="T54" fmla="*/ 51 w 182"/>
                <a:gd name="T55" fmla="*/ 17 h 33"/>
                <a:gd name="T56" fmla="*/ 68 w 182"/>
                <a:gd name="T57" fmla="*/ 10 h 33"/>
                <a:gd name="T58" fmla="*/ 69 w 182"/>
                <a:gd name="T59" fmla="*/ 3 h 33"/>
                <a:gd name="T60" fmla="*/ 77 w 182"/>
                <a:gd name="T61" fmla="*/ 3 h 33"/>
                <a:gd name="T62" fmla="*/ 77 w 182"/>
                <a:gd name="T63" fmla="*/ 7 h 33"/>
                <a:gd name="T64" fmla="*/ 90 w 182"/>
                <a:gd name="T65" fmla="*/ 2 h 33"/>
                <a:gd name="T66" fmla="*/ 90 w 182"/>
                <a:gd name="T67" fmla="*/ 0 h 33"/>
                <a:gd name="T68" fmla="*/ 90 w 182"/>
                <a:gd name="T69" fmla="*/ 0 h 33"/>
                <a:gd name="T70" fmla="*/ 1 w 182"/>
                <a:gd name="T71" fmla="*/ 16 h 33"/>
                <a:gd name="T72" fmla="*/ 90 w 182"/>
                <a:gd name="T73" fmla="*/ 33 h 33"/>
                <a:gd name="T74" fmla="*/ 90 w 182"/>
                <a:gd name="T75" fmla="*/ 2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2" h="33">
                  <a:moveTo>
                    <a:pt x="91" y="6"/>
                  </a:moveTo>
                  <a:cubicBezTo>
                    <a:pt x="119" y="17"/>
                    <a:pt x="119" y="17"/>
                    <a:pt x="119" y="17"/>
                  </a:cubicBezTo>
                  <a:cubicBezTo>
                    <a:pt x="119" y="29"/>
                    <a:pt x="119" y="29"/>
                    <a:pt x="119" y="29"/>
                  </a:cubicBezTo>
                  <a:cubicBezTo>
                    <a:pt x="99" y="29"/>
                    <a:pt x="99" y="29"/>
                    <a:pt x="99" y="29"/>
                  </a:cubicBezTo>
                  <a:cubicBezTo>
                    <a:pt x="99" y="24"/>
                    <a:pt x="99" y="24"/>
                    <a:pt x="99" y="24"/>
                  </a:cubicBezTo>
                  <a:cubicBezTo>
                    <a:pt x="99" y="22"/>
                    <a:pt x="95" y="21"/>
                    <a:pt x="90" y="21"/>
                  </a:cubicBezTo>
                  <a:cubicBezTo>
                    <a:pt x="90" y="21"/>
                    <a:pt x="90" y="21"/>
                    <a:pt x="90" y="21"/>
                  </a:cubicBezTo>
                  <a:cubicBezTo>
                    <a:pt x="90" y="33"/>
                    <a:pt x="90" y="33"/>
                    <a:pt x="90" y="33"/>
                  </a:cubicBezTo>
                  <a:cubicBezTo>
                    <a:pt x="91" y="33"/>
                    <a:pt x="91" y="33"/>
                    <a:pt x="91" y="33"/>
                  </a:cubicBezTo>
                  <a:cubicBezTo>
                    <a:pt x="142" y="33"/>
                    <a:pt x="182" y="25"/>
                    <a:pt x="181" y="16"/>
                  </a:cubicBezTo>
                  <a:cubicBezTo>
                    <a:pt x="180" y="7"/>
                    <a:pt x="139" y="0"/>
                    <a:pt x="90" y="0"/>
                  </a:cubicBezTo>
                  <a:cubicBezTo>
                    <a:pt x="90" y="2"/>
                    <a:pt x="90" y="2"/>
                    <a:pt x="90" y="2"/>
                  </a:cubicBezTo>
                  <a:cubicBezTo>
                    <a:pt x="92" y="2"/>
                    <a:pt x="92" y="2"/>
                    <a:pt x="92" y="2"/>
                  </a:cubicBezTo>
                  <a:cubicBezTo>
                    <a:pt x="130" y="17"/>
                    <a:pt x="130" y="17"/>
                    <a:pt x="130" y="17"/>
                  </a:cubicBezTo>
                  <a:cubicBezTo>
                    <a:pt x="126" y="18"/>
                    <a:pt x="126" y="18"/>
                    <a:pt x="126" y="18"/>
                  </a:cubicBezTo>
                  <a:cubicBezTo>
                    <a:pt x="91" y="5"/>
                    <a:pt x="91" y="5"/>
                    <a:pt x="91" y="5"/>
                  </a:cubicBezTo>
                  <a:cubicBezTo>
                    <a:pt x="90" y="5"/>
                    <a:pt x="90" y="5"/>
                    <a:pt x="90" y="5"/>
                  </a:cubicBezTo>
                  <a:cubicBezTo>
                    <a:pt x="90" y="7"/>
                    <a:pt x="90" y="7"/>
                    <a:pt x="90" y="7"/>
                  </a:cubicBezTo>
                  <a:lnTo>
                    <a:pt x="91" y="6"/>
                  </a:lnTo>
                  <a:close/>
                  <a:moveTo>
                    <a:pt x="90" y="21"/>
                  </a:moveTo>
                  <a:cubicBezTo>
                    <a:pt x="86" y="21"/>
                    <a:pt x="82" y="22"/>
                    <a:pt x="82" y="24"/>
                  </a:cubicBezTo>
                  <a:cubicBezTo>
                    <a:pt x="81" y="29"/>
                    <a:pt x="81" y="29"/>
                    <a:pt x="81" y="29"/>
                  </a:cubicBezTo>
                  <a:cubicBezTo>
                    <a:pt x="61" y="29"/>
                    <a:pt x="61" y="29"/>
                    <a:pt x="61" y="29"/>
                  </a:cubicBezTo>
                  <a:cubicBezTo>
                    <a:pt x="62" y="17"/>
                    <a:pt x="62" y="17"/>
                    <a:pt x="62" y="17"/>
                  </a:cubicBezTo>
                  <a:cubicBezTo>
                    <a:pt x="90" y="7"/>
                    <a:pt x="90" y="7"/>
                    <a:pt x="90" y="7"/>
                  </a:cubicBezTo>
                  <a:cubicBezTo>
                    <a:pt x="90" y="5"/>
                    <a:pt x="90" y="5"/>
                    <a:pt x="90" y="5"/>
                  </a:cubicBezTo>
                  <a:cubicBezTo>
                    <a:pt x="55" y="18"/>
                    <a:pt x="55" y="18"/>
                    <a:pt x="55" y="18"/>
                  </a:cubicBezTo>
                  <a:cubicBezTo>
                    <a:pt x="51" y="17"/>
                    <a:pt x="51" y="17"/>
                    <a:pt x="51" y="17"/>
                  </a:cubicBezTo>
                  <a:cubicBezTo>
                    <a:pt x="68" y="10"/>
                    <a:pt x="68" y="10"/>
                    <a:pt x="68" y="10"/>
                  </a:cubicBezTo>
                  <a:cubicBezTo>
                    <a:pt x="69" y="3"/>
                    <a:pt x="69" y="3"/>
                    <a:pt x="69" y="3"/>
                  </a:cubicBezTo>
                  <a:cubicBezTo>
                    <a:pt x="77" y="3"/>
                    <a:pt x="77" y="3"/>
                    <a:pt x="77" y="3"/>
                  </a:cubicBezTo>
                  <a:cubicBezTo>
                    <a:pt x="77" y="7"/>
                    <a:pt x="77" y="7"/>
                    <a:pt x="77" y="7"/>
                  </a:cubicBezTo>
                  <a:cubicBezTo>
                    <a:pt x="90" y="2"/>
                    <a:pt x="90" y="2"/>
                    <a:pt x="90" y="2"/>
                  </a:cubicBezTo>
                  <a:cubicBezTo>
                    <a:pt x="90" y="0"/>
                    <a:pt x="90" y="0"/>
                    <a:pt x="90" y="0"/>
                  </a:cubicBezTo>
                  <a:cubicBezTo>
                    <a:pt x="90" y="0"/>
                    <a:pt x="90" y="0"/>
                    <a:pt x="90" y="0"/>
                  </a:cubicBezTo>
                  <a:cubicBezTo>
                    <a:pt x="41" y="0"/>
                    <a:pt x="1" y="7"/>
                    <a:pt x="1" y="16"/>
                  </a:cubicBezTo>
                  <a:cubicBezTo>
                    <a:pt x="0" y="25"/>
                    <a:pt x="40" y="33"/>
                    <a:pt x="90" y="33"/>
                  </a:cubicBezTo>
                  <a:lnTo>
                    <a:pt x="9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60" name="Group 159"/>
          <p:cNvGrpSpPr/>
          <p:nvPr/>
        </p:nvGrpSpPr>
        <p:grpSpPr>
          <a:xfrm>
            <a:off x="8563827" y="2264047"/>
            <a:ext cx="667249" cy="667249"/>
            <a:chOff x="7954227" y="2264047"/>
            <a:chExt cx="667249" cy="667249"/>
          </a:xfrm>
        </p:grpSpPr>
        <p:sp>
          <p:nvSpPr>
            <p:cNvPr id="161" name="Oval 160"/>
            <p:cNvSpPr/>
            <p:nvPr/>
          </p:nvSpPr>
          <p:spPr>
            <a:xfrm>
              <a:off x="7954227" y="2264047"/>
              <a:ext cx="667249" cy="667249"/>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2" name="Freeform 5"/>
            <p:cNvSpPr>
              <a:spLocks noEditPoints="1"/>
            </p:cNvSpPr>
            <p:nvPr/>
          </p:nvSpPr>
          <p:spPr bwMode="auto">
            <a:xfrm>
              <a:off x="8133904" y="2497178"/>
              <a:ext cx="307894" cy="217406"/>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63" name="Group 162"/>
          <p:cNvGrpSpPr/>
          <p:nvPr/>
        </p:nvGrpSpPr>
        <p:grpSpPr>
          <a:xfrm>
            <a:off x="8570751" y="3515038"/>
            <a:ext cx="667249" cy="667249"/>
            <a:chOff x="7961151" y="3515038"/>
            <a:chExt cx="667249" cy="667249"/>
          </a:xfrm>
        </p:grpSpPr>
        <p:sp>
          <p:nvSpPr>
            <p:cNvPr id="164" name="Oval 163"/>
            <p:cNvSpPr/>
            <p:nvPr/>
          </p:nvSpPr>
          <p:spPr>
            <a:xfrm>
              <a:off x="7961151" y="3515038"/>
              <a:ext cx="667249" cy="667249"/>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165" name="Group 164"/>
            <p:cNvGrpSpPr/>
            <p:nvPr/>
          </p:nvGrpSpPr>
          <p:grpSpPr>
            <a:xfrm>
              <a:off x="8157602" y="3701492"/>
              <a:ext cx="304536" cy="303189"/>
              <a:chOff x="6350" y="-3175"/>
              <a:chExt cx="717550" cy="714376"/>
            </a:xfrm>
            <a:solidFill>
              <a:schemeClr val="bg1"/>
            </a:solidFill>
          </p:grpSpPr>
          <p:sp>
            <p:nvSpPr>
              <p:cNvPr id="166" name="Freeform 18"/>
              <p:cNvSpPr>
                <a:spLocks/>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Freeform 20"/>
              <p:cNvSpPr>
                <a:spLocks/>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169" name="Group 168"/>
          <p:cNvGrpSpPr/>
          <p:nvPr/>
        </p:nvGrpSpPr>
        <p:grpSpPr>
          <a:xfrm>
            <a:off x="8570751" y="4733503"/>
            <a:ext cx="667249" cy="667249"/>
            <a:chOff x="7961151" y="4733503"/>
            <a:chExt cx="667249" cy="667249"/>
          </a:xfrm>
        </p:grpSpPr>
        <p:sp>
          <p:nvSpPr>
            <p:cNvPr id="170" name="Oval 169"/>
            <p:cNvSpPr/>
            <p:nvPr/>
          </p:nvSpPr>
          <p:spPr>
            <a:xfrm>
              <a:off x="7961151" y="4733503"/>
              <a:ext cx="667249" cy="66724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1" name="Freeform 33"/>
            <p:cNvSpPr>
              <a:spLocks noEditPoints="1"/>
            </p:cNvSpPr>
            <p:nvPr/>
          </p:nvSpPr>
          <p:spPr bwMode="auto">
            <a:xfrm>
              <a:off x="8133322" y="4922329"/>
              <a:ext cx="323335" cy="286778"/>
            </a:xfrm>
            <a:custGeom>
              <a:avLst/>
              <a:gdLst>
                <a:gd name="T0" fmla="*/ 211 w 214"/>
                <a:gd name="T1" fmla="*/ 26 h 189"/>
                <a:gd name="T2" fmla="*/ 193 w 214"/>
                <a:gd name="T3" fmla="*/ 7 h 189"/>
                <a:gd name="T4" fmla="*/ 183 w 214"/>
                <a:gd name="T5" fmla="*/ 7 h 189"/>
                <a:gd name="T6" fmla="*/ 181 w 214"/>
                <a:gd name="T7" fmla="*/ 13 h 189"/>
                <a:gd name="T8" fmla="*/ 177 w 214"/>
                <a:gd name="T9" fmla="*/ 14 h 189"/>
                <a:gd name="T10" fmla="*/ 177 w 214"/>
                <a:gd name="T11" fmla="*/ 14 h 189"/>
                <a:gd name="T12" fmla="*/ 129 w 214"/>
                <a:gd name="T13" fmla="*/ 63 h 189"/>
                <a:gd name="T14" fmla="*/ 126 w 214"/>
                <a:gd name="T15" fmla="*/ 75 h 189"/>
                <a:gd name="T16" fmla="*/ 131 w 214"/>
                <a:gd name="T17" fmla="*/ 80 h 189"/>
                <a:gd name="T18" fmla="*/ 131 w 214"/>
                <a:gd name="T19" fmla="*/ 80 h 189"/>
                <a:gd name="T20" fmla="*/ 131 w 214"/>
                <a:gd name="T21" fmla="*/ 81 h 189"/>
                <a:gd name="T22" fmla="*/ 121 w 214"/>
                <a:gd name="T23" fmla="*/ 92 h 189"/>
                <a:gd name="T24" fmla="*/ 85 w 214"/>
                <a:gd name="T25" fmla="*/ 56 h 189"/>
                <a:gd name="T26" fmla="*/ 74 w 214"/>
                <a:gd name="T27" fmla="*/ 15 h 189"/>
                <a:gd name="T28" fmla="*/ 34 w 214"/>
                <a:gd name="T29" fmla="*/ 4 h 189"/>
                <a:gd name="T30" fmla="*/ 57 w 214"/>
                <a:gd name="T31" fmla="*/ 28 h 189"/>
                <a:gd name="T32" fmla="*/ 51 w 214"/>
                <a:gd name="T33" fmla="*/ 52 h 189"/>
                <a:gd name="T34" fmla="*/ 28 w 214"/>
                <a:gd name="T35" fmla="*/ 58 h 189"/>
                <a:gd name="T36" fmla="*/ 4 w 214"/>
                <a:gd name="T37" fmla="*/ 34 h 189"/>
                <a:gd name="T38" fmla="*/ 15 w 214"/>
                <a:gd name="T39" fmla="*/ 75 h 189"/>
                <a:gd name="T40" fmla="*/ 58 w 214"/>
                <a:gd name="T41" fmla="*/ 85 h 189"/>
                <a:gd name="T42" fmla="*/ 58 w 214"/>
                <a:gd name="T43" fmla="*/ 85 h 189"/>
                <a:gd name="T44" fmla="*/ 92 w 214"/>
                <a:gd name="T45" fmla="*/ 120 h 189"/>
                <a:gd name="T46" fmla="*/ 60 w 214"/>
                <a:gd name="T47" fmla="*/ 153 h 189"/>
                <a:gd name="T48" fmla="*/ 58 w 214"/>
                <a:gd name="T49" fmla="*/ 151 h 189"/>
                <a:gd name="T50" fmla="*/ 49 w 214"/>
                <a:gd name="T51" fmla="*/ 158 h 189"/>
                <a:gd name="T52" fmla="*/ 33 w 214"/>
                <a:gd name="T53" fmla="*/ 183 h 189"/>
                <a:gd name="T54" fmla="*/ 37 w 214"/>
                <a:gd name="T55" fmla="*/ 187 h 189"/>
                <a:gd name="T56" fmla="*/ 61 w 214"/>
                <a:gd name="T57" fmla="*/ 171 h 189"/>
                <a:gd name="T58" fmla="*/ 69 w 214"/>
                <a:gd name="T59" fmla="*/ 162 h 189"/>
                <a:gd name="T60" fmla="*/ 67 w 214"/>
                <a:gd name="T61" fmla="*/ 160 h 189"/>
                <a:gd name="T62" fmla="*/ 100 w 214"/>
                <a:gd name="T63" fmla="*/ 127 h 189"/>
                <a:gd name="T64" fmla="*/ 156 w 214"/>
                <a:gd name="T65" fmla="*/ 184 h 189"/>
                <a:gd name="T66" fmla="*/ 170 w 214"/>
                <a:gd name="T67" fmla="*/ 189 h 189"/>
                <a:gd name="T68" fmla="*/ 184 w 214"/>
                <a:gd name="T69" fmla="*/ 184 h 189"/>
                <a:gd name="T70" fmla="*/ 184 w 214"/>
                <a:gd name="T71" fmla="*/ 155 h 189"/>
                <a:gd name="T72" fmla="*/ 128 w 214"/>
                <a:gd name="T73" fmla="*/ 99 h 189"/>
                <a:gd name="T74" fmla="*/ 139 w 214"/>
                <a:gd name="T75" fmla="*/ 89 h 189"/>
                <a:gd name="T76" fmla="*/ 143 w 214"/>
                <a:gd name="T77" fmla="*/ 93 h 189"/>
                <a:gd name="T78" fmla="*/ 156 w 214"/>
                <a:gd name="T79" fmla="*/ 90 h 189"/>
                <a:gd name="T80" fmla="*/ 204 w 214"/>
                <a:gd name="T81" fmla="*/ 42 h 189"/>
                <a:gd name="T82" fmla="*/ 205 w 214"/>
                <a:gd name="T83" fmla="*/ 41 h 189"/>
                <a:gd name="T84" fmla="*/ 204 w 214"/>
                <a:gd name="T85" fmla="*/ 41 h 189"/>
                <a:gd name="T86" fmla="*/ 206 w 214"/>
                <a:gd name="T87" fmla="*/ 37 h 189"/>
                <a:gd name="T88" fmla="*/ 211 w 214"/>
                <a:gd name="T89" fmla="*/ 36 h 189"/>
                <a:gd name="T90" fmla="*/ 211 w 214"/>
                <a:gd name="T91" fmla="*/ 26 h 189"/>
                <a:gd name="T92" fmla="*/ 172 w 214"/>
                <a:gd name="T93" fmla="*/ 165 h 189"/>
                <a:gd name="T94" fmla="*/ 180 w 214"/>
                <a:gd name="T95" fmla="*/ 173 h 189"/>
                <a:gd name="T96" fmla="*/ 172 w 214"/>
                <a:gd name="T97" fmla="*/ 180 h 189"/>
                <a:gd name="T98" fmla="*/ 164 w 214"/>
                <a:gd name="T99" fmla="*/ 173 h 189"/>
                <a:gd name="T100" fmla="*/ 172 w 214"/>
                <a:gd name="T101" fmla="*/ 165 h 189"/>
                <a:gd name="T102" fmla="*/ 145 w 214"/>
                <a:gd name="T103" fmla="*/ 66 h 189"/>
                <a:gd name="T104" fmla="*/ 142 w 214"/>
                <a:gd name="T105" fmla="*/ 62 h 189"/>
                <a:gd name="T106" fmla="*/ 178 w 214"/>
                <a:gd name="T107" fmla="*/ 26 h 189"/>
                <a:gd name="T108" fmla="*/ 181 w 214"/>
                <a:gd name="T109" fmla="*/ 29 h 189"/>
                <a:gd name="T110" fmla="*/ 145 w 214"/>
                <a:gd name="T111" fmla="*/ 66 h 189"/>
                <a:gd name="T112" fmla="*/ 156 w 214"/>
                <a:gd name="T113" fmla="*/ 77 h 189"/>
                <a:gd name="T114" fmla="*/ 153 w 214"/>
                <a:gd name="T115" fmla="*/ 74 h 189"/>
                <a:gd name="T116" fmla="*/ 189 w 214"/>
                <a:gd name="T117" fmla="*/ 38 h 189"/>
                <a:gd name="T118" fmla="*/ 193 w 214"/>
                <a:gd name="T119" fmla="*/ 41 h 189"/>
                <a:gd name="T120" fmla="*/ 156 w 214"/>
                <a:gd name="T121" fmla="*/ 7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 h="189">
                  <a:moveTo>
                    <a:pt x="211" y="26"/>
                  </a:moveTo>
                  <a:cubicBezTo>
                    <a:pt x="193" y="7"/>
                    <a:pt x="193" y="7"/>
                    <a:pt x="193" y="7"/>
                  </a:cubicBezTo>
                  <a:cubicBezTo>
                    <a:pt x="190" y="5"/>
                    <a:pt x="186" y="5"/>
                    <a:pt x="183" y="7"/>
                  </a:cubicBezTo>
                  <a:cubicBezTo>
                    <a:pt x="182" y="9"/>
                    <a:pt x="181" y="11"/>
                    <a:pt x="181" y="13"/>
                  </a:cubicBezTo>
                  <a:cubicBezTo>
                    <a:pt x="180" y="13"/>
                    <a:pt x="179" y="13"/>
                    <a:pt x="177" y="14"/>
                  </a:cubicBezTo>
                  <a:cubicBezTo>
                    <a:pt x="177" y="14"/>
                    <a:pt x="177" y="14"/>
                    <a:pt x="177" y="14"/>
                  </a:cubicBezTo>
                  <a:cubicBezTo>
                    <a:pt x="129" y="63"/>
                    <a:pt x="129" y="63"/>
                    <a:pt x="129" y="63"/>
                  </a:cubicBezTo>
                  <a:cubicBezTo>
                    <a:pt x="129" y="67"/>
                    <a:pt x="128" y="72"/>
                    <a:pt x="126" y="75"/>
                  </a:cubicBezTo>
                  <a:cubicBezTo>
                    <a:pt x="131" y="80"/>
                    <a:pt x="131" y="80"/>
                    <a:pt x="131" y="80"/>
                  </a:cubicBezTo>
                  <a:cubicBezTo>
                    <a:pt x="131" y="80"/>
                    <a:pt x="131" y="80"/>
                    <a:pt x="131" y="80"/>
                  </a:cubicBezTo>
                  <a:cubicBezTo>
                    <a:pt x="131" y="81"/>
                    <a:pt x="131" y="81"/>
                    <a:pt x="131" y="81"/>
                  </a:cubicBezTo>
                  <a:cubicBezTo>
                    <a:pt x="121" y="92"/>
                    <a:pt x="121" y="92"/>
                    <a:pt x="121" y="92"/>
                  </a:cubicBezTo>
                  <a:cubicBezTo>
                    <a:pt x="85" y="56"/>
                    <a:pt x="85" y="56"/>
                    <a:pt x="85" y="56"/>
                  </a:cubicBezTo>
                  <a:cubicBezTo>
                    <a:pt x="89" y="42"/>
                    <a:pt x="86" y="26"/>
                    <a:pt x="74" y="15"/>
                  </a:cubicBezTo>
                  <a:cubicBezTo>
                    <a:pt x="63" y="4"/>
                    <a:pt x="48" y="0"/>
                    <a:pt x="34" y="4"/>
                  </a:cubicBezTo>
                  <a:cubicBezTo>
                    <a:pt x="57" y="28"/>
                    <a:pt x="57" y="28"/>
                    <a:pt x="57" y="28"/>
                  </a:cubicBezTo>
                  <a:cubicBezTo>
                    <a:pt x="51" y="52"/>
                    <a:pt x="51" y="52"/>
                    <a:pt x="51" y="52"/>
                  </a:cubicBezTo>
                  <a:cubicBezTo>
                    <a:pt x="28" y="58"/>
                    <a:pt x="28" y="58"/>
                    <a:pt x="28" y="58"/>
                  </a:cubicBezTo>
                  <a:cubicBezTo>
                    <a:pt x="4" y="34"/>
                    <a:pt x="4" y="34"/>
                    <a:pt x="4" y="34"/>
                  </a:cubicBezTo>
                  <a:cubicBezTo>
                    <a:pt x="0" y="48"/>
                    <a:pt x="4" y="64"/>
                    <a:pt x="15" y="75"/>
                  </a:cubicBezTo>
                  <a:cubicBezTo>
                    <a:pt x="26" y="86"/>
                    <a:pt x="43" y="90"/>
                    <a:pt x="58" y="85"/>
                  </a:cubicBezTo>
                  <a:cubicBezTo>
                    <a:pt x="58" y="85"/>
                    <a:pt x="58" y="85"/>
                    <a:pt x="58" y="85"/>
                  </a:cubicBezTo>
                  <a:cubicBezTo>
                    <a:pt x="92" y="120"/>
                    <a:pt x="92" y="120"/>
                    <a:pt x="92" y="120"/>
                  </a:cubicBezTo>
                  <a:cubicBezTo>
                    <a:pt x="60" y="153"/>
                    <a:pt x="60" y="153"/>
                    <a:pt x="60" y="153"/>
                  </a:cubicBezTo>
                  <a:cubicBezTo>
                    <a:pt x="58" y="151"/>
                    <a:pt x="58" y="151"/>
                    <a:pt x="58" y="151"/>
                  </a:cubicBezTo>
                  <a:cubicBezTo>
                    <a:pt x="49" y="158"/>
                    <a:pt x="49" y="158"/>
                    <a:pt x="49" y="158"/>
                  </a:cubicBezTo>
                  <a:cubicBezTo>
                    <a:pt x="33" y="183"/>
                    <a:pt x="33" y="183"/>
                    <a:pt x="33" y="183"/>
                  </a:cubicBezTo>
                  <a:cubicBezTo>
                    <a:pt x="37" y="187"/>
                    <a:pt x="37" y="187"/>
                    <a:pt x="37" y="187"/>
                  </a:cubicBezTo>
                  <a:cubicBezTo>
                    <a:pt x="61" y="171"/>
                    <a:pt x="61" y="171"/>
                    <a:pt x="61" y="171"/>
                  </a:cubicBezTo>
                  <a:cubicBezTo>
                    <a:pt x="69" y="162"/>
                    <a:pt x="69" y="162"/>
                    <a:pt x="69" y="162"/>
                  </a:cubicBezTo>
                  <a:cubicBezTo>
                    <a:pt x="67" y="160"/>
                    <a:pt x="67" y="160"/>
                    <a:pt x="67" y="160"/>
                  </a:cubicBezTo>
                  <a:cubicBezTo>
                    <a:pt x="100" y="127"/>
                    <a:pt x="100" y="127"/>
                    <a:pt x="100" y="127"/>
                  </a:cubicBezTo>
                  <a:cubicBezTo>
                    <a:pt x="156" y="184"/>
                    <a:pt x="156" y="184"/>
                    <a:pt x="156" y="184"/>
                  </a:cubicBezTo>
                  <a:cubicBezTo>
                    <a:pt x="160" y="188"/>
                    <a:pt x="165" y="189"/>
                    <a:pt x="170" y="189"/>
                  </a:cubicBezTo>
                  <a:cubicBezTo>
                    <a:pt x="175" y="189"/>
                    <a:pt x="180" y="188"/>
                    <a:pt x="184" y="184"/>
                  </a:cubicBezTo>
                  <a:cubicBezTo>
                    <a:pt x="192" y="176"/>
                    <a:pt x="192" y="163"/>
                    <a:pt x="184" y="155"/>
                  </a:cubicBezTo>
                  <a:cubicBezTo>
                    <a:pt x="128" y="99"/>
                    <a:pt x="128" y="99"/>
                    <a:pt x="128" y="99"/>
                  </a:cubicBezTo>
                  <a:cubicBezTo>
                    <a:pt x="139" y="89"/>
                    <a:pt x="139" y="89"/>
                    <a:pt x="139" y="89"/>
                  </a:cubicBezTo>
                  <a:cubicBezTo>
                    <a:pt x="143" y="93"/>
                    <a:pt x="143" y="93"/>
                    <a:pt x="143" y="93"/>
                  </a:cubicBezTo>
                  <a:cubicBezTo>
                    <a:pt x="147" y="91"/>
                    <a:pt x="151" y="90"/>
                    <a:pt x="156" y="90"/>
                  </a:cubicBezTo>
                  <a:cubicBezTo>
                    <a:pt x="204" y="42"/>
                    <a:pt x="204" y="42"/>
                    <a:pt x="204" y="42"/>
                  </a:cubicBezTo>
                  <a:cubicBezTo>
                    <a:pt x="205" y="41"/>
                    <a:pt x="205" y="41"/>
                    <a:pt x="205" y="41"/>
                  </a:cubicBezTo>
                  <a:cubicBezTo>
                    <a:pt x="204" y="41"/>
                    <a:pt x="204" y="41"/>
                    <a:pt x="204" y="41"/>
                  </a:cubicBezTo>
                  <a:cubicBezTo>
                    <a:pt x="205" y="40"/>
                    <a:pt x="206" y="39"/>
                    <a:pt x="206" y="37"/>
                  </a:cubicBezTo>
                  <a:cubicBezTo>
                    <a:pt x="208" y="38"/>
                    <a:pt x="210" y="37"/>
                    <a:pt x="211" y="36"/>
                  </a:cubicBezTo>
                  <a:cubicBezTo>
                    <a:pt x="214" y="33"/>
                    <a:pt x="214" y="29"/>
                    <a:pt x="211" y="26"/>
                  </a:cubicBezTo>
                  <a:moveTo>
                    <a:pt x="172" y="165"/>
                  </a:moveTo>
                  <a:cubicBezTo>
                    <a:pt x="176" y="165"/>
                    <a:pt x="180" y="168"/>
                    <a:pt x="180" y="173"/>
                  </a:cubicBezTo>
                  <a:cubicBezTo>
                    <a:pt x="180" y="177"/>
                    <a:pt x="176" y="180"/>
                    <a:pt x="172" y="180"/>
                  </a:cubicBezTo>
                  <a:cubicBezTo>
                    <a:pt x="168" y="180"/>
                    <a:pt x="164" y="177"/>
                    <a:pt x="164" y="173"/>
                  </a:cubicBezTo>
                  <a:cubicBezTo>
                    <a:pt x="164" y="168"/>
                    <a:pt x="168" y="165"/>
                    <a:pt x="172" y="165"/>
                  </a:cubicBezTo>
                  <a:moveTo>
                    <a:pt x="145" y="66"/>
                  </a:moveTo>
                  <a:cubicBezTo>
                    <a:pt x="142" y="62"/>
                    <a:pt x="142" y="62"/>
                    <a:pt x="142" y="62"/>
                  </a:cubicBezTo>
                  <a:cubicBezTo>
                    <a:pt x="178" y="26"/>
                    <a:pt x="178" y="26"/>
                    <a:pt x="178" y="26"/>
                  </a:cubicBezTo>
                  <a:cubicBezTo>
                    <a:pt x="181" y="29"/>
                    <a:pt x="181" y="29"/>
                    <a:pt x="181" y="29"/>
                  </a:cubicBezTo>
                  <a:lnTo>
                    <a:pt x="145" y="66"/>
                  </a:lnTo>
                  <a:close/>
                  <a:moveTo>
                    <a:pt x="156" y="77"/>
                  </a:moveTo>
                  <a:cubicBezTo>
                    <a:pt x="153" y="74"/>
                    <a:pt x="153" y="74"/>
                    <a:pt x="153" y="74"/>
                  </a:cubicBezTo>
                  <a:cubicBezTo>
                    <a:pt x="189" y="38"/>
                    <a:pt x="189" y="38"/>
                    <a:pt x="189" y="38"/>
                  </a:cubicBezTo>
                  <a:cubicBezTo>
                    <a:pt x="193" y="41"/>
                    <a:pt x="193" y="41"/>
                    <a:pt x="193" y="41"/>
                  </a:cubicBezTo>
                  <a:lnTo>
                    <a:pt x="156" y="77"/>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 name="Group 4"/>
          <p:cNvGrpSpPr/>
          <p:nvPr/>
        </p:nvGrpSpPr>
        <p:grpSpPr>
          <a:xfrm>
            <a:off x="720952" y="3701492"/>
            <a:ext cx="3651844" cy="3156508"/>
            <a:chOff x="720952" y="3701492"/>
            <a:chExt cx="3651844" cy="3156508"/>
          </a:xfrm>
        </p:grpSpPr>
        <p:sp>
          <p:nvSpPr>
            <p:cNvPr id="172" name="Rectangle 171"/>
            <p:cNvSpPr/>
            <p:nvPr/>
          </p:nvSpPr>
          <p:spPr>
            <a:xfrm>
              <a:off x="720952" y="3701492"/>
              <a:ext cx="3651843" cy="31565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3" name="TextBox 172"/>
            <p:cNvSpPr txBox="1"/>
            <p:nvPr/>
          </p:nvSpPr>
          <p:spPr>
            <a:xfrm>
              <a:off x="1004503" y="4073532"/>
              <a:ext cx="3368293" cy="309883"/>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NOTE:</a:t>
              </a:r>
            </a:p>
          </p:txBody>
        </p:sp>
        <p:sp>
          <p:nvSpPr>
            <p:cNvPr id="174" name="TextBox 173"/>
            <p:cNvSpPr txBox="1"/>
            <p:nvPr/>
          </p:nvSpPr>
          <p:spPr>
            <a:xfrm>
              <a:off x="1004503" y="4405749"/>
              <a:ext cx="3368293" cy="20313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mn-cs"/>
                </a:rPr>
                <a:t>Any note shoud be place here please to keep the explanation clear and awesome sentences does not contain any meanings att all so are the other made up sentences. Any thing you put here would be describing the the title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4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mn-cs"/>
                </a:rPr>
                <a:t>Any thing you put here would be describing the the title</a:t>
              </a:r>
              <a:endParaRPr kumimoji="0" lang="en-AU" sz="14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mn-cs"/>
              </a:endParaRPr>
            </a:p>
          </p:txBody>
        </p:sp>
      </p:grpSp>
      <p:grpSp>
        <p:nvGrpSpPr>
          <p:cNvPr id="175" name="Group 174"/>
          <p:cNvGrpSpPr/>
          <p:nvPr/>
        </p:nvGrpSpPr>
        <p:grpSpPr>
          <a:xfrm>
            <a:off x="9444993" y="2215895"/>
            <a:ext cx="2372654" cy="1015663"/>
            <a:chOff x="8775246" y="2292072"/>
            <a:chExt cx="2372654" cy="1015663"/>
          </a:xfrm>
        </p:grpSpPr>
        <p:sp>
          <p:nvSpPr>
            <p:cNvPr id="176" name="TextBox 175"/>
            <p:cNvSpPr txBox="1"/>
            <p:nvPr/>
          </p:nvSpPr>
          <p:spPr>
            <a:xfrm>
              <a:off x="8775246" y="2292072"/>
              <a:ext cx="2372654"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sz="16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Clear Sans" panose="020B0503030202020304" pitchFamily="34" charset="0"/>
                </a:rPr>
                <a:t>Web Develop</a:t>
              </a:r>
              <a:endParaRPr kumimoji="0" lang="en-US" sz="16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Clear Sans" panose="020B0503030202020304" pitchFamily="34" charset="0"/>
              </a:endParaRPr>
            </a:p>
          </p:txBody>
        </p:sp>
        <p:sp>
          <p:nvSpPr>
            <p:cNvPr id="177" name="Rectangle 176"/>
            <p:cNvSpPr/>
            <p:nvPr/>
          </p:nvSpPr>
          <p:spPr>
            <a:xfrm>
              <a:off x="8775246" y="2661404"/>
              <a:ext cx="2372434"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Clear Sans Light" panose="020B0303030202020304" pitchFamily="34" charset="0"/>
                </a:rPr>
                <a:t>Our profile preview and milestone. What we do and our Portfolios</a:t>
              </a:r>
              <a:endParaRPr kumimoji="0" lang="en-US" sz="12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Clear Sans Light" panose="020B0303030202020304" pitchFamily="34" charset="0"/>
              </a:endParaRPr>
            </a:p>
          </p:txBody>
        </p:sp>
      </p:grpSp>
      <p:grpSp>
        <p:nvGrpSpPr>
          <p:cNvPr id="178" name="Group 177"/>
          <p:cNvGrpSpPr/>
          <p:nvPr/>
        </p:nvGrpSpPr>
        <p:grpSpPr>
          <a:xfrm>
            <a:off x="9444993" y="3436158"/>
            <a:ext cx="2372654" cy="1015663"/>
            <a:chOff x="8775246" y="2292072"/>
            <a:chExt cx="2372654" cy="1015663"/>
          </a:xfrm>
        </p:grpSpPr>
        <p:sp>
          <p:nvSpPr>
            <p:cNvPr id="179" name="TextBox 178"/>
            <p:cNvSpPr txBox="1"/>
            <p:nvPr/>
          </p:nvSpPr>
          <p:spPr>
            <a:xfrm>
              <a:off x="8775246" y="2292072"/>
              <a:ext cx="2372654"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sz="16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Clear Sans" panose="020B0503030202020304" pitchFamily="34" charset="0"/>
                </a:rPr>
                <a:t>Research</a:t>
              </a:r>
              <a:endParaRPr kumimoji="0" lang="en-US" sz="16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Clear Sans" panose="020B0503030202020304" pitchFamily="34" charset="0"/>
              </a:endParaRPr>
            </a:p>
          </p:txBody>
        </p:sp>
        <p:sp>
          <p:nvSpPr>
            <p:cNvPr id="180" name="Rectangle 179"/>
            <p:cNvSpPr/>
            <p:nvPr/>
          </p:nvSpPr>
          <p:spPr>
            <a:xfrm>
              <a:off x="8775246" y="2661404"/>
              <a:ext cx="2372434"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Clear Sans Light" panose="020B0303030202020304" pitchFamily="34" charset="0"/>
                </a:rPr>
                <a:t>Our profile preview and milestone. What we do and our Portfolios</a:t>
              </a:r>
              <a:endParaRPr kumimoji="0" lang="en-US" sz="12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Clear Sans Light" panose="020B0303030202020304" pitchFamily="34" charset="0"/>
              </a:endParaRPr>
            </a:p>
          </p:txBody>
        </p:sp>
      </p:grpSp>
      <p:grpSp>
        <p:nvGrpSpPr>
          <p:cNvPr id="181" name="Group 180"/>
          <p:cNvGrpSpPr/>
          <p:nvPr/>
        </p:nvGrpSpPr>
        <p:grpSpPr>
          <a:xfrm>
            <a:off x="9444993" y="4653136"/>
            <a:ext cx="2372654" cy="1015663"/>
            <a:chOff x="8775246" y="2292072"/>
            <a:chExt cx="2372654" cy="1015663"/>
          </a:xfrm>
        </p:grpSpPr>
        <p:sp>
          <p:nvSpPr>
            <p:cNvPr id="182" name="TextBox 181"/>
            <p:cNvSpPr txBox="1"/>
            <p:nvPr/>
          </p:nvSpPr>
          <p:spPr>
            <a:xfrm>
              <a:off x="8775246" y="2292072"/>
              <a:ext cx="2372654"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sz="16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Clear Sans" panose="020B0503030202020304" pitchFamily="34" charset="0"/>
                </a:rPr>
                <a:t>Online</a:t>
              </a:r>
              <a:endParaRPr kumimoji="0" lang="en-US" sz="16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n-ea"/>
                <a:cs typeface="Clear Sans" panose="020B0503030202020304" pitchFamily="34" charset="0"/>
              </a:endParaRPr>
            </a:p>
          </p:txBody>
        </p:sp>
        <p:sp>
          <p:nvSpPr>
            <p:cNvPr id="183" name="Rectangle 182"/>
            <p:cNvSpPr/>
            <p:nvPr/>
          </p:nvSpPr>
          <p:spPr>
            <a:xfrm>
              <a:off x="8775246" y="2661404"/>
              <a:ext cx="2372434"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Clear Sans Light" panose="020B0303030202020304" pitchFamily="34" charset="0"/>
                </a:rPr>
                <a:t>Our profile preview and milestone. What we do and our Portfolios</a:t>
              </a:r>
              <a:endParaRPr kumimoji="0" lang="en-US" sz="12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Clear Sans Light" panose="020B0303030202020304" pitchFamily="34" charset="0"/>
              </a:endParaRPr>
            </a:p>
          </p:txBody>
        </p:sp>
      </p:grpSp>
      <p:grpSp>
        <p:nvGrpSpPr>
          <p:cNvPr id="2" name="Group 1"/>
          <p:cNvGrpSpPr/>
          <p:nvPr/>
        </p:nvGrpSpPr>
        <p:grpSpPr>
          <a:xfrm>
            <a:off x="1111164" y="1985661"/>
            <a:ext cx="2575786" cy="1388898"/>
            <a:chOff x="1111164" y="1985661"/>
            <a:chExt cx="2575786" cy="1388898"/>
          </a:xfrm>
        </p:grpSpPr>
        <p:sp>
          <p:nvSpPr>
            <p:cNvPr id="184" name="TextBox 183"/>
            <p:cNvSpPr txBox="1"/>
            <p:nvPr/>
          </p:nvSpPr>
          <p:spPr>
            <a:xfrm>
              <a:off x="1120728" y="1985661"/>
              <a:ext cx="185390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9BC319"/>
                  </a:solidFill>
                  <a:effectLst/>
                  <a:uLnTx/>
                  <a:uFillTx/>
                  <a:latin typeface="Lato Black" panose="020F0A02020204030203" pitchFamily="34" charset="0"/>
                  <a:ea typeface="+mn-ea"/>
                  <a:cs typeface="+mn-cs"/>
                </a:rPr>
                <a:t>+ 18 K</a:t>
              </a:r>
              <a:endParaRPr kumimoji="0" lang="en-US" sz="3200" b="1" i="0" u="none" strike="noStrike" kern="1200" cap="none" spc="0" normalizeH="0" baseline="0" noProof="0" dirty="0">
                <a:ln>
                  <a:noFill/>
                </a:ln>
                <a:solidFill>
                  <a:srgbClr val="9BC319"/>
                </a:solidFill>
                <a:effectLst/>
                <a:uLnTx/>
                <a:uFillTx/>
                <a:latin typeface="Lato Black" panose="020F0A02020204030203" pitchFamily="34" charset="0"/>
                <a:ea typeface="+mn-ea"/>
                <a:cs typeface="+mn-cs"/>
              </a:endParaRPr>
            </a:p>
          </p:txBody>
        </p:sp>
        <p:sp>
          <p:nvSpPr>
            <p:cNvPr id="185" name="TextBox 184"/>
            <p:cNvSpPr txBox="1"/>
            <p:nvPr/>
          </p:nvSpPr>
          <p:spPr>
            <a:xfrm>
              <a:off x="1111164" y="2543562"/>
              <a:ext cx="2575786"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Analysis: </a:t>
              </a: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Specify the subtitle you would like to place here please</a:t>
              </a:r>
              <a:endParaRPr kumimoji="0" lang="en-US"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endParaRPr>
            </a:p>
          </p:txBody>
        </p:sp>
      </p:grpSp>
      <p:sp>
        <p:nvSpPr>
          <p:cNvPr id="143" name="TextBox 142"/>
          <p:cNvSpPr txBox="1"/>
          <p:nvPr/>
        </p:nvSpPr>
        <p:spPr>
          <a:xfrm>
            <a:off x="11085826" y="6282371"/>
            <a:ext cx="341794" cy="328350"/>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44" name="TextBox 143"/>
          <p:cNvSpPr txBox="1"/>
          <p:nvPr/>
        </p:nvSpPr>
        <p:spPr>
          <a:xfrm>
            <a:off x="10973537" y="6300157"/>
            <a:ext cx="55684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3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n-US" sz="13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742613403"/>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137"/>
                                        </p:tgtEl>
                                        <p:attrNameLst>
                                          <p:attrName>style.visibility</p:attrName>
                                        </p:attrNameLst>
                                      </p:cBhvr>
                                      <p:to>
                                        <p:strVal val="visible"/>
                                      </p:to>
                                    </p:set>
                                    <p:animEffect transition="in" filter="fade">
                                      <p:cBhvr>
                                        <p:cTn id="15" dur="500"/>
                                        <p:tgtEl>
                                          <p:spTgt spid="137"/>
                                        </p:tgtEl>
                                      </p:cBhvr>
                                    </p:animEffect>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750"/>
                            </p:stCondLst>
                            <p:childTnLst>
                              <p:par>
                                <p:cTn id="27" presetID="53" presetClass="entr" presetSubtype="16" fill="hold" nodeType="afterEffect">
                                  <p:stCondLst>
                                    <p:cond delay="0"/>
                                  </p:stCondLst>
                                  <p:childTnLst>
                                    <p:set>
                                      <p:cBhvr>
                                        <p:cTn id="28" dur="1" fill="hold">
                                          <p:stCondLst>
                                            <p:cond delay="0"/>
                                          </p:stCondLst>
                                        </p:cTn>
                                        <p:tgtEl>
                                          <p:spTgt spid="160"/>
                                        </p:tgtEl>
                                        <p:attrNameLst>
                                          <p:attrName>style.visibility</p:attrName>
                                        </p:attrNameLst>
                                      </p:cBhvr>
                                      <p:to>
                                        <p:strVal val="visible"/>
                                      </p:to>
                                    </p:set>
                                    <p:anim calcmode="lin" valueType="num">
                                      <p:cBhvr>
                                        <p:cTn id="29" dur="500" fill="hold"/>
                                        <p:tgtEl>
                                          <p:spTgt spid="160"/>
                                        </p:tgtEl>
                                        <p:attrNameLst>
                                          <p:attrName>ppt_w</p:attrName>
                                        </p:attrNameLst>
                                      </p:cBhvr>
                                      <p:tavLst>
                                        <p:tav tm="0">
                                          <p:val>
                                            <p:fltVal val="0"/>
                                          </p:val>
                                        </p:tav>
                                        <p:tav tm="100000">
                                          <p:val>
                                            <p:strVal val="#ppt_w"/>
                                          </p:val>
                                        </p:tav>
                                      </p:tavLst>
                                    </p:anim>
                                    <p:anim calcmode="lin" valueType="num">
                                      <p:cBhvr>
                                        <p:cTn id="30" dur="500" fill="hold"/>
                                        <p:tgtEl>
                                          <p:spTgt spid="160"/>
                                        </p:tgtEl>
                                        <p:attrNameLst>
                                          <p:attrName>ppt_h</p:attrName>
                                        </p:attrNameLst>
                                      </p:cBhvr>
                                      <p:tavLst>
                                        <p:tav tm="0">
                                          <p:val>
                                            <p:fltVal val="0"/>
                                          </p:val>
                                        </p:tav>
                                        <p:tav tm="100000">
                                          <p:val>
                                            <p:strVal val="#ppt_h"/>
                                          </p:val>
                                        </p:tav>
                                      </p:tavLst>
                                    </p:anim>
                                    <p:animEffect transition="in" filter="fade">
                                      <p:cBhvr>
                                        <p:cTn id="31" dur="500"/>
                                        <p:tgtEl>
                                          <p:spTgt spid="160"/>
                                        </p:tgtEl>
                                      </p:cBhvr>
                                    </p:animEffect>
                                  </p:childTnLst>
                                </p:cTn>
                              </p:par>
                            </p:childTnLst>
                          </p:cTn>
                        </p:par>
                        <p:par>
                          <p:cTn id="32" fill="hold">
                            <p:stCondLst>
                              <p:cond delay="3250"/>
                            </p:stCondLst>
                            <p:childTnLst>
                              <p:par>
                                <p:cTn id="33" presetID="22" presetClass="entr" presetSubtype="8" fill="hold" nodeType="afterEffect">
                                  <p:stCondLst>
                                    <p:cond delay="0"/>
                                  </p:stCondLst>
                                  <p:childTnLst>
                                    <p:set>
                                      <p:cBhvr>
                                        <p:cTn id="34" dur="1" fill="hold">
                                          <p:stCondLst>
                                            <p:cond delay="0"/>
                                          </p:stCondLst>
                                        </p:cTn>
                                        <p:tgtEl>
                                          <p:spTgt spid="175"/>
                                        </p:tgtEl>
                                        <p:attrNameLst>
                                          <p:attrName>style.visibility</p:attrName>
                                        </p:attrNameLst>
                                      </p:cBhvr>
                                      <p:to>
                                        <p:strVal val="visible"/>
                                      </p:to>
                                    </p:set>
                                    <p:animEffect transition="in" filter="wipe(left)">
                                      <p:cBhvr>
                                        <p:cTn id="35" dur="500"/>
                                        <p:tgtEl>
                                          <p:spTgt spid="175"/>
                                        </p:tgtEl>
                                      </p:cBhvr>
                                    </p:animEffect>
                                  </p:childTnLst>
                                </p:cTn>
                              </p:par>
                            </p:childTnLst>
                          </p:cTn>
                        </p:par>
                        <p:par>
                          <p:cTn id="36" fill="hold">
                            <p:stCondLst>
                              <p:cond delay="3750"/>
                            </p:stCondLst>
                            <p:childTnLst>
                              <p:par>
                                <p:cTn id="37" presetID="53" presetClass="entr" presetSubtype="16" fill="hold" nodeType="afterEffect">
                                  <p:stCondLst>
                                    <p:cond delay="0"/>
                                  </p:stCondLst>
                                  <p:childTnLst>
                                    <p:set>
                                      <p:cBhvr>
                                        <p:cTn id="38" dur="1" fill="hold">
                                          <p:stCondLst>
                                            <p:cond delay="0"/>
                                          </p:stCondLst>
                                        </p:cTn>
                                        <p:tgtEl>
                                          <p:spTgt spid="163"/>
                                        </p:tgtEl>
                                        <p:attrNameLst>
                                          <p:attrName>style.visibility</p:attrName>
                                        </p:attrNameLst>
                                      </p:cBhvr>
                                      <p:to>
                                        <p:strVal val="visible"/>
                                      </p:to>
                                    </p:set>
                                    <p:anim calcmode="lin" valueType="num">
                                      <p:cBhvr>
                                        <p:cTn id="39" dur="500" fill="hold"/>
                                        <p:tgtEl>
                                          <p:spTgt spid="163"/>
                                        </p:tgtEl>
                                        <p:attrNameLst>
                                          <p:attrName>ppt_w</p:attrName>
                                        </p:attrNameLst>
                                      </p:cBhvr>
                                      <p:tavLst>
                                        <p:tav tm="0">
                                          <p:val>
                                            <p:fltVal val="0"/>
                                          </p:val>
                                        </p:tav>
                                        <p:tav tm="100000">
                                          <p:val>
                                            <p:strVal val="#ppt_w"/>
                                          </p:val>
                                        </p:tav>
                                      </p:tavLst>
                                    </p:anim>
                                    <p:anim calcmode="lin" valueType="num">
                                      <p:cBhvr>
                                        <p:cTn id="40" dur="500" fill="hold"/>
                                        <p:tgtEl>
                                          <p:spTgt spid="163"/>
                                        </p:tgtEl>
                                        <p:attrNameLst>
                                          <p:attrName>ppt_h</p:attrName>
                                        </p:attrNameLst>
                                      </p:cBhvr>
                                      <p:tavLst>
                                        <p:tav tm="0">
                                          <p:val>
                                            <p:fltVal val="0"/>
                                          </p:val>
                                        </p:tav>
                                        <p:tav tm="100000">
                                          <p:val>
                                            <p:strVal val="#ppt_h"/>
                                          </p:val>
                                        </p:tav>
                                      </p:tavLst>
                                    </p:anim>
                                    <p:animEffect transition="in" filter="fade">
                                      <p:cBhvr>
                                        <p:cTn id="41" dur="500"/>
                                        <p:tgtEl>
                                          <p:spTgt spid="163"/>
                                        </p:tgtEl>
                                      </p:cBhvr>
                                    </p:animEffect>
                                  </p:childTnLst>
                                </p:cTn>
                              </p:par>
                            </p:childTnLst>
                          </p:cTn>
                        </p:par>
                        <p:par>
                          <p:cTn id="42" fill="hold">
                            <p:stCondLst>
                              <p:cond delay="4250"/>
                            </p:stCondLst>
                            <p:childTnLst>
                              <p:par>
                                <p:cTn id="43" presetID="22" presetClass="entr" presetSubtype="8" fill="hold" nodeType="afterEffect">
                                  <p:stCondLst>
                                    <p:cond delay="0"/>
                                  </p:stCondLst>
                                  <p:childTnLst>
                                    <p:set>
                                      <p:cBhvr>
                                        <p:cTn id="44" dur="1" fill="hold">
                                          <p:stCondLst>
                                            <p:cond delay="0"/>
                                          </p:stCondLst>
                                        </p:cTn>
                                        <p:tgtEl>
                                          <p:spTgt spid="178"/>
                                        </p:tgtEl>
                                        <p:attrNameLst>
                                          <p:attrName>style.visibility</p:attrName>
                                        </p:attrNameLst>
                                      </p:cBhvr>
                                      <p:to>
                                        <p:strVal val="visible"/>
                                      </p:to>
                                    </p:set>
                                    <p:animEffect transition="in" filter="wipe(left)">
                                      <p:cBhvr>
                                        <p:cTn id="45" dur="500"/>
                                        <p:tgtEl>
                                          <p:spTgt spid="178"/>
                                        </p:tgtEl>
                                      </p:cBhvr>
                                    </p:animEffect>
                                  </p:childTnLst>
                                </p:cTn>
                              </p:par>
                            </p:childTnLst>
                          </p:cTn>
                        </p:par>
                        <p:par>
                          <p:cTn id="46" fill="hold">
                            <p:stCondLst>
                              <p:cond delay="4750"/>
                            </p:stCondLst>
                            <p:childTnLst>
                              <p:par>
                                <p:cTn id="47" presetID="53" presetClass="entr" presetSubtype="16" fill="hold" nodeType="afterEffect">
                                  <p:stCondLst>
                                    <p:cond delay="0"/>
                                  </p:stCondLst>
                                  <p:childTnLst>
                                    <p:set>
                                      <p:cBhvr>
                                        <p:cTn id="48" dur="1" fill="hold">
                                          <p:stCondLst>
                                            <p:cond delay="0"/>
                                          </p:stCondLst>
                                        </p:cTn>
                                        <p:tgtEl>
                                          <p:spTgt spid="169"/>
                                        </p:tgtEl>
                                        <p:attrNameLst>
                                          <p:attrName>style.visibility</p:attrName>
                                        </p:attrNameLst>
                                      </p:cBhvr>
                                      <p:to>
                                        <p:strVal val="visible"/>
                                      </p:to>
                                    </p:set>
                                    <p:anim calcmode="lin" valueType="num">
                                      <p:cBhvr>
                                        <p:cTn id="49" dur="500" fill="hold"/>
                                        <p:tgtEl>
                                          <p:spTgt spid="169"/>
                                        </p:tgtEl>
                                        <p:attrNameLst>
                                          <p:attrName>ppt_w</p:attrName>
                                        </p:attrNameLst>
                                      </p:cBhvr>
                                      <p:tavLst>
                                        <p:tav tm="0">
                                          <p:val>
                                            <p:fltVal val="0"/>
                                          </p:val>
                                        </p:tav>
                                        <p:tav tm="100000">
                                          <p:val>
                                            <p:strVal val="#ppt_w"/>
                                          </p:val>
                                        </p:tav>
                                      </p:tavLst>
                                    </p:anim>
                                    <p:anim calcmode="lin" valueType="num">
                                      <p:cBhvr>
                                        <p:cTn id="50" dur="500" fill="hold"/>
                                        <p:tgtEl>
                                          <p:spTgt spid="169"/>
                                        </p:tgtEl>
                                        <p:attrNameLst>
                                          <p:attrName>ppt_h</p:attrName>
                                        </p:attrNameLst>
                                      </p:cBhvr>
                                      <p:tavLst>
                                        <p:tav tm="0">
                                          <p:val>
                                            <p:fltVal val="0"/>
                                          </p:val>
                                        </p:tav>
                                        <p:tav tm="100000">
                                          <p:val>
                                            <p:strVal val="#ppt_h"/>
                                          </p:val>
                                        </p:tav>
                                      </p:tavLst>
                                    </p:anim>
                                    <p:animEffect transition="in" filter="fade">
                                      <p:cBhvr>
                                        <p:cTn id="51" dur="500"/>
                                        <p:tgtEl>
                                          <p:spTgt spid="169"/>
                                        </p:tgtEl>
                                      </p:cBhvr>
                                    </p:animEffect>
                                  </p:childTnLst>
                                </p:cTn>
                              </p:par>
                            </p:childTnLst>
                          </p:cTn>
                        </p:par>
                        <p:par>
                          <p:cTn id="52" fill="hold">
                            <p:stCondLst>
                              <p:cond delay="5250"/>
                            </p:stCondLst>
                            <p:childTnLst>
                              <p:par>
                                <p:cTn id="53" presetID="22" presetClass="entr" presetSubtype="8" fill="hold" nodeType="afterEffect">
                                  <p:stCondLst>
                                    <p:cond delay="0"/>
                                  </p:stCondLst>
                                  <p:childTnLst>
                                    <p:set>
                                      <p:cBhvr>
                                        <p:cTn id="54" dur="1" fill="hold">
                                          <p:stCondLst>
                                            <p:cond delay="0"/>
                                          </p:stCondLst>
                                        </p:cTn>
                                        <p:tgtEl>
                                          <p:spTgt spid="181"/>
                                        </p:tgtEl>
                                        <p:attrNameLst>
                                          <p:attrName>style.visibility</p:attrName>
                                        </p:attrNameLst>
                                      </p:cBhvr>
                                      <p:to>
                                        <p:strVal val="visible"/>
                                      </p:to>
                                    </p:set>
                                    <p:animEffect transition="in" filter="wipe(left)">
                                      <p:cBhvr>
                                        <p:cTn id="55" dur="500"/>
                                        <p:tgtEl>
                                          <p:spTgt spid="181"/>
                                        </p:tgtEl>
                                      </p:cBhvr>
                                    </p:animEffect>
                                  </p:childTnLst>
                                </p:cTn>
                              </p:par>
                            </p:childTnLst>
                          </p:cTn>
                        </p:par>
                        <p:par>
                          <p:cTn id="56" fill="hold">
                            <p:stCondLst>
                              <p:cond delay="5750"/>
                            </p:stCondLst>
                            <p:childTnLst>
                              <p:par>
                                <p:cTn id="57" presetID="22" presetClass="entr" presetSubtype="4"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901</Words>
  <Application>Microsoft Office PowerPoint</Application>
  <PresentationFormat>宽屏</PresentationFormat>
  <Paragraphs>131</Paragraphs>
  <Slides>11</Slides>
  <Notes>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11</vt:i4>
      </vt:variant>
    </vt:vector>
  </HeadingPairs>
  <TitlesOfParts>
    <vt:vector size="29" baseType="lpstr">
      <vt:lpstr>Clear Sans</vt:lpstr>
      <vt:lpstr>Clear Sans Light</vt:lpstr>
      <vt:lpstr>Fira Sans ExtraBold Italic</vt:lpstr>
      <vt:lpstr>Fira Sans SemiBold Italic</vt:lpstr>
      <vt:lpstr>Helvetica Light</vt:lpstr>
      <vt:lpstr>Lato Black</vt:lpstr>
      <vt:lpstr>Lato Light</vt:lpstr>
      <vt:lpstr>Montserrat</vt:lpstr>
      <vt:lpstr>Montserrat Black</vt:lpstr>
      <vt:lpstr>Montserrat Light</vt:lpstr>
      <vt:lpstr>Open Sans</vt:lpstr>
      <vt:lpstr>Signika</vt:lpstr>
      <vt:lpstr>Source Sans Pro Light</vt:lpstr>
      <vt:lpstr>宋体</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user</dc:creator>
  <cp:keywords>51PPT模板网</cp:keywords>
  <cp:lastModifiedBy>阳光 男孩</cp:lastModifiedBy>
  <cp:revision>4</cp:revision>
  <dcterms:created xsi:type="dcterms:W3CDTF">2020-03-23T13:15:26Z</dcterms:created>
  <dcterms:modified xsi:type="dcterms:W3CDTF">2020-03-23T13:39:18Z</dcterms:modified>
</cp:coreProperties>
</file>