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2.xml" ContentType="application/vnd.openxmlformats-officedocument.presentationml.tags+xml"/>
  <Override PartName="/ppt/notesSlides/notesSlide15.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7.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308" r:id="rId2"/>
    <p:sldId id="258" r:id="rId3"/>
    <p:sldId id="259" r:id="rId4"/>
    <p:sldId id="266" r:id="rId5"/>
    <p:sldId id="267" r:id="rId6"/>
    <p:sldId id="268" r:id="rId7"/>
    <p:sldId id="277" r:id="rId8"/>
    <p:sldId id="288" r:id="rId9"/>
    <p:sldId id="314" r:id="rId10"/>
    <p:sldId id="289" r:id="rId11"/>
    <p:sldId id="290" r:id="rId12"/>
    <p:sldId id="273" r:id="rId13"/>
    <p:sldId id="274" r:id="rId14"/>
    <p:sldId id="315" r:id="rId15"/>
    <p:sldId id="271" r:id="rId16"/>
    <p:sldId id="272" r:id="rId17"/>
    <p:sldId id="276" r:id="rId18"/>
    <p:sldId id="278" r:id="rId19"/>
    <p:sldId id="316" r:id="rId20"/>
    <p:sldId id="279" r:id="rId21"/>
    <p:sldId id="285" r:id="rId22"/>
    <p:sldId id="286" r:id="rId23"/>
    <p:sldId id="287" r:id="rId24"/>
    <p:sldId id="317" r:id="rId25"/>
    <p:sldId id="318" r:id="rId26"/>
    <p:sldId id="31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9AFF7"/>
    <a:srgbClr val="F2BA08"/>
    <a:srgbClr val="E7121C"/>
    <a:srgbClr val="76EEFC"/>
    <a:srgbClr val="0166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1278" y="8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EDE949-B05F-42A3-81F9-DE403B032B75}" type="datetimeFigureOut">
              <a:rPr lang="zh-CN" altLang="en-US" smtClean="0"/>
              <a:t>2020/3/25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E362AE-8CFB-4864-8C42-A01E4F29B03A}" type="slidenum">
              <a:rPr lang="zh-CN" altLang="en-US" smtClean="0"/>
              <a:t>‹#›</a:t>
            </a:fld>
            <a:endParaRPr lang="zh-CN" altLang="en-US"/>
          </a:p>
        </p:txBody>
      </p:sp>
    </p:spTree>
    <p:extLst>
      <p:ext uri="{BB962C8B-B14F-4D97-AF65-F5344CB8AC3E}">
        <p14:creationId xmlns:p14="http://schemas.microsoft.com/office/powerpoint/2010/main" val="4201195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2</a:t>
            </a:fld>
            <a:endParaRPr lang="zh-CN" altLang="en-US"/>
          </a:p>
        </p:txBody>
      </p:sp>
    </p:spTree>
    <p:extLst>
      <p:ext uri="{BB962C8B-B14F-4D97-AF65-F5344CB8AC3E}">
        <p14:creationId xmlns:p14="http://schemas.microsoft.com/office/powerpoint/2010/main" val="553998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E589B5-A323-444B-9143-B068A09F1935}" type="slidenum">
              <a:rPr lang="zh-CN" altLang="en-US" smtClean="0"/>
              <a:t>11</a:t>
            </a:fld>
            <a:endParaRPr lang="zh-CN" altLang="en-US"/>
          </a:p>
        </p:txBody>
      </p:sp>
    </p:spTree>
    <p:extLst>
      <p:ext uri="{BB962C8B-B14F-4D97-AF65-F5344CB8AC3E}">
        <p14:creationId xmlns:p14="http://schemas.microsoft.com/office/powerpoint/2010/main" val="2615301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12</a:t>
            </a:fld>
            <a:endParaRPr lang="zh-CN" altLang="en-US"/>
          </a:p>
        </p:txBody>
      </p:sp>
    </p:spTree>
    <p:extLst>
      <p:ext uri="{BB962C8B-B14F-4D97-AF65-F5344CB8AC3E}">
        <p14:creationId xmlns:p14="http://schemas.microsoft.com/office/powerpoint/2010/main" val="1704246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13</a:t>
            </a:fld>
            <a:endParaRPr lang="zh-CN" altLang="en-US"/>
          </a:p>
        </p:txBody>
      </p:sp>
    </p:spTree>
    <p:extLst>
      <p:ext uri="{BB962C8B-B14F-4D97-AF65-F5344CB8AC3E}">
        <p14:creationId xmlns:p14="http://schemas.microsoft.com/office/powerpoint/2010/main" val="1240951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8C34C85-1464-4379-9CCB-7E91894FA535}" type="slidenum">
              <a:rPr lang="zh-CN" altLang="en-US" smtClean="0"/>
              <a:t>14</a:t>
            </a:fld>
            <a:endParaRPr lang="zh-CN" altLang="en-US"/>
          </a:p>
        </p:txBody>
      </p:sp>
    </p:spTree>
    <p:extLst>
      <p:ext uri="{BB962C8B-B14F-4D97-AF65-F5344CB8AC3E}">
        <p14:creationId xmlns:p14="http://schemas.microsoft.com/office/powerpoint/2010/main" val="32656336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15</a:t>
            </a:fld>
            <a:endParaRPr lang="zh-CN" altLang="en-US"/>
          </a:p>
        </p:txBody>
      </p:sp>
    </p:spTree>
    <p:extLst>
      <p:ext uri="{BB962C8B-B14F-4D97-AF65-F5344CB8AC3E}">
        <p14:creationId xmlns:p14="http://schemas.microsoft.com/office/powerpoint/2010/main" val="10851872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16</a:t>
            </a:fld>
            <a:endParaRPr lang="zh-CN" altLang="en-US"/>
          </a:p>
        </p:txBody>
      </p:sp>
    </p:spTree>
    <p:extLst>
      <p:ext uri="{BB962C8B-B14F-4D97-AF65-F5344CB8AC3E}">
        <p14:creationId xmlns:p14="http://schemas.microsoft.com/office/powerpoint/2010/main" val="24497952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17</a:t>
            </a:fld>
            <a:endParaRPr lang="zh-CN" altLang="en-US"/>
          </a:p>
        </p:txBody>
      </p:sp>
    </p:spTree>
    <p:extLst>
      <p:ext uri="{BB962C8B-B14F-4D97-AF65-F5344CB8AC3E}">
        <p14:creationId xmlns:p14="http://schemas.microsoft.com/office/powerpoint/2010/main" val="27332949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18</a:t>
            </a:fld>
            <a:endParaRPr lang="zh-CN" altLang="en-US"/>
          </a:p>
        </p:txBody>
      </p:sp>
    </p:spTree>
    <p:extLst>
      <p:ext uri="{BB962C8B-B14F-4D97-AF65-F5344CB8AC3E}">
        <p14:creationId xmlns:p14="http://schemas.microsoft.com/office/powerpoint/2010/main" val="4216921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8C34C85-1464-4379-9CCB-7E91894FA535}" type="slidenum">
              <a:rPr lang="zh-CN" altLang="en-US" smtClean="0"/>
              <a:t>19</a:t>
            </a:fld>
            <a:endParaRPr lang="zh-CN" altLang="en-US"/>
          </a:p>
        </p:txBody>
      </p:sp>
    </p:spTree>
    <p:extLst>
      <p:ext uri="{BB962C8B-B14F-4D97-AF65-F5344CB8AC3E}">
        <p14:creationId xmlns:p14="http://schemas.microsoft.com/office/powerpoint/2010/main" val="8527873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20</a:t>
            </a:fld>
            <a:endParaRPr lang="zh-CN" altLang="en-US"/>
          </a:p>
        </p:txBody>
      </p:sp>
    </p:spTree>
    <p:extLst>
      <p:ext uri="{BB962C8B-B14F-4D97-AF65-F5344CB8AC3E}">
        <p14:creationId xmlns:p14="http://schemas.microsoft.com/office/powerpoint/2010/main" val="4265838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8C34C85-1464-4379-9CCB-7E91894FA535}" type="slidenum">
              <a:rPr lang="zh-CN" altLang="en-US" smtClean="0"/>
              <a:t>3</a:t>
            </a:fld>
            <a:endParaRPr lang="zh-CN" altLang="en-US"/>
          </a:p>
        </p:txBody>
      </p:sp>
    </p:spTree>
    <p:extLst>
      <p:ext uri="{BB962C8B-B14F-4D97-AF65-F5344CB8AC3E}">
        <p14:creationId xmlns:p14="http://schemas.microsoft.com/office/powerpoint/2010/main" val="20079062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noChangeArrowheads="1"/>
          </p:cNvSpPr>
          <p:nvPr>
            <p:ph type="sldImg" idx="4294967295"/>
          </p:nvPr>
        </p:nvSpPr>
        <p:spPr>
          <a:ln>
            <a:miter lim="800000"/>
          </a:ln>
        </p:spPr>
      </p:sp>
      <p:sp>
        <p:nvSpPr>
          <p:cNvPr id="52226" name="备注占位符 2"/>
          <p:cNvSpPr>
            <a:spLocks noGrp="1" noChangeArrowheads="1"/>
          </p:cNvSpPr>
          <p:nvPr>
            <p:ph type="body" idx="4294967295"/>
          </p:nvPr>
        </p:nvSpPr>
        <p:spPr/>
        <p:txBody>
          <a:bodyPr/>
          <a:lstStyle/>
          <a:p>
            <a:endParaRPr lang="zh-CN" altLang="en-US"/>
          </a:p>
        </p:txBody>
      </p:sp>
      <p:sp>
        <p:nvSpPr>
          <p:cNvPr id="52227" name="灯片编号占位符 3"/>
          <p:cNvSpPr>
            <a:spLocks noGrp="1" noChangeArrowheads="1"/>
          </p:cNvSpPr>
          <p:nvPr>
            <p:ph type="sldNum" sz="quarter" idx="5"/>
          </p:nvPr>
        </p:nvSpPr>
        <p:spPr bwMode="auto">
          <a:noFill/>
          <a:ln>
            <a:miter lim="800000"/>
          </a:ln>
        </p:spPr>
        <p:txBody>
          <a:bodyPr/>
          <a:lstStyle/>
          <a:p>
            <a:fld id="{C2750914-AA36-4A11-A1CC-501608487A4B}" type="slidenum">
              <a:rPr lang="zh-CN" altLang="en-US"/>
              <a:t>21</a:t>
            </a:fld>
            <a:endParaRPr lang="zh-CN" altLang="en-US"/>
          </a:p>
        </p:txBody>
      </p:sp>
    </p:spTree>
    <p:extLst>
      <p:ext uri="{BB962C8B-B14F-4D97-AF65-F5344CB8AC3E}">
        <p14:creationId xmlns:p14="http://schemas.microsoft.com/office/powerpoint/2010/main" val="2235438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t>22</a:t>
            </a:fld>
            <a:endParaRPr lang="zh-CN" altLang="en-US"/>
          </a:p>
        </p:txBody>
      </p:sp>
    </p:spTree>
    <p:extLst>
      <p:ext uri="{BB962C8B-B14F-4D97-AF65-F5344CB8AC3E}">
        <p14:creationId xmlns:p14="http://schemas.microsoft.com/office/powerpoint/2010/main" val="17889130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4013211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2023551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4</a:t>
            </a:fld>
            <a:endParaRPr lang="zh-CN" altLang="en-US"/>
          </a:p>
        </p:txBody>
      </p:sp>
    </p:spTree>
    <p:extLst>
      <p:ext uri="{BB962C8B-B14F-4D97-AF65-F5344CB8AC3E}">
        <p14:creationId xmlns:p14="http://schemas.microsoft.com/office/powerpoint/2010/main" val="402622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5</a:t>
            </a:fld>
            <a:endParaRPr lang="zh-CN" altLang="en-US"/>
          </a:p>
        </p:txBody>
      </p:sp>
    </p:spTree>
    <p:extLst>
      <p:ext uri="{BB962C8B-B14F-4D97-AF65-F5344CB8AC3E}">
        <p14:creationId xmlns:p14="http://schemas.microsoft.com/office/powerpoint/2010/main" val="2899403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4C0232-94FA-4EBE-BB9B-79FBE486032D}" type="slidenum">
              <a:rPr lang="zh-CN" altLang="en-US" smtClean="0"/>
              <a:t>6</a:t>
            </a:fld>
            <a:endParaRPr lang="zh-CN" altLang="en-US"/>
          </a:p>
        </p:txBody>
      </p:sp>
    </p:spTree>
    <p:extLst>
      <p:ext uri="{BB962C8B-B14F-4D97-AF65-F5344CB8AC3E}">
        <p14:creationId xmlns:p14="http://schemas.microsoft.com/office/powerpoint/2010/main" val="323701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C34C85-1464-4379-9CCB-7E91894FA535}" type="slidenum">
              <a:rPr lang="zh-CN" altLang="en-US" smtClean="0"/>
              <a:t>7</a:t>
            </a:fld>
            <a:endParaRPr lang="zh-CN" altLang="en-US"/>
          </a:p>
        </p:txBody>
      </p:sp>
    </p:spTree>
    <p:extLst>
      <p:ext uri="{BB962C8B-B14F-4D97-AF65-F5344CB8AC3E}">
        <p14:creationId xmlns:p14="http://schemas.microsoft.com/office/powerpoint/2010/main" val="3714118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extLst>
      <p:ext uri="{BB962C8B-B14F-4D97-AF65-F5344CB8AC3E}">
        <p14:creationId xmlns:p14="http://schemas.microsoft.com/office/powerpoint/2010/main" val="1980846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8C34C85-1464-4379-9CCB-7E91894FA535}" type="slidenum">
              <a:rPr lang="zh-CN" altLang="en-US" smtClean="0"/>
              <a:t>9</a:t>
            </a:fld>
            <a:endParaRPr lang="zh-CN" altLang="en-US"/>
          </a:p>
        </p:txBody>
      </p:sp>
    </p:spTree>
    <p:extLst>
      <p:ext uri="{BB962C8B-B14F-4D97-AF65-F5344CB8AC3E}">
        <p14:creationId xmlns:p14="http://schemas.microsoft.com/office/powerpoint/2010/main" val="13212348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t>10</a:t>
            </a:fld>
            <a:endParaRPr lang="zh-CN" altLang="en-US"/>
          </a:p>
        </p:txBody>
      </p:sp>
    </p:spTree>
    <p:extLst>
      <p:ext uri="{BB962C8B-B14F-4D97-AF65-F5344CB8AC3E}">
        <p14:creationId xmlns:p14="http://schemas.microsoft.com/office/powerpoint/2010/main" val="1698441537"/>
      </p:ext>
    </p:extLst>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90EDBCFC-17DC-475B-8E13-9E7F16578260}" type="datetimeFigureOut">
              <a:rPr lang="zh-CN" altLang="en-US" smtClean="0"/>
              <a:t>2020/3/25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91B222-28BF-427D-A51E-909EE144F96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6"/>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EDBCFC-17DC-475B-8E13-9E7F16578260}" type="datetimeFigureOut">
              <a:rPr lang="zh-CN" altLang="en-US" smtClean="0"/>
              <a:t>2020/3/25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91B222-28BF-427D-A51E-909EE144F96B}" type="slidenum">
              <a:rPr lang="zh-CN" altLang="en-US" smtClean="0"/>
              <a:t>‹#›</a:t>
            </a:fld>
            <a:endParaRPr lang="zh-CN" altLang="en-US"/>
          </a:p>
        </p:txBody>
      </p:sp>
      <p:sp>
        <p:nvSpPr>
          <p:cNvPr id="7" name="圆角矩形 23"/>
          <p:cNvSpPr/>
          <p:nvPr userDrawn="1"/>
        </p:nvSpPr>
        <p:spPr>
          <a:xfrm>
            <a:off x="1010744" y="342647"/>
            <a:ext cx="8989038" cy="757077"/>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 name="connsiteX0" fmla="*/ 0 w 3080293"/>
              <a:gd name="connsiteY0" fmla="*/ 256871 h 811437"/>
              <a:gd name="connsiteX1" fmla="*/ 232834 w 3080293"/>
              <a:gd name="connsiteY1" fmla="*/ 24037 h 811437"/>
              <a:gd name="connsiteX2" fmla="*/ 1619793 w 3080293"/>
              <a:gd name="connsiteY2" fmla="*/ 62137 h 811437"/>
              <a:gd name="connsiteX3" fmla="*/ 2933897 w 3080293"/>
              <a:gd name="connsiteY3" fmla="*/ 182 h 811437"/>
              <a:gd name="connsiteX4" fmla="*/ 3080293 w 3080293"/>
              <a:gd name="connsiteY4" fmla="*/ 256871 h 811437"/>
              <a:gd name="connsiteX5" fmla="*/ 3080293 w 3080293"/>
              <a:gd name="connsiteY5" fmla="*/ 578603 h 811437"/>
              <a:gd name="connsiteX6" fmla="*/ 2847459 w 3080293"/>
              <a:gd name="connsiteY6" fmla="*/ 811437 h 811437"/>
              <a:gd name="connsiteX7" fmla="*/ 743493 w 3080293"/>
              <a:gd name="connsiteY7" fmla="*/ 747937 h 811437"/>
              <a:gd name="connsiteX8" fmla="*/ 232834 w 3080293"/>
              <a:gd name="connsiteY8" fmla="*/ 811437 h 811437"/>
              <a:gd name="connsiteX9" fmla="*/ 0 w 3080293"/>
              <a:gd name="connsiteY9" fmla="*/ 578603 h 811437"/>
              <a:gd name="connsiteX10" fmla="*/ 0 w 3080293"/>
              <a:gd name="connsiteY10" fmla="*/ 256871 h 811437"/>
              <a:gd name="connsiteX0" fmla="*/ 0 w 3080293"/>
              <a:gd name="connsiteY0" fmla="*/ 256872 h 811438"/>
              <a:gd name="connsiteX1" fmla="*/ 232834 w 3080293"/>
              <a:gd name="connsiteY1" fmla="*/ 24038 h 811438"/>
              <a:gd name="connsiteX2" fmla="*/ 1619793 w 3080293"/>
              <a:gd name="connsiteY2" fmla="*/ 62138 h 811438"/>
              <a:gd name="connsiteX3" fmla="*/ 2933897 w 3080293"/>
              <a:gd name="connsiteY3" fmla="*/ 183 h 811438"/>
              <a:gd name="connsiteX4" fmla="*/ 3080293 w 3080293"/>
              <a:gd name="connsiteY4" fmla="*/ 256872 h 811438"/>
              <a:gd name="connsiteX5" fmla="*/ 3080293 w 3080293"/>
              <a:gd name="connsiteY5" fmla="*/ 578604 h 811438"/>
              <a:gd name="connsiteX6" fmla="*/ 2933897 w 3080293"/>
              <a:gd name="connsiteY6" fmla="*/ 799511 h 811438"/>
              <a:gd name="connsiteX7" fmla="*/ 743493 w 3080293"/>
              <a:gd name="connsiteY7" fmla="*/ 747938 h 811438"/>
              <a:gd name="connsiteX8" fmla="*/ 232834 w 3080293"/>
              <a:gd name="connsiteY8" fmla="*/ 811438 h 811438"/>
              <a:gd name="connsiteX9" fmla="*/ 0 w 3080293"/>
              <a:gd name="connsiteY9" fmla="*/ 578604 h 811438"/>
              <a:gd name="connsiteX10" fmla="*/ 0 w 3080293"/>
              <a:gd name="connsiteY10" fmla="*/ 256872 h 811438"/>
              <a:gd name="connsiteX0" fmla="*/ 0 w 3080293"/>
              <a:gd name="connsiteY0" fmla="*/ 256872 h 811438"/>
              <a:gd name="connsiteX1" fmla="*/ 157201 w 3080293"/>
              <a:gd name="connsiteY1" fmla="*/ 12111 h 811438"/>
              <a:gd name="connsiteX2" fmla="*/ 1619793 w 3080293"/>
              <a:gd name="connsiteY2" fmla="*/ 62138 h 811438"/>
              <a:gd name="connsiteX3" fmla="*/ 2933897 w 3080293"/>
              <a:gd name="connsiteY3" fmla="*/ 183 h 811438"/>
              <a:gd name="connsiteX4" fmla="*/ 3080293 w 3080293"/>
              <a:gd name="connsiteY4" fmla="*/ 256872 h 811438"/>
              <a:gd name="connsiteX5" fmla="*/ 3080293 w 3080293"/>
              <a:gd name="connsiteY5" fmla="*/ 578604 h 811438"/>
              <a:gd name="connsiteX6" fmla="*/ 2933897 w 3080293"/>
              <a:gd name="connsiteY6" fmla="*/ 799511 h 811438"/>
              <a:gd name="connsiteX7" fmla="*/ 743493 w 3080293"/>
              <a:gd name="connsiteY7" fmla="*/ 747938 h 811438"/>
              <a:gd name="connsiteX8" fmla="*/ 232834 w 3080293"/>
              <a:gd name="connsiteY8" fmla="*/ 811438 h 811438"/>
              <a:gd name="connsiteX9" fmla="*/ 0 w 3080293"/>
              <a:gd name="connsiteY9" fmla="*/ 578604 h 811438"/>
              <a:gd name="connsiteX10" fmla="*/ 0 w 3080293"/>
              <a:gd name="connsiteY10" fmla="*/ 256872 h 811438"/>
              <a:gd name="connsiteX0" fmla="*/ 0 w 3080293"/>
              <a:gd name="connsiteY0" fmla="*/ 256872 h 859148"/>
              <a:gd name="connsiteX1" fmla="*/ 157201 w 3080293"/>
              <a:gd name="connsiteY1" fmla="*/ 12111 h 859148"/>
              <a:gd name="connsiteX2" fmla="*/ 1619793 w 3080293"/>
              <a:gd name="connsiteY2" fmla="*/ 62138 h 859148"/>
              <a:gd name="connsiteX3" fmla="*/ 2933897 w 3080293"/>
              <a:gd name="connsiteY3" fmla="*/ 183 h 859148"/>
              <a:gd name="connsiteX4" fmla="*/ 3080293 w 3080293"/>
              <a:gd name="connsiteY4" fmla="*/ 256872 h 859148"/>
              <a:gd name="connsiteX5" fmla="*/ 3080293 w 3080293"/>
              <a:gd name="connsiteY5" fmla="*/ 578604 h 859148"/>
              <a:gd name="connsiteX6" fmla="*/ 2933897 w 3080293"/>
              <a:gd name="connsiteY6" fmla="*/ 799511 h 859148"/>
              <a:gd name="connsiteX7" fmla="*/ 743493 w 3080293"/>
              <a:gd name="connsiteY7" fmla="*/ 747938 h 859148"/>
              <a:gd name="connsiteX8" fmla="*/ 146396 w 3080293"/>
              <a:gd name="connsiteY8" fmla="*/ 859148 h 859148"/>
              <a:gd name="connsiteX9" fmla="*/ 0 w 3080293"/>
              <a:gd name="connsiteY9" fmla="*/ 578604 h 859148"/>
              <a:gd name="connsiteX10" fmla="*/ 0 w 3080293"/>
              <a:gd name="connsiteY10" fmla="*/ 256872 h 85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859148">
                <a:moveTo>
                  <a:pt x="0" y="256872"/>
                </a:moveTo>
                <a:cubicBezTo>
                  <a:pt x="0" y="128281"/>
                  <a:pt x="28610" y="12111"/>
                  <a:pt x="157201" y="12111"/>
                </a:cubicBezTo>
                <a:cubicBezTo>
                  <a:pt x="615287" y="7878"/>
                  <a:pt x="1161707" y="66371"/>
                  <a:pt x="1619793" y="62138"/>
                </a:cubicBezTo>
                <a:cubicBezTo>
                  <a:pt x="2033248" y="66371"/>
                  <a:pt x="2520442" y="-4050"/>
                  <a:pt x="2933897" y="183"/>
                </a:cubicBezTo>
                <a:cubicBezTo>
                  <a:pt x="3062488" y="183"/>
                  <a:pt x="3080293" y="128281"/>
                  <a:pt x="3080293" y="256872"/>
                </a:cubicBezTo>
                <a:lnTo>
                  <a:pt x="3080293" y="578604"/>
                </a:lnTo>
                <a:cubicBezTo>
                  <a:pt x="3080293" y="707195"/>
                  <a:pt x="3062488" y="799511"/>
                  <a:pt x="2933897" y="799511"/>
                </a:cubicBezTo>
                <a:cubicBezTo>
                  <a:pt x="2219875" y="795278"/>
                  <a:pt x="1457515" y="752171"/>
                  <a:pt x="743493" y="747938"/>
                </a:cubicBezTo>
                <a:lnTo>
                  <a:pt x="146396" y="859148"/>
                </a:lnTo>
                <a:cubicBezTo>
                  <a:pt x="17805" y="859148"/>
                  <a:pt x="0" y="707195"/>
                  <a:pt x="0" y="578604"/>
                </a:cubicBezTo>
                <a:lnTo>
                  <a:pt x="0" y="256872"/>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endParaRPr>
          </a:p>
        </p:txBody>
      </p:sp>
      <p:pic>
        <p:nvPicPr>
          <p:cNvPr id="8" name="图片 7"/>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9760276" y="291841"/>
            <a:ext cx="1926627" cy="806840"/>
          </a:xfrm>
          <a:prstGeom prst="rect">
            <a:avLst/>
          </a:prstGeom>
        </p:spPr>
      </p:pic>
      <p:pic>
        <p:nvPicPr>
          <p:cNvPr id="9" name="图片 8"/>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9999782" y="74041"/>
            <a:ext cx="723807" cy="734610"/>
          </a:xfrm>
          <a:prstGeom prst="rect">
            <a:avLst/>
          </a:prstGeom>
        </p:spPr>
      </p:pic>
      <p:pic>
        <p:nvPicPr>
          <p:cNvPr id="10" name="图片 9"/>
          <p:cNvPicPr>
            <a:picLocks noChangeAspect="1"/>
          </p:cNvPicPr>
          <p:nvPr userDrawn="1"/>
        </p:nvPicPr>
        <p:blipFill>
          <a:blip r:embed="rId19">
            <a:extLst>
              <a:ext uri="{28A0092B-C50C-407E-A947-70E740481C1C}">
                <a14:useLocalDpi xmlns:a14="http://schemas.microsoft.com/office/drawing/2010/main" val="0"/>
              </a:ext>
            </a:extLst>
          </a:blip>
          <a:stretch>
            <a:fillRect/>
          </a:stretch>
        </p:blipFill>
        <p:spPr>
          <a:xfrm>
            <a:off x="370949" y="209694"/>
            <a:ext cx="1351002" cy="111150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notesSlide" Target="../notesSlides/notesSlide10.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14.xml"/><Relationship Id="rId5" Type="http://schemas.openxmlformats.org/officeDocument/2006/relationships/tags" Target="../tags/tag11.xml"/><Relationship Id="rId4"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12.xml"/></Relationships>
</file>

<file path=ppt/slides/_rels/slide17.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16.xml"/><Relationship Id="rId5" Type="http://schemas.openxmlformats.org/officeDocument/2006/relationships/slideLayout" Target="../slideLayouts/slideLayout14.xml"/><Relationship Id="rId4"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1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ags" Target="../tags/tag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5.xml"/><Relationship Id="rId5" Type="http://schemas.openxmlformats.org/officeDocument/2006/relationships/slideLayout" Target="../slideLayouts/slideLayout14.xml"/><Relationship Id="rId4"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22" name="图片 21" descr="938"/>
          <p:cNvPicPr>
            <a:picLocks noChangeAspect="1"/>
          </p:cNvPicPr>
          <p:nvPr/>
        </p:nvPicPr>
        <p:blipFill>
          <a:blip r:embed="rId3"/>
          <a:stretch>
            <a:fillRect/>
          </a:stretch>
        </p:blipFill>
        <p:spPr>
          <a:xfrm>
            <a:off x="1" y="-17145"/>
            <a:ext cx="12192000" cy="6875145"/>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b="33783"/>
          <a:stretch/>
        </p:blipFill>
        <p:spPr>
          <a:xfrm>
            <a:off x="0" y="2316825"/>
            <a:ext cx="10392598" cy="4541175"/>
          </a:xfrm>
          <a:prstGeom prst="rect">
            <a:avLst/>
          </a:prstGeom>
        </p:spPr>
      </p:pic>
      <p:grpSp>
        <p:nvGrpSpPr>
          <p:cNvPr id="20" name="组合 19"/>
          <p:cNvGrpSpPr/>
          <p:nvPr/>
        </p:nvGrpSpPr>
        <p:grpSpPr>
          <a:xfrm>
            <a:off x="7496637" y="1890450"/>
            <a:ext cx="2251238" cy="2743200"/>
            <a:chOff x="7001337" y="2239001"/>
            <a:chExt cx="2251238" cy="274320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01337" y="2341889"/>
              <a:ext cx="1716417" cy="2640312"/>
            </a:xfrm>
            <a:prstGeom prst="rect">
              <a:avLst/>
            </a:prstGeom>
          </p:spPr>
        </p:pic>
        <p:pic>
          <p:nvPicPr>
            <p:cNvPr id="16" name="图片 15"/>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8237083" y="2239001"/>
              <a:ext cx="1015492" cy="1562100"/>
            </a:xfrm>
            <a:prstGeom prst="rect">
              <a:avLst/>
            </a:prstGeom>
          </p:spPr>
        </p:pic>
      </p:grpSp>
      <p:grpSp>
        <p:nvGrpSpPr>
          <p:cNvPr id="19" name="组合 18"/>
          <p:cNvGrpSpPr/>
          <p:nvPr/>
        </p:nvGrpSpPr>
        <p:grpSpPr>
          <a:xfrm>
            <a:off x="1215575" y="580932"/>
            <a:ext cx="6021915" cy="3141586"/>
            <a:chOff x="1421654" y="798075"/>
            <a:chExt cx="5295481" cy="2762611"/>
          </a:xfrm>
        </p:grpSpPr>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35578" y="798075"/>
              <a:ext cx="1914525" cy="1943100"/>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21654" y="1343025"/>
              <a:ext cx="5295481" cy="2217661"/>
            </a:xfrm>
            <a:prstGeom prst="rect">
              <a:avLst/>
            </a:prstGeom>
          </p:spPr>
        </p:pic>
      </p:grpSp>
      <p:pic>
        <p:nvPicPr>
          <p:cNvPr id="3"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40211" y="1676400"/>
            <a:ext cx="5651789" cy="5181600"/>
          </a:xfrm>
          <a:prstGeom prst="rect">
            <a:avLst/>
          </a:prstGeom>
        </p:spPr>
      </p:pic>
      <p:sp>
        <p:nvSpPr>
          <p:cNvPr id="23" name="矩形 22"/>
          <p:cNvSpPr/>
          <p:nvPr/>
        </p:nvSpPr>
        <p:spPr>
          <a:xfrm>
            <a:off x="1695051" y="3613589"/>
            <a:ext cx="4980851" cy="769441"/>
          </a:xfrm>
          <a:prstGeom prst="rect">
            <a:avLst/>
          </a:prstGeom>
        </p:spPr>
        <p:txBody>
          <a:bodyPr wrap="none">
            <a:spAutoFit/>
          </a:bodyPr>
          <a:lstStyle/>
          <a:p>
            <a:r>
              <a:rPr lang="zh-CN" altLang="en-US" sz="4400" b="1"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April Fool's Day </a:t>
            </a:r>
          </a:p>
        </p:txBody>
      </p:sp>
      <p:sp>
        <p:nvSpPr>
          <p:cNvPr id="24" name="圆角矩形 23"/>
          <p:cNvSpPr/>
          <p:nvPr/>
        </p:nvSpPr>
        <p:spPr>
          <a:xfrm>
            <a:off x="2863011" y="4559381"/>
            <a:ext cx="2636090" cy="674084"/>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787672">
                <a:moveTo>
                  <a:pt x="0" y="233106"/>
                </a:moveTo>
                <a:cubicBezTo>
                  <a:pt x="0" y="104515"/>
                  <a:pt x="104243" y="272"/>
                  <a:pt x="232834" y="272"/>
                </a:cubicBezTo>
                <a:cubicBezTo>
                  <a:pt x="690920" y="-3961"/>
                  <a:pt x="1161707" y="42605"/>
                  <a:pt x="1619793" y="38372"/>
                </a:cubicBezTo>
                <a:cubicBezTo>
                  <a:pt x="2033248" y="42605"/>
                  <a:pt x="2434004" y="-3961"/>
                  <a:pt x="2847459" y="272"/>
                </a:cubicBezTo>
                <a:cubicBezTo>
                  <a:pt x="2976050" y="272"/>
                  <a:pt x="3080293" y="104515"/>
                  <a:pt x="3080293" y="233106"/>
                </a:cubicBezTo>
                <a:lnTo>
                  <a:pt x="3080293" y="554838"/>
                </a:lnTo>
                <a:cubicBezTo>
                  <a:pt x="3080293" y="683429"/>
                  <a:pt x="2976050" y="787672"/>
                  <a:pt x="2847459" y="787672"/>
                </a:cubicBezTo>
                <a:cubicBezTo>
                  <a:pt x="2133437" y="783439"/>
                  <a:pt x="1457515" y="728405"/>
                  <a:pt x="743493" y="724172"/>
                </a:cubicBezTo>
                <a:lnTo>
                  <a:pt x="232834" y="787672"/>
                </a:lnTo>
                <a:cubicBezTo>
                  <a:pt x="104243" y="787672"/>
                  <a:pt x="0" y="683429"/>
                  <a:pt x="0" y="554838"/>
                </a:cubicBezTo>
                <a:lnTo>
                  <a:pt x="0" y="233106"/>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2">
                    <a:lumMod val="10000"/>
                  </a:schemeClr>
                </a:solidFill>
              </a:rPr>
              <a:t>汇报人：</a:t>
            </a:r>
            <a:r>
              <a:rPr lang="en-US" altLang="zh-CN" dirty="0" smtClean="0">
                <a:solidFill>
                  <a:schemeClr val="bg2">
                    <a:lumMod val="10000"/>
                  </a:schemeClr>
                </a:solidFill>
              </a:rPr>
              <a:t>sunny</a:t>
            </a:r>
            <a:endParaRPr lang="zh-CN" altLang="en-US" dirty="0">
              <a:solidFill>
                <a:schemeClr val="bg2">
                  <a:lumMod val="10000"/>
                </a:schemeClr>
              </a:solidFill>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išľíďè"/>
          <p:cNvSpPr/>
          <p:nvPr/>
        </p:nvSpPr>
        <p:spPr bwMode="auto">
          <a:xfrm>
            <a:off x="368316" y="430352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26" name="iSlíďè"/>
          <p:cNvSpPr txBox="1"/>
          <p:nvPr/>
        </p:nvSpPr>
        <p:spPr bwMode="auto">
          <a:xfrm>
            <a:off x="798612" y="396915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28" name="išľíďè"/>
          <p:cNvSpPr/>
          <p:nvPr/>
        </p:nvSpPr>
        <p:spPr bwMode="auto">
          <a:xfrm>
            <a:off x="2751836" y="197028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29" name="iSlíďè"/>
          <p:cNvSpPr txBox="1"/>
          <p:nvPr/>
        </p:nvSpPr>
        <p:spPr bwMode="auto">
          <a:xfrm>
            <a:off x="3192927" y="163591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0" name="išľíďè"/>
          <p:cNvSpPr/>
          <p:nvPr/>
        </p:nvSpPr>
        <p:spPr bwMode="auto">
          <a:xfrm>
            <a:off x="4120437" y="564892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1" name="iSlíďè"/>
          <p:cNvSpPr txBox="1"/>
          <p:nvPr/>
        </p:nvSpPr>
        <p:spPr bwMode="auto">
          <a:xfrm>
            <a:off x="4561528" y="531455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2" name="išľíďè"/>
          <p:cNvSpPr/>
          <p:nvPr/>
        </p:nvSpPr>
        <p:spPr bwMode="auto">
          <a:xfrm>
            <a:off x="7014906" y="564155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3" name="iSlíďè"/>
          <p:cNvSpPr txBox="1"/>
          <p:nvPr/>
        </p:nvSpPr>
        <p:spPr bwMode="auto">
          <a:xfrm>
            <a:off x="7455997" y="530718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4" name="išľíďè"/>
          <p:cNvSpPr/>
          <p:nvPr/>
        </p:nvSpPr>
        <p:spPr bwMode="auto">
          <a:xfrm>
            <a:off x="9430805" y="430352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5" name="iSlíďè"/>
          <p:cNvSpPr txBox="1"/>
          <p:nvPr/>
        </p:nvSpPr>
        <p:spPr bwMode="auto">
          <a:xfrm>
            <a:off x="9871896" y="396915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6" name="išľíďè"/>
          <p:cNvSpPr/>
          <p:nvPr/>
        </p:nvSpPr>
        <p:spPr bwMode="auto">
          <a:xfrm>
            <a:off x="7001006" y="199329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7" name="iSlíďè"/>
          <p:cNvSpPr txBox="1"/>
          <p:nvPr/>
        </p:nvSpPr>
        <p:spPr bwMode="auto">
          <a:xfrm>
            <a:off x="7442097" y="165892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15"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内容介绍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76365" y="2080409"/>
            <a:ext cx="6954159" cy="34097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down)">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down)">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wipe(down)">
                                      <p:cBhvr>
                                        <p:cTn id="47" dur="500"/>
                                        <p:tgtEl>
                                          <p:spTgt spid="35"/>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down)">
                                      <p:cBhvr>
                                        <p:cTn id="57" dur="500"/>
                                        <p:tgtEl>
                                          <p:spTgt spid="3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wipe(down)">
                                      <p:cBhvr>
                                        <p:cTn id="6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28" grpId="0"/>
      <p:bldP spid="29" grpId="0"/>
      <p:bldP spid="30" grpId="0"/>
      <p:bldP spid="31" grpId="0"/>
      <p:bldP spid="32" grpId="0"/>
      <p:bldP spid="33" grpId="0"/>
      <p:bldP spid="34" grpId="0"/>
      <p:bldP spid="35" grpId="0"/>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4"/>
          <p:cNvGrpSpPr/>
          <p:nvPr>
            <p:custDataLst>
              <p:tags r:id="rId1"/>
            </p:custDataLst>
          </p:nvPr>
        </p:nvGrpSpPr>
        <p:grpSpPr>
          <a:xfrm>
            <a:off x="887368" y="4502563"/>
            <a:ext cx="10359834" cy="115463"/>
            <a:chOff x="1838329" y="4285217"/>
            <a:chExt cx="8973502" cy="100012"/>
          </a:xfrm>
        </p:grpSpPr>
        <p:sp>
          <p:nvSpPr>
            <p:cNvPr id="21" name="Rectangle 10"/>
            <p:cNvSpPr/>
            <p:nvPr/>
          </p:nvSpPr>
          <p:spPr>
            <a:xfrm>
              <a:off x="1933578" y="4312361"/>
              <a:ext cx="8778241" cy="45719"/>
            </a:xfrm>
            <a:prstGeom prst="rect">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Oval 35"/>
            <p:cNvSpPr/>
            <p:nvPr/>
          </p:nvSpPr>
          <p:spPr>
            <a:xfrm>
              <a:off x="1838329" y="4285217"/>
              <a:ext cx="100012" cy="100012"/>
            </a:xfrm>
            <a:prstGeom prst="ellipse">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Oval 36"/>
            <p:cNvSpPr/>
            <p:nvPr/>
          </p:nvSpPr>
          <p:spPr>
            <a:xfrm>
              <a:off x="10711819" y="4285217"/>
              <a:ext cx="100012" cy="100012"/>
            </a:xfrm>
            <a:prstGeom prst="ellipse">
              <a:avLst/>
            </a:prstGeom>
            <a:solidFill>
              <a:schemeClr val="bg1">
                <a:lumMod val="65000"/>
              </a:schemeClr>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 name="千图PPT彼岸天：ID 8661124库_组合 1"/>
          <p:cNvGrpSpPr/>
          <p:nvPr>
            <p:custDataLst>
              <p:tags r:id="rId2"/>
            </p:custDataLst>
          </p:nvPr>
        </p:nvGrpSpPr>
        <p:grpSpPr>
          <a:xfrm>
            <a:off x="7743059" y="1775971"/>
            <a:ext cx="2328078" cy="2921778"/>
            <a:chOff x="7773039" y="1916832"/>
            <a:chExt cx="2328078" cy="2921778"/>
          </a:xfrm>
        </p:grpSpPr>
        <p:cxnSp>
          <p:nvCxnSpPr>
            <p:cNvPr id="11" name="Straight Connector 30"/>
            <p:cNvCxnSpPr/>
            <p:nvPr/>
          </p:nvCxnSpPr>
          <p:spPr>
            <a:xfrm>
              <a:off x="7773039" y="1916832"/>
              <a:ext cx="2130143" cy="2656319"/>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2" name="Oval 28"/>
            <p:cNvSpPr/>
            <p:nvPr/>
          </p:nvSpPr>
          <p:spPr>
            <a:xfrm>
              <a:off x="9826204" y="4563697"/>
              <a:ext cx="274913" cy="274913"/>
            </a:xfrm>
            <a:prstGeom prst="ellipse">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Freeform: Shape 42"/>
            <p:cNvSpPr/>
            <p:nvPr/>
          </p:nvSpPr>
          <p:spPr>
            <a:xfrm>
              <a:off x="7942130" y="2114771"/>
              <a:ext cx="2023362" cy="403207"/>
            </a:xfrm>
            <a:custGeom>
              <a:avLst/>
              <a:gdLst>
                <a:gd name="connsiteX0" fmla="*/ 0 w 1752600"/>
                <a:gd name="connsiteY0" fmla="*/ 0 h 329415"/>
                <a:gd name="connsiteX1" fmla="*/ 1752600 w 1752600"/>
                <a:gd name="connsiteY1" fmla="*/ 0 h 329415"/>
                <a:gd name="connsiteX2" fmla="*/ 1486456 w 1752600"/>
                <a:gd name="connsiteY2" fmla="*/ 329415 h 329415"/>
                <a:gd name="connsiteX3" fmla="*/ 266144 w 1752600"/>
                <a:gd name="connsiteY3" fmla="*/ 329415 h 329415"/>
              </a:gdLst>
              <a:ahLst/>
              <a:cxnLst>
                <a:cxn ang="0">
                  <a:pos x="connsiteX0" y="connsiteY0"/>
                </a:cxn>
                <a:cxn ang="0">
                  <a:pos x="connsiteX1" y="connsiteY1"/>
                </a:cxn>
                <a:cxn ang="0">
                  <a:pos x="connsiteX2" y="connsiteY2"/>
                </a:cxn>
                <a:cxn ang="0">
                  <a:pos x="connsiteX3" y="connsiteY3"/>
                </a:cxn>
              </a:cxnLst>
              <a:rect l="l" t="t" r="r" b="b"/>
              <a:pathLst>
                <a:path w="1752600" h="329415">
                  <a:moveTo>
                    <a:pt x="0" y="0"/>
                  </a:moveTo>
                  <a:lnTo>
                    <a:pt x="1752600" y="0"/>
                  </a:lnTo>
                  <a:lnTo>
                    <a:pt x="1486456" y="329415"/>
                  </a:lnTo>
                  <a:lnTo>
                    <a:pt x="266144" y="329415"/>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b="1" dirty="0"/>
                <a:t>输入标题文本</a:t>
              </a:r>
            </a:p>
          </p:txBody>
        </p:sp>
      </p:grpSp>
      <p:grpSp>
        <p:nvGrpSpPr>
          <p:cNvPr id="24" name="千图PPT彼岸天：ID 8661124库_组合 23"/>
          <p:cNvGrpSpPr/>
          <p:nvPr>
            <p:custDataLst>
              <p:tags r:id="rId3"/>
            </p:custDataLst>
          </p:nvPr>
        </p:nvGrpSpPr>
        <p:grpSpPr>
          <a:xfrm>
            <a:off x="5680968" y="2161353"/>
            <a:ext cx="2216971" cy="2536396"/>
            <a:chOff x="5710948" y="2302214"/>
            <a:chExt cx="2216971" cy="2536396"/>
          </a:xfrm>
        </p:grpSpPr>
        <p:cxnSp>
          <p:nvCxnSpPr>
            <p:cNvPr id="9" name="Straight Connector 24"/>
            <p:cNvCxnSpPr/>
            <p:nvPr/>
          </p:nvCxnSpPr>
          <p:spPr>
            <a:xfrm>
              <a:off x="5710948" y="2302214"/>
              <a:ext cx="1821100" cy="2270937"/>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0" name="Oval 22"/>
            <p:cNvSpPr/>
            <p:nvPr/>
          </p:nvSpPr>
          <p:spPr>
            <a:xfrm>
              <a:off x="7455071" y="4563697"/>
              <a:ext cx="274913" cy="274913"/>
            </a:xfrm>
            <a:prstGeom prst="ellipse">
              <a:avLst/>
            </a:pr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43"/>
            <p:cNvSpPr/>
            <p:nvPr/>
          </p:nvSpPr>
          <p:spPr>
            <a:xfrm>
              <a:off x="5904557" y="2532638"/>
              <a:ext cx="2023362" cy="403207"/>
            </a:xfrm>
            <a:custGeom>
              <a:avLst/>
              <a:gdLst>
                <a:gd name="connsiteX0" fmla="*/ 0 w 1752600"/>
                <a:gd name="connsiteY0" fmla="*/ 0 h 329415"/>
                <a:gd name="connsiteX1" fmla="*/ 1752600 w 1752600"/>
                <a:gd name="connsiteY1" fmla="*/ 0 h 329415"/>
                <a:gd name="connsiteX2" fmla="*/ 1486456 w 1752600"/>
                <a:gd name="connsiteY2" fmla="*/ 329415 h 329415"/>
                <a:gd name="connsiteX3" fmla="*/ 266144 w 1752600"/>
                <a:gd name="connsiteY3" fmla="*/ 329415 h 329415"/>
              </a:gdLst>
              <a:ahLst/>
              <a:cxnLst>
                <a:cxn ang="0">
                  <a:pos x="connsiteX0" y="connsiteY0"/>
                </a:cxn>
                <a:cxn ang="0">
                  <a:pos x="connsiteX1" y="connsiteY1"/>
                </a:cxn>
                <a:cxn ang="0">
                  <a:pos x="connsiteX2" y="connsiteY2"/>
                </a:cxn>
                <a:cxn ang="0">
                  <a:pos x="connsiteX3" y="connsiteY3"/>
                </a:cxn>
              </a:cxnLst>
              <a:rect l="l" t="t" r="r" b="b"/>
              <a:pathLst>
                <a:path w="1752600" h="329415">
                  <a:moveTo>
                    <a:pt x="0" y="0"/>
                  </a:moveTo>
                  <a:lnTo>
                    <a:pt x="1752600" y="0"/>
                  </a:lnTo>
                  <a:lnTo>
                    <a:pt x="1486456" y="329415"/>
                  </a:lnTo>
                  <a:lnTo>
                    <a:pt x="266144" y="329415"/>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b="1" dirty="0"/>
                <a:t>输入标题文本</a:t>
              </a:r>
            </a:p>
          </p:txBody>
        </p:sp>
      </p:grpSp>
      <p:grpSp>
        <p:nvGrpSpPr>
          <p:cNvPr id="25" name="千图PPT彼岸天：ID 8661124库_组合 24"/>
          <p:cNvGrpSpPr/>
          <p:nvPr>
            <p:custDataLst>
              <p:tags r:id="rId4"/>
            </p:custDataLst>
          </p:nvPr>
        </p:nvGrpSpPr>
        <p:grpSpPr>
          <a:xfrm>
            <a:off x="3574741" y="2600165"/>
            <a:ext cx="2231634" cy="2097584"/>
            <a:chOff x="3604721" y="2741026"/>
            <a:chExt cx="2231634" cy="2097584"/>
          </a:xfrm>
        </p:grpSpPr>
        <p:cxnSp>
          <p:nvCxnSpPr>
            <p:cNvPr id="7" name="Straight Connector 18"/>
            <p:cNvCxnSpPr/>
            <p:nvPr/>
          </p:nvCxnSpPr>
          <p:spPr>
            <a:xfrm>
              <a:off x="3604721" y="2741026"/>
              <a:ext cx="1469211" cy="1832127"/>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8" name="Oval 16"/>
            <p:cNvSpPr/>
            <p:nvPr/>
          </p:nvSpPr>
          <p:spPr>
            <a:xfrm>
              <a:off x="4996955" y="4563697"/>
              <a:ext cx="274913" cy="274913"/>
            </a:xfrm>
            <a:prstGeom prst="ellipse">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47"/>
            <p:cNvSpPr/>
            <p:nvPr/>
          </p:nvSpPr>
          <p:spPr>
            <a:xfrm>
              <a:off x="3812993" y="2976165"/>
              <a:ext cx="2023362" cy="403207"/>
            </a:xfrm>
            <a:custGeom>
              <a:avLst/>
              <a:gdLst>
                <a:gd name="connsiteX0" fmla="*/ 0 w 1752600"/>
                <a:gd name="connsiteY0" fmla="*/ 0 h 349250"/>
                <a:gd name="connsiteX1" fmla="*/ 1752600 w 1752600"/>
                <a:gd name="connsiteY1" fmla="*/ 0 h 349250"/>
                <a:gd name="connsiteX2" fmla="*/ 1486456 w 1752600"/>
                <a:gd name="connsiteY2" fmla="*/ 349250 h 349250"/>
                <a:gd name="connsiteX3" fmla="*/ 266144 w 1752600"/>
                <a:gd name="connsiteY3" fmla="*/ 349250 h 349250"/>
              </a:gdLst>
              <a:ahLst/>
              <a:cxnLst>
                <a:cxn ang="0">
                  <a:pos x="connsiteX0" y="connsiteY0"/>
                </a:cxn>
                <a:cxn ang="0">
                  <a:pos x="connsiteX1" y="connsiteY1"/>
                </a:cxn>
                <a:cxn ang="0">
                  <a:pos x="connsiteX2" y="connsiteY2"/>
                </a:cxn>
                <a:cxn ang="0">
                  <a:pos x="connsiteX3" y="connsiteY3"/>
                </a:cxn>
              </a:cxnLst>
              <a:rect l="l" t="t" r="r" b="b"/>
              <a:pathLst>
                <a:path w="1752600" h="349250">
                  <a:moveTo>
                    <a:pt x="0" y="0"/>
                  </a:moveTo>
                  <a:lnTo>
                    <a:pt x="1752600" y="0"/>
                  </a:lnTo>
                  <a:lnTo>
                    <a:pt x="1486456" y="349250"/>
                  </a:lnTo>
                  <a:lnTo>
                    <a:pt x="266144" y="349250"/>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b="1" dirty="0"/>
                <a:t>输入标题文本</a:t>
              </a:r>
            </a:p>
          </p:txBody>
        </p:sp>
      </p:grpSp>
      <p:grpSp>
        <p:nvGrpSpPr>
          <p:cNvPr id="26" name="千图PPT彼岸天：ID 8661124库_组合 25"/>
          <p:cNvGrpSpPr/>
          <p:nvPr>
            <p:custDataLst>
              <p:tags r:id="rId5"/>
            </p:custDataLst>
          </p:nvPr>
        </p:nvGrpSpPr>
        <p:grpSpPr>
          <a:xfrm>
            <a:off x="1534491" y="3093826"/>
            <a:ext cx="2150994" cy="1603923"/>
            <a:chOff x="1564471" y="3234687"/>
            <a:chExt cx="2150994" cy="1603923"/>
          </a:xfrm>
        </p:grpSpPr>
        <p:cxnSp>
          <p:nvCxnSpPr>
            <p:cNvPr id="5" name="Straight Connector 7"/>
            <p:cNvCxnSpPr/>
            <p:nvPr/>
          </p:nvCxnSpPr>
          <p:spPr>
            <a:xfrm>
              <a:off x="1564471" y="3234687"/>
              <a:ext cx="1073336" cy="1338466"/>
            </a:xfrm>
            <a:prstGeom prst="line">
              <a:avLst/>
            </a:prstGeom>
            <a:ln w="19050">
              <a:solidFill>
                <a:schemeClr val="tx1">
                  <a:lumMod val="50000"/>
                  <a:lumOff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6" name="Oval 11"/>
            <p:cNvSpPr/>
            <p:nvPr/>
          </p:nvSpPr>
          <p:spPr>
            <a:xfrm>
              <a:off x="2560830" y="4563697"/>
              <a:ext cx="274913" cy="274913"/>
            </a:xfrm>
            <a:prstGeom prst="ellipse">
              <a:avLst/>
            </a:pr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Freeform: Shape 45"/>
            <p:cNvSpPr/>
            <p:nvPr/>
          </p:nvSpPr>
          <p:spPr>
            <a:xfrm>
              <a:off x="1692103" y="3372041"/>
              <a:ext cx="2023362" cy="403207"/>
            </a:xfrm>
            <a:custGeom>
              <a:avLst/>
              <a:gdLst>
                <a:gd name="connsiteX0" fmla="*/ 0 w 1752600"/>
                <a:gd name="connsiteY0" fmla="*/ 0 h 329415"/>
                <a:gd name="connsiteX1" fmla="*/ 1752600 w 1752600"/>
                <a:gd name="connsiteY1" fmla="*/ 0 h 329415"/>
                <a:gd name="connsiteX2" fmla="*/ 1486456 w 1752600"/>
                <a:gd name="connsiteY2" fmla="*/ 329415 h 329415"/>
                <a:gd name="connsiteX3" fmla="*/ 266144 w 1752600"/>
                <a:gd name="connsiteY3" fmla="*/ 329415 h 329415"/>
              </a:gdLst>
              <a:ahLst/>
              <a:cxnLst>
                <a:cxn ang="0">
                  <a:pos x="connsiteX0" y="connsiteY0"/>
                </a:cxn>
                <a:cxn ang="0">
                  <a:pos x="connsiteX1" y="connsiteY1"/>
                </a:cxn>
                <a:cxn ang="0">
                  <a:pos x="connsiteX2" y="connsiteY2"/>
                </a:cxn>
                <a:cxn ang="0">
                  <a:pos x="connsiteX3" y="connsiteY3"/>
                </a:cxn>
              </a:cxnLst>
              <a:rect l="l" t="t" r="r" b="b"/>
              <a:pathLst>
                <a:path w="1752600" h="329415">
                  <a:moveTo>
                    <a:pt x="0" y="0"/>
                  </a:moveTo>
                  <a:lnTo>
                    <a:pt x="1752600" y="0"/>
                  </a:lnTo>
                  <a:lnTo>
                    <a:pt x="1486456" y="329415"/>
                  </a:lnTo>
                  <a:lnTo>
                    <a:pt x="266144" y="329415"/>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400" b="1" dirty="0"/>
                <a:t>输入标题文本</a:t>
              </a:r>
            </a:p>
          </p:txBody>
        </p:sp>
      </p:grpSp>
      <p:sp>
        <p:nvSpPr>
          <p:cNvPr id="27" name="išľíďè"/>
          <p:cNvSpPr/>
          <p:nvPr/>
        </p:nvSpPr>
        <p:spPr bwMode="auto">
          <a:xfrm>
            <a:off x="1174249" y="559726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28" name="iSlíďè"/>
          <p:cNvSpPr txBox="1"/>
          <p:nvPr/>
        </p:nvSpPr>
        <p:spPr bwMode="auto">
          <a:xfrm>
            <a:off x="1560029" y="519684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29" name="išľíďè"/>
          <p:cNvSpPr/>
          <p:nvPr/>
        </p:nvSpPr>
        <p:spPr bwMode="auto">
          <a:xfrm>
            <a:off x="3698655" y="559726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0" name="iSlíďè"/>
          <p:cNvSpPr txBox="1"/>
          <p:nvPr/>
        </p:nvSpPr>
        <p:spPr bwMode="auto">
          <a:xfrm>
            <a:off x="4084435" y="519684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1" name="išľíďè"/>
          <p:cNvSpPr/>
          <p:nvPr/>
        </p:nvSpPr>
        <p:spPr bwMode="auto">
          <a:xfrm>
            <a:off x="6223061" y="559726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2" name="iSlíďè"/>
          <p:cNvSpPr txBox="1"/>
          <p:nvPr/>
        </p:nvSpPr>
        <p:spPr bwMode="auto">
          <a:xfrm>
            <a:off x="6608841" y="519684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3" name="išľíďè"/>
          <p:cNvSpPr/>
          <p:nvPr/>
        </p:nvSpPr>
        <p:spPr bwMode="auto">
          <a:xfrm>
            <a:off x="8747467" y="559726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34" name="iSlíďè"/>
          <p:cNvSpPr txBox="1"/>
          <p:nvPr/>
        </p:nvSpPr>
        <p:spPr bwMode="auto">
          <a:xfrm>
            <a:off x="9133247" y="5196845"/>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5"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内容介绍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1+#ppt_w/2"/>
                                          </p:val>
                                        </p:tav>
                                        <p:tav tm="100000">
                                          <p:val>
                                            <p:strVal val="#ppt_x"/>
                                          </p:val>
                                        </p:tav>
                                      </p:tavLst>
                                    </p:anim>
                                    <p:anim calcmode="lin" valueType="num">
                                      <p:cBhvr additive="base">
                                        <p:cTn id="17" dur="500" fill="hold"/>
                                        <p:tgtEl>
                                          <p:spTgt spid="25"/>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1+#ppt_w/2"/>
                                          </p:val>
                                        </p:tav>
                                        <p:tav tm="100000">
                                          <p:val>
                                            <p:strVal val="#ppt_x"/>
                                          </p:val>
                                        </p:tav>
                                      </p:tavLst>
                                    </p:anim>
                                    <p:anim calcmode="lin" valueType="num">
                                      <p:cBhvr additive="base">
                                        <p:cTn id="27"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down)">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down)">
                                      <p:cBhvr>
                                        <p:cTn id="47" dur="500"/>
                                        <p:tgtEl>
                                          <p:spTgt spid="2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down)">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down)">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down)">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down)">
                                      <p:cBhvr>
                                        <p:cTn id="6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05422" y="2101854"/>
            <a:ext cx="5107262" cy="3785869"/>
            <a:chOff x="1263" y="3308"/>
            <a:chExt cx="8043" cy="5962"/>
          </a:xfrm>
        </p:grpSpPr>
        <p:sp>
          <p:nvSpPr>
            <p:cNvPr id="102" name="Donut 65"/>
            <p:cNvSpPr/>
            <p:nvPr/>
          </p:nvSpPr>
          <p:spPr>
            <a:xfrm>
              <a:off x="1613" y="4903"/>
              <a:ext cx="1082" cy="1082"/>
            </a:xfrm>
            <a:prstGeom prst="donut">
              <a:avLst>
                <a:gd name="adj" fmla="val 6804"/>
              </a:avLst>
            </a:pr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3" name="Freeform 66"/>
            <p:cNvSpPr>
              <a:spLocks noEditPoints="1"/>
            </p:cNvSpPr>
            <p:nvPr/>
          </p:nvSpPr>
          <p:spPr bwMode="auto">
            <a:xfrm>
              <a:off x="1910" y="5198"/>
              <a:ext cx="467" cy="492"/>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rgbClr val="B9AFF7"/>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4" name="Freeform 67"/>
            <p:cNvSpPr>
              <a:spLocks noEditPoints="1"/>
            </p:cNvSpPr>
            <p:nvPr/>
          </p:nvSpPr>
          <p:spPr bwMode="auto">
            <a:xfrm>
              <a:off x="1878" y="7475"/>
              <a:ext cx="531" cy="429"/>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76EEFC"/>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5" name="Freeform 68"/>
            <p:cNvSpPr>
              <a:spLocks noEditPoints="1"/>
            </p:cNvSpPr>
            <p:nvPr/>
          </p:nvSpPr>
          <p:spPr bwMode="auto">
            <a:xfrm>
              <a:off x="5968" y="7471"/>
              <a:ext cx="354" cy="519"/>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rgbClr val="B9AFF7"/>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6" name="Freeform 69"/>
            <p:cNvSpPr>
              <a:spLocks noEditPoints="1"/>
            </p:cNvSpPr>
            <p:nvPr/>
          </p:nvSpPr>
          <p:spPr bwMode="auto">
            <a:xfrm>
              <a:off x="5953" y="5217"/>
              <a:ext cx="375" cy="454"/>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76EEFC"/>
            </a:solidFill>
            <a:ln>
              <a:noFill/>
            </a:ln>
          </p:spPr>
          <p:txBody>
            <a:bodyPr vert="horz" wrap="square" lIns="91429" tIns="45716" rIns="91429" bIns="457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7" name="Donut 70"/>
            <p:cNvSpPr/>
            <p:nvPr/>
          </p:nvSpPr>
          <p:spPr>
            <a:xfrm>
              <a:off x="5604" y="7168"/>
              <a:ext cx="1082" cy="1082"/>
            </a:xfrm>
            <a:prstGeom prst="donut">
              <a:avLst>
                <a:gd name="adj" fmla="val 6804"/>
              </a:avLst>
            </a:pr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8" name="Donut 71"/>
            <p:cNvSpPr/>
            <p:nvPr/>
          </p:nvSpPr>
          <p:spPr>
            <a:xfrm>
              <a:off x="1605" y="7168"/>
              <a:ext cx="1082" cy="1082"/>
            </a:xfrm>
            <a:prstGeom prst="donut">
              <a:avLst>
                <a:gd name="adj" fmla="val 6804"/>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9" name="Donut 72"/>
            <p:cNvSpPr/>
            <p:nvPr/>
          </p:nvSpPr>
          <p:spPr>
            <a:xfrm>
              <a:off x="5596" y="4903"/>
              <a:ext cx="1082" cy="1082"/>
            </a:xfrm>
            <a:prstGeom prst="donut">
              <a:avLst>
                <a:gd name="adj" fmla="val 6804"/>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0" name="TextBox 73"/>
            <p:cNvSpPr txBox="1"/>
            <p:nvPr/>
          </p:nvSpPr>
          <p:spPr>
            <a:xfrm>
              <a:off x="2722" y="5363"/>
              <a:ext cx="1361" cy="499"/>
            </a:xfrm>
            <a:prstGeom prst="rect">
              <a:avLst/>
            </a:prstGeom>
            <a:noFill/>
          </p:spPr>
          <p:txBody>
            <a:bodyPr wrap="none" rtlCol="0">
              <a:spAutoFit/>
            </a:bodyPr>
            <a:lstStyle/>
            <a:p>
              <a:pPr>
                <a:lnSpc>
                  <a:spcPct val="120000"/>
                </a:lnSpc>
              </a:pPr>
              <a:r>
                <a:rPr lang="zh-CN" altLang="en-US"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文字内容</a:t>
              </a:r>
              <a:endParaRPr lang="en-GB" altLang="zh-CN"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1" name="TextBox 74"/>
            <p:cNvSpPr txBox="1"/>
            <p:nvPr/>
          </p:nvSpPr>
          <p:spPr>
            <a:xfrm>
              <a:off x="2722" y="4961"/>
              <a:ext cx="874" cy="499"/>
            </a:xfrm>
            <a:prstGeom prst="rect">
              <a:avLst/>
            </a:prstGeom>
            <a:noFill/>
          </p:spPr>
          <p:txBody>
            <a:bodyPr wrap="none" rtlCol="0">
              <a:spAutoFit/>
            </a:bodyPr>
            <a:lstStyle/>
            <a:p>
              <a:pPr>
                <a:lnSpc>
                  <a:spcPct val="120000"/>
                </a:lnSpc>
              </a:pPr>
              <a:r>
                <a:rPr lang="en-US"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80%</a:t>
              </a:r>
              <a:endParaRPr lang="en-GB"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2" name="TextBox 75"/>
            <p:cNvSpPr txBox="1"/>
            <p:nvPr/>
          </p:nvSpPr>
          <p:spPr>
            <a:xfrm>
              <a:off x="6750" y="5363"/>
              <a:ext cx="1361" cy="499"/>
            </a:xfrm>
            <a:prstGeom prst="rect">
              <a:avLst/>
            </a:prstGeom>
            <a:noFill/>
          </p:spPr>
          <p:txBody>
            <a:bodyPr wrap="none" rtlCol="0">
              <a:spAutoFit/>
            </a:bodyPr>
            <a:lstStyle/>
            <a:p>
              <a:pPr>
                <a:lnSpc>
                  <a:spcPct val="120000"/>
                </a:lnSpc>
              </a:pPr>
              <a:r>
                <a:rPr lang="zh-CN" altLang="en-US"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文字内容</a:t>
              </a:r>
              <a:endParaRPr lang="en-GB"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3" name="TextBox 76"/>
            <p:cNvSpPr txBox="1"/>
            <p:nvPr/>
          </p:nvSpPr>
          <p:spPr>
            <a:xfrm>
              <a:off x="6750" y="4961"/>
              <a:ext cx="874" cy="499"/>
            </a:xfrm>
            <a:prstGeom prst="rect">
              <a:avLst/>
            </a:prstGeom>
            <a:noFill/>
          </p:spPr>
          <p:txBody>
            <a:bodyPr wrap="none" rtlCol="0">
              <a:spAutoFit/>
            </a:bodyPr>
            <a:lstStyle/>
            <a:p>
              <a:pPr>
                <a:lnSpc>
                  <a:spcPct val="120000"/>
                </a:lnSpc>
              </a:pPr>
              <a:r>
                <a:rPr lang="en-US"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60%</a:t>
              </a:r>
              <a:endParaRPr lang="en-GB"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4" name="TextBox 77"/>
            <p:cNvSpPr txBox="1"/>
            <p:nvPr/>
          </p:nvSpPr>
          <p:spPr>
            <a:xfrm>
              <a:off x="2722" y="7641"/>
              <a:ext cx="1361" cy="499"/>
            </a:xfrm>
            <a:prstGeom prst="rect">
              <a:avLst/>
            </a:prstGeom>
            <a:noFill/>
          </p:spPr>
          <p:txBody>
            <a:bodyPr wrap="none" rtlCol="0">
              <a:spAutoFit/>
            </a:bodyPr>
            <a:lstStyle/>
            <a:p>
              <a:pPr>
                <a:lnSpc>
                  <a:spcPct val="120000"/>
                </a:lnSpc>
              </a:pPr>
              <a:r>
                <a:rPr lang="zh-CN" altLang="en-US"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文字内容</a:t>
              </a:r>
              <a:endParaRPr lang="en-GB" altLang="zh-CN"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5" name="TextBox 78"/>
            <p:cNvSpPr txBox="1"/>
            <p:nvPr/>
          </p:nvSpPr>
          <p:spPr>
            <a:xfrm>
              <a:off x="2722" y="7214"/>
              <a:ext cx="874" cy="499"/>
            </a:xfrm>
            <a:prstGeom prst="rect">
              <a:avLst/>
            </a:prstGeom>
            <a:noFill/>
          </p:spPr>
          <p:txBody>
            <a:bodyPr wrap="none" rtlCol="0">
              <a:spAutoFit/>
            </a:bodyPr>
            <a:lstStyle/>
            <a:p>
              <a:pPr>
                <a:lnSpc>
                  <a:spcPct val="120000"/>
                </a:lnSpc>
              </a:pPr>
              <a:r>
                <a:rPr lang="en-US"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93%</a:t>
              </a:r>
              <a:endParaRPr lang="en-GB"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6" name="TextBox 79"/>
            <p:cNvSpPr txBox="1"/>
            <p:nvPr/>
          </p:nvSpPr>
          <p:spPr>
            <a:xfrm>
              <a:off x="6750" y="7641"/>
              <a:ext cx="1361" cy="499"/>
            </a:xfrm>
            <a:prstGeom prst="rect">
              <a:avLst/>
            </a:prstGeom>
            <a:noFill/>
          </p:spPr>
          <p:txBody>
            <a:bodyPr wrap="none" rtlCol="0">
              <a:spAutoFit/>
            </a:bodyPr>
            <a:lstStyle/>
            <a:p>
              <a:pPr>
                <a:lnSpc>
                  <a:spcPct val="120000"/>
                </a:lnSpc>
              </a:pPr>
              <a:r>
                <a:rPr lang="zh-CN" altLang="en-US"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文字内容</a:t>
              </a:r>
              <a:endParaRPr lang="en-GB" altLang="zh-CN" sz="133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7" name="TextBox 80"/>
            <p:cNvSpPr txBox="1"/>
            <p:nvPr/>
          </p:nvSpPr>
          <p:spPr>
            <a:xfrm>
              <a:off x="6750" y="7214"/>
              <a:ext cx="874" cy="499"/>
            </a:xfrm>
            <a:prstGeom prst="rect">
              <a:avLst/>
            </a:prstGeom>
            <a:noFill/>
          </p:spPr>
          <p:txBody>
            <a:bodyPr wrap="none" rtlCol="0">
              <a:spAutoFit/>
            </a:bodyPr>
            <a:lstStyle/>
            <a:p>
              <a:pPr>
                <a:lnSpc>
                  <a:spcPct val="120000"/>
                </a:lnSpc>
              </a:pPr>
              <a:r>
                <a:rPr lang="en-US"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55%</a:t>
              </a:r>
              <a:endParaRPr lang="en-GB" sz="1330" b="1">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8" name="TextBox 62"/>
            <p:cNvSpPr txBox="1"/>
            <p:nvPr/>
          </p:nvSpPr>
          <p:spPr>
            <a:xfrm>
              <a:off x="1464" y="3308"/>
              <a:ext cx="2553" cy="571"/>
            </a:xfrm>
            <a:prstGeom prst="rect">
              <a:avLst/>
            </a:prstGeom>
            <a:noFill/>
          </p:spPr>
          <p:txBody>
            <a:bodyPr wrap="none" rtlCol="0">
              <a:spAutoFit/>
            </a:bodyPr>
            <a:lstStyle/>
            <a:p>
              <a:pPr>
                <a:lnSpc>
                  <a:spcPct val="120000"/>
                </a:lnSpc>
              </a:pPr>
              <a:r>
                <a:rPr lang="zh-CN" alt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64"/>
            <p:cNvSpPr/>
            <p:nvPr/>
          </p:nvSpPr>
          <p:spPr>
            <a:xfrm>
              <a:off x="1457" y="3904"/>
              <a:ext cx="7358" cy="526"/>
            </a:xfrm>
            <a:prstGeom prst="rect">
              <a:avLst/>
            </a:prstGeom>
          </p:spPr>
          <p:txBody>
            <a:bodyPr wrap="square">
              <a:spAutoFit/>
            </a:bodyPr>
            <a:lstStyle/>
            <a:p>
              <a:pPr lvl="0" defTabSz="913765">
                <a:lnSpc>
                  <a:spcPct val="120000"/>
                </a:lnSpc>
                <a:spcBef>
                  <a:spcPct val="0"/>
                </a:spcBef>
                <a:defRPr/>
              </a:pPr>
              <a:r>
                <a:rPr lang="zh-CN" altLang="en-US" sz="1400" dirty="0" smtClean="0">
                  <a:solidFill>
                    <a:schemeClr val="bg1"/>
                  </a:solidFill>
                </a:rPr>
                <a:t>点击此处添加标题点击此处添加标</a:t>
              </a:r>
              <a:endParaRPr lang="zh-CN" altLang="en-US" sz="1400" dirty="0">
                <a:solidFill>
                  <a:schemeClr val="bg1"/>
                </a:solidFill>
              </a:endParaRPr>
            </a:p>
          </p:txBody>
        </p:sp>
        <p:sp>
          <p:nvSpPr>
            <p:cNvPr id="120" name="išľíďè"/>
            <p:cNvSpPr/>
            <p:nvPr/>
          </p:nvSpPr>
          <p:spPr bwMode="auto">
            <a:xfrm>
              <a:off x="1316" y="6025"/>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121" name="išľíďè"/>
            <p:cNvSpPr/>
            <p:nvPr/>
          </p:nvSpPr>
          <p:spPr bwMode="auto">
            <a:xfrm>
              <a:off x="5311" y="6025"/>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122" name="išľíďè"/>
            <p:cNvSpPr/>
            <p:nvPr/>
          </p:nvSpPr>
          <p:spPr bwMode="auto">
            <a:xfrm>
              <a:off x="1263" y="8392"/>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123" name="išľíďè"/>
            <p:cNvSpPr/>
            <p:nvPr/>
          </p:nvSpPr>
          <p:spPr bwMode="auto">
            <a:xfrm>
              <a:off x="5258" y="8391"/>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grpSp>
      <p:sp>
        <p:nvSpPr>
          <p:cNvPr id="26"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内容介绍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0340" y="1362501"/>
            <a:ext cx="5796562" cy="48784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išľíďè"/>
          <p:cNvSpPr/>
          <p:nvPr/>
        </p:nvSpPr>
        <p:spPr bwMode="auto">
          <a:xfrm>
            <a:off x="1453211" y="413322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64" name="iSlíďè"/>
          <p:cNvSpPr txBox="1"/>
          <p:nvPr/>
        </p:nvSpPr>
        <p:spPr bwMode="auto">
          <a:xfrm>
            <a:off x="1894475" y="378202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65" name="išľíďè"/>
          <p:cNvSpPr/>
          <p:nvPr/>
        </p:nvSpPr>
        <p:spPr bwMode="auto">
          <a:xfrm>
            <a:off x="1726577" y="176975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66" name="iSlíďè"/>
          <p:cNvSpPr txBox="1"/>
          <p:nvPr/>
        </p:nvSpPr>
        <p:spPr bwMode="auto">
          <a:xfrm>
            <a:off x="2167841" y="141855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67" name="išľíďè"/>
          <p:cNvSpPr/>
          <p:nvPr/>
        </p:nvSpPr>
        <p:spPr bwMode="auto">
          <a:xfrm>
            <a:off x="7623507" y="160990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68" name="iSlíďè"/>
          <p:cNvSpPr txBox="1"/>
          <p:nvPr/>
        </p:nvSpPr>
        <p:spPr bwMode="auto">
          <a:xfrm>
            <a:off x="8064771" y="125870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69" name="išľíďè"/>
          <p:cNvSpPr/>
          <p:nvPr/>
        </p:nvSpPr>
        <p:spPr bwMode="auto">
          <a:xfrm>
            <a:off x="8208034" y="397957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70" name="iSlíďè"/>
          <p:cNvSpPr txBox="1"/>
          <p:nvPr/>
        </p:nvSpPr>
        <p:spPr bwMode="auto">
          <a:xfrm>
            <a:off x="8649298" y="362838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71" name="išľíďè"/>
          <p:cNvSpPr/>
          <p:nvPr/>
        </p:nvSpPr>
        <p:spPr bwMode="auto">
          <a:xfrm>
            <a:off x="4859137" y="597709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72" name="iSlíďè"/>
          <p:cNvSpPr txBox="1"/>
          <p:nvPr/>
        </p:nvSpPr>
        <p:spPr bwMode="auto">
          <a:xfrm>
            <a:off x="5300401" y="562589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13"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内容介绍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7897" y="1594155"/>
            <a:ext cx="4663716" cy="38369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down)">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3"/>
                                        </p:tgtEl>
                                        <p:attrNameLst>
                                          <p:attrName>style.visibility</p:attrName>
                                        </p:attrNameLst>
                                      </p:cBhvr>
                                      <p:to>
                                        <p:strVal val="visible"/>
                                      </p:to>
                                    </p:set>
                                    <p:animEffect transition="in" filter="wipe(down)">
                                      <p:cBhvr>
                                        <p:cTn id="12" dur="500"/>
                                        <p:tgtEl>
                                          <p:spTgt spid="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5"/>
                                        </p:tgtEl>
                                        <p:attrNameLst>
                                          <p:attrName>style.visibility</p:attrName>
                                        </p:attrNameLst>
                                      </p:cBhvr>
                                      <p:to>
                                        <p:strVal val="visible"/>
                                      </p:to>
                                    </p:set>
                                    <p:animEffect transition="in" filter="wipe(down)">
                                      <p:cBhvr>
                                        <p:cTn id="22" dur="500"/>
                                        <p:tgtEl>
                                          <p:spTgt spid="6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wipe(down)">
                                      <p:cBhvr>
                                        <p:cTn id="27" dur="500"/>
                                        <p:tgtEl>
                                          <p:spTgt spid="6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down)">
                                      <p:cBhvr>
                                        <p:cTn id="32" dur="500"/>
                                        <p:tgtEl>
                                          <p:spTgt spid="6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wipe(down)">
                                      <p:cBhvr>
                                        <p:cTn id="37" dur="500"/>
                                        <p:tgtEl>
                                          <p:spTgt spid="7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9"/>
                                        </p:tgtEl>
                                        <p:attrNameLst>
                                          <p:attrName>style.visibility</p:attrName>
                                        </p:attrNameLst>
                                      </p:cBhvr>
                                      <p:to>
                                        <p:strVal val="visible"/>
                                      </p:to>
                                    </p:set>
                                    <p:animEffect transition="in" filter="wipe(down)">
                                      <p:cBhvr>
                                        <p:cTn id="42" dur="500"/>
                                        <p:tgtEl>
                                          <p:spTgt spid="6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wipe(down)">
                                      <p:cBhvr>
                                        <p:cTn id="47" dur="500"/>
                                        <p:tgtEl>
                                          <p:spTgt spid="7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67" grpId="0"/>
      <p:bldP spid="68" grpId="0"/>
      <p:bldP spid="69" grpId="0"/>
      <p:bldP spid="70" grpId="0"/>
      <p:bldP spid="71" grpId="0"/>
      <p:bldP spid="7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23"/>
          <p:cNvSpPr/>
          <p:nvPr/>
        </p:nvSpPr>
        <p:spPr>
          <a:xfrm>
            <a:off x="1350010" y="2268910"/>
            <a:ext cx="8989038" cy="2298619"/>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787672">
                <a:moveTo>
                  <a:pt x="0" y="233106"/>
                </a:moveTo>
                <a:cubicBezTo>
                  <a:pt x="0" y="104515"/>
                  <a:pt x="104243" y="272"/>
                  <a:pt x="232834" y="272"/>
                </a:cubicBezTo>
                <a:cubicBezTo>
                  <a:pt x="690920" y="-3961"/>
                  <a:pt x="1161707" y="42605"/>
                  <a:pt x="1619793" y="38372"/>
                </a:cubicBezTo>
                <a:cubicBezTo>
                  <a:pt x="2033248" y="42605"/>
                  <a:pt x="2434004" y="-3961"/>
                  <a:pt x="2847459" y="272"/>
                </a:cubicBezTo>
                <a:cubicBezTo>
                  <a:pt x="2976050" y="272"/>
                  <a:pt x="3080293" y="104515"/>
                  <a:pt x="3080293" y="233106"/>
                </a:cubicBezTo>
                <a:lnTo>
                  <a:pt x="3080293" y="554838"/>
                </a:lnTo>
                <a:cubicBezTo>
                  <a:pt x="3080293" y="683429"/>
                  <a:pt x="2976050" y="787672"/>
                  <a:pt x="2847459" y="787672"/>
                </a:cubicBezTo>
                <a:cubicBezTo>
                  <a:pt x="2133437" y="783439"/>
                  <a:pt x="1457515" y="728405"/>
                  <a:pt x="743493" y="724172"/>
                </a:cubicBezTo>
                <a:lnTo>
                  <a:pt x="232834" y="787672"/>
                </a:lnTo>
                <a:cubicBezTo>
                  <a:pt x="104243" y="787672"/>
                  <a:pt x="0" y="683429"/>
                  <a:pt x="0" y="554838"/>
                </a:cubicBezTo>
                <a:lnTo>
                  <a:pt x="0" y="233106"/>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endParaRPr>
          </a:p>
        </p:txBody>
      </p:sp>
      <p:grpSp>
        <p:nvGrpSpPr>
          <p:cNvPr id="2" name="组合 1"/>
          <p:cNvGrpSpPr/>
          <p:nvPr/>
        </p:nvGrpSpPr>
        <p:grpSpPr>
          <a:xfrm>
            <a:off x="1540510" y="2228215"/>
            <a:ext cx="7209790" cy="1891665"/>
            <a:chOff x="2412" y="4259"/>
            <a:chExt cx="11354" cy="2979"/>
          </a:xfrm>
        </p:grpSpPr>
        <p:sp>
          <p:nvSpPr>
            <p:cNvPr id="10" name="文本框 9"/>
            <p:cNvSpPr txBox="1"/>
            <p:nvPr/>
          </p:nvSpPr>
          <p:spPr>
            <a:xfrm>
              <a:off x="7978" y="4259"/>
              <a:ext cx="5788" cy="1018"/>
            </a:xfrm>
            <a:prstGeom prst="rect">
              <a:avLst/>
            </a:prstGeom>
            <a:noFill/>
          </p:spPr>
          <p:txBody>
            <a:bodyPr wrap="square" rtlCol="0">
              <a:spAutoFit/>
            </a:bodyPr>
            <a:lstStyle/>
            <a:p>
              <a:pPr lvl="0">
                <a:defRPr/>
              </a:pPr>
              <a:endParaRPr lang="zh-CN" altLang="en-US" sz="3600" b="1" kern="0"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7978" y="5519"/>
              <a:ext cx="291" cy="485"/>
            </a:xfrm>
            <a:prstGeom prst="rect">
              <a:avLst/>
            </a:prstGeom>
          </p:spPr>
          <p:txBody>
            <a:bodyPr wrap="none">
              <a:spAutoFit/>
            </a:bodyPr>
            <a:lstStyle/>
            <a:p>
              <a:endParaRPr lang="zh-CN" altLang="en-US" sz="1400" spc="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2" y="5493"/>
              <a:ext cx="4541" cy="1745"/>
            </a:xfrm>
            <a:prstGeom prst="rect">
              <a:avLst/>
            </a:prstGeom>
            <a:noFill/>
          </p:spPr>
          <p:txBody>
            <a:bodyPr wrap="square" lIns="0" tIns="0" rIns="0" bIns="0" rtlCol="0">
              <a:spAutoFit/>
            </a:bodyPr>
            <a:lstStyle/>
            <a:p>
              <a:pPr algn="ctr"/>
              <a:endParaRPr lang="zh-CN" altLang="en-US" sz="7200" b="1" dirty="0">
                <a:solidFill>
                  <a:schemeClr val="tx1">
                    <a:lumMod val="95000"/>
                    <a:lumOff val="5000"/>
                  </a:schemeClr>
                </a:solidFill>
                <a:latin typeface="方正有猫在_GBK" panose="02000000000000000000" pitchFamily="2" charset="-122"/>
                <a:ea typeface="方正有猫在_GBK" panose="02000000000000000000" pitchFamily="2" charset="-122"/>
                <a:cs typeface="+mn-ea"/>
                <a:sym typeface="Arial" panose="020B0604020202020204" pitchFamily="34" charset="0"/>
              </a:endParaRP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124" y="1150620"/>
            <a:ext cx="2095500" cy="17240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5038" y="724600"/>
            <a:ext cx="4195962" cy="4915403"/>
          </a:xfrm>
          <a:prstGeom prst="rect">
            <a:avLst/>
          </a:prstGeom>
        </p:spPr>
      </p:pic>
      <p:sp>
        <p:nvSpPr>
          <p:cNvPr id="15" name="TextBox 8"/>
          <p:cNvSpPr txBox="1"/>
          <p:nvPr/>
        </p:nvSpPr>
        <p:spPr>
          <a:xfrm>
            <a:off x="1859595" y="2699657"/>
            <a:ext cx="3962573" cy="867634"/>
          </a:xfrm>
          <a:prstGeom prst="rect">
            <a:avLst/>
          </a:prstGeom>
          <a:noFill/>
        </p:spPr>
        <p:txBody>
          <a:bodyPr wrap="none" lIns="480000" tIns="0" rIns="0" bIns="0" anchor="b" anchorCtr="0">
            <a:noAutofit/>
          </a:bodyPr>
          <a:lstStyle/>
          <a:p>
            <a:pPr>
              <a:lnSpc>
                <a:spcPct val="130000"/>
              </a:lnSpc>
              <a:defRPr/>
            </a:pPr>
            <a:r>
              <a:rPr lang="zh-CN" altLang="en-US" sz="60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策划方案</a:t>
            </a:r>
            <a:endParaRPr lang="en-US" altLang="zh-CN" sz="60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17" name="išľíďè"/>
          <p:cNvSpPr/>
          <p:nvPr/>
        </p:nvSpPr>
        <p:spPr bwMode="auto">
          <a:xfrm>
            <a:off x="2250796" y="3489733"/>
            <a:ext cx="779716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mn-ea"/>
                <a:sym typeface="+mn-lt"/>
              </a:rPr>
              <a:t>Planning scheme</a:t>
            </a:r>
            <a:endParaRPr lang="zh-CN" altLang="en-US" sz="24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78606540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išľíďè"/>
          <p:cNvSpPr/>
          <p:nvPr/>
        </p:nvSpPr>
        <p:spPr bwMode="auto">
          <a:xfrm>
            <a:off x="1121181" y="298589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106" name="iSlíďè"/>
          <p:cNvSpPr txBox="1"/>
          <p:nvPr/>
        </p:nvSpPr>
        <p:spPr bwMode="auto">
          <a:xfrm>
            <a:off x="2057121" y="2660359"/>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107" name="išľíďè"/>
          <p:cNvSpPr/>
          <p:nvPr/>
        </p:nvSpPr>
        <p:spPr bwMode="auto">
          <a:xfrm>
            <a:off x="1121181" y="440128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108" name="iSlíďè"/>
          <p:cNvSpPr txBox="1"/>
          <p:nvPr/>
        </p:nvSpPr>
        <p:spPr bwMode="auto">
          <a:xfrm>
            <a:off x="2057121" y="4075742"/>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109" name="išľíďè"/>
          <p:cNvSpPr/>
          <p:nvPr/>
        </p:nvSpPr>
        <p:spPr bwMode="auto">
          <a:xfrm>
            <a:off x="9087435" y="300437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110" name="iSlíďè"/>
          <p:cNvSpPr txBox="1"/>
          <p:nvPr/>
        </p:nvSpPr>
        <p:spPr bwMode="auto">
          <a:xfrm>
            <a:off x="9115595" y="2653181"/>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111" name="išľíďè"/>
          <p:cNvSpPr/>
          <p:nvPr/>
        </p:nvSpPr>
        <p:spPr bwMode="auto">
          <a:xfrm>
            <a:off x="9087435" y="438480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latin typeface="+mn-ea"/>
            </a:endParaRPr>
          </a:p>
        </p:txBody>
      </p:sp>
      <p:sp>
        <p:nvSpPr>
          <p:cNvPr id="112" name="iSlíďè"/>
          <p:cNvSpPr txBox="1"/>
          <p:nvPr/>
        </p:nvSpPr>
        <p:spPr bwMode="auto">
          <a:xfrm>
            <a:off x="9115595" y="4068564"/>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latin typeface="+mn-ea"/>
              </a:rPr>
              <a:t>标题文本预设</a:t>
            </a:r>
          </a:p>
        </p:txBody>
      </p:sp>
      <p:sp>
        <p:nvSpPr>
          <p:cNvPr id="11"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策划方案</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6718" y="1379600"/>
            <a:ext cx="4634139" cy="432757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5"/>
                                        </p:tgtEl>
                                        <p:attrNameLst>
                                          <p:attrName>style.visibility</p:attrName>
                                        </p:attrNameLst>
                                      </p:cBhvr>
                                      <p:to>
                                        <p:strVal val="visible"/>
                                      </p:to>
                                    </p:set>
                                    <p:animEffect transition="in" filter="wipe(down)">
                                      <p:cBhvr>
                                        <p:cTn id="12" dur="500"/>
                                        <p:tgtEl>
                                          <p:spTgt spid="1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wipe(down)">
                                      <p:cBhvr>
                                        <p:cTn id="17" dur="500"/>
                                        <p:tgtEl>
                                          <p:spTgt spid="10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07"/>
                                        </p:tgtEl>
                                        <p:attrNameLst>
                                          <p:attrName>style.visibility</p:attrName>
                                        </p:attrNameLst>
                                      </p:cBhvr>
                                      <p:to>
                                        <p:strVal val="visible"/>
                                      </p:to>
                                    </p:set>
                                    <p:animEffect transition="in" filter="wipe(down)">
                                      <p:cBhvr>
                                        <p:cTn id="22" dur="500"/>
                                        <p:tgtEl>
                                          <p:spTgt spid="10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10"/>
                                        </p:tgtEl>
                                        <p:attrNameLst>
                                          <p:attrName>style.visibility</p:attrName>
                                        </p:attrNameLst>
                                      </p:cBhvr>
                                      <p:to>
                                        <p:strVal val="visible"/>
                                      </p:to>
                                    </p:set>
                                    <p:animEffect transition="in" filter="wipe(down)">
                                      <p:cBhvr>
                                        <p:cTn id="27" dur="500"/>
                                        <p:tgtEl>
                                          <p:spTgt spid="1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09"/>
                                        </p:tgtEl>
                                        <p:attrNameLst>
                                          <p:attrName>style.visibility</p:attrName>
                                        </p:attrNameLst>
                                      </p:cBhvr>
                                      <p:to>
                                        <p:strVal val="visible"/>
                                      </p:to>
                                    </p:set>
                                    <p:animEffect transition="in" filter="wipe(down)">
                                      <p:cBhvr>
                                        <p:cTn id="32" dur="500"/>
                                        <p:tgtEl>
                                          <p:spTgt spid="10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2"/>
                                        </p:tgtEl>
                                        <p:attrNameLst>
                                          <p:attrName>style.visibility</p:attrName>
                                        </p:attrNameLst>
                                      </p:cBhvr>
                                      <p:to>
                                        <p:strVal val="visible"/>
                                      </p:to>
                                    </p:set>
                                    <p:animEffect transition="in" filter="wipe(down)">
                                      <p:cBhvr>
                                        <p:cTn id="37" dur="500"/>
                                        <p:tgtEl>
                                          <p:spTgt spid="1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wipe(down)">
                                      <p:cBhvr>
                                        <p:cTn id="42"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p:bldP spid="107" grpId="0"/>
      <p:bldP spid="108" grpId="0"/>
      <p:bldP spid="109" grpId="0"/>
      <p:bldP spid="110" grpId="0"/>
      <p:bldP spid="111" grpId="0"/>
      <p:bldP spid="1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p:cNvGrpSpPr/>
          <p:nvPr>
            <p:custDataLst>
              <p:tags r:id="rId1"/>
            </p:custDataLst>
          </p:nvPr>
        </p:nvGrpSpPr>
        <p:grpSpPr>
          <a:xfrm>
            <a:off x="3810757" y="2309935"/>
            <a:ext cx="4921824" cy="2877597"/>
            <a:chOff x="3720816" y="2249581"/>
            <a:chExt cx="4921824" cy="2877597"/>
          </a:xfrm>
        </p:grpSpPr>
        <p:sp>
          <p:nvSpPr>
            <p:cNvPr id="5" name="Rectangle 117"/>
            <p:cNvSpPr/>
            <p:nvPr/>
          </p:nvSpPr>
          <p:spPr>
            <a:xfrm>
              <a:off x="7226120" y="4466262"/>
              <a:ext cx="1413858" cy="563067"/>
            </a:xfrm>
            <a:prstGeom prst="rect">
              <a:avLst/>
            </a:prstGeom>
            <a:solidFill>
              <a:srgbClr val="E6E7EA"/>
            </a:solidFill>
            <a:ln w="12700">
              <a:miter lim="400000"/>
            </a:ln>
          </p:spPr>
          <p:txBody>
            <a:bodyPr anchor="ctr"/>
            <a:lstStyle/>
            <a:p>
              <a:pPr algn="ctr"/>
              <a:endParaRPr/>
            </a:p>
          </p:txBody>
        </p:sp>
        <p:sp>
          <p:nvSpPr>
            <p:cNvPr id="6" name="Rectangle 118"/>
            <p:cNvSpPr/>
            <p:nvPr/>
          </p:nvSpPr>
          <p:spPr>
            <a:xfrm>
              <a:off x="3722302" y="4466262"/>
              <a:ext cx="1413858" cy="563067"/>
            </a:xfrm>
            <a:prstGeom prst="rect">
              <a:avLst/>
            </a:prstGeom>
            <a:solidFill>
              <a:srgbClr val="E6E7EA"/>
            </a:solidFill>
            <a:ln w="12700">
              <a:miter lim="400000"/>
            </a:ln>
          </p:spPr>
          <p:txBody>
            <a:bodyPr anchor="ctr"/>
            <a:lstStyle/>
            <a:p>
              <a:pPr algn="ctr"/>
              <a:endParaRPr/>
            </a:p>
          </p:txBody>
        </p:sp>
        <p:sp>
          <p:nvSpPr>
            <p:cNvPr id="7" name="Rectangle 119"/>
            <p:cNvSpPr/>
            <p:nvPr/>
          </p:nvSpPr>
          <p:spPr>
            <a:xfrm>
              <a:off x="7226120" y="2340554"/>
              <a:ext cx="1413858" cy="563068"/>
            </a:xfrm>
            <a:prstGeom prst="rect">
              <a:avLst/>
            </a:prstGeom>
            <a:solidFill>
              <a:srgbClr val="E6E7EA"/>
            </a:solidFill>
            <a:ln w="12700">
              <a:miter lim="400000"/>
            </a:ln>
          </p:spPr>
          <p:txBody>
            <a:bodyPr anchor="ctr"/>
            <a:lstStyle/>
            <a:p>
              <a:pPr algn="ctr"/>
              <a:endParaRPr/>
            </a:p>
          </p:txBody>
        </p:sp>
        <p:sp>
          <p:nvSpPr>
            <p:cNvPr id="8" name="Rectangle 120"/>
            <p:cNvSpPr/>
            <p:nvPr/>
          </p:nvSpPr>
          <p:spPr>
            <a:xfrm>
              <a:off x="3722303" y="2343259"/>
              <a:ext cx="1413858" cy="563067"/>
            </a:xfrm>
            <a:prstGeom prst="rect">
              <a:avLst/>
            </a:prstGeom>
            <a:solidFill>
              <a:srgbClr val="E6E7EA"/>
            </a:solidFill>
            <a:ln w="12700">
              <a:miter lim="400000"/>
            </a:ln>
          </p:spPr>
          <p:txBody>
            <a:bodyPr anchor="ctr"/>
            <a:lstStyle/>
            <a:p>
              <a:pPr algn="ctr"/>
              <a:endParaRPr/>
            </a:p>
          </p:txBody>
        </p:sp>
        <p:sp>
          <p:nvSpPr>
            <p:cNvPr id="9" name="Straight Connector 121"/>
            <p:cNvSpPr/>
            <p:nvPr/>
          </p:nvSpPr>
          <p:spPr>
            <a:xfrm flipH="1" flipV="1">
              <a:off x="5371681" y="2895039"/>
              <a:ext cx="395643" cy="395643"/>
            </a:xfrm>
            <a:prstGeom prst="line">
              <a:avLst/>
            </a:prstGeom>
            <a:ln w="3175">
              <a:solidFill>
                <a:srgbClr val="A6AAA9"/>
              </a:solidFill>
              <a:miter lim="400000"/>
            </a:ln>
          </p:spPr>
          <p:txBody>
            <a:bodyPr anchor="ctr"/>
            <a:lstStyle/>
            <a:p>
              <a:pPr algn="ctr"/>
              <a:endParaRPr/>
            </a:p>
          </p:txBody>
        </p:sp>
        <p:sp>
          <p:nvSpPr>
            <p:cNvPr id="10" name="Straight Connector 122"/>
            <p:cNvSpPr/>
            <p:nvPr/>
          </p:nvSpPr>
          <p:spPr>
            <a:xfrm flipV="1">
              <a:off x="6564378" y="2894208"/>
              <a:ext cx="395643" cy="395643"/>
            </a:xfrm>
            <a:prstGeom prst="line">
              <a:avLst/>
            </a:prstGeom>
            <a:ln w="3175">
              <a:solidFill>
                <a:srgbClr val="A6AAA9"/>
              </a:solidFill>
              <a:miter lim="400000"/>
            </a:ln>
          </p:spPr>
          <p:txBody>
            <a:bodyPr anchor="ctr"/>
            <a:lstStyle/>
            <a:p>
              <a:pPr algn="ctr"/>
              <a:endParaRPr/>
            </a:p>
          </p:txBody>
        </p:sp>
        <p:sp>
          <p:nvSpPr>
            <p:cNvPr id="11" name="Straight Connector 123"/>
            <p:cNvSpPr/>
            <p:nvPr/>
          </p:nvSpPr>
          <p:spPr>
            <a:xfrm>
              <a:off x="6565209" y="4086906"/>
              <a:ext cx="395643" cy="395643"/>
            </a:xfrm>
            <a:prstGeom prst="line">
              <a:avLst/>
            </a:prstGeom>
            <a:ln w="3175">
              <a:solidFill>
                <a:srgbClr val="A6AAA9"/>
              </a:solidFill>
              <a:miter lim="400000"/>
            </a:ln>
          </p:spPr>
          <p:txBody>
            <a:bodyPr anchor="ctr"/>
            <a:lstStyle/>
            <a:p>
              <a:pPr algn="ctr"/>
              <a:endParaRPr/>
            </a:p>
          </p:txBody>
        </p:sp>
        <p:sp>
          <p:nvSpPr>
            <p:cNvPr id="12" name="Straight Connector 124"/>
            <p:cNvSpPr/>
            <p:nvPr/>
          </p:nvSpPr>
          <p:spPr>
            <a:xfrm flipH="1">
              <a:off x="5372512" y="4087737"/>
              <a:ext cx="395643" cy="395643"/>
            </a:xfrm>
            <a:prstGeom prst="line">
              <a:avLst/>
            </a:prstGeom>
            <a:ln w="3175">
              <a:solidFill>
                <a:srgbClr val="A6AAA9"/>
              </a:solidFill>
              <a:miter lim="400000"/>
            </a:ln>
          </p:spPr>
          <p:txBody>
            <a:bodyPr anchor="ctr"/>
            <a:lstStyle/>
            <a:p>
              <a:pPr algn="ctr"/>
              <a:endParaRPr/>
            </a:p>
          </p:txBody>
        </p:sp>
        <p:grpSp>
          <p:nvGrpSpPr>
            <p:cNvPr id="13" name="Group 125"/>
            <p:cNvGrpSpPr/>
            <p:nvPr/>
          </p:nvGrpSpPr>
          <p:grpSpPr>
            <a:xfrm>
              <a:off x="5319410" y="2841938"/>
              <a:ext cx="1692882" cy="1692882"/>
              <a:chOff x="701214" y="701214"/>
              <a:chExt cx="3385762" cy="3385762"/>
            </a:xfrm>
          </p:grpSpPr>
          <p:sp>
            <p:nvSpPr>
              <p:cNvPr id="59" name="Freeform: Shape 126"/>
              <p:cNvSpPr/>
              <p:nvPr/>
            </p:nvSpPr>
            <p:spPr>
              <a:xfrm rot="18900000">
                <a:off x="701214" y="701214"/>
                <a:ext cx="3385762" cy="3385762"/>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rgbClr val="E7121C"/>
              </a:solidFill>
              <a:ln w="12700" cap="flat">
                <a:noFill/>
                <a:miter lim="400000"/>
              </a:ln>
              <a:effectLst/>
            </p:spPr>
            <p:txBody>
              <a:bodyPr anchor="ctr"/>
              <a:lstStyle/>
              <a:p>
                <a:pPr algn="ctr"/>
                <a:endParaRPr/>
              </a:p>
            </p:txBody>
          </p:sp>
          <p:sp>
            <p:nvSpPr>
              <p:cNvPr id="60" name="Rectangle 127"/>
              <p:cNvSpPr/>
              <p:nvPr/>
            </p:nvSpPr>
            <p:spPr>
              <a:xfrm>
                <a:off x="817200" y="1756119"/>
                <a:ext cx="3214951" cy="1267614"/>
              </a:xfrm>
              <a:prstGeom prst="rect">
                <a:avLst/>
              </a:prstGeom>
              <a:noFill/>
              <a:ln w="12700" cap="flat">
                <a:noFill/>
                <a:miter lim="400000"/>
              </a:ln>
              <a:effectLst/>
            </p:spPr>
            <p:txBody>
              <a:bodyPr wrap="square" lIns="25400" tIns="25400" rIns="25400" bIns="25400" anchor="ctr">
                <a:normAutofit/>
              </a:bodyPr>
              <a:lstStyle/>
              <a:p>
                <a:pPr algn="ctr"/>
                <a:r>
                  <a:rPr lang="en-US" sz="3375" b="1">
                    <a:solidFill>
                      <a:schemeClr val="bg1"/>
                    </a:solidFill>
                  </a:rPr>
                  <a:t>SWOT</a:t>
                </a:r>
              </a:p>
            </p:txBody>
          </p:sp>
        </p:grpSp>
        <p:grpSp>
          <p:nvGrpSpPr>
            <p:cNvPr id="14" name="Group 128"/>
            <p:cNvGrpSpPr/>
            <p:nvPr/>
          </p:nvGrpSpPr>
          <p:grpSpPr>
            <a:xfrm>
              <a:off x="4727053" y="2249581"/>
              <a:ext cx="755230" cy="755230"/>
              <a:chOff x="312825" y="312825"/>
              <a:chExt cx="1510458" cy="1510458"/>
            </a:xfrm>
          </p:grpSpPr>
          <p:sp>
            <p:nvSpPr>
              <p:cNvPr id="57" name="Freeform: Shape 129"/>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rgbClr val="76EEFC"/>
              </a:solidFill>
              <a:ln w="12700" cap="flat">
                <a:noFill/>
                <a:miter lim="400000"/>
              </a:ln>
              <a:effectLst/>
            </p:spPr>
            <p:txBody>
              <a:bodyPr anchor="ctr"/>
              <a:lstStyle/>
              <a:p>
                <a:pPr algn="ctr"/>
                <a:endParaRPr/>
              </a:p>
            </p:txBody>
          </p:sp>
          <p:sp>
            <p:nvSpPr>
              <p:cNvPr id="58" name="Rectangle 130"/>
              <p:cNvSpPr/>
              <p:nvPr/>
            </p:nvSpPr>
            <p:spPr>
              <a:xfrm>
                <a:off x="449977" y="576095"/>
                <a:ext cx="1236154" cy="981523"/>
              </a:xfrm>
              <a:prstGeom prst="rect">
                <a:avLst/>
              </a:prstGeom>
              <a:noFill/>
              <a:ln w="12700" cap="flat">
                <a:noFill/>
                <a:miter lim="400000"/>
              </a:ln>
              <a:effectLst/>
            </p:spPr>
            <p:txBody>
              <a:bodyPr wrap="square" lIns="25400" tIns="25400" rIns="25400" bIns="25400" anchor="ctr">
                <a:normAutofit/>
              </a:bodyPr>
              <a:lstStyle/>
              <a:p>
                <a:pPr algn="ctr"/>
                <a:r>
                  <a:rPr lang="en-US" sz="2700" b="1">
                    <a:solidFill>
                      <a:schemeClr val="bg1"/>
                    </a:solidFill>
                  </a:rPr>
                  <a:t>S</a:t>
                </a:r>
              </a:p>
            </p:txBody>
          </p:sp>
        </p:grpSp>
        <p:grpSp>
          <p:nvGrpSpPr>
            <p:cNvPr id="15" name="Group 131"/>
            <p:cNvGrpSpPr/>
            <p:nvPr/>
          </p:nvGrpSpPr>
          <p:grpSpPr>
            <a:xfrm>
              <a:off x="6849420" y="2249581"/>
              <a:ext cx="755230" cy="755230"/>
              <a:chOff x="312825" y="312825"/>
              <a:chExt cx="1510458" cy="1510458"/>
            </a:xfrm>
          </p:grpSpPr>
          <p:sp>
            <p:nvSpPr>
              <p:cNvPr id="55" name="Freeform: Shape 132"/>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rgbClr val="B9AFF7"/>
              </a:solidFill>
              <a:ln w="12700" cap="flat">
                <a:noFill/>
                <a:miter lim="400000"/>
              </a:ln>
              <a:effectLst/>
            </p:spPr>
            <p:txBody>
              <a:bodyPr anchor="ctr"/>
              <a:lstStyle/>
              <a:p>
                <a:pPr algn="ctr"/>
                <a:endParaRPr/>
              </a:p>
            </p:txBody>
          </p:sp>
          <p:sp>
            <p:nvSpPr>
              <p:cNvPr id="56" name="Rectangle 133"/>
              <p:cNvSpPr/>
              <p:nvPr/>
            </p:nvSpPr>
            <p:spPr>
              <a:xfrm>
                <a:off x="448150" y="576096"/>
                <a:ext cx="1236153" cy="981523"/>
              </a:xfrm>
              <a:prstGeom prst="rect">
                <a:avLst/>
              </a:prstGeom>
              <a:noFill/>
              <a:ln w="12700" cap="flat">
                <a:noFill/>
                <a:miter lim="400000"/>
              </a:ln>
              <a:effectLst/>
            </p:spPr>
            <p:txBody>
              <a:bodyPr wrap="square" lIns="25400" tIns="25400" rIns="25400" bIns="25400" anchor="ctr">
                <a:normAutofit/>
              </a:bodyPr>
              <a:lstStyle/>
              <a:p>
                <a:pPr algn="ctr"/>
                <a:r>
                  <a:rPr lang="en-US" sz="2520" b="1">
                    <a:solidFill>
                      <a:schemeClr val="bg1"/>
                    </a:solidFill>
                  </a:rPr>
                  <a:t>W</a:t>
                </a:r>
              </a:p>
            </p:txBody>
          </p:sp>
        </p:grpSp>
        <p:grpSp>
          <p:nvGrpSpPr>
            <p:cNvPr id="16" name="Group 134"/>
            <p:cNvGrpSpPr/>
            <p:nvPr/>
          </p:nvGrpSpPr>
          <p:grpSpPr>
            <a:xfrm>
              <a:off x="6849420" y="4371947"/>
              <a:ext cx="755230" cy="755230"/>
              <a:chOff x="312825" y="312825"/>
              <a:chExt cx="1510458" cy="1510458"/>
            </a:xfrm>
          </p:grpSpPr>
          <p:sp>
            <p:nvSpPr>
              <p:cNvPr id="53" name="Freeform: Shape 135"/>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rgbClr val="76EEFC"/>
              </a:solidFill>
              <a:ln w="12700" cap="flat">
                <a:noFill/>
                <a:miter lim="400000"/>
              </a:ln>
              <a:effectLst/>
            </p:spPr>
            <p:txBody>
              <a:bodyPr anchor="ctr"/>
              <a:lstStyle/>
              <a:p>
                <a:pPr algn="ctr"/>
                <a:endParaRPr/>
              </a:p>
            </p:txBody>
          </p:sp>
          <p:sp>
            <p:nvSpPr>
              <p:cNvPr id="54" name="Rectangle 136"/>
              <p:cNvSpPr/>
              <p:nvPr/>
            </p:nvSpPr>
            <p:spPr>
              <a:xfrm>
                <a:off x="448148" y="573760"/>
                <a:ext cx="1236153" cy="981522"/>
              </a:xfrm>
              <a:prstGeom prst="rect">
                <a:avLst/>
              </a:prstGeom>
              <a:noFill/>
              <a:ln w="12700" cap="flat">
                <a:noFill/>
                <a:miter lim="400000"/>
              </a:ln>
              <a:effectLst/>
            </p:spPr>
            <p:txBody>
              <a:bodyPr wrap="square" lIns="25400" tIns="25400" rIns="25400" bIns="25400" anchor="ctr">
                <a:normAutofit/>
              </a:bodyPr>
              <a:lstStyle/>
              <a:p>
                <a:pPr algn="ctr"/>
                <a:r>
                  <a:rPr lang="en-US" sz="2700" b="1" dirty="0">
                    <a:solidFill>
                      <a:schemeClr val="bg1"/>
                    </a:solidFill>
                  </a:rPr>
                  <a:t>O</a:t>
                </a:r>
              </a:p>
            </p:txBody>
          </p:sp>
        </p:grpSp>
        <p:grpSp>
          <p:nvGrpSpPr>
            <p:cNvPr id="17" name="Group 137"/>
            <p:cNvGrpSpPr/>
            <p:nvPr/>
          </p:nvGrpSpPr>
          <p:grpSpPr>
            <a:xfrm>
              <a:off x="4727054" y="4371948"/>
              <a:ext cx="755230" cy="755230"/>
              <a:chOff x="312825" y="312825"/>
              <a:chExt cx="1510458" cy="1510458"/>
            </a:xfrm>
          </p:grpSpPr>
          <p:sp>
            <p:nvSpPr>
              <p:cNvPr id="51" name="Freeform: Shape 138"/>
              <p:cNvSpPr/>
              <p:nvPr/>
            </p:nvSpPr>
            <p:spPr>
              <a:xfrm rot="18900000">
                <a:off x="312825" y="312825"/>
                <a:ext cx="1510458" cy="1510458"/>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1612"/>
                      <a:pt x="1612" y="0"/>
                      <a:pt x="3600" y="0"/>
                    </a:cubicBezTo>
                    <a:lnTo>
                      <a:pt x="18000" y="0"/>
                    </a:lnTo>
                    <a:cubicBezTo>
                      <a:pt x="19988" y="0"/>
                      <a:pt x="21600" y="1612"/>
                      <a:pt x="21600" y="3600"/>
                    </a:cubicBezTo>
                    <a:lnTo>
                      <a:pt x="21600" y="18000"/>
                    </a:lnTo>
                    <a:cubicBezTo>
                      <a:pt x="21600" y="19988"/>
                      <a:pt x="19988" y="21600"/>
                      <a:pt x="18000" y="21600"/>
                    </a:cubicBezTo>
                    <a:lnTo>
                      <a:pt x="3600" y="21600"/>
                    </a:lnTo>
                    <a:cubicBezTo>
                      <a:pt x="1612" y="21600"/>
                      <a:pt x="0" y="19988"/>
                      <a:pt x="0" y="18000"/>
                    </a:cubicBezTo>
                    <a:lnTo>
                      <a:pt x="0" y="3600"/>
                    </a:lnTo>
                    <a:close/>
                  </a:path>
                </a:pathLst>
              </a:custGeom>
              <a:solidFill>
                <a:srgbClr val="B9AFF7"/>
              </a:solidFill>
              <a:ln w="12700" cap="flat">
                <a:noFill/>
                <a:miter lim="400000"/>
              </a:ln>
              <a:effectLst/>
            </p:spPr>
            <p:txBody>
              <a:bodyPr anchor="ctr"/>
              <a:lstStyle/>
              <a:p>
                <a:pPr algn="ctr"/>
                <a:endParaRPr/>
              </a:p>
            </p:txBody>
          </p:sp>
          <p:sp>
            <p:nvSpPr>
              <p:cNvPr id="52" name="Rectangle 139"/>
              <p:cNvSpPr/>
              <p:nvPr/>
            </p:nvSpPr>
            <p:spPr>
              <a:xfrm>
                <a:off x="449976" y="573758"/>
                <a:ext cx="1236153" cy="981523"/>
              </a:xfrm>
              <a:prstGeom prst="rect">
                <a:avLst/>
              </a:prstGeom>
              <a:noFill/>
              <a:ln w="12700" cap="flat">
                <a:noFill/>
                <a:miter lim="400000"/>
              </a:ln>
              <a:effectLst/>
            </p:spPr>
            <p:txBody>
              <a:bodyPr wrap="square" lIns="25400" tIns="25400" rIns="25400" bIns="25400" anchor="ctr">
                <a:normAutofit/>
              </a:bodyPr>
              <a:lstStyle/>
              <a:p>
                <a:pPr algn="ctr"/>
                <a:r>
                  <a:rPr lang="en-US" sz="2520" b="1">
                    <a:solidFill>
                      <a:schemeClr val="bg1"/>
                    </a:solidFill>
                  </a:rPr>
                  <a:t>T</a:t>
                </a:r>
              </a:p>
            </p:txBody>
          </p:sp>
        </p:grpSp>
        <p:grpSp>
          <p:nvGrpSpPr>
            <p:cNvPr id="25" name="Group 147"/>
            <p:cNvGrpSpPr/>
            <p:nvPr/>
          </p:nvGrpSpPr>
          <p:grpSpPr>
            <a:xfrm>
              <a:off x="3720816" y="2340556"/>
              <a:ext cx="568478" cy="568478"/>
              <a:chOff x="0" y="0"/>
              <a:chExt cx="1136953" cy="1136953"/>
            </a:xfrm>
          </p:grpSpPr>
          <p:sp>
            <p:nvSpPr>
              <p:cNvPr id="42" name="Oval 148"/>
              <p:cNvSpPr/>
              <p:nvPr/>
            </p:nvSpPr>
            <p:spPr>
              <a:xfrm>
                <a:off x="0" y="0"/>
                <a:ext cx="1136953" cy="1136953"/>
              </a:xfrm>
              <a:prstGeom prst="ellipse">
                <a:avLst/>
              </a:prstGeom>
              <a:solidFill>
                <a:srgbClr val="76EEFC"/>
              </a:solidFill>
              <a:ln w="12700" cap="flat">
                <a:noFill/>
                <a:miter lim="400000"/>
              </a:ln>
              <a:effectLst/>
            </p:spPr>
            <p:txBody>
              <a:bodyPr anchor="ctr"/>
              <a:lstStyle/>
              <a:p>
                <a:pPr algn="ctr"/>
                <a:endParaRPr/>
              </a:p>
            </p:txBody>
          </p:sp>
          <p:grpSp>
            <p:nvGrpSpPr>
              <p:cNvPr id="43" name="Group 149"/>
              <p:cNvGrpSpPr/>
              <p:nvPr/>
            </p:nvGrpSpPr>
            <p:grpSpPr>
              <a:xfrm>
                <a:off x="203319" y="310561"/>
                <a:ext cx="730313" cy="516364"/>
                <a:chOff x="0" y="0"/>
                <a:chExt cx="730313" cy="516364"/>
              </a:xfrm>
            </p:grpSpPr>
            <p:sp>
              <p:nvSpPr>
                <p:cNvPr id="44" name="Oval 150"/>
                <p:cNvSpPr/>
                <p:nvPr/>
              </p:nvSpPr>
              <p:spPr>
                <a:xfrm>
                  <a:off x="312059" y="205265"/>
                  <a:ext cx="104310" cy="104312"/>
                </a:xfrm>
                <a:prstGeom prst="ellipse">
                  <a:avLst/>
                </a:prstGeom>
                <a:solidFill>
                  <a:srgbClr val="FFFFFF"/>
                </a:solidFill>
                <a:ln w="12700" cap="flat">
                  <a:noFill/>
                  <a:miter lim="400000"/>
                </a:ln>
                <a:effectLst/>
              </p:spPr>
              <p:txBody>
                <a:bodyPr anchor="ctr"/>
                <a:lstStyle/>
                <a:p>
                  <a:pPr algn="ctr"/>
                  <a:endParaRPr/>
                </a:p>
              </p:txBody>
            </p:sp>
            <p:sp>
              <p:nvSpPr>
                <p:cNvPr id="45" name="Freeform: Shape 151"/>
                <p:cNvSpPr/>
                <p:nvPr/>
              </p:nvSpPr>
              <p:spPr>
                <a:xfrm>
                  <a:off x="438269" y="147014"/>
                  <a:ext cx="82721" cy="221252"/>
                </a:xfrm>
                <a:custGeom>
                  <a:avLst/>
                  <a:gdLst/>
                  <a:ahLst/>
                  <a:cxnLst>
                    <a:cxn ang="0">
                      <a:pos x="wd2" y="hd2"/>
                    </a:cxn>
                    <a:cxn ang="5400000">
                      <a:pos x="wd2" y="hd2"/>
                    </a:cxn>
                    <a:cxn ang="10800000">
                      <a:pos x="wd2" y="hd2"/>
                    </a:cxn>
                    <a:cxn ang="16200000">
                      <a:pos x="wd2" y="hd2"/>
                    </a:cxn>
                  </a:cxnLst>
                  <a:rect l="0" t="0" r="r" b="b"/>
                  <a:pathLst>
                    <a:path w="21600" h="21600" extrusionOk="0">
                      <a:moveTo>
                        <a:pt x="9630" y="0"/>
                      </a:moveTo>
                      <a:lnTo>
                        <a:pt x="0" y="3600"/>
                      </a:lnTo>
                      <a:cubicBezTo>
                        <a:pt x="5148" y="5519"/>
                        <a:pt x="7980" y="8080"/>
                        <a:pt x="7980" y="10800"/>
                      </a:cubicBezTo>
                      <a:cubicBezTo>
                        <a:pt x="7980" y="13520"/>
                        <a:pt x="5148" y="16076"/>
                        <a:pt x="0" y="18000"/>
                      </a:cubicBezTo>
                      <a:lnTo>
                        <a:pt x="9630" y="21600"/>
                      </a:lnTo>
                      <a:cubicBezTo>
                        <a:pt x="17344" y="18716"/>
                        <a:pt x="21600" y="14883"/>
                        <a:pt x="21600" y="10800"/>
                      </a:cubicBezTo>
                      <a:cubicBezTo>
                        <a:pt x="21600" y="6718"/>
                        <a:pt x="17344" y="2884"/>
                        <a:pt x="9630" y="0"/>
                      </a:cubicBezTo>
                      <a:cubicBezTo>
                        <a:pt x="9630" y="0"/>
                        <a:pt x="9630" y="0"/>
                        <a:pt x="9630" y="0"/>
                      </a:cubicBezTo>
                      <a:close/>
                    </a:path>
                  </a:pathLst>
                </a:custGeom>
                <a:solidFill>
                  <a:srgbClr val="FFFFFF"/>
                </a:solidFill>
                <a:ln w="12700" cap="flat">
                  <a:noFill/>
                  <a:miter lim="400000"/>
                </a:ln>
                <a:effectLst/>
              </p:spPr>
              <p:txBody>
                <a:bodyPr anchor="ctr"/>
                <a:lstStyle/>
                <a:p>
                  <a:pPr algn="ctr"/>
                  <a:endParaRPr/>
                </a:p>
              </p:txBody>
            </p:sp>
            <p:sp>
              <p:nvSpPr>
                <p:cNvPr id="46" name="Freeform: Shape 152"/>
                <p:cNvSpPr/>
                <p:nvPr/>
              </p:nvSpPr>
              <p:spPr>
                <a:xfrm>
                  <a:off x="511777" y="73507"/>
                  <a:ext cx="113122" cy="368815"/>
                </a:xfrm>
                <a:custGeom>
                  <a:avLst/>
                  <a:gdLst/>
                  <a:ahLst/>
                  <a:cxnLst>
                    <a:cxn ang="0">
                      <a:pos x="wd2" y="hd2"/>
                    </a:cxn>
                    <a:cxn ang="5400000">
                      <a:pos x="wd2" y="hd2"/>
                    </a:cxn>
                    <a:cxn ang="10800000">
                      <a:pos x="wd2" y="hd2"/>
                    </a:cxn>
                    <a:cxn ang="16200000">
                      <a:pos x="wd2" y="hd2"/>
                    </a:cxn>
                  </a:cxnLst>
                  <a:rect l="0" t="0" r="r" b="b"/>
                  <a:pathLst>
                    <a:path w="17637" h="21600" extrusionOk="0">
                      <a:moveTo>
                        <a:pt x="5749" y="0"/>
                      </a:moveTo>
                      <a:lnTo>
                        <a:pt x="0" y="2160"/>
                      </a:lnTo>
                      <a:cubicBezTo>
                        <a:pt x="12681" y="6924"/>
                        <a:pt x="12681" y="14676"/>
                        <a:pt x="0" y="19440"/>
                      </a:cubicBezTo>
                      <a:lnTo>
                        <a:pt x="5749" y="21600"/>
                      </a:lnTo>
                      <a:cubicBezTo>
                        <a:pt x="21600" y="15646"/>
                        <a:pt x="21600" y="5957"/>
                        <a:pt x="5749" y="0"/>
                      </a:cubicBezTo>
                      <a:cubicBezTo>
                        <a:pt x="5749" y="0"/>
                        <a:pt x="5749" y="0"/>
                        <a:pt x="5749" y="0"/>
                      </a:cubicBezTo>
                      <a:close/>
                    </a:path>
                  </a:pathLst>
                </a:custGeom>
                <a:solidFill>
                  <a:srgbClr val="FFFFFF"/>
                </a:solidFill>
                <a:ln w="12700" cap="flat">
                  <a:noFill/>
                  <a:miter lim="400000"/>
                </a:ln>
                <a:effectLst/>
              </p:spPr>
              <p:txBody>
                <a:bodyPr anchor="ctr"/>
                <a:lstStyle/>
                <a:p>
                  <a:pPr algn="ctr"/>
                  <a:endParaRPr/>
                </a:p>
              </p:txBody>
            </p:sp>
            <p:sp>
              <p:nvSpPr>
                <p:cNvPr id="47" name="Freeform: Shape 153"/>
                <p:cNvSpPr/>
                <p:nvPr/>
              </p:nvSpPr>
              <p:spPr>
                <a:xfrm>
                  <a:off x="586671" y="0"/>
                  <a:ext cx="143642" cy="516364"/>
                </a:xfrm>
                <a:custGeom>
                  <a:avLst/>
                  <a:gdLst/>
                  <a:ahLst/>
                  <a:cxnLst>
                    <a:cxn ang="0">
                      <a:pos x="wd2" y="hd2"/>
                    </a:cxn>
                    <a:cxn ang="5400000">
                      <a:pos x="wd2" y="hd2"/>
                    </a:cxn>
                    <a:cxn ang="10800000">
                      <a:pos x="wd2" y="hd2"/>
                    </a:cxn>
                    <a:cxn ang="16200000">
                      <a:pos x="wd2" y="hd2"/>
                    </a:cxn>
                  </a:cxnLst>
                  <a:rect l="0" t="0" r="r" b="b"/>
                  <a:pathLst>
                    <a:path w="17311" h="21600" extrusionOk="0">
                      <a:moveTo>
                        <a:pt x="4444" y="0"/>
                      </a:moveTo>
                      <a:lnTo>
                        <a:pt x="0" y="1543"/>
                      </a:lnTo>
                      <a:cubicBezTo>
                        <a:pt x="14701" y="6645"/>
                        <a:pt x="14701" y="14952"/>
                        <a:pt x="0" y="20058"/>
                      </a:cubicBezTo>
                      <a:lnTo>
                        <a:pt x="4444" y="21600"/>
                      </a:lnTo>
                      <a:cubicBezTo>
                        <a:pt x="21600" y="15643"/>
                        <a:pt x="21600" y="5955"/>
                        <a:pt x="4444" y="0"/>
                      </a:cubicBezTo>
                      <a:cubicBezTo>
                        <a:pt x="4444" y="0"/>
                        <a:pt x="4444" y="0"/>
                        <a:pt x="4444" y="0"/>
                      </a:cubicBezTo>
                      <a:close/>
                    </a:path>
                  </a:pathLst>
                </a:custGeom>
                <a:solidFill>
                  <a:srgbClr val="FFFFFF"/>
                </a:solidFill>
                <a:ln w="12700" cap="flat">
                  <a:noFill/>
                  <a:miter lim="400000"/>
                </a:ln>
                <a:effectLst/>
              </p:spPr>
              <p:txBody>
                <a:bodyPr anchor="ctr"/>
                <a:lstStyle/>
                <a:p>
                  <a:pPr algn="ctr"/>
                  <a:endParaRPr/>
                </a:p>
              </p:txBody>
            </p:sp>
            <p:sp>
              <p:nvSpPr>
                <p:cNvPr id="48" name="Freeform: Shape 154"/>
                <p:cNvSpPr/>
                <p:nvPr/>
              </p:nvSpPr>
              <p:spPr>
                <a:xfrm>
                  <a:off x="208039" y="147014"/>
                  <a:ext cx="82721" cy="221252"/>
                </a:xfrm>
                <a:custGeom>
                  <a:avLst/>
                  <a:gdLst/>
                  <a:ahLst/>
                  <a:cxnLst>
                    <a:cxn ang="0">
                      <a:pos x="wd2" y="hd2"/>
                    </a:cxn>
                    <a:cxn ang="5400000">
                      <a:pos x="wd2" y="hd2"/>
                    </a:cxn>
                    <a:cxn ang="10800000">
                      <a:pos x="wd2" y="hd2"/>
                    </a:cxn>
                    <a:cxn ang="16200000">
                      <a:pos x="wd2" y="hd2"/>
                    </a:cxn>
                  </a:cxnLst>
                  <a:rect l="0" t="0" r="r" b="b"/>
                  <a:pathLst>
                    <a:path w="21600" h="21600" extrusionOk="0">
                      <a:moveTo>
                        <a:pt x="11970" y="0"/>
                      </a:moveTo>
                      <a:cubicBezTo>
                        <a:pt x="4256" y="2884"/>
                        <a:pt x="0" y="6718"/>
                        <a:pt x="0" y="10800"/>
                      </a:cubicBezTo>
                      <a:cubicBezTo>
                        <a:pt x="0" y="14883"/>
                        <a:pt x="4256" y="18716"/>
                        <a:pt x="11970" y="21600"/>
                      </a:cubicBezTo>
                      <a:lnTo>
                        <a:pt x="21600" y="18000"/>
                      </a:lnTo>
                      <a:cubicBezTo>
                        <a:pt x="16452" y="16076"/>
                        <a:pt x="13620" y="13520"/>
                        <a:pt x="13620" y="10800"/>
                      </a:cubicBezTo>
                      <a:cubicBezTo>
                        <a:pt x="13620" y="8080"/>
                        <a:pt x="16452" y="5519"/>
                        <a:pt x="21600" y="3600"/>
                      </a:cubicBezTo>
                      <a:cubicBezTo>
                        <a:pt x="21600" y="3600"/>
                        <a:pt x="11970" y="0"/>
                        <a:pt x="11970" y="0"/>
                      </a:cubicBezTo>
                      <a:close/>
                    </a:path>
                  </a:pathLst>
                </a:custGeom>
                <a:solidFill>
                  <a:srgbClr val="FFFFFF"/>
                </a:solidFill>
                <a:ln w="12700" cap="flat">
                  <a:noFill/>
                  <a:miter lim="400000"/>
                </a:ln>
                <a:effectLst/>
              </p:spPr>
              <p:txBody>
                <a:bodyPr anchor="ctr"/>
                <a:lstStyle/>
                <a:p>
                  <a:pPr algn="ctr"/>
                  <a:endParaRPr/>
                </a:p>
              </p:txBody>
            </p:sp>
            <p:sp>
              <p:nvSpPr>
                <p:cNvPr id="49" name="Freeform: Shape 155"/>
                <p:cNvSpPr/>
                <p:nvPr/>
              </p:nvSpPr>
              <p:spPr>
                <a:xfrm>
                  <a:off x="104019" y="73507"/>
                  <a:ext cx="113126" cy="368815"/>
                </a:xfrm>
                <a:custGeom>
                  <a:avLst/>
                  <a:gdLst/>
                  <a:ahLst/>
                  <a:cxnLst>
                    <a:cxn ang="0">
                      <a:pos x="wd2" y="hd2"/>
                    </a:cxn>
                    <a:cxn ang="5400000">
                      <a:pos x="wd2" y="hd2"/>
                    </a:cxn>
                    <a:cxn ang="10800000">
                      <a:pos x="wd2" y="hd2"/>
                    </a:cxn>
                    <a:cxn ang="16200000">
                      <a:pos x="wd2" y="hd2"/>
                    </a:cxn>
                  </a:cxnLst>
                  <a:rect l="0" t="0" r="r" b="b"/>
                  <a:pathLst>
                    <a:path w="17638" h="21600" extrusionOk="0">
                      <a:moveTo>
                        <a:pt x="17638" y="2160"/>
                      </a:moveTo>
                      <a:lnTo>
                        <a:pt x="11888" y="0"/>
                      </a:lnTo>
                      <a:cubicBezTo>
                        <a:pt x="-3962" y="5957"/>
                        <a:pt x="-3962" y="15646"/>
                        <a:pt x="11888" y="21600"/>
                      </a:cubicBezTo>
                      <a:lnTo>
                        <a:pt x="17638" y="19440"/>
                      </a:lnTo>
                      <a:cubicBezTo>
                        <a:pt x="4956" y="14676"/>
                        <a:pt x="4956" y="6924"/>
                        <a:pt x="17638" y="2160"/>
                      </a:cubicBezTo>
                      <a:cubicBezTo>
                        <a:pt x="17638" y="2160"/>
                        <a:pt x="17638" y="2160"/>
                        <a:pt x="17638" y="2160"/>
                      </a:cubicBezTo>
                      <a:close/>
                    </a:path>
                  </a:pathLst>
                </a:custGeom>
                <a:solidFill>
                  <a:srgbClr val="FFFFFF"/>
                </a:solidFill>
                <a:ln w="12700" cap="flat">
                  <a:noFill/>
                  <a:miter lim="400000"/>
                </a:ln>
                <a:effectLst/>
              </p:spPr>
              <p:txBody>
                <a:bodyPr anchor="ctr"/>
                <a:lstStyle/>
                <a:p>
                  <a:pPr algn="ctr"/>
                  <a:endParaRPr/>
                </a:p>
              </p:txBody>
            </p:sp>
            <p:sp>
              <p:nvSpPr>
                <p:cNvPr id="50" name="Freeform: Shape 156"/>
                <p:cNvSpPr/>
                <p:nvPr/>
              </p:nvSpPr>
              <p:spPr>
                <a:xfrm>
                  <a:off x="0" y="0"/>
                  <a:ext cx="143606" cy="516364"/>
                </a:xfrm>
                <a:custGeom>
                  <a:avLst/>
                  <a:gdLst/>
                  <a:ahLst/>
                  <a:cxnLst>
                    <a:cxn ang="0">
                      <a:pos x="wd2" y="hd2"/>
                    </a:cxn>
                    <a:cxn ang="5400000">
                      <a:pos x="wd2" y="hd2"/>
                    </a:cxn>
                    <a:cxn ang="10800000">
                      <a:pos x="wd2" y="hd2"/>
                    </a:cxn>
                    <a:cxn ang="16200000">
                      <a:pos x="wd2" y="hd2"/>
                    </a:cxn>
                  </a:cxnLst>
                  <a:rect l="0" t="0" r="r" b="b"/>
                  <a:pathLst>
                    <a:path w="17311" h="21600" extrusionOk="0">
                      <a:moveTo>
                        <a:pt x="17311" y="1543"/>
                      </a:moveTo>
                      <a:lnTo>
                        <a:pt x="12866" y="0"/>
                      </a:lnTo>
                      <a:cubicBezTo>
                        <a:pt x="-4289" y="5955"/>
                        <a:pt x="-4289" y="15643"/>
                        <a:pt x="12866" y="21600"/>
                      </a:cubicBezTo>
                      <a:lnTo>
                        <a:pt x="17311" y="20058"/>
                      </a:lnTo>
                      <a:cubicBezTo>
                        <a:pt x="2606" y="14952"/>
                        <a:pt x="2606" y="6645"/>
                        <a:pt x="17311" y="1543"/>
                      </a:cubicBezTo>
                      <a:cubicBezTo>
                        <a:pt x="17311" y="1543"/>
                        <a:pt x="17311" y="1543"/>
                        <a:pt x="17311" y="1543"/>
                      </a:cubicBezTo>
                      <a:close/>
                    </a:path>
                  </a:pathLst>
                </a:custGeom>
                <a:solidFill>
                  <a:srgbClr val="FFFFFF"/>
                </a:solidFill>
                <a:ln w="12700" cap="flat">
                  <a:noFill/>
                  <a:miter lim="400000"/>
                </a:ln>
                <a:effectLst/>
              </p:spPr>
              <p:txBody>
                <a:bodyPr anchor="ctr"/>
                <a:lstStyle/>
                <a:p>
                  <a:pPr algn="ctr"/>
                  <a:endParaRPr/>
                </a:p>
              </p:txBody>
            </p:sp>
          </p:grpSp>
        </p:grpSp>
        <p:grpSp>
          <p:nvGrpSpPr>
            <p:cNvPr id="26" name="Group 157"/>
            <p:cNvGrpSpPr/>
            <p:nvPr/>
          </p:nvGrpSpPr>
          <p:grpSpPr>
            <a:xfrm>
              <a:off x="8074162" y="2340556"/>
              <a:ext cx="568478" cy="568478"/>
              <a:chOff x="0" y="0"/>
              <a:chExt cx="1136953" cy="1136953"/>
            </a:xfrm>
          </p:grpSpPr>
          <p:sp>
            <p:nvSpPr>
              <p:cNvPr id="33" name="Oval 158"/>
              <p:cNvSpPr/>
              <p:nvPr/>
            </p:nvSpPr>
            <p:spPr>
              <a:xfrm>
                <a:off x="0" y="0"/>
                <a:ext cx="1136953" cy="1136953"/>
              </a:xfrm>
              <a:prstGeom prst="ellipse">
                <a:avLst/>
              </a:prstGeom>
              <a:solidFill>
                <a:srgbClr val="B9AFF7"/>
              </a:solidFill>
              <a:ln w="12700" cap="flat">
                <a:noFill/>
                <a:miter lim="400000"/>
              </a:ln>
              <a:effectLst/>
            </p:spPr>
            <p:txBody>
              <a:bodyPr anchor="ctr"/>
              <a:lstStyle/>
              <a:p>
                <a:pPr algn="ctr"/>
                <a:endParaRPr/>
              </a:p>
            </p:txBody>
          </p:sp>
          <p:grpSp>
            <p:nvGrpSpPr>
              <p:cNvPr id="34" name="Group 159"/>
              <p:cNvGrpSpPr/>
              <p:nvPr/>
            </p:nvGrpSpPr>
            <p:grpSpPr>
              <a:xfrm>
                <a:off x="203319" y="310561"/>
                <a:ext cx="730313" cy="516364"/>
                <a:chOff x="0" y="0"/>
                <a:chExt cx="730313" cy="516364"/>
              </a:xfrm>
            </p:grpSpPr>
            <p:sp>
              <p:nvSpPr>
                <p:cNvPr id="35" name="Oval 160"/>
                <p:cNvSpPr/>
                <p:nvPr/>
              </p:nvSpPr>
              <p:spPr>
                <a:xfrm>
                  <a:off x="312059" y="205265"/>
                  <a:ext cx="104310" cy="104312"/>
                </a:xfrm>
                <a:prstGeom prst="ellipse">
                  <a:avLst/>
                </a:prstGeom>
                <a:solidFill>
                  <a:schemeClr val="bg1"/>
                </a:solidFill>
                <a:ln w="12700" cap="flat">
                  <a:noFill/>
                  <a:miter lim="400000"/>
                </a:ln>
                <a:effectLst/>
              </p:spPr>
              <p:txBody>
                <a:bodyPr anchor="ctr"/>
                <a:lstStyle/>
                <a:p>
                  <a:pPr algn="ctr"/>
                  <a:endParaRPr/>
                </a:p>
              </p:txBody>
            </p:sp>
            <p:sp>
              <p:nvSpPr>
                <p:cNvPr id="36" name="Freeform: Shape 161"/>
                <p:cNvSpPr/>
                <p:nvPr/>
              </p:nvSpPr>
              <p:spPr>
                <a:xfrm>
                  <a:off x="438269" y="147014"/>
                  <a:ext cx="82721" cy="221252"/>
                </a:xfrm>
                <a:custGeom>
                  <a:avLst/>
                  <a:gdLst/>
                  <a:ahLst/>
                  <a:cxnLst>
                    <a:cxn ang="0">
                      <a:pos x="wd2" y="hd2"/>
                    </a:cxn>
                    <a:cxn ang="5400000">
                      <a:pos x="wd2" y="hd2"/>
                    </a:cxn>
                    <a:cxn ang="10800000">
                      <a:pos x="wd2" y="hd2"/>
                    </a:cxn>
                    <a:cxn ang="16200000">
                      <a:pos x="wd2" y="hd2"/>
                    </a:cxn>
                  </a:cxnLst>
                  <a:rect l="0" t="0" r="r" b="b"/>
                  <a:pathLst>
                    <a:path w="21600" h="21600" extrusionOk="0">
                      <a:moveTo>
                        <a:pt x="9630" y="0"/>
                      </a:moveTo>
                      <a:lnTo>
                        <a:pt x="0" y="3600"/>
                      </a:lnTo>
                      <a:cubicBezTo>
                        <a:pt x="5148" y="5519"/>
                        <a:pt x="7980" y="8080"/>
                        <a:pt x="7980" y="10800"/>
                      </a:cubicBezTo>
                      <a:cubicBezTo>
                        <a:pt x="7980" y="13520"/>
                        <a:pt x="5148" y="16076"/>
                        <a:pt x="0" y="18000"/>
                      </a:cubicBezTo>
                      <a:lnTo>
                        <a:pt x="9630" y="21600"/>
                      </a:lnTo>
                      <a:cubicBezTo>
                        <a:pt x="17344" y="18716"/>
                        <a:pt x="21600" y="14883"/>
                        <a:pt x="21600" y="10800"/>
                      </a:cubicBezTo>
                      <a:cubicBezTo>
                        <a:pt x="21600" y="6718"/>
                        <a:pt x="17344" y="2884"/>
                        <a:pt x="9630" y="0"/>
                      </a:cubicBezTo>
                      <a:cubicBezTo>
                        <a:pt x="9630" y="0"/>
                        <a:pt x="9630" y="0"/>
                        <a:pt x="9630" y="0"/>
                      </a:cubicBezTo>
                      <a:close/>
                    </a:path>
                  </a:pathLst>
                </a:custGeom>
                <a:solidFill>
                  <a:srgbClr val="FFFFFF"/>
                </a:solidFill>
                <a:ln w="12700" cap="flat">
                  <a:noFill/>
                  <a:miter lim="400000"/>
                </a:ln>
                <a:effectLst/>
              </p:spPr>
              <p:txBody>
                <a:bodyPr anchor="ctr"/>
                <a:lstStyle/>
                <a:p>
                  <a:pPr algn="ctr"/>
                  <a:endParaRPr/>
                </a:p>
              </p:txBody>
            </p:sp>
            <p:sp>
              <p:nvSpPr>
                <p:cNvPr id="37" name="Freeform: Shape 162"/>
                <p:cNvSpPr/>
                <p:nvPr/>
              </p:nvSpPr>
              <p:spPr>
                <a:xfrm>
                  <a:off x="511777" y="73507"/>
                  <a:ext cx="113122" cy="368815"/>
                </a:xfrm>
                <a:custGeom>
                  <a:avLst/>
                  <a:gdLst/>
                  <a:ahLst/>
                  <a:cxnLst>
                    <a:cxn ang="0">
                      <a:pos x="wd2" y="hd2"/>
                    </a:cxn>
                    <a:cxn ang="5400000">
                      <a:pos x="wd2" y="hd2"/>
                    </a:cxn>
                    <a:cxn ang="10800000">
                      <a:pos x="wd2" y="hd2"/>
                    </a:cxn>
                    <a:cxn ang="16200000">
                      <a:pos x="wd2" y="hd2"/>
                    </a:cxn>
                  </a:cxnLst>
                  <a:rect l="0" t="0" r="r" b="b"/>
                  <a:pathLst>
                    <a:path w="17637" h="21600" extrusionOk="0">
                      <a:moveTo>
                        <a:pt x="5749" y="0"/>
                      </a:moveTo>
                      <a:lnTo>
                        <a:pt x="0" y="2160"/>
                      </a:lnTo>
                      <a:cubicBezTo>
                        <a:pt x="12681" y="6924"/>
                        <a:pt x="12681" y="14676"/>
                        <a:pt x="0" y="19440"/>
                      </a:cubicBezTo>
                      <a:lnTo>
                        <a:pt x="5749" y="21600"/>
                      </a:lnTo>
                      <a:cubicBezTo>
                        <a:pt x="21600" y="15646"/>
                        <a:pt x="21600" y="5957"/>
                        <a:pt x="5749" y="0"/>
                      </a:cubicBezTo>
                      <a:cubicBezTo>
                        <a:pt x="5749" y="0"/>
                        <a:pt x="5749" y="0"/>
                        <a:pt x="5749" y="0"/>
                      </a:cubicBezTo>
                      <a:close/>
                    </a:path>
                  </a:pathLst>
                </a:custGeom>
                <a:solidFill>
                  <a:srgbClr val="FFFFFF"/>
                </a:solidFill>
                <a:ln w="12700" cap="flat">
                  <a:noFill/>
                  <a:miter lim="400000"/>
                </a:ln>
                <a:effectLst/>
              </p:spPr>
              <p:txBody>
                <a:bodyPr anchor="ctr"/>
                <a:lstStyle/>
                <a:p>
                  <a:pPr algn="ctr"/>
                  <a:endParaRPr/>
                </a:p>
              </p:txBody>
            </p:sp>
            <p:sp>
              <p:nvSpPr>
                <p:cNvPr id="38" name="Freeform: Shape 163"/>
                <p:cNvSpPr/>
                <p:nvPr/>
              </p:nvSpPr>
              <p:spPr>
                <a:xfrm>
                  <a:off x="586671" y="0"/>
                  <a:ext cx="143642" cy="516364"/>
                </a:xfrm>
                <a:custGeom>
                  <a:avLst/>
                  <a:gdLst/>
                  <a:ahLst/>
                  <a:cxnLst>
                    <a:cxn ang="0">
                      <a:pos x="wd2" y="hd2"/>
                    </a:cxn>
                    <a:cxn ang="5400000">
                      <a:pos x="wd2" y="hd2"/>
                    </a:cxn>
                    <a:cxn ang="10800000">
                      <a:pos x="wd2" y="hd2"/>
                    </a:cxn>
                    <a:cxn ang="16200000">
                      <a:pos x="wd2" y="hd2"/>
                    </a:cxn>
                  </a:cxnLst>
                  <a:rect l="0" t="0" r="r" b="b"/>
                  <a:pathLst>
                    <a:path w="17311" h="21600" extrusionOk="0">
                      <a:moveTo>
                        <a:pt x="4444" y="0"/>
                      </a:moveTo>
                      <a:lnTo>
                        <a:pt x="0" y="1543"/>
                      </a:lnTo>
                      <a:cubicBezTo>
                        <a:pt x="14701" y="6645"/>
                        <a:pt x="14701" y="14952"/>
                        <a:pt x="0" y="20058"/>
                      </a:cubicBezTo>
                      <a:lnTo>
                        <a:pt x="4444" y="21600"/>
                      </a:lnTo>
                      <a:cubicBezTo>
                        <a:pt x="21600" y="15643"/>
                        <a:pt x="21600" y="5955"/>
                        <a:pt x="4444" y="0"/>
                      </a:cubicBezTo>
                      <a:cubicBezTo>
                        <a:pt x="4444" y="0"/>
                        <a:pt x="4444" y="0"/>
                        <a:pt x="4444" y="0"/>
                      </a:cubicBezTo>
                      <a:close/>
                    </a:path>
                  </a:pathLst>
                </a:custGeom>
                <a:solidFill>
                  <a:srgbClr val="FFFFFF"/>
                </a:solidFill>
                <a:ln w="12700" cap="flat">
                  <a:noFill/>
                  <a:miter lim="400000"/>
                </a:ln>
                <a:effectLst/>
              </p:spPr>
              <p:txBody>
                <a:bodyPr anchor="ctr"/>
                <a:lstStyle/>
                <a:p>
                  <a:pPr algn="ctr"/>
                  <a:endParaRPr/>
                </a:p>
              </p:txBody>
            </p:sp>
            <p:sp>
              <p:nvSpPr>
                <p:cNvPr id="39" name="Freeform: Shape 164"/>
                <p:cNvSpPr/>
                <p:nvPr/>
              </p:nvSpPr>
              <p:spPr>
                <a:xfrm>
                  <a:off x="208039" y="147014"/>
                  <a:ext cx="82721" cy="221252"/>
                </a:xfrm>
                <a:custGeom>
                  <a:avLst/>
                  <a:gdLst/>
                  <a:ahLst/>
                  <a:cxnLst>
                    <a:cxn ang="0">
                      <a:pos x="wd2" y="hd2"/>
                    </a:cxn>
                    <a:cxn ang="5400000">
                      <a:pos x="wd2" y="hd2"/>
                    </a:cxn>
                    <a:cxn ang="10800000">
                      <a:pos x="wd2" y="hd2"/>
                    </a:cxn>
                    <a:cxn ang="16200000">
                      <a:pos x="wd2" y="hd2"/>
                    </a:cxn>
                  </a:cxnLst>
                  <a:rect l="0" t="0" r="r" b="b"/>
                  <a:pathLst>
                    <a:path w="21600" h="21600" extrusionOk="0">
                      <a:moveTo>
                        <a:pt x="11970" y="0"/>
                      </a:moveTo>
                      <a:cubicBezTo>
                        <a:pt x="4256" y="2884"/>
                        <a:pt x="0" y="6718"/>
                        <a:pt x="0" y="10800"/>
                      </a:cubicBezTo>
                      <a:cubicBezTo>
                        <a:pt x="0" y="14883"/>
                        <a:pt x="4256" y="18716"/>
                        <a:pt x="11970" y="21600"/>
                      </a:cubicBezTo>
                      <a:lnTo>
                        <a:pt x="21600" y="18000"/>
                      </a:lnTo>
                      <a:cubicBezTo>
                        <a:pt x="16452" y="16076"/>
                        <a:pt x="13620" y="13520"/>
                        <a:pt x="13620" y="10800"/>
                      </a:cubicBezTo>
                      <a:cubicBezTo>
                        <a:pt x="13620" y="8080"/>
                        <a:pt x="16452" y="5519"/>
                        <a:pt x="21600" y="3600"/>
                      </a:cubicBezTo>
                      <a:cubicBezTo>
                        <a:pt x="21600" y="3600"/>
                        <a:pt x="11970" y="0"/>
                        <a:pt x="11970" y="0"/>
                      </a:cubicBezTo>
                      <a:close/>
                    </a:path>
                  </a:pathLst>
                </a:custGeom>
                <a:solidFill>
                  <a:srgbClr val="FFFFFF"/>
                </a:solidFill>
                <a:ln w="12700" cap="flat">
                  <a:noFill/>
                  <a:miter lim="400000"/>
                </a:ln>
                <a:effectLst/>
              </p:spPr>
              <p:txBody>
                <a:bodyPr anchor="ctr"/>
                <a:lstStyle/>
                <a:p>
                  <a:pPr algn="ctr"/>
                  <a:endParaRPr/>
                </a:p>
              </p:txBody>
            </p:sp>
            <p:sp>
              <p:nvSpPr>
                <p:cNvPr id="40" name="Freeform: Shape 165"/>
                <p:cNvSpPr/>
                <p:nvPr/>
              </p:nvSpPr>
              <p:spPr>
                <a:xfrm>
                  <a:off x="104019" y="73507"/>
                  <a:ext cx="113126" cy="368815"/>
                </a:xfrm>
                <a:custGeom>
                  <a:avLst/>
                  <a:gdLst/>
                  <a:ahLst/>
                  <a:cxnLst>
                    <a:cxn ang="0">
                      <a:pos x="wd2" y="hd2"/>
                    </a:cxn>
                    <a:cxn ang="5400000">
                      <a:pos x="wd2" y="hd2"/>
                    </a:cxn>
                    <a:cxn ang="10800000">
                      <a:pos x="wd2" y="hd2"/>
                    </a:cxn>
                    <a:cxn ang="16200000">
                      <a:pos x="wd2" y="hd2"/>
                    </a:cxn>
                  </a:cxnLst>
                  <a:rect l="0" t="0" r="r" b="b"/>
                  <a:pathLst>
                    <a:path w="17638" h="21600" extrusionOk="0">
                      <a:moveTo>
                        <a:pt x="17638" y="2160"/>
                      </a:moveTo>
                      <a:lnTo>
                        <a:pt x="11888" y="0"/>
                      </a:lnTo>
                      <a:cubicBezTo>
                        <a:pt x="-3962" y="5957"/>
                        <a:pt x="-3962" y="15646"/>
                        <a:pt x="11888" y="21600"/>
                      </a:cubicBezTo>
                      <a:lnTo>
                        <a:pt x="17638" y="19440"/>
                      </a:lnTo>
                      <a:cubicBezTo>
                        <a:pt x="4956" y="14676"/>
                        <a:pt x="4956" y="6924"/>
                        <a:pt x="17638" y="2160"/>
                      </a:cubicBezTo>
                      <a:cubicBezTo>
                        <a:pt x="17638" y="2160"/>
                        <a:pt x="17638" y="2160"/>
                        <a:pt x="17638" y="2160"/>
                      </a:cubicBezTo>
                      <a:close/>
                    </a:path>
                  </a:pathLst>
                </a:custGeom>
                <a:solidFill>
                  <a:srgbClr val="FFFFFF"/>
                </a:solidFill>
                <a:ln w="12700" cap="flat">
                  <a:noFill/>
                  <a:miter lim="400000"/>
                </a:ln>
                <a:effectLst/>
              </p:spPr>
              <p:txBody>
                <a:bodyPr anchor="ctr"/>
                <a:lstStyle/>
                <a:p>
                  <a:pPr algn="ctr"/>
                  <a:endParaRPr/>
                </a:p>
              </p:txBody>
            </p:sp>
            <p:sp>
              <p:nvSpPr>
                <p:cNvPr id="41" name="Freeform: Shape 166"/>
                <p:cNvSpPr/>
                <p:nvPr/>
              </p:nvSpPr>
              <p:spPr>
                <a:xfrm>
                  <a:off x="0" y="0"/>
                  <a:ext cx="143606" cy="516364"/>
                </a:xfrm>
                <a:custGeom>
                  <a:avLst/>
                  <a:gdLst/>
                  <a:ahLst/>
                  <a:cxnLst>
                    <a:cxn ang="0">
                      <a:pos x="wd2" y="hd2"/>
                    </a:cxn>
                    <a:cxn ang="5400000">
                      <a:pos x="wd2" y="hd2"/>
                    </a:cxn>
                    <a:cxn ang="10800000">
                      <a:pos x="wd2" y="hd2"/>
                    </a:cxn>
                    <a:cxn ang="16200000">
                      <a:pos x="wd2" y="hd2"/>
                    </a:cxn>
                  </a:cxnLst>
                  <a:rect l="0" t="0" r="r" b="b"/>
                  <a:pathLst>
                    <a:path w="17311" h="21600" extrusionOk="0">
                      <a:moveTo>
                        <a:pt x="17311" y="1543"/>
                      </a:moveTo>
                      <a:lnTo>
                        <a:pt x="12866" y="0"/>
                      </a:lnTo>
                      <a:cubicBezTo>
                        <a:pt x="-4289" y="5955"/>
                        <a:pt x="-4289" y="15643"/>
                        <a:pt x="12866" y="21600"/>
                      </a:cubicBezTo>
                      <a:lnTo>
                        <a:pt x="17311" y="20058"/>
                      </a:lnTo>
                      <a:cubicBezTo>
                        <a:pt x="2606" y="14952"/>
                        <a:pt x="2606" y="6645"/>
                        <a:pt x="17311" y="1543"/>
                      </a:cubicBezTo>
                      <a:cubicBezTo>
                        <a:pt x="17311" y="1543"/>
                        <a:pt x="17311" y="1543"/>
                        <a:pt x="17311" y="1543"/>
                      </a:cubicBezTo>
                      <a:close/>
                    </a:path>
                  </a:pathLst>
                </a:custGeom>
                <a:solidFill>
                  <a:srgbClr val="FFFFFF"/>
                </a:solidFill>
                <a:ln w="12700" cap="flat">
                  <a:noFill/>
                  <a:miter lim="400000"/>
                </a:ln>
                <a:effectLst/>
              </p:spPr>
              <p:txBody>
                <a:bodyPr anchor="ctr"/>
                <a:lstStyle/>
                <a:p>
                  <a:pPr algn="ctr"/>
                  <a:endParaRPr/>
                </a:p>
              </p:txBody>
            </p:sp>
          </p:grpSp>
        </p:grpSp>
        <p:grpSp>
          <p:nvGrpSpPr>
            <p:cNvPr id="27" name="Group 167"/>
            <p:cNvGrpSpPr/>
            <p:nvPr/>
          </p:nvGrpSpPr>
          <p:grpSpPr>
            <a:xfrm>
              <a:off x="3720816" y="4463559"/>
              <a:ext cx="568478" cy="568478"/>
              <a:chOff x="0" y="0"/>
              <a:chExt cx="1136953" cy="1136953"/>
            </a:xfrm>
          </p:grpSpPr>
          <p:sp>
            <p:nvSpPr>
              <p:cNvPr id="31" name="Oval 168"/>
              <p:cNvSpPr/>
              <p:nvPr/>
            </p:nvSpPr>
            <p:spPr>
              <a:xfrm>
                <a:off x="0" y="0"/>
                <a:ext cx="1136953" cy="1136953"/>
              </a:xfrm>
              <a:prstGeom prst="ellipse">
                <a:avLst/>
              </a:prstGeom>
              <a:solidFill>
                <a:srgbClr val="B9AFF7"/>
              </a:solidFill>
              <a:ln w="12700" cap="flat">
                <a:noFill/>
                <a:miter lim="400000"/>
              </a:ln>
              <a:effectLst/>
            </p:spPr>
            <p:txBody>
              <a:bodyPr anchor="ctr"/>
              <a:lstStyle/>
              <a:p>
                <a:pPr algn="ctr"/>
                <a:endParaRPr/>
              </a:p>
            </p:txBody>
          </p:sp>
          <p:sp>
            <p:nvSpPr>
              <p:cNvPr id="32" name="Freeform: Shape 169"/>
              <p:cNvSpPr/>
              <p:nvPr/>
            </p:nvSpPr>
            <p:spPr>
              <a:xfrm>
                <a:off x="308169" y="323733"/>
                <a:ext cx="520615" cy="464086"/>
              </a:xfrm>
              <a:custGeom>
                <a:avLst/>
                <a:gdLst/>
                <a:ahLst/>
                <a:cxnLst>
                  <a:cxn ang="0">
                    <a:pos x="wd2" y="hd2"/>
                  </a:cxn>
                  <a:cxn ang="5400000">
                    <a:pos x="wd2" y="hd2"/>
                  </a:cxn>
                  <a:cxn ang="10800000">
                    <a:pos x="wd2" y="hd2"/>
                  </a:cxn>
                  <a:cxn ang="16200000">
                    <a:pos x="wd2" y="hd2"/>
                  </a:cxn>
                </a:cxnLst>
                <a:rect l="0" t="0" r="r" b="b"/>
                <a:pathLst>
                  <a:path w="21600" h="21482" extrusionOk="0">
                    <a:moveTo>
                      <a:pt x="20520" y="10845"/>
                    </a:moveTo>
                    <a:lnTo>
                      <a:pt x="17280" y="10845"/>
                    </a:lnTo>
                    <a:lnTo>
                      <a:pt x="17280" y="7836"/>
                    </a:lnTo>
                    <a:cubicBezTo>
                      <a:pt x="17280" y="7802"/>
                      <a:pt x="17273" y="7771"/>
                      <a:pt x="17271" y="7739"/>
                    </a:cubicBezTo>
                    <a:lnTo>
                      <a:pt x="19664" y="5069"/>
                    </a:lnTo>
                    <a:cubicBezTo>
                      <a:pt x="20085" y="4599"/>
                      <a:pt x="20085" y="3836"/>
                      <a:pt x="19664" y="3365"/>
                    </a:cubicBezTo>
                    <a:cubicBezTo>
                      <a:pt x="19242" y="2895"/>
                      <a:pt x="18558" y="2895"/>
                      <a:pt x="18136" y="3365"/>
                    </a:cubicBezTo>
                    <a:lnTo>
                      <a:pt x="15744" y="6035"/>
                    </a:lnTo>
                    <a:cubicBezTo>
                      <a:pt x="15714" y="6033"/>
                      <a:pt x="15687" y="6025"/>
                      <a:pt x="15657" y="6025"/>
                    </a:cubicBezTo>
                    <a:lnTo>
                      <a:pt x="5943" y="6025"/>
                    </a:lnTo>
                    <a:cubicBezTo>
                      <a:pt x="5913" y="6025"/>
                      <a:pt x="5886" y="6033"/>
                      <a:pt x="5856" y="6035"/>
                    </a:cubicBezTo>
                    <a:lnTo>
                      <a:pt x="3463" y="3365"/>
                    </a:lnTo>
                    <a:cubicBezTo>
                      <a:pt x="3042" y="2895"/>
                      <a:pt x="2358" y="2895"/>
                      <a:pt x="1936" y="3365"/>
                    </a:cubicBezTo>
                    <a:cubicBezTo>
                      <a:pt x="1515" y="3836"/>
                      <a:pt x="1515" y="4599"/>
                      <a:pt x="1936" y="5069"/>
                    </a:cubicBezTo>
                    <a:lnTo>
                      <a:pt x="4329" y="7739"/>
                    </a:lnTo>
                    <a:cubicBezTo>
                      <a:pt x="4327" y="7771"/>
                      <a:pt x="4320" y="7802"/>
                      <a:pt x="4320" y="7836"/>
                    </a:cubicBezTo>
                    <a:lnTo>
                      <a:pt x="4320" y="10845"/>
                    </a:lnTo>
                    <a:lnTo>
                      <a:pt x="1080" y="10845"/>
                    </a:lnTo>
                    <a:cubicBezTo>
                      <a:pt x="484" y="10845"/>
                      <a:pt x="0" y="11384"/>
                      <a:pt x="0" y="12050"/>
                    </a:cubicBezTo>
                    <a:cubicBezTo>
                      <a:pt x="0" y="12715"/>
                      <a:pt x="484" y="13255"/>
                      <a:pt x="1080" y="13255"/>
                    </a:cubicBezTo>
                    <a:lnTo>
                      <a:pt x="4320" y="13255"/>
                    </a:lnTo>
                    <a:cubicBezTo>
                      <a:pt x="4320" y="14194"/>
                      <a:pt x="4489" y="15087"/>
                      <a:pt x="4781" y="15910"/>
                    </a:cubicBezTo>
                    <a:cubicBezTo>
                      <a:pt x="4734" y="15948"/>
                      <a:pt x="4679" y="15970"/>
                      <a:pt x="4636" y="16017"/>
                    </a:cubicBezTo>
                    <a:lnTo>
                      <a:pt x="1581" y="19425"/>
                    </a:lnTo>
                    <a:cubicBezTo>
                      <a:pt x="1160" y="19896"/>
                      <a:pt x="1160" y="20659"/>
                      <a:pt x="1581" y="21130"/>
                    </a:cubicBezTo>
                    <a:cubicBezTo>
                      <a:pt x="2003" y="21600"/>
                      <a:pt x="2688" y="21600"/>
                      <a:pt x="3109" y="21130"/>
                    </a:cubicBezTo>
                    <a:lnTo>
                      <a:pt x="5919" y="17995"/>
                    </a:lnTo>
                    <a:cubicBezTo>
                      <a:pt x="6882" y="19226"/>
                      <a:pt x="8211" y="20093"/>
                      <a:pt x="9720" y="20376"/>
                    </a:cubicBezTo>
                    <a:lnTo>
                      <a:pt x="9720" y="8435"/>
                    </a:lnTo>
                    <a:lnTo>
                      <a:pt x="11880" y="8435"/>
                    </a:lnTo>
                    <a:lnTo>
                      <a:pt x="11880" y="20376"/>
                    </a:lnTo>
                    <a:cubicBezTo>
                      <a:pt x="13389" y="20093"/>
                      <a:pt x="14717" y="19226"/>
                      <a:pt x="15681" y="17995"/>
                    </a:cubicBezTo>
                    <a:lnTo>
                      <a:pt x="18491" y="21130"/>
                    </a:lnTo>
                    <a:cubicBezTo>
                      <a:pt x="18913" y="21600"/>
                      <a:pt x="19596" y="21600"/>
                      <a:pt x="20019" y="21130"/>
                    </a:cubicBezTo>
                    <a:cubicBezTo>
                      <a:pt x="20440" y="20659"/>
                      <a:pt x="20440" y="19896"/>
                      <a:pt x="20019" y="19425"/>
                    </a:cubicBezTo>
                    <a:lnTo>
                      <a:pt x="16964" y="16017"/>
                    </a:lnTo>
                    <a:cubicBezTo>
                      <a:pt x="16921" y="15970"/>
                      <a:pt x="16866" y="15948"/>
                      <a:pt x="16819" y="15910"/>
                    </a:cubicBezTo>
                    <a:cubicBezTo>
                      <a:pt x="17111" y="15087"/>
                      <a:pt x="17280" y="14194"/>
                      <a:pt x="17280" y="13255"/>
                    </a:cubicBezTo>
                    <a:lnTo>
                      <a:pt x="20520" y="13255"/>
                    </a:lnTo>
                    <a:cubicBezTo>
                      <a:pt x="21116" y="13255"/>
                      <a:pt x="21600" y="12715"/>
                      <a:pt x="21600" y="12050"/>
                    </a:cubicBezTo>
                    <a:cubicBezTo>
                      <a:pt x="21600" y="11384"/>
                      <a:pt x="21116" y="10845"/>
                      <a:pt x="20520" y="10845"/>
                    </a:cubicBezTo>
                    <a:close/>
                    <a:moveTo>
                      <a:pt x="10800" y="0"/>
                    </a:moveTo>
                    <a:cubicBezTo>
                      <a:pt x="8414" y="0"/>
                      <a:pt x="6480" y="2158"/>
                      <a:pt x="6480" y="4820"/>
                    </a:cubicBezTo>
                    <a:lnTo>
                      <a:pt x="15120" y="4820"/>
                    </a:lnTo>
                    <a:cubicBezTo>
                      <a:pt x="15120" y="2158"/>
                      <a:pt x="13186" y="0"/>
                      <a:pt x="10800" y="0"/>
                    </a:cubicBezTo>
                    <a:close/>
                  </a:path>
                </a:pathLst>
              </a:custGeom>
              <a:solidFill>
                <a:srgbClr val="FFFFFF"/>
              </a:solidFill>
              <a:ln w="12700" cap="flat">
                <a:noFill/>
                <a:miter lim="400000"/>
              </a:ln>
              <a:effectLst/>
            </p:spPr>
            <p:txBody>
              <a:bodyPr anchor="ctr"/>
              <a:lstStyle/>
              <a:p>
                <a:pPr algn="ctr"/>
                <a:endParaRPr/>
              </a:p>
            </p:txBody>
          </p:sp>
        </p:grpSp>
        <p:grpSp>
          <p:nvGrpSpPr>
            <p:cNvPr id="28" name="Group 170"/>
            <p:cNvGrpSpPr/>
            <p:nvPr/>
          </p:nvGrpSpPr>
          <p:grpSpPr>
            <a:xfrm>
              <a:off x="8074162" y="4452764"/>
              <a:ext cx="568478" cy="568478"/>
              <a:chOff x="0" y="-21590"/>
              <a:chExt cx="1136953" cy="1136953"/>
            </a:xfrm>
          </p:grpSpPr>
          <p:sp>
            <p:nvSpPr>
              <p:cNvPr id="29" name="Oval 171"/>
              <p:cNvSpPr/>
              <p:nvPr/>
            </p:nvSpPr>
            <p:spPr>
              <a:xfrm>
                <a:off x="0" y="-21590"/>
                <a:ext cx="1136953" cy="1136953"/>
              </a:xfrm>
              <a:prstGeom prst="ellipse">
                <a:avLst/>
              </a:prstGeom>
              <a:solidFill>
                <a:srgbClr val="76EEFC"/>
              </a:solidFill>
              <a:ln w="12700" cap="flat">
                <a:noFill/>
                <a:miter lim="400000"/>
              </a:ln>
              <a:effectLst/>
            </p:spPr>
            <p:txBody>
              <a:bodyPr anchor="ctr"/>
              <a:lstStyle/>
              <a:p>
                <a:pPr algn="ctr"/>
                <a:endParaRPr/>
              </a:p>
            </p:txBody>
          </p:sp>
          <p:sp>
            <p:nvSpPr>
              <p:cNvPr id="30" name="Freeform: Shape 172"/>
              <p:cNvSpPr/>
              <p:nvPr/>
            </p:nvSpPr>
            <p:spPr>
              <a:xfrm>
                <a:off x="386489" y="319718"/>
                <a:ext cx="363974" cy="457338"/>
              </a:xfrm>
              <a:custGeom>
                <a:avLst/>
                <a:gdLst/>
                <a:ahLst/>
                <a:cxnLst>
                  <a:cxn ang="0">
                    <a:pos x="wd2" y="hd2"/>
                  </a:cxn>
                  <a:cxn ang="5400000">
                    <a:pos x="wd2" y="hd2"/>
                  </a:cxn>
                  <a:cxn ang="10800000">
                    <a:pos x="wd2" y="hd2"/>
                  </a:cxn>
                  <a:cxn ang="16200000">
                    <a:pos x="wd2" y="hd2"/>
                  </a:cxn>
                </a:cxnLst>
                <a:rect l="0" t="0" r="r" b="b"/>
                <a:pathLst>
                  <a:path w="21013" h="21073" extrusionOk="0">
                    <a:moveTo>
                      <a:pt x="17465" y="6506"/>
                    </a:moveTo>
                    <a:cubicBezTo>
                      <a:pt x="16409" y="7764"/>
                      <a:pt x="15332" y="6878"/>
                      <a:pt x="13825" y="5995"/>
                    </a:cubicBezTo>
                    <a:cubicBezTo>
                      <a:pt x="12317" y="5116"/>
                      <a:pt x="10949" y="4574"/>
                      <a:pt x="12003" y="3316"/>
                    </a:cubicBezTo>
                    <a:cubicBezTo>
                      <a:pt x="13059" y="2059"/>
                      <a:pt x="15136" y="1752"/>
                      <a:pt x="16646" y="2634"/>
                    </a:cubicBezTo>
                    <a:cubicBezTo>
                      <a:pt x="18155" y="3514"/>
                      <a:pt x="18520" y="5248"/>
                      <a:pt x="17465" y="6506"/>
                    </a:cubicBezTo>
                    <a:close/>
                    <a:moveTo>
                      <a:pt x="20866" y="4864"/>
                    </a:moveTo>
                    <a:cubicBezTo>
                      <a:pt x="20189" y="1664"/>
                      <a:pt x="16529" y="-475"/>
                      <a:pt x="12692" y="90"/>
                    </a:cubicBezTo>
                    <a:cubicBezTo>
                      <a:pt x="8853" y="655"/>
                      <a:pt x="5612" y="3118"/>
                      <a:pt x="6290" y="6320"/>
                    </a:cubicBezTo>
                    <a:cubicBezTo>
                      <a:pt x="6434" y="7009"/>
                      <a:pt x="6839" y="8087"/>
                      <a:pt x="7317" y="8862"/>
                    </a:cubicBezTo>
                    <a:lnTo>
                      <a:pt x="347" y="17165"/>
                    </a:lnTo>
                    <a:cubicBezTo>
                      <a:pt x="89" y="17471"/>
                      <a:pt x="-56" y="18024"/>
                      <a:pt x="21" y="18391"/>
                    </a:cubicBezTo>
                    <a:lnTo>
                      <a:pt x="469" y="20510"/>
                    </a:lnTo>
                    <a:cubicBezTo>
                      <a:pt x="547" y="20878"/>
                      <a:pt x="970" y="21125"/>
                      <a:pt x="1412" y="21063"/>
                    </a:cubicBezTo>
                    <a:lnTo>
                      <a:pt x="3454" y="20761"/>
                    </a:lnTo>
                    <a:cubicBezTo>
                      <a:pt x="3896" y="20697"/>
                      <a:pt x="4456" y="20386"/>
                      <a:pt x="4699" y="20074"/>
                    </a:cubicBezTo>
                    <a:lnTo>
                      <a:pt x="7456" y="16514"/>
                    </a:lnTo>
                    <a:lnTo>
                      <a:pt x="7480" y="16491"/>
                    </a:lnTo>
                    <a:lnTo>
                      <a:pt x="9347" y="16216"/>
                    </a:lnTo>
                    <a:lnTo>
                      <a:pt x="12566" y="12045"/>
                    </a:lnTo>
                    <a:cubicBezTo>
                      <a:pt x="13624" y="12195"/>
                      <a:pt x="15142" y="12144"/>
                      <a:pt x="16039" y="12012"/>
                    </a:cubicBezTo>
                    <a:cubicBezTo>
                      <a:pt x="19875" y="11447"/>
                      <a:pt x="21544" y="8067"/>
                      <a:pt x="20866" y="4864"/>
                    </a:cubicBezTo>
                    <a:close/>
                  </a:path>
                </a:pathLst>
              </a:custGeom>
              <a:solidFill>
                <a:srgbClr val="FFFFFF"/>
              </a:solidFill>
              <a:ln w="12700" cap="flat">
                <a:noFill/>
                <a:miter lim="400000"/>
              </a:ln>
              <a:effectLst/>
            </p:spPr>
            <p:txBody>
              <a:bodyPr anchor="ctr"/>
              <a:lstStyle/>
              <a:p>
                <a:pPr algn="ctr"/>
                <a:endParaRPr/>
              </a:p>
            </p:txBody>
          </p:sp>
        </p:grpSp>
      </p:grpSp>
      <p:sp>
        <p:nvSpPr>
          <p:cNvPr id="65" name="išľíďè"/>
          <p:cNvSpPr/>
          <p:nvPr/>
        </p:nvSpPr>
        <p:spPr bwMode="auto">
          <a:xfrm>
            <a:off x="914806" y="262923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66" name="iSlíďè"/>
          <p:cNvSpPr txBox="1"/>
          <p:nvPr/>
        </p:nvSpPr>
        <p:spPr bwMode="auto">
          <a:xfrm>
            <a:off x="1355897" y="229486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67" name="išľíďè"/>
          <p:cNvSpPr/>
          <p:nvPr/>
        </p:nvSpPr>
        <p:spPr bwMode="auto">
          <a:xfrm>
            <a:off x="914806" y="442830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68" name="iSlíďè"/>
          <p:cNvSpPr txBox="1"/>
          <p:nvPr/>
        </p:nvSpPr>
        <p:spPr bwMode="auto">
          <a:xfrm>
            <a:off x="1355897" y="409393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69" name="išľíďè"/>
          <p:cNvSpPr/>
          <p:nvPr/>
        </p:nvSpPr>
        <p:spPr bwMode="auto">
          <a:xfrm>
            <a:off x="9045679" y="274701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70" name="iSlíďè"/>
          <p:cNvSpPr txBox="1"/>
          <p:nvPr/>
        </p:nvSpPr>
        <p:spPr bwMode="auto">
          <a:xfrm>
            <a:off x="9486770" y="241263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71" name="išľíďè"/>
          <p:cNvSpPr/>
          <p:nvPr/>
        </p:nvSpPr>
        <p:spPr bwMode="auto">
          <a:xfrm>
            <a:off x="9045679" y="454607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72" name="iSlíďè"/>
          <p:cNvSpPr txBox="1"/>
          <p:nvPr/>
        </p:nvSpPr>
        <p:spPr bwMode="auto">
          <a:xfrm>
            <a:off x="9486770" y="421170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61"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策划方案</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6"/>
                                        </p:tgtEl>
                                        <p:attrNameLst>
                                          <p:attrName>style.visibility</p:attrName>
                                        </p:attrNameLst>
                                      </p:cBhvr>
                                      <p:to>
                                        <p:strVal val="visible"/>
                                      </p:to>
                                    </p:set>
                                    <p:animEffect transition="in" filter="wipe(down)">
                                      <p:cBhvr>
                                        <p:cTn id="15" dur="500"/>
                                        <p:tgtEl>
                                          <p:spTgt spid="6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down)">
                                      <p:cBhvr>
                                        <p:cTn id="20" dur="500"/>
                                        <p:tgtEl>
                                          <p:spTgt spid="6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wipe(down)">
                                      <p:cBhvr>
                                        <p:cTn id="25" dur="500"/>
                                        <p:tgtEl>
                                          <p:spTgt spid="6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down)">
                                      <p:cBhvr>
                                        <p:cTn id="30" dur="500"/>
                                        <p:tgtEl>
                                          <p:spTgt spid="6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down)">
                                      <p:cBhvr>
                                        <p:cTn id="35" dur="500"/>
                                        <p:tgtEl>
                                          <p:spTgt spid="7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wipe(down)">
                                      <p:cBhvr>
                                        <p:cTn id="40" dur="500"/>
                                        <p:tgtEl>
                                          <p:spTgt spid="69"/>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down)">
                                      <p:cBhvr>
                                        <p:cTn id="45" dur="500"/>
                                        <p:tgtEl>
                                          <p:spTgt spid="7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down)">
                                      <p:cBhvr>
                                        <p:cTn id="50"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71" grpId="0"/>
      <p:bldP spid="7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3"/>
          <p:cNvGrpSpPr/>
          <p:nvPr>
            <p:custDataLst>
              <p:tags r:id="rId1"/>
            </p:custDataLst>
          </p:nvPr>
        </p:nvGrpSpPr>
        <p:grpSpPr>
          <a:xfrm>
            <a:off x="1358137" y="1376507"/>
            <a:ext cx="2137580" cy="3181152"/>
            <a:chOff x="6525490" y="1135117"/>
            <a:chExt cx="3179695" cy="4732029"/>
          </a:xfrm>
        </p:grpSpPr>
        <p:sp>
          <p:nvSpPr>
            <p:cNvPr id="53" name="Parallelogram 4"/>
            <p:cNvSpPr/>
            <p:nvPr/>
          </p:nvSpPr>
          <p:spPr>
            <a:xfrm flipH="1">
              <a:off x="7565355" y="4304425"/>
              <a:ext cx="372709" cy="728681"/>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4" name="Parallelogram 5"/>
            <p:cNvSpPr/>
            <p:nvPr/>
          </p:nvSpPr>
          <p:spPr>
            <a:xfrm rot="661894">
              <a:off x="8245743" y="4484082"/>
              <a:ext cx="332215" cy="632352"/>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5" name="Freeform: Shape 6"/>
            <p:cNvSpPr/>
            <p:nvPr/>
          </p:nvSpPr>
          <p:spPr>
            <a:xfrm>
              <a:off x="8147311" y="1135117"/>
              <a:ext cx="1557874"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chemeClr val="accent2">
                <a:lumMod val="60000"/>
                <a:lumOff val="40000"/>
                <a:alpha val="4392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6" name="Freeform: Shape 7"/>
            <p:cNvSpPr/>
            <p:nvPr/>
          </p:nvSpPr>
          <p:spPr>
            <a:xfrm flipH="1">
              <a:off x="6525490" y="1135117"/>
              <a:ext cx="1632134"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7" name="Freeform: Shape 8"/>
            <p:cNvSpPr/>
            <p:nvPr/>
          </p:nvSpPr>
          <p:spPr>
            <a:xfrm rot="10800000">
              <a:off x="840143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Freeform: Shape 9"/>
            <p:cNvSpPr/>
            <p:nvPr/>
          </p:nvSpPr>
          <p:spPr>
            <a:xfrm>
              <a:off x="708736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9" name="Freeform: Shape 10"/>
            <p:cNvSpPr/>
            <p:nvPr/>
          </p:nvSpPr>
          <p:spPr>
            <a:xfrm>
              <a:off x="7954889" y="1634154"/>
              <a:ext cx="363525" cy="2313432"/>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 name="connsiteX0-357" fmla="*/ 102093 w 206361"/>
                <a:gd name="connsiteY0-358" fmla="*/ 2199099 h 2199099"/>
                <a:gd name="connsiteX1-359" fmla="*/ 1 w 206361"/>
                <a:gd name="connsiteY1-360" fmla="*/ 1247255 h 2199099"/>
                <a:gd name="connsiteX2-361" fmla="*/ 104397 w 206361"/>
                <a:gd name="connsiteY2-362" fmla="*/ 0 h 2199099"/>
                <a:gd name="connsiteX3-363" fmla="*/ 205125 w 206361"/>
                <a:gd name="connsiteY3-364" fmla="*/ 1079089 h 2199099"/>
                <a:gd name="connsiteX4-365" fmla="*/ 102093 w 206361"/>
                <a:gd name="connsiteY4-366" fmla="*/ 2199099 h 2199099"/>
                <a:gd name="connsiteX0-367" fmla="*/ 102093 w 206361"/>
                <a:gd name="connsiteY0-368" fmla="*/ 2199099 h 2199099"/>
                <a:gd name="connsiteX1-369" fmla="*/ 1 w 206361"/>
                <a:gd name="connsiteY1-370" fmla="*/ 1247255 h 2199099"/>
                <a:gd name="connsiteX2-371" fmla="*/ 104397 w 206361"/>
                <a:gd name="connsiteY2-372" fmla="*/ 0 h 2199099"/>
                <a:gd name="connsiteX3-373" fmla="*/ 205125 w 206361"/>
                <a:gd name="connsiteY3-374" fmla="*/ 1079089 h 2199099"/>
                <a:gd name="connsiteX4-375" fmla="*/ 102093 w 206361"/>
                <a:gd name="connsiteY4-376" fmla="*/ 2199099 h 2199099"/>
                <a:gd name="connsiteX0-377" fmla="*/ 102093 w 206361"/>
                <a:gd name="connsiteY0-378" fmla="*/ 2199099 h 2199099"/>
                <a:gd name="connsiteX1-379" fmla="*/ 1 w 206361"/>
                <a:gd name="connsiteY1-380" fmla="*/ 1247255 h 2199099"/>
                <a:gd name="connsiteX2-381" fmla="*/ 104397 w 206361"/>
                <a:gd name="connsiteY2-382" fmla="*/ 0 h 2199099"/>
                <a:gd name="connsiteX3-383" fmla="*/ 205125 w 206361"/>
                <a:gd name="connsiteY3-384" fmla="*/ 1079089 h 2199099"/>
                <a:gd name="connsiteX4-385" fmla="*/ 102093 w 206361"/>
                <a:gd name="connsiteY4-386" fmla="*/ 2199099 h 2199099"/>
                <a:gd name="connsiteX0-387" fmla="*/ 102093 w 206361"/>
                <a:gd name="connsiteY0-388" fmla="*/ 2199099 h 2199099"/>
                <a:gd name="connsiteX1-389" fmla="*/ 1 w 206361"/>
                <a:gd name="connsiteY1-390" fmla="*/ 1247255 h 2199099"/>
                <a:gd name="connsiteX2-391" fmla="*/ 104397 w 206361"/>
                <a:gd name="connsiteY2-392" fmla="*/ 0 h 2199099"/>
                <a:gd name="connsiteX3-393" fmla="*/ 205125 w 206361"/>
                <a:gd name="connsiteY3-394" fmla="*/ 1079089 h 2199099"/>
                <a:gd name="connsiteX4-395" fmla="*/ 102093 w 206361"/>
                <a:gd name="connsiteY4-396" fmla="*/ 2199099 h 2199099"/>
                <a:gd name="connsiteX0-397" fmla="*/ 102093 w 206361"/>
                <a:gd name="connsiteY0-398" fmla="*/ 2208485 h 2208485"/>
                <a:gd name="connsiteX1-399" fmla="*/ 1 w 206361"/>
                <a:gd name="connsiteY1-400" fmla="*/ 1247255 h 2208485"/>
                <a:gd name="connsiteX2-401" fmla="*/ 104397 w 206361"/>
                <a:gd name="connsiteY2-402" fmla="*/ 0 h 2208485"/>
                <a:gd name="connsiteX3-403" fmla="*/ 205125 w 206361"/>
                <a:gd name="connsiteY3-404" fmla="*/ 1079089 h 2208485"/>
                <a:gd name="connsiteX4-405" fmla="*/ 102093 w 206361"/>
                <a:gd name="connsiteY4-406" fmla="*/ 2208485 h 2208485"/>
                <a:gd name="connsiteX0-407" fmla="*/ 102093 w 206313"/>
                <a:gd name="connsiteY0-408" fmla="*/ 2208485 h 2208485"/>
                <a:gd name="connsiteX1-409" fmla="*/ 1 w 206313"/>
                <a:gd name="connsiteY1-410" fmla="*/ 1247255 h 2208485"/>
                <a:gd name="connsiteX2-411" fmla="*/ 104397 w 206313"/>
                <a:gd name="connsiteY2-412" fmla="*/ 0 h 2208485"/>
                <a:gd name="connsiteX3-413" fmla="*/ 205125 w 206313"/>
                <a:gd name="connsiteY3-414" fmla="*/ 1079089 h 2208485"/>
                <a:gd name="connsiteX4-415" fmla="*/ 102093 w 206313"/>
                <a:gd name="connsiteY4-41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313" h="2208485">
                  <a:moveTo>
                    <a:pt x="102093" y="2208485"/>
                  </a:moveTo>
                  <a:cubicBezTo>
                    <a:pt x="118854" y="2118023"/>
                    <a:pt x="-383" y="1615336"/>
                    <a:pt x="1" y="1247255"/>
                  </a:cubicBezTo>
                  <a:cubicBezTo>
                    <a:pt x="385" y="879174"/>
                    <a:pt x="69353" y="237819"/>
                    <a:pt x="104397" y="0"/>
                  </a:cubicBezTo>
                  <a:cubicBezTo>
                    <a:pt x="121768" y="338398"/>
                    <a:pt x="205125" y="546420"/>
                    <a:pt x="205125" y="1079089"/>
                  </a:cubicBezTo>
                  <a:cubicBezTo>
                    <a:pt x="220029" y="1490963"/>
                    <a:pt x="89614" y="2140168"/>
                    <a:pt x="102093" y="2208485"/>
                  </a:cubicBez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Rectangle: Rounded Corners 11"/>
            <p:cNvSpPr/>
            <p:nvPr/>
          </p:nvSpPr>
          <p:spPr>
            <a:xfrm>
              <a:off x="7477019" y="5010913"/>
              <a:ext cx="1133581" cy="856233"/>
            </a:xfrm>
            <a:prstGeom prst="roundRect">
              <a:avLst>
                <a:gd name="adj" fmla="val 50000"/>
              </a:avLst>
            </a:prstGeom>
            <a:solidFill>
              <a:schemeClr val="bg1">
                <a:lumMod val="65000"/>
              </a:schemeClr>
            </a:solid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1" name="Freeform: Shape 12"/>
            <p:cNvSpPr/>
            <p:nvPr/>
          </p:nvSpPr>
          <p:spPr>
            <a:xfrm>
              <a:off x="7954784" y="5043279"/>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Freeform: Shape 13"/>
            <p:cNvSpPr/>
            <p:nvPr/>
          </p:nvSpPr>
          <p:spPr>
            <a:xfrm>
              <a:off x="8318500" y="5098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3" name="Freeform: Shape 14"/>
            <p:cNvSpPr/>
            <p:nvPr/>
          </p:nvSpPr>
          <p:spPr>
            <a:xfrm>
              <a:off x="7631094" y="5091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5" name="千图PPT彼岸天：ID 8661124库_组合 15"/>
          <p:cNvGrpSpPr/>
          <p:nvPr>
            <p:custDataLst>
              <p:tags r:id="rId2"/>
            </p:custDataLst>
          </p:nvPr>
        </p:nvGrpSpPr>
        <p:grpSpPr>
          <a:xfrm>
            <a:off x="4127928" y="2460258"/>
            <a:ext cx="1415408" cy="2097402"/>
            <a:chOff x="6525490" y="1135117"/>
            <a:chExt cx="3193353" cy="4732029"/>
          </a:xfrm>
        </p:grpSpPr>
        <p:sp>
          <p:nvSpPr>
            <p:cNvPr id="42" name="Parallelogram 16"/>
            <p:cNvSpPr/>
            <p:nvPr/>
          </p:nvSpPr>
          <p:spPr>
            <a:xfrm flipH="1">
              <a:off x="7565355" y="4304425"/>
              <a:ext cx="372709" cy="728681"/>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3" name="Parallelogram 17"/>
            <p:cNvSpPr/>
            <p:nvPr/>
          </p:nvSpPr>
          <p:spPr>
            <a:xfrm rot="661894">
              <a:off x="8245743" y="4484082"/>
              <a:ext cx="332215" cy="632352"/>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4" name="Freeform: Shape 18"/>
            <p:cNvSpPr/>
            <p:nvPr/>
          </p:nvSpPr>
          <p:spPr>
            <a:xfrm>
              <a:off x="8160968" y="1135117"/>
              <a:ext cx="1557875"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chemeClr val="accent3">
                <a:lumMod val="60000"/>
                <a:lumOff val="40000"/>
                <a:alpha val="4392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5" name="Freeform: Shape 19"/>
            <p:cNvSpPr/>
            <p:nvPr/>
          </p:nvSpPr>
          <p:spPr>
            <a:xfrm flipH="1">
              <a:off x="6525490" y="1135117"/>
              <a:ext cx="1632134"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6" name="Freeform: Shape 20"/>
            <p:cNvSpPr/>
            <p:nvPr/>
          </p:nvSpPr>
          <p:spPr>
            <a:xfrm rot="10800000">
              <a:off x="840143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7" name="Freeform: Shape 21"/>
            <p:cNvSpPr/>
            <p:nvPr/>
          </p:nvSpPr>
          <p:spPr>
            <a:xfrm>
              <a:off x="708736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8" name="Freeform: Shape 22"/>
            <p:cNvSpPr/>
            <p:nvPr/>
          </p:nvSpPr>
          <p:spPr>
            <a:xfrm>
              <a:off x="7954889" y="1634154"/>
              <a:ext cx="363525" cy="2313432"/>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 name="connsiteX0-357" fmla="*/ 102093 w 206361"/>
                <a:gd name="connsiteY0-358" fmla="*/ 2199099 h 2199099"/>
                <a:gd name="connsiteX1-359" fmla="*/ 1 w 206361"/>
                <a:gd name="connsiteY1-360" fmla="*/ 1247255 h 2199099"/>
                <a:gd name="connsiteX2-361" fmla="*/ 104397 w 206361"/>
                <a:gd name="connsiteY2-362" fmla="*/ 0 h 2199099"/>
                <a:gd name="connsiteX3-363" fmla="*/ 205125 w 206361"/>
                <a:gd name="connsiteY3-364" fmla="*/ 1079089 h 2199099"/>
                <a:gd name="connsiteX4-365" fmla="*/ 102093 w 206361"/>
                <a:gd name="connsiteY4-366" fmla="*/ 2199099 h 2199099"/>
                <a:gd name="connsiteX0-367" fmla="*/ 102093 w 206361"/>
                <a:gd name="connsiteY0-368" fmla="*/ 2199099 h 2199099"/>
                <a:gd name="connsiteX1-369" fmla="*/ 1 w 206361"/>
                <a:gd name="connsiteY1-370" fmla="*/ 1247255 h 2199099"/>
                <a:gd name="connsiteX2-371" fmla="*/ 104397 w 206361"/>
                <a:gd name="connsiteY2-372" fmla="*/ 0 h 2199099"/>
                <a:gd name="connsiteX3-373" fmla="*/ 205125 w 206361"/>
                <a:gd name="connsiteY3-374" fmla="*/ 1079089 h 2199099"/>
                <a:gd name="connsiteX4-375" fmla="*/ 102093 w 206361"/>
                <a:gd name="connsiteY4-376" fmla="*/ 2199099 h 2199099"/>
                <a:gd name="connsiteX0-377" fmla="*/ 102093 w 206361"/>
                <a:gd name="connsiteY0-378" fmla="*/ 2199099 h 2199099"/>
                <a:gd name="connsiteX1-379" fmla="*/ 1 w 206361"/>
                <a:gd name="connsiteY1-380" fmla="*/ 1247255 h 2199099"/>
                <a:gd name="connsiteX2-381" fmla="*/ 104397 w 206361"/>
                <a:gd name="connsiteY2-382" fmla="*/ 0 h 2199099"/>
                <a:gd name="connsiteX3-383" fmla="*/ 205125 w 206361"/>
                <a:gd name="connsiteY3-384" fmla="*/ 1079089 h 2199099"/>
                <a:gd name="connsiteX4-385" fmla="*/ 102093 w 206361"/>
                <a:gd name="connsiteY4-386" fmla="*/ 2199099 h 2199099"/>
                <a:gd name="connsiteX0-387" fmla="*/ 102093 w 206361"/>
                <a:gd name="connsiteY0-388" fmla="*/ 2199099 h 2199099"/>
                <a:gd name="connsiteX1-389" fmla="*/ 1 w 206361"/>
                <a:gd name="connsiteY1-390" fmla="*/ 1247255 h 2199099"/>
                <a:gd name="connsiteX2-391" fmla="*/ 104397 w 206361"/>
                <a:gd name="connsiteY2-392" fmla="*/ 0 h 2199099"/>
                <a:gd name="connsiteX3-393" fmla="*/ 205125 w 206361"/>
                <a:gd name="connsiteY3-394" fmla="*/ 1079089 h 2199099"/>
                <a:gd name="connsiteX4-395" fmla="*/ 102093 w 206361"/>
                <a:gd name="connsiteY4-396" fmla="*/ 2199099 h 2199099"/>
                <a:gd name="connsiteX0-397" fmla="*/ 102093 w 206361"/>
                <a:gd name="connsiteY0-398" fmla="*/ 2208485 h 2208485"/>
                <a:gd name="connsiteX1-399" fmla="*/ 1 w 206361"/>
                <a:gd name="connsiteY1-400" fmla="*/ 1247255 h 2208485"/>
                <a:gd name="connsiteX2-401" fmla="*/ 104397 w 206361"/>
                <a:gd name="connsiteY2-402" fmla="*/ 0 h 2208485"/>
                <a:gd name="connsiteX3-403" fmla="*/ 205125 w 206361"/>
                <a:gd name="connsiteY3-404" fmla="*/ 1079089 h 2208485"/>
                <a:gd name="connsiteX4-405" fmla="*/ 102093 w 206361"/>
                <a:gd name="connsiteY4-406" fmla="*/ 2208485 h 2208485"/>
                <a:gd name="connsiteX0-407" fmla="*/ 102093 w 206313"/>
                <a:gd name="connsiteY0-408" fmla="*/ 2208485 h 2208485"/>
                <a:gd name="connsiteX1-409" fmla="*/ 1 w 206313"/>
                <a:gd name="connsiteY1-410" fmla="*/ 1247255 h 2208485"/>
                <a:gd name="connsiteX2-411" fmla="*/ 104397 w 206313"/>
                <a:gd name="connsiteY2-412" fmla="*/ 0 h 2208485"/>
                <a:gd name="connsiteX3-413" fmla="*/ 205125 w 206313"/>
                <a:gd name="connsiteY3-414" fmla="*/ 1079089 h 2208485"/>
                <a:gd name="connsiteX4-415" fmla="*/ 102093 w 206313"/>
                <a:gd name="connsiteY4-41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313" h="2208485">
                  <a:moveTo>
                    <a:pt x="102093" y="2208485"/>
                  </a:moveTo>
                  <a:cubicBezTo>
                    <a:pt x="118854" y="2118023"/>
                    <a:pt x="-383" y="1615336"/>
                    <a:pt x="1" y="1247255"/>
                  </a:cubicBezTo>
                  <a:cubicBezTo>
                    <a:pt x="385" y="879174"/>
                    <a:pt x="69353" y="237819"/>
                    <a:pt x="104397" y="0"/>
                  </a:cubicBezTo>
                  <a:cubicBezTo>
                    <a:pt x="121768" y="338398"/>
                    <a:pt x="205125" y="546420"/>
                    <a:pt x="205125" y="1079089"/>
                  </a:cubicBezTo>
                  <a:cubicBezTo>
                    <a:pt x="220029" y="1490963"/>
                    <a:pt x="89614" y="2140168"/>
                    <a:pt x="102093" y="2208485"/>
                  </a:cubicBez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9" name="Rectangle: Rounded Corners 23"/>
            <p:cNvSpPr/>
            <p:nvPr/>
          </p:nvSpPr>
          <p:spPr>
            <a:xfrm>
              <a:off x="7477019" y="5010913"/>
              <a:ext cx="1133581" cy="856233"/>
            </a:xfrm>
            <a:prstGeom prst="roundRect">
              <a:avLst>
                <a:gd name="adj" fmla="val 50000"/>
              </a:avLst>
            </a:prstGeom>
            <a:solidFill>
              <a:schemeClr val="bg1">
                <a:lumMod val="65000"/>
              </a:schemeClr>
            </a:solid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0" name="Freeform: Shape 24"/>
            <p:cNvSpPr/>
            <p:nvPr/>
          </p:nvSpPr>
          <p:spPr>
            <a:xfrm>
              <a:off x="7954784" y="5043279"/>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1" name="Freeform: Shape 25"/>
            <p:cNvSpPr/>
            <p:nvPr/>
          </p:nvSpPr>
          <p:spPr>
            <a:xfrm>
              <a:off x="8318500" y="5098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2" name="Freeform: Shape 26"/>
            <p:cNvSpPr/>
            <p:nvPr/>
          </p:nvSpPr>
          <p:spPr>
            <a:xfrm>
              <a:off x="7631094" y="5091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6" name="千图PPT彼岸天：ID 8661124库_组合 27"/>
          <p:cNvGrpSpPr/>
          <p:nvPr>
            <p:custDataLst>
              <p:tags r:id="rId3"/>
            </p:custDataLst>
          </p:nvPr>
        </p:nvGrpSpPr>
        <p:grpSpPr>
          <a:xfrm>
            <a:off x="6738506" y="2742102"/>
            <a:ext cx="1208365" cy="1815558"/>
            <a:chOff x="6525490" y="1135117"/>
            <a:chExt cx="3193353" cy="4732029"/>
          </a:xfrm>
        </p:grpSpPr>
        <p:sp>
          <p:nvSpPr>
            <p:cNvPr id="31" name="Parallelogram 28"/>
            <p:cNvSpPr/>
            <p:nvPr/>
          </p:nvSpPr>
          <p:spPr>
            <a:xfrm flipH="1">
              <a:off x="7565355" y="4304425"/>
              <a:ext cx="372709" cy="728681"/>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Parallelogram 29"/>
            <p:cNvSpPr/>
            <p:nvPr/>
          </p:nvSpPr>
          <p:spPr>
            <a:xfrm rot="661894">
              <a:off x="8245743" y="4484082"/>
              <a:ext cx="332215" cy="632352"/>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Freeform: Shape 30"/>
            <p:cNvSpPr/>
            <p:nvPr/>
          </p:nvSpPr>
          <p:spPr>
            <a:xfrm>
              <a:off x="8160968" y="1135117"/>
              <a:ext cx="1557875"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chemeClr val="accent1">
                <a:lumMod val="60000"/>
                <a:lumOff val="40000"/>
                <a:alpha val="4392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Freeform: Shape 31"/>
            <p:cNvSpPr/>
            <p:nvPr/>
          </p:nvSpPr>
          <p:spPr>
            <a:xfrm flipH="1">
              <a:off x="6525490" y="1135117"/>
              <a:ext cx="1632134"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5" name="Freeform: Shape 32"/>
            <p:cNvSpPr/>
            <p:nvPr/>
          </p:nvSpPr>
          <p:spPr>
            <a:xfrm rot="10800000">
              <a:off x="840143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Freeform: Shape 33"/>
            <p:cNvSpPr/>
            <p:nvPr/>
          </p:nvSpPr>
          <p:spPr>
            <a:xfrm>
              <a:off x="708736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7" name="Freeform: Shape 34"/>
            <p:cNvSpPr/>
            <p:nvPr/>
          </p:nvSpPr>
          <p:spPr>
            <a:xfrm>
              <a:off x="7954889" y="1634154"/>
              <a:ext cx="363525" cy="2313432"/>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 name="connsiteX0-357" fmla="*/ 102093 w 206361"/>
                <a:gd name="connsiteY0-358" fmla="*/ 2199099 h 2199099"/>
                <a:gd name="connsiteX1-359" fmla="*/ 1 w 206361"/>
                <a:gd name="connsiteY1-360" fmla="*/ 1247255 h 2199099"/>
                <a:gd name="connsiteX2-361" fmla="*/ 104397 w 206361"/>
                <a:gd name="connsiteY2-362" fmla="*/ 0 h 2199099"/>
                <a:gd name="connsiteX3-363" fmla="*/ 205125 w 206361"/>
                <a:gd name="connsiteY3-364" fmla="*/ 1079089 h 2199099"/>
                <a:gd name="connsiteX4-365" fmla="*/ 102093 w 206361"/>
                <a:gd name="connsiteY4-366" fmla="*/ 2199099 h 2199099"/>
                <a:gd name="connsiteX0-367" fmla="*/ 102093 w 206361"/>
                <a:gd name="connsiteY0-368" fmla="*/ 2199099 h 2199099"/>
                <a:gd name="connsiteX1-369" fmla="*/ 1 w 206361"/>
                <a:gd name="connsiteY1-370" fmla="*/ 1247255 h 2199099"/>
                <a:gd name="connsiteX2-371" fmla="*/ 104397 w 206361"/>
                <a:gd name="connsiteY2-372" fmla="*/ 0 h 2199099"/>
                <a:gd name="connsiteX3-373" fmla="*/ 205125 w 206361"/>
                <a:gd name="connsiteY3-374" fmla="*/ 1079089 h 2199099"/>
                <a:gd name="connsiteX4-375" fmla="*/ 102093 w 206361"/>
                <a:gd name="connsiteY4-376" fmla="*/ 2199099 h 2199099"/>
                <a:gd name="connsiteX0-377" fmla="*/ 102093 w 206361"/>
                <a:gd name="connsiteY0-378" fmla="*/ 2199099 h 2199099"/>
                <a:gd name="connsiteX1-379" fmla="*/ 1 w 206361"/>
                <a:gd name="connsiteY1-380" fmla="*/ 1247255 h 2199099"/>
                <a:gd name="connsiteX2-381" fmla="*/ 104397 w 206361"/>
                <a:gd name="connsiteY2-382" fmla="*/ 0 h 2199099"/>
                <a:gd name="connsiteX3-383" fmla="*/ 205125 w 206361"/>
                <a:gd name="connsiteY3-384" fmla="*/ 1079089 h 2199099"/>
                <a:gd name="connsiteX4-385" fmla="*/ 102093 w 206361"/>
                <a:gd name="connsiteY4-386" fmla="*/ 2199099 h 2199099"/>
                <a:gd name="connsiteX0-387" fmla="*/ 102093 w 206361"/>
                <a:gd name="connsiteY0-388" fmla="*/ 2199099 h 2199099"/>
                <a:gd name="connsiteX1-389" fmla="*/ 1 w 206361"/>
                <a:gd name="connsiteY1-390" fmla="*/ 1247255 h 2199099"/>
                <a:gd name="connsiteX2-391" fmla="*/ 104397 w 206361"/>
                <a:gd name="connsiteY2-392" fmla="*/ 0 h 2199099"/>
                <a:gd name="connsiteX3-393" fmla="*/ 205125 w 206361"/>
                <a:gd name="connsiteY3-394" fmla="*/ 1079089 h 2199099"/>
                <a:gd name="connsiteX4-395" fmla="*/ 102093 w 206361"/>
                <a:gd name="connsiteY4-396" fmla="*/ 2199099 h 2199099"/>
                <a:gd name="connsiteX0-397" fmla="*/ 102093 w 206361"/>
                <a:gd name="connsiteY0-398" fmla="*/ 2208485 h 2208485"/>
                <a:gd name="connsiteX1-399" fmla="*/ 1 w 206361"/>
                <a:gd name="connsiteY1-400" fmla="*/ 1247255 h 2208485"/>
                <a:gd name="connsiteX2-401" fmla="*/ 104397 w 206361"/>
                <a:gd name="connsiteY2-402" fmla="*/ 0 h 2208485"/>
                <a:gd name="connsiteX3-403" fmla="*/ 205125 w 206361"/>
                <a:gd name="connsiteY3-404" fmla="*/ 1079089 h 2208485"/>
                <a:gd name="connsiteX4-405" fmla="*/ 102093 w 206361"/>
                <a:gd name="connsiteY4-406" fmla="*/ 2208485 h 2208485"/>
                <a:gd name="connsiteX0-407" fmla="*/ 102093 w 206313"/>
                <a:gd name="connsiteY0-408" fmla="*/ 2208485 h 2208485"/>
                <a:gd name="connsiteX1-409" fmla="*/ 1 w 206313"/>
                <a:gd name="connsiteY1-410" fmla="*/ 1247255 h 2208485"/>
                <a:gd name="connsiteX2-411" fmla="*/ 104397 w 206313"/>
                <a:gd name="connsiteY2-412" fmla="*/ 0 h 2208485"/>
                <a:gd name="connsiteX3-413" fmla="*/ 205125 w 206313"/>
                <a:gd name="connsiteY3-414" fmla="*/ 1079089 h 2208485"/>
                <a:gd name="connsiteX4-415" fmla="*/ 102093 w 206313"/>
                <a:gd name="connsiteY4-41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313" h="2208485">
                  <a:moveTo>
                    <a:pt x="102093" y="2208485"/>
                  </a:moveTo>
                  <a:cubicBezTo>
                    <a:pt x="118854" y="2118023"/>
                    <a:pt x="-383" y="1615336"/>
                    <a:pt x="1" y="1247255"/>
                  </a:cubicBezTo>
                  <a:cubicBezTo>
                    <a:pt x="385" y="879174"/>
                    <a:pt x="69353" y="237819"/>
                    <a:pt x="104397" y="0"/>
                  </a:cubicBezTo>
                  <a:cubicBezTo>
                    <a:pt x="121768" y="338398"/>
                    <a:pt x="205125" y="546420"/>
                    <a:pt x="205125" y="1079089"/>
                  </a:cubicBezTo>
                  <a:cubicBezTo>
                    <a:pt x="220029" y="1490963"/>
                    <a:pt x="89614" y="2140168"/>
                    <a:pt x="102093" y="2208485"/>
                  </a:cubicBezTo>
                  <a:close/>
                </a:path>
              </a:pathLst>
            </a:cu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Rectangle: Rounded Corners 35"/>
            <p:cNvSpPr/>
            <p:nvPr/>
          </p:nvSpPr>
          <p:spPr>
            <a:xfrm>
              <a:off x="7477019" y="5010913"/>
              <a:ext cx="1133581" cy="856233"/>
            </a:xfrm>
            <a:prstGeom prst="roundRect">
              <a:avLst>
                <a:gd name="adj" fmla="val 50000"/>
              </a:avLst>
            </a:prstGeom>
            <a:solidFill>
              <a:schemeClr val="bg1">
                <a:lumMod val="65000"/>
              </a:schemeClr>
            </a:solid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9" name="Freeform: Shape 36"/>
            <p:cNvSpPr/>
            <p:nvPr/>
          </p:nvSpPr>
          <p:spPr>
            <a:xfrm>
              <a:off x="7954784" y="5043279"/>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0" name="Freeform: Shape 37"/>
            <p:cNvSpPr/>
            <p:nvPr/>
          </p:nvSpPr>
          <p:spPr>
            <a:xfrm>
              <a:off x="8318500" y="5098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41" name="Freeform: Shape 38"/>
            <p:cNvSpPr/>
            <p:nvPr/>
          </p:nvSpPr>
          <p:spPr>
            <a:xfrm>
              <a:off x="7631094" y="5091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7" name="千图PPT彼岸天：ID 8661124库_组合 39"/>
          <p:cNvGrpSpPr/>
          <p:nvPr>
            <p:custDataLst>
              <p:tags r:id="rId4"/>
            </p:custDataLst>
          </p:nvPr>
        </p:nvGrpSpPr>
        <p:grpSpPr>
          <a:xfrm>
            <a:off x="9393013" y="3185119"/>
            <a:ext cx="913515" cy="1372542"/>
            <a:chOff x="6525490" y="1135117"/>
            <a:chExt cx="3193353" cy="4732029"/>
          </a:xfrm>
        </p:grpSpPr>
        <p:sp>
          <p:nvSpPr>
            <p:cNvPr id="20" name="Parallelogram 40"/>
            <p:cNvSpPr/>
            <p:nvPr/>
          </p:nvSpPr>
          <p:spPr>
            <a:xfrm flipH="1">
              <a:off x="7565355" y="4304425"/>
              <a:ext cx="372709" cy="728681"/>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Parallelogram 41"/>
            <p:cNvSpPr/>
            <p:nvPr/>
          </p:nvSpPr>
          <p:spPr>
            <a:xfrm rot="661894">
              <a:off x="8245743" y="4484082"/>
              <a:ext cx="332215" cy="632352"/>
            </a:xfrm>
            <a:prstGeom prst="parallelogram">
              <a:avLst>
                <a:gd name="adj" fmla="val 620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Freeform: Shape 42"/>
            <p:cNvSpPr/>
            <p:nvPr/>
          </p:nvSpPr>
          <p:spPr>
            <a:xfrm>
              <a:off x="8160968" y="1135117"/>
              <a:ext cx="1557875"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chemeClr val="accent4">
                <a:lumMod val="60000"/>
                <a:lumOff val="40000"/>
                <a:alpha val="4392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43"/>
            <p:cNvSpPr/>
            <p:nvPr/>
          </p:nvSpPr>
          <p:spPr>
            <a:xfrm flipH="1">
              <a:off x="6525490" y="1135117"/>
              <a:ext cx="1632134" cy="3386592"/>
            </a:xfrm>
            <a:custGeom>
              <a:avLst/>
              <a:gdLst>
                <a:gd name="connsiteX0" fmla="*/ 8401 w 1557875"/>
                <a:gd name="connsiteY0" fmla="*/ 0 h 3386592"/>
                <a:gd name="connsiteX1" fmla="*/ 829175 w 1557875"/>
                <a:gd name="connsiteY1" fmla="*/ 198264 h 3386592"/>
                <a:gd name="connsiteX2" fmla="*/ 1447547 w 1557875"/>
                <a:gd name="connsiteY2" fmla="*/ 894635 h 3386592"/>
                <a:gd name="connsiteX3" fmla="*/ 1530477 w 1557875"/>
                <a:gd name="connsiteY3" fmla="*/ 1870799 h 3386592"/>
                <a:gd name="connsiteX4" fmla="*/ 1138627 w 1557875"/>
                <a:gd name="connsiteY4" fmla="*/ 2912037 h 3386592"/>
                <a:gd name="connsiteX5" fmla="*/ 825568 w 1557875"/>
                <a:gd name="connsiteY5" fmla="*/ 3355102 h 3386592"/>
                <a:gd name="connsiteX6" fmla="*/ 26087 w 1557875"/>
                <a:gd name="connsiteY6" fmla="*/ 3386443 h 3386592"/>
                <a:gd name="connsiteX7" fmla="*/ 0 w 1557875"/>
                <a:gd name="connsiteY7" fmla="*/ 3386592 h 3386592"/>
                <a:gd name="connsiteX8" fmla="*/ 0 w 1557875"/>
                <a:gd name="connsiteY8" fmla="*/ 3066486 h 3386592"/>
                <a:gd name="connsiteX9" fmla="*/ 3744 w 1557875"/>
                <a:gd name="connsiteY9" fmla="*/ 3066465 h 3386592"/>
                <a:gd name="connsiteX10" fmla="*/ 652087 w 1557875"/>
                <a:gd name="connsiteY10" fmla="*/ 3041048 h 3386592"/>
                <a:gd name="connsiteX11" fmla="*/ 905963 w 1557875"/>
                <a:gd name="connsiteY11" fmla="*/ 2681744 h 3386592"/>
                <a:gd name="connsiteX12" fmla="*/ 1223736 w 1557875"/>
                <a:gd name="connsiteY12" fmla="*/ 1837349 h 3386592"/>
                <a:gd name="connsiteX13" fmla="*/ 1156483 w 1557875"/>
                <a:gd name="connsiteY13" fmla="*/ 1045725 h 3386592"/>
                <a:gd name="connsiteX14" fmla="*/ 655013 w 1557875"/>
                <a:gd name="connsiteY14" fmla="*/ 481001 h 3386592"/>
                <a:gd name="connsiteX15" fmla="*/ 176073 w 1557875"/>
                <a:gd name="connsiteY15" fmla="*/ 334072 h 3386592"/>
                <a:gd name="connsiteX16" fmla="*/ 0 w 1557875"/>
                <a:gd name="connsiteY16" fmla="*/ 321006 h 3386592"/>
                <a:gd name="connsiteX17" fmla="*/ 0 w 1557875"/>
                <a:gd name="connsiteY17" fmla="*/ 288 h 33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7875" h="3386592">
                  <a:moveTo>
                    <a:pt x="8401" y="0"/>
                  </a:moveTo>
                  <a:cubicBezTo>
                    <a:pt x="324225" y="3339"/>
                    <a:pt x="606618" y="89434"/>
                    <a:pt x="829175" y="198264"/>
                  </a:cubicBezTo>
                  <a:cubicBezTo>
                    <a:pt x="1118259" y="358189"/>
                    <a:pt x="1330663" y="615879"/>
                    <a:pt x="1447547" y="894635"/>
                  </a:cubicBezTo>
                  <a:cubicBezTo>
                    <a:pt x="1564431" y="1173392"/>
                    <a:pt x="1581963" y="1534567"/>
                    <a:pt x="1530477" y="1870799"/>
                  </a:cubicBezTo>
                  <a:cubicBezTo>
                    <a:pt x="1478991" y="2207032"/>
                    <a:pt x="1256112" y="2664653"/>
                    <a:pt x="1138627" y="2912037"/>
                  </a:cubicBezTo>
                  <a:cubicBezTo>
                    <a:pt x="1021141" y="3159420"/>
                    <a:pt x="1018619" y="3229288"/>
                    <a:pt x="825568" y="3355102"/>
                  </a:cubicBezTo>
                  <a:cubicBezTo>
                    <a:pt x="671404" y="3376617"/>
                    <a:pt x="330292" y="3383931"/>
                    <a:pt x="26087" y="3386443"/>
                  </a:cubicBezTo>
                  <a:lnTo>
                    <a:pt x="0" y="3386592"/>
                  </a:lnTo>
                  <a:lnTo>
                    <a:pt x="0" y="3066486"/>
                  </a:lnTo>
                  <a:lnTo>
                    <a:pt x="3744" y="3066465"/>
                  </a:lnTo>
                  <a:cubicBezTo>
                    <a:pt x="250440" y="3064428"/>
                    <a:pt x="527066" y="3058496"/>
                    <a:pt x="652087" y="3041048"/>
                  </a:cubicBezTo>
                  <a:cubicBezTo>
                    <a:pt x="808642" y="2939019"/>
                    <a:pt x="810688" y="2882360"/>
                    <a:pt x="905963" y="2681744"/>
                  </a:cubicBezTo>
                  <a:cubicBezTo>
                    <a:pt x="1001238" y="2481127"/>
                    <a:pt x="1181983" y="2110018"/>
                    <a:pt x="1223736" y="1837349"/>
                  </a:cubicBezTo>
                  <a:cubicBezTo>
                    <a:pt x="1265488" y="1564680"/>
                    <a:pt x="1251271" y="1271784"/>
                    <a:pt x="1156483" y="1045725"/>
                  </a:cubicBezTo>
                  <a:cubicBezTo>
                    <a:pt x="1061695" y="819668"/>
                    <a:pt x="889446" y="610692"/>
                    <a:pt x="655013" y="481001"/>
                  </a:cubicBezTo>
                  <a:cubicBezTo>
                    <a:pt x="519650" y="414809"/>
                    <a:pt x="356991" y="358988"/>
                    <a:pt x="176073" y="334072"/>
                  </a:cubicBezTo>
                  <a:lnTo>
                    <a:pt x="0" y="321006"/>
                  </a:lnTo>
                  <a:lnTo>
                    <a:pt x="0" y="288"/>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Freeform: Shape 44"/>
            <p:cNvSpPr/>
            <p:nvPr/>
          </p:nvSpPr>
          <p:spPr>
            <a:xfrm rot="10800000">
              <a:off x="840143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Freeform: Shape 45"/>
            <p:cNvSpPr/>
            <p:nvPr/>
          </p:nvSpPr>
          <p:spPr>
            <a:xfrm>
              <a:off x="7087360" y="1624321"/>
              <a:ext cx="779318" cy="2408184"/>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779318" h="2408184">
                  <a:moveTo>
                    <a:pt x="779318" y="2408184"/>
                  </a:moveTo>
                  <a:cubicBezTo>
                    <a:pt x="369695" y="2231539"/>
                    <a:pt x="0" y="1869094"/>
                    <a:pt x="0" y="1204092"/>
                  </a:cubicBezTo>
                  <a:cubicBezTo>
                    <a:pt x="0" y="539090"/>
                    <a:pt x="411258" y="145473"/>
                    <a:pt x="779318" y="0"/>
                  </a:cubicBezTo>
                  <a:cubicBezTo>
                    <a:pt x="478853" y="276460"/>
                    <a:pt x="246522" y="671422"/>
                    <a:pt x="246522" y="1204091"/>
                  </a:cubicBezTo>
                  <a:cubicBezTo>
                    <a:pt x="246522" y="1736760"/>
                    <a:pt x="458071" y="2214850"/>
                    <a:pt x="779318" y="2408182"/>
                  </a:cubicBezTo>
                  <a:lnTo>
                    <a:pt x="779318" y="2408184"/>
                  </a:ln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Freeform: Shape 46"/>
            <p:cNvSpPr/>
            <p:nvPr/>
          </p:nvSpPr>
          <p:spPr>
            <a:xfrm>
              <a:off x="7954889" y="1634154"/>
              <a:ext cx="363525" cy="2313432"/>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 name="connsiteX0-357" fmla="*/ 102093 w 206361"/>
                <a:gd name="connsiteY0-358" fmla="*/ 2199099 h 2199099"/>
                <a:gd name="connsiteX1-359" fmla="*/ 1 w 206361"/>
                <a:gd name="connsiteY1-360" fmla="*/ 1247255 h 2199099"/>
                <a:gd name="connsiteX2-361" fmla="*/ 104397 w 206361"/>
                <a:gd name="connsiteY2-362" fmla="*/ 0 h 2199099"/>
                <a:gd name="connsiteX3-363" fmla="*/ 205125 w 206361"/>
                <a:gd name="connsiteY3-364" fmla="*/ 1079089 h 2199099"/>
                <a:gd name="connsiteX4-365" fmla="*/ 102093 w 206361"/>
                <a:gd name="connsiteY4-366" fmla="*/ 2199099 h 2199099"/>
                <a:gd name="connsiteX0-367" fmla="*/ 102093 w 206361"/>
                <a:gd name="connsiteY0-368" fmla="*/ 2199099 h 2199099"/>
                <a:gd name="connsiteX1-369" fmla="*/ 1 w 206361"/>
                <a:gd name="connsiteY1-370" fmla="*/ 1247255 h 2199099"/>
                <a:gd name="connsiteX2-371" fmla="*/ 104397 w 206361"/>
                <a:gd name="connsiteY2-372" fmla="*/ 0 h 2199099"/>
                <a:gd name="connsiteX3-373" fmla="*/ 205125 w 206361"/>
                <a:gd name="connsiteY3-374" fmla="*/ 1079089 h 2199099"/>
                <a:gd name="connsiteX4-375" fmla="*/ 102093 w 206361"/>
                <a:gd name="connsiteY4-376" fmla="*/ 2199099 h 2199099"/>
                <a:gd name="connsiteX0-377" fmla="*/ 102093 w 206361"/>
                <a:gd name="connsiteY0-378" fmla="*/ 2199099 h 2199099"/>
                <a:gd name="connsiteX1-379" fmla="*/ 1 w 206361"/>
                <a:gd name="connsiteY1-380" fmla="*/ 1247255 h 2199099"/>
                <a:gd name="connsiteX2-381" fmla="*/ 104397 w 206361"/>
                <a:gd name="connsiteY2-382" fmla="*/ 0 h 2199099"/>
                <a:gd name="connsiteX3-383" fmla="*/ 205125 w 206361"/>
                <a:gd name="connsiteY3-384" fmla="*/ 1079089 h 2199099"/>
                <a:gd name="connsiteX4-385" fmla="*/ 102093 w 206361"/>
                <a:gd name="connsiteY4-386" fmla="*/ 2199099 h 2199099"/>
                <a:gd name="connsiteX0-387" fmla="*/ 102093 w 206361"/>
                <a:gd name="connsiteY0-388" fmla="*/ 2199099 h 2199099"/>
                <a:gd name="connsiteX1-389" fmla="*/ 1 w 206361"/>
                <a:gd name="connsiteY1-390" fmla="*/ 1247255 h 2199099"/>
                <a:gd name="connsiteX2-391" fmla="*/ 104397 w 206361"/>
                <a:gd name="connsiteY2-392" fmla="*/ 0 h 2199099"/>
                <a:gd name="connsiteX3-393" fmla="*/ 205125 w 206361"/>
                <a:gd name="connsiteY3-394" fmla="*/ 1079089 h 2199099"/>
                <a:gd name="connsiteX4-395" fmla="*/ 102093 w 206361"/>
                <a:gd name="connsiteY4-396" fmla="*/ 2199099 h 2199099"/>
                <a:gd name="connsiteX0-397" fmla="*/ 102093 w 206361"/>
                <a:gd name="connsiteY0-398" fmla="*/ 2208485 h 2208485"/>
                <a:gd name="connsiteX1-399" fmla="*/ 1 w 206361"/>
                <a:gd name="connsiteY1-400" fmla="*/ 1247255 h 2208485"/>
                <a:gd name="connsiteX2-401" fmla="*/ 104397 w 206361"/>
                <a:gd name="connsiteY2-402" fmla="*/ 0 h 2208485"/>
                <a:gd name="connsiteX3-403" fmla="*/ 205125 w 206361"/>
                <a:gd name="connsiteY3-404" fmla="*/ 1079089 h 2208485"/>
                <a:gd name="connsiteX4-405" fmla="*/ 102093 w 206361"/>
                <a:gd name="connsiteY4-406" fmla="*/ 2208485 h 2208485"/>
                <a:gd name="connsiteX0-407" fmla="*/ 102093 w 206313"/>
                <a:gd name="connsiteY0-408" fmla="*/ 2208485 h 2208485"/>
                <a:gd name="connsiteX1-409" fmla="*/ 1 w 206313"/>
                <a:gd name="connsiteY1-410" fmla="*/ 1247255 h 2208485"/>
                <a:gd name="connsiteX2-411" fmla="*/ 104397 w 206313"/>
                <a:gd name="connsiteY2-412" fmla="*/ 0 h 2208485"/>
                <a:gd name="connsiteX3-413" fmla="*/ 205125 w 206313"/>
                <a:gd name="connsiteY3-414" fmla="*/ 1079089 h 2208485"/>
                <a:gd name="connsiteX4-415" fmla="*/ 102093 w 206313"/>
                <a:gd name="connsiteY4-41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313" h="2208485">
                  <a:moveTo>
                    <a:pt x="102093" y="2208485"/>
                  </a:moveTo>
                  <a:cubicBezTo>
                    <a:pt x="118854" y="2118023"/>
                    <a:pt x="-383" y="1615336"/>
                    <a:pt x="1" y="1247255"/>
                  </a:cubicBezTo>
                  <a:cubicBezTo>
                    <a:pt x="385" y="879174"/>
                    <a:pt x="69353" y="237819"/>
                    <a:pt x="104397" y="0"/>
                  </a:cubicBezTo>
                  <a:cubicBezTo>
                    <a:pt x="121768" y="338398"/>
                    <a:pt x="205125" y="546420"/>
                    <a:pt x="205125" y="1079089"/>
                  </a:cubicBezTo>
                  <a:cubicBezTo>
                    <a:pt x="220029" y="1490963"/>
                    <a:pt x="89614" y="2140168"/>
                    <a:pt x="102093" y="2208485"/>
                  </a:cubicBezTo>
                  <a:close/>
                </a:path>
              </a:pathLst>
            </a:cu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ectangle: Rounded Corners 47"/>
            <p:cNvSpPr/>
            <p:nvPr/>
          </p:nvSpPr>
          <p:spPr>
            <a:xfrm>
              <a:off x="7477019" y="5010913"/>
              <a:ext cx="1133581" cy="856233"/>
            </a:xfrm>
            <a:prstGeom prst="roundRect">
              <a:avLst>
                <a:gd name="adj" fmla="val 50000"/>
              </a:avLst>
            </a:prstGeom>
            <a:solidFill>
              <a:schemeClr val="bg1">
                <a:lumMod val="65000"/>
              </a:schemeClr>
            </a:solid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8" name="Freeform: Shape 48"/>
            <p:cNvSpPr/>
            <p:nvPr/>
          </p:nvSpPr>
          <p:spPr>
            <a:xfrm>
              <a:off x="7954784" y="5043279"/>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Freeform: Shape 49"/>
            <p:cNvSpPr/>
            <p:nvPr/>
          </p:nvSpPr>
          <p:spPr>
            <a:xfrm>
              <a:off x="8318500" y="5098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Freeform: Shape 50"/>
            <p:cNvSpPr/>
            <p:nvPr/>
          </p:nvSpPr>
          <p:spPr>
            <a:xfrm>
              <a:off x="7631094" y="5091665"/>
              <a:ext cx="120616" cy="680729"/>
            </a:xfrm>
            <a:custGeom>
              <a:avLst/>
              <a:gdLst>
                <a:gd name="connsiteX0" fmla="*/ 779318 w 779318"/>
                <a:gd name="connsiteY0" fmla="*/ 2408183 h 2408183"/>
                <a:gd name="connsiteX1" fmla="*/ 0 w 779318"/>
                <a:gd name="connsiteY1" fmla="*/ 1204091 h 2408183"/>
                <a:gd name="connsiteX2" fmla="*/ 779318 w 779318"/>
                <a:gd name="connsiteY2" fmla="*/ -1 h 2408183"/>
                <a:gd name="connsiteX3" fmla="*/ 246522 w 779318"/>
                <a:gd name="connsiteY3" fmla="*/ 1204090 h 2408183"/>
                <a:gd name="connsiteX4" fmla="*/ 779318 w 779318"/>
                <a:gd name="connsiteY4" fmla="*/ 2408181 h 2408183"/>
                <a:gd name="connsiteX5" fmla="*/ 779318 w 779318"/>
                <a:gd name="connsiteY5" fmla="*/ 2408183 h 2408183"/>
                <a:gd name="connsiteX0-1" fmla="*/ 779318 w 779318"/>
                <a:gd name="connsiteY0-2" fmla="*/ 2408184 h 2408184"/>
                <a:gd name="connsiteX1-3" fmla="*/ 0 w 779318"/>
                <a:gd name="connsiteY1-4" fmla="*/ 1204092 h 2408184"/>
                <a:gd name="connsiteX2-5" fmla="*/ 779318 w 779318"/>
                <a:gd name="connsiteY2-6" fmla="*/ 0 h 2408184"/>
                <a:gd name="connsiteX3-7" fmla="*/ 246522 w 779318"/>
                <a:gd name="connsiteY3-8" fmla="*/ 1204091 h 2408184"/>
                <a:gd name="connsiteX4-9" fmla="*/ 779318 w 779318"/>
                <a:gd name="connsiteY4-10" fmla="*/ 2408182 h 2408184"/>
                <a:gd name="connsiteX5-11" fmla="*/ 779318 w 779318"/>
                <a:gd name="connsiteY5-12" fmla="*/ 2408184 h 2408184"/>
                <a:gd name="connsiteX0-13" fmla="*/ 779318 w 779318"/>
                <a:gd name="connsiteY0-14" fmla="*/ 2408184 h 2408184"/>
                <a:gd name="connsiteX1-15" fmla="*/ 0 w 779318"/>
                <a:gd name="connsiteY1-16" fmla="*/ 1204092 h 2408184"/>
                <a:gd name="connsiteX2-17" fmla="*/ 779318 w 779318"/>
                <a:gd name="connsiteY2-18" fmla="*/ 0 h 2408184"/>
                <a:gd name="connsiteX3-19" fmla="*/ 246522 w 779318"/>
                <a:gd name="connsiteY3-20" fmla="*/ 1204091 h 2408184"/>
                <a:gd name="connsiteX4-21" fmla="*/ 779318 w 779318"/>
                <a:gd name="connsiteY4-22" fmla="*/ 2408182 h 2408184"/>
                <a:gd name="connsiteX5-23" fmla="*/ 779318 w 779318"/>
                <a:gd name="connsiteY5-24" fmla="*/ 2408184 h 2408184"/>
                <a:gd name="connsiteX0-25" fmla="*/ 779318 w 779318"/>
                <a:gd name="connsiteY0-26" fmla="*/ 2408184 h 2408184"/>
                <a:gd name="connsiteX1-27" fmla="*/ 0 w 779318"/>
                <a:gd name="connsiteY1-28" fmla="*/ 1204092 h 2408184"/>
                <a:gd name="connsiteX2-29" fmla="*/ 779318 w 779318"/>
                <a:gd name="connsiteY2-30" fmla="*/ 0 h 2408184"/>
                <a:gd name="connsiteX3-31" fmla="*/ 246522 w 779318"/>
                <a:gd name="connsiteY3-32" fmla="*/ 1204091 h 2408184"/>
                <a:gd name="connsiteX4-33" fmla="*/ 779318 w 779318"/>
                <a:gd name="connsiteY4-34" fmla="*/ 2408182 h 2408184"/>
                <a:gd name="connsiteX5-35" fmla="*/ 779318 w 779318"/>
                <a:gd name="connsiteY5-36" fmla="*/ 2408184 h 2408184"/>
                <a:gd name="connsiteX0-37" fmla="*/ 779318 w 779318"/>
                <a:gd name="connsiteY0-38" fmla="*/ 2408184 h 2408184"/>
                <a:gd name="connsiteX1-39" fmla="*/ 0 w 779318"/>
                <a:gd name="connsiteY1-40" fmla="*/ 1204092 h 2408184"/>
                <a:gd name="connsiteX2-41" fmla="*/ 779318 w 779318"/>
                <a:gd name="connsiteY2-42" fmla="*/ 0 h 2408184"/>
                <a:gd name="connsiteX3-43" fmla="*/ 693643 w 779318"/>
                <a:gd name="connsiteY3-44" fmla="*/ 1309195 h 2408184"/>
                <a:gd name="connsiteX4-45" fmla="*/ 779318 w 779318"/>
                <a:gd name="connsiteY4-46" fmla="*/ 2408182 h 2408184"/>
                <a:gd name="connsiteX5-47" fmla="*/ 779318 w 779318"/>
                <a:gd name="connsiteY5-48" fmla="*/ 2408184 h 2408184"/>
                <a:gd name="connsiteX0-49" fmla="*/ 399289 w 399289"/>
                <a:gd name="connsiteY0-50" fmla="*/ 2408184 h 2408184"/>
                <a:gd name="connsiteX1-51" fmla="*/ 23 w 399289"/>
                <a:gd name="connsiteY1-52" fmla="*/ 1214602 h 2408184"/>
                <a:gd name="connsiteX2-53" fmla="*/ 399289 w 399289"/>
                <a:gd name="connsiteY2-54" fmla="*/ 0 h 2408184"/>
                <a:gd name="connsiteX3-55" fmla="*/ 313614 w 399289"/>
                <a:gd name="connsiteY3-56" fmla="*/ 1309195 h 2408184"/>
                <a:gd name="connsiteX4-57" fmla="*/ 399289 w 399289"/>
                <a:gd name="connsiteY4-58" fmla="*/ 2408182 h 2408184"/>
                <a:gd name="connsiteX5-59" fmla="*/ 399289 w 399289"/>
                <a:gd name="connsiteY5-60" fmla="*/ 2408184 h 2408184"/>
                <a:gd name="connsiteX0-61" fmla="*/ 440915 w 440915"/>
                <a:gd name="connsiteY0-62" fmla="*/ 2429204 h 2429204"/>
                <a:gd name="connsiteX1-63" fmla="*/ 41649 w 440915"/>
                <a:gd name="connsiteY1-64" fmla="*/ 1235622 h 2429204"/>
                <a:gd name="connsiteX2-65" fmla="*/ 262069 w 440915"/>
                <a:gd name="connsiteY2-66" fmla="*/ 0 h 2429204"/>
                <a:gd name="connsiteX3-67" fmla="*/ 355240 w 440915"/>
                <a:gd name="connsiteY3-68" fmla="*/ 1330215 h 2429204"/>
                <a:gd name="connsiteX4-69" fmla="*/ 440915 w 440915"/>
                <a:gd name="connsiteY4-70" fmla="*/ 2429202 h 2429204"/>
                <a:gd name="connsiteX5-71" fmla="*/ 440915 w 440915"/>
                <a:gd name="connsiteY5-72" fmla="*/ 2429204 h 2429204"/>
                <a:gd name="connsiteX0-73" fmla="*/ 489378 w 489378"/>
                <a:gd name="connsiteY0-74" fmla="*/ 2597369 h 2597369"/>
                <a:gd name="connsiteX1-75" fmla="*/ 90112 w 489378"/>
                <a:gd name="connsiteY1-76" fmla="*/ 1403787 h 2597369"/>
                <a:gd name="connsiteX2-77" fmla="*/ 221109 w 489378"/>
                <a:gd name="connsiteY2-78" fmla="*/ 0 h 2597369"/>
                <a:gd name="connsiteX3-79" fmla="*/ 403703 w 489378"/>
                <a:gd name="connsiteY3-80" fmla="*/ 1498380 h 2597369"/>
                <a:gd name="connsiteX4-81" fmla="*/ 489378 w 489378"/>
                <a:gd name="connsiteY4-82" fmla="*/ 2597367 h 2597369"/>
                <a:gd name="connsiteX5-83" fmla="*/ 489378 w 489378"/>
                <a:gd name="connsiteY5-84" fmla="*/ 2597369 h 2597369"/>
                <a:gd name="connsiteX0-85" fmla="*/ 489378 w 489378"/>
                <a:gd name="connsiteY0-86" fmla="*/ 2597369 h 2597369"/>
                <a:gd name="connsiteX1-87" fmla="*/ 90112 w 489378"/>
                <a:gd name="connsiteY1-88" fmla="*/ 1403787 h 2597369"/>
                <a:gd name="connsiteX2-89" fmla="*/ 221109 w 489378"/>
                <a:gd name="connsiteY2-90" fmla="*/ 0 h 2597369"/>
                <a:gd name="connsiteX3-91" fmla="*/ 403703 w 489378"/>
                <a:gd name="connsiteY3-92" fmla="*/ 1498380 h 2597369"/>
                <a:gd name="connsiteX4-93" fmla="*/ 489378 w 489378"/>
                <a:gd name="connsiteY4-94" fmla="*/ 2597367 h 2597369"/>
                <a:gd name="connsiteX5-95" fmla="*/ 489378 w 489378"/>
                <a:gd name="connsiteY5-96" fmla="*/ 2597369 h 2597369"/>
                <a:gd name="connsiteX0-97" fmla="*/ 440135 w 440135"/>
                <a:gd name="connsiteY0-98" fmla="*/ 2597369 h 2597369"/>
                <a:gd name="connsiteX1-99" fmla="*/ 40869 w 440135"/>
                <a:gd name="connsiteY1-100" fmla="*/ 1403787 h 2597369"/>
                <a:gd name="connsiteX2-101" fmla="*/ 171866 w 440135"/>
                <a:gd name="connsiteY2-102" fmla="*/ 0 h 2597369"/>
                <a:gd name="connsiteX3-103" fmla="*/ 354460 w 440135"/>
                <a:gd name="connsiteY3-104" fmla="*/ 1498380 h 2597369"/>
                <a:gd name="connsiteX4-105" fmla="*/ 440135 w 440135"/>
                <a:gd name="connsiteY4-106" fmla="*/ 2597367 h 2597369"/>
                <a:gd name="connsiteX5-107" fmla="*/ 440135 w 440135"/>
                <a:gd name="connsiteY5-108" fmla="*/ 2597369 h 2597369"/>
                <a:gd name="connsiteX0-109" fmla="*/ 412392 w 412392"/>
                <a:gd name="connsiteY0-110" fmla="*/ 2597369 h 2597369"/>
                <a:gd name="connsiteX1-111" fmla="*/ 13126 w 412392"/>
                <a:gd name="connsiteY1-112" fmla="*/ 1403787 h 2597369"/>
                <a:gd name="connsiteX2-113" fmla="*/ 144123 w 412392"/>
                <a:gd name="connsiteY2-114" fmla="*/ 0 h 2597369"/>
                <a:gd name="connsiteX3-115" fmla="*/ 326717 w 412392"/>
                <a:gd name="connsiteY3-116" fmla="*/ 1498380 h 2597369"/>
                <a:gd name="connsiteX4-117" fmla="*/ 412392 w 412392"/>
                <a:gd name="connsiteY4-118" fmla="*/ 2597367 h 2597369"/>
                <a:gd name="connsiteX5-119" fmla="*/ 412392 w 412392"/>
                <a:gd name="connsiteY5-120" fmla="*/ 2597369 h 2597369"/>
                <a:gd name="connsiteX0-121" fmla="*/ 388612 w 410967"/>
                <a:gd name="connsiteY0-122" fmla="*/ 2744513 h 2744513"/>
                <a:gd name="connsiteX1-123" fmla="*/ 11701 w 410967"/>
                <a:gd name="connsiteY1-124" fmla="*/ 1403787 h 2744513"/>
                <a:gd name="connsiteX2-125" fmla="*/ 142698 w 410967"/>
                <a:gd name="connsiteY2-126" fmla="*/ 0 h 2744513"/>
                <a:gd name="connsiteX3-127" fmla="*/ 325292 w 410967"/>
                <a:gd name="connsiteY3-128" fmla="*/ 1498380 h 2744513"/>
                <a:gd name="connsiteX4-129" fmla="*/ 410967 w 410967"/>
                <a:gd name="connsiteY4-130" fmla="*/ 2597367 h 2744513"/>
                <a:gd name="connsiteX5-131" fmla="*/ 388612 w 410967"/>
                <a:gd name="connsiteY5-132" fmla="*/ 2744513 h 2744513"/>
                <a:gd name="connsiteX0-133" fmla="*/ 388612 w 410967"/>
                <a:gd name="connsiteY0-134" fmla="*/ 2744513 h 2744513"/>
                <a:gd name="connsiteX1-135" fmla="*/ 11701 w 410967"/>
                <a:gd name="connsiteY1-136" fmla="*/ 1403787 h 2744513"/>
                <a:gd name="connsiteX2-137" fmla="*/ 142698 w 410967"/>
                <a:gd name="connsiteY2-138" fmla="*/ 0 h 2744513"/>
                <a:gd name="connsiteX3-139" fmla="*/ 325292 w 410967"/>
                <a:gd name="connsiteY3-140" fmla="*/ 1498380 h 2744513"/>
                <a:gd name="connsiteX4-141" fmla="*/ 410967 w 410967"/>
                <a:gd name="connsiteY4-142" fmla="*/ 2597367 h 2744513"/>
                <a:gd name="connsiteX5-143" fmla="*/ 388612 w 410967"/>
                <a:gd name="connsiteY5-144" fmla="*/ 2744513 h 2744513"/>
                <a:gd name="connsiteX0-145" fmla="*/ 228631 w 407477"/>
                <a:gd name="connsiteY0-146" fmla="*/ 2471244 h 2597367"/>
                <a:gd name="connsiteX1-147" fmla="*/ 8211 w 407477"/>
                <a:gd name="connsiteY1-148" fmla="*/ 1403787 h 2597367"/>
                <a:gd name="connsiteX2-149" fmla="*/ 139208 w 407477"/>
                <a:gd name="connsiteY2-150" fmla="*/ 0 h 2597367"/>
                <a:gd name="connsiteX3-151" fmla="*/ 321802 w 407477"/>
                <a:gd name="connsiteY3-152" fmla="*/ 1498380 h 2597367"/>
                <a:gd name="connsiteX4-153" fmla="*/ 407477 w 407477"/>
                <a:gd name="connsiteY4-154" fmla="*/ 2597367 h 2597367"/>
                <a:gd name="connsiteX5-155" fmla="*/ 228631 w 407477"/>
                <a:gd name="connsiteY5-156" fmla="*/ 2471244 h 2597367"/>
                <a:gd name="connsiteX0-157" fmla="*/ 223164 w 318785"/>
                <a:gd name="connsiteY0-158" fmla="*/ 2471244 h 2471560"/>
                <a:gd name="connsiteX1-159" fmla="*/ 2744 w 318785"/>
                <a:gd name="connsiteY1-160" fmla="*/ 1403787 h 2471560"/>
                <a:gd name="connsiteX2-161" fmla="*/ 133741 w 318785"/>
                <a:gd name="connsiteY2-162" fmla="*/ 0 h 2471560"/>
                <a:gd name="connsiteX3-163" fmla="*/ 316335 w 318785"/>
                <a:gd name="connsiteY3-164" fmla="*/ 1498380 h 2471560"/>
                <a:gd name="connsiteX4-165" fmla="*/ 223164 w 318785"/>
                <a:gd name="connsiteY4-166" fmla="*/ 2471244 h 2471560"/>
                <a:gd name="connsiteX0-167" fmla="*/ 220502 w 316123"/>
                <a:gd name="connsiteY0-168" fmla="*/ 2523795 h 2524111"/>
                <a:gd name="connsiteX1-169" fmla="*/ 82 w 316123"/>
                <a:gd name="connsiteY1-170" fmla="*/ 1456338 h 2524111"/>
                <a:gd name="connsiteX2-171" fmla="*/ 200104 w 316123"/>
                <a:gd name="connsiteY2-172" fmla="*/ 0 h 2524111"/>
                <a:gd name="connsiteX3-173" fmla="*/ 313673 w 316123"/>
                <a:gd name="connsiteY3-174" fmla="*/ 1550931 h 2524111"/>
                <a:gd name="connsiteX4-175" fmla="*/ 220502 w 316123"/>
                <a:gd name="connsiteY4-176" fmla="*/ 2523795 h 2524111"/>
                <a:gd name="connsiteX0-177" fmla="*/ 220502 w 316123"/>
                <a:gd name="connsiteY0-178" fmla="*/ 2523795 h 2524111"/>
                <a:gd name="connsiteX1-179" fmla="*/ 82 w 316123"/>
                <a:gd name="connsiteY1-180" fmla="*/ 1456338 h 2524111"/>
                <a:gd name="connsiteX2-181" fmla="*/ 200104 w 316123"/>
                <a:gd name="connsiteY2-182" fmla="*/ 0 h 2524111"/>
                <a:gd name="connsiteX3-183" fmla="*/ 313673 w 316123"/>
                <a:gd name="connsiteY3-184" fmla="*/ 1550931 h 2524111"/>
                <a:gd name="connsiteX4-185" fmla="*/ 220502 w 316123"/>
                <a:gd name="connsiteY4-186" fmla="*/ 2523795 h 2524111"/>
                <a:gd name="connsiteX0-187" fmla="*/ 161437 w 257058"/>
                <a:gd name="connsiteY0-188" fmla="*/ 2523795 h 2524111"/>
                <a:gd name="connsiteX1-189" fmla="*/ 181 w 257058"/>
                <a:gd name="connsiteY1-190" fmla="*/ 1445828 h 2524111"/>
                <a:gd name="connsiteX2-191" fmla="*/ 141039 w 257058"/>
                <a:gd name="connsiteY2-192" fmla="*/ 0 h 2524111"/>
                <a:gd name="connsiteX3-193" fmla="*/ 254608 w 257058"/>
                <a:gd name="connsiteY3-194" fmla="*/ 1550931 h 2524111"/>
                <a:gd name="connsiteX4-195" fmla="*/ 161437 w 257058"/>
                <a:gd name="connsiteY4-196" fmla="*/ 2523795 h 2524111"/>
                <a:gd name="connsiteX0-197" fmla="*/ 112207 w 256113"/>
                <a:gd name="connsiteY0-198" fmla="*/ 2513285 h 2513607"/>
                <a:gd name="connsiteX1-199" fmla="*/ 254 w 256113"/>
                <a:gd name="connsiteY1-200" fmla="*/ 1445828 h 2513607"/>
                <a:gd name="connsiteX2-201" fmla="*/ 141112 w 256113"/>
                <a:gd name="connsiteY2-202" fmla="*/ 0 h 2513607"/>
                <a:gd name="connsiteX3-203" fmla="*/ 254681 w 256113"/>
                <a:gd name="connsiteY3-204" fmla="*/ 1550931 h 2513607"/>
                <a:gd name="connsiteX4-205" fmla="*/ 112207 w 256113"/>
                <a:gd name="connsiteY4-206" fmla="*/ 2513285 h 2513607"/>
                <a:gd name="connsiteX0-207" fmla="*/ 112207 w 209853"/>
                <a:gd name="connsiteY0-208" fmla="*/ 2513285 h 2513503"/>
                <a:gd name="connsiteX1-209" fmla="*/ 254 w 209853"/>
                <a:gd name="connsiteY1-210" fmla="*/ 1445828 h 2513503"/>
                <a:gd name="connsiteX2-211" fmla="*/ 141112 w 209853"/>
                <a:gd name="connsiteY2-212" fmla="*/ 0 h 2513503"/>
                <a:gd name="connsiteX3-213" fmla="*/ 205378 w 209853"/>
                <a:gd name="connsiteY3-214" fmla="*/ 1277662 h 2513503"/>
                <a:gd name="connsiteX4-215" fmla="*/ 112207 w 209853"/>
                <a:gd name="connsiteY4-216" fmla="*/ 2513285 h 2513503"/>
                <a:gd name="connsiteX0-217" fmla="*/ 112236 w 207857"/>
                <a:gd name="connsiteY0-218" fmla="*/ 2502774 h 2502992"/>
                <a:gd name="connsiteX1-219" fmla="*/ 283 w 207857"/>
                <a:gd name="connsiteY1-220" fmla="*/ 1435317 h 2502992"/>
                <a:gd name="connsiteX2-221" fmla="*/ 101699 w 207857"/>
                <a:gd name="connsiteY2-222" fmla="*/ 0 h 2502992"/>
                <a:gd name="connsiteX3-223" fmla="*/ 205407 w 207857"/>
                <a:gd name="connsiteY3-224" fmla="*/ 1267151 h 2502992"/>
                <a:gd name="connsiteX4-225" fmla="*/ 112236 w 207857"/>
                <a:gd name="connsiteY4-226" fmla="*/ 2502774 h 2502992"/>
                <a:gd name="connsiteX0-227" fmla="*/ 118518 w 214139"/>
                <a:gd name="connsiteY0-228" fmla="*/ 3206967 h 3207185"/>
                <a:gd name="connsiteX1-229" fmla="*/ 6565 w 214139"/>
                <a:gd name="connsiteY1-230" fmla="*/ 2139510 h 3207185"/>
                <a:gd name="connsiteX2-231" fmla="*/ 78399 w 214139"/>
                <a:gd name="connsiteY2-232" fmla="*/ 0 h 3207185"/>
                <a:gd name="connsiteX3-233" fmla="*/ 211689 w 214139"/>
                <a:gd name="connsiteY3-234" fmla="*/ 1971344 h 3207185"/>
                <a:gd name="connsiteX4-235" fmla="*/ 118518 w 214139"/>
                <a:gd name="connsiteY4-236" fmla="*/ 3206967 h 3207185"/>
                <a:gd name="connsiteX0-237" fmla="*/ 118518 w 214139"/>
                <a:gd name="connsiteY0-238" fmla="*/ 3206967 h 3207185"/>
                <a:gd name="connsiteX1-239" fmla="*/ 6565 w 214139"/>
                <a:gd name="connsiteY1-240" fmla="*/ 2139510 h 3207185"/>
                <a:gd name="connsiteX2-241" fmla="*/ 78399 w 214139"/>
                <a:gd name="connsiteY2-242" fmla="*/ 0 h 3207185"/>
                <a:gd name="connsiteX3-243" fmla="*/ 211689 w 214139"/>
                <a:gd name="connsiteY3-244" fmla="*/ 1971344 h 3207185"/>
                <a:gd name="connsiteX4-245" fmla="*/ 118518 w 214139"/>
                <a:gd name="connsiteY4-246" fmla="*/ 3206967 h 3207185"/>
                <a:gd name="connsiteX0-247" fmla="*/ 112724 w 208345"/>
                <a:gd name="connsiteY0-248" fmla="*/ 3206967 h 3207185"/>
                <a:gd name="connsiteX1-249" fmla="*/ 771 w 208345"/>
                <a:gd name="connsiteY1-250" fmla="*/ 2139510 h 3207185"/>
                <a:gd name="connsiteX2-251" fmla="*/ 72605 w 208345"/>
                <a:gd name="connsiteY2-252" fmla="*/ 0 h 3207185"/>
                <a:gd name="connsiteX3-253" fmla="*/ 205895 w 208345"/>
                <a:gd name="connsiteY3-254" fmla="*/ 1971344 h 3207185"/>
                <a:gd name="connsiteX4-255" fmla="*/ 112724 w 208345"/>
                <a:gd name="connsiteY4-256" fmla="*/ 3206967 h 3207185"/>
                <a:gd name="connsiteX0-257" fmla="*/ 112333 w 207954"/>
                <a:gd name="connsiteY0-258" fmla="*/ 2555326 h 2555544"/>
                <a:gd name="connsiteX1-259" fmla="*/ 380 w 207954"/>
                <a:gd name="connsiteY1-260" fmla="*/ 1487869 h 2555544"/>
                <a:gd name="connsiteX2-261" fmla="*/ 82074 w 207954"/>
                <a:gd name="connsiteY2-262" fmla="*/ 0 h 2555544"/>
                <a:gd name="connsiteX3-263" fmla="*/ 205504 w 207954"/>
                <a:gd name="connsiteY3-264" fmla="*/ 1319703 h 2555544"/>
                <a:gd name="connsiteX4-265" fmla="*/ 112333 w 207954"/>
                <a:gd name="connsiteY4-266" fmla="*/ 2555326 h 2555544"/>
                <a:gd name="connsiteX0-267" fmla="*/ 113360 w 208981"/>
                <a:gd name="connsiteY0-268" fmla="*/ 2250526 h 2250744"/>
                <a:gd name="connsiteX1-269" fmla="*/ 1407 w 208981"/>
                <a:gd name="connsiteY1-270" fmla="*/ 1183069 h 2250744"/>
                <a:gd name="connsiteX2-271" fmla="*/ 63380 w 208981"/>
                <a:gd name="connsiteY2-272" fmla="*/ 0 h 2250744"/>
                <a:gd name="connsiteX3-273" fmla="*/ 206531 w 208981"/>
                <a:gd name="connsiteY3-274" fmla="*/ 1014903 h 2250744"/>
                <a:gd name="connsiteX4-275" fmla="*/ 113360 w 208981"/>
                <a:gd name="connsiteY4-276" fmla="*/ 2250526 h 2250744"/>
                <a:gd name="connsiteX0-277" fmla="*/ 117785 w 294603"/>
                <a:gd name="connsiteY0-278" fmla="*/ 2271546 h 2271764"/>
                <a:gd name="connsiteX1-279" fmla="*/ 5832 w 294603"/>
                <a:gd name="connsiteY1-280" fmla="*/ 1204089 h 2271764"/>
                <a:gd name="connsiteX2-281" fmla="*/ 294602 w 294603"/>
                <a:gd name="connsiteY2-282" fmla="*/ 0 h 2271764"/>
                <a:gd name="connsiteX3-283" fmla="*/ 210956 w 294603"/>
                <a:gd name="connsiteY3-284" fmla="*/ 1035923 h 2271764"/>
                <a:gd name="connsiteX4-285" fmla="*/ 117785 w 294603"/>
                <a:gd name="connsiteY4-286" fmla="*/ 2271546 h 2271764"/>
                <a:gd name="connsiteX0-287" fmla="*/ 112877 w 208498"/>
                <a:gd name="connsiteY0-288" fmla="*/ 2303077 h 2303295"/>
                <a:gd name="connsiteX1-289" fmla="*/ 924 w 208498"/>
                <a:gd name="connsiteY1-290" fmla="*/ 1235620 h 2303295"/>
                <a:gd name="connsiteX2-291" fmla="*/ 171365 w 208498"/>
                <a:gd name="connsiteY2-292" fmla="*/ 0 h 2303295"/>
                <a:gd name="connsiteX3-293" fmla="*/ 206048 w 208498"/>
                <a:gd name="connsiteY3-294" fmla="*/ 1067454 h 2303295"/>
                <a:gd name="connsiteX4-295" fmla="*/ 112877 w 208498"/>
                <a:gd name="connsiteY4-296" fmla="*/ 2303077 h 2303295"/>
                <a:gd name="connsiteX0-297" fmla="*/ 111982 w 207603"/>
                <a:gd name="connsiteY0-298" fmla="*/ 2324098 h 2324316"/>
                <a:gd name="connsiteX1-299" fmla="*/ 29 w 207603"/>
                <a:gd name="connsiteY1-300" fmla="*/ 1256641 h 2324316"/>
                <a:gd name="connsiteX2-301" fmla="*/ 121166 w 207603"/>
                <a:gd name="connsiteY2-302" fmla="*/ 0 h 2324316"/>
                <a:gd name="connsiteX3-303" fmla="*/ 205153 w 207603"/>
                <a:gd name="connsiteY3-304" fmla="*/ 1088475 h 2324316"/>
                <a:gd name="connsiteX4-305" fmla="*/ 111982 w 207603"/>
                <a:gd name="connsiteY4-306" fmla="*/ 2324098 h 2324316"/>
                <a:gd name="connsiteX0-307" fmla="*/ 111982 w 207603"/>
                <a:gd name="connsiteY0-308" fmla="*/ 2197974 h 2198230"/>
                <a:gd name="connsiteX1-309" fmla="*/ 29 w 207603"/>
                <a:gd name="connsiteY1-310" fmla="*/ 1256641 h 2198230"/>
                <a:gd name="connsiteX2-311" fmla="*/ 121166 w 207603"/>
                <a:gd name="connsiteY2-312" fmla="*/ 0 h 2198230"/>
                <a:gd name="connsiteX3-313" fmla="*/ 205153 w 207603"/>
                <a:gd name="connsiteY3-314" fmla="*/ 1088475 h 2198230"/>
                <a:gd name="connsiteX4-315" fmla="*/ 111982 w 207603"/>
                <a:gd name="connsiteY4-316" fmla="*/ 2197974 h 2198230"/>
                <a:gd name="connsiteX0-317" fmla="*/ 111982 w 206487"/>
                <a:gd name="connsiteY0-318" fmla="*/ 2197974 h 2197974"/>
                <a:gd name="connsiteX1-319" fmla="*/ 29 w 206487"/>
                <a:gd name="connsiteY1-320" fmla="*/ 1256641 h 2197974"/>
                <a:gd name="connsiteX2-321" fmla="*/ 121166 w 206487"/>
                <a:gd name="connsiteY2-322" fmla="*/ 0 h 2197974"/>
                <a:gd name="connsiteX3-323" fmla="*/ 205153 w 206487"/>
                <a:gd name="connsiteY3-324" fmla="*/ 1088475 h 2197974"/>
                <a:gd name="connsiteX4-325" fmla="*/ 111982 w 206487"/>
                <a:gd name="connsiteY4-326" fmla="*/ 2197974 h 2197974"/>
                <a:gd name="connsiteX0-327" fmla="*/ 283728 w 283728"/>
                <a:gd name="connsiteY0-328" fmla="*/ 2124402 h 2124402"/>
                <a:gd name="connsiteX1-329" fmla="*/ 4142 w 283728"/>
                <a:gd name="connsiteY1-330" fmla="*/ 1256641 h 2124402"/>
                <a:gd name="connsiteX2-331" fmla="*/ 125279 w 283728"/>
                <a:gd name="connsiteY2-332" fmla="*/ 0 h 2124402"/>
                <a:gd name="connsiteX3-333" fmla="*/ 209266 w 283728"/>
                <a:gd name="connsiteY3-334" fmla="*/ 1088475 h 2124402"/>
                <a:gd name="connsiteX4-335" fmla="*/ 283728 w 283728"/>
                <a:gd name="connsiteY4-336" fmla="*/ 2124402 h 2124402"/>
                <a:gd name="connsiteX0-337" fmla="*/ 283728 w 284476"/>
                <a:gd name="connsiteY0-338" fmla="*/ 2124402 h 2124402"/>
                <a:gd name="connsiteX1-339" fmla="*/ 4142 w 284476"/>
                <a:gd name="connsiteY1-340" fmla="*/ 1256641 h 2124402"/>
                <a:gd name="connsiteX2-341" fmla="*/ 125279 w 284476"/>
                <a:gd name="connsiteY2-342" fmla="*/ 0 h 2124402"/>
                <a:gd name="connsiteX3-343" fmla="*/ 209266 w 284476"/>
                <a:gd name="connsiteY3-344" fmla="*/ 1088475 h 2124402"/>
                <a:gd name="connsiteX4-345" fmla="*/ 283728 w 284476"/>
                <a:gd name="connsiteY4-346" fmla="*/ 2124402 h 2124402"/>
                <a:gd name="connsiteX0-347" fmla="*/ 102153 w 206421"/>
                <a:gd name="connsiteY0-348" fmla="*/ 2208485 h 2208485"/>
                <a:gd name="connsiteX1-349" fmla="*/ 61 w 206421"/>
                <a:gd name="connsiteY1-350" fmla="*/ 1256641 h 2208485"/>
                <a:gd name="connsiteX2-351" fmla="*/ 121198 w 206421"/>
                <a:gd name="connsiteY2-352" fmla="*/ 0 h 2208485"/>
                <a:gd name="connsiteX3-353" fmla="*/ 205185 w 206421"/>
                <a:gd name="connsiteY3-354" fmla="*/ 1088475 h 2208485"/>
                <a:gd name="connsiteX4-355" fmla="*/ 102153 w 206421"/>
                <a:gd name="connsiteY4-356" fmla="*/ 2208485 h 220848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06421" h="2208485">
                  <a:moveTo>
                    <a:pt x="102153" y="2208485"/>
                  </a:moveTo>
                  <a:cubicBezTo>
                    <a:pt x="118914" y="2108637"/>
                    <a:pt x="-3113" y="1624722"/>
                    <a:pt x="61" y="1256641"/>
                  </a:cubicBezTo>
                  <a:cubicBezTo>
                    <a:pt x="3235" y="888560"/>
                    <a:pt x="80574" y="219046"/>
                    <a:pt x="121198" y="0"/>
                  </a:cubicBezTo>
                  <a:cubicBezTo>
                    <a:pt x="77188" y="329012"/>
                    <a:pt x="205185" y="555806"/>
                    <a:pt x="205185" y="1088475"/>
                  </a:cubicBezTo>
                  <a:cubicBezTo>
                    <a:pt x="220089" y="1500349"/>
                    <a:pt x="95254" y="2140168"/>
                    <a:pt x="102153" y="2208485"/>
                  </a:cubicBez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4" name="išľíďè"/>
          <p:cNvSpPr/>
          <p:nvPr/>
        </p:nvSpPr>
        <p:spPr bwMode="auto">
          <a:xfrm>
            <a:off x="628809" y="5308542"/>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65" name="iSlíďè"/>
          <p:cNvSpPr txBox="1"/>
          <p:nvPr/>
        </p:nvSpPr>
        <p:spPr bwMode="auto">
          <a:xfrm>
            <a:off x="1069900" y="4974170"/>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66" name="išľíďè"/>
          <p:cNvSpPr/>
          <p:nvPr/>
        </p:nvSpPr>
        <p:spPr bwMode="auto">
          <a:xfrm>
            <a:off x="3546583" y="531398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67" name="iSlíďè"/>
          <p:cNvSpPr txBox="1"/>
          <p:nvPr/>
        </p:nvSpPr>
        <p:spPr bwMode="auto">
          <a:xfrm>
            <a:off x="3987674" y="497961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68" name="išľíďè"/>
          <p:cNvSpPr/>
          <p:nvPr/>
        </p:nvSpPr>
        <p:spPr bwMode="auto">
          <a:xfrm>
            <a:off x="6464357" y="530850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69" name="iSlíďè"/>
          <p:cNvSpPr txBox="1"/>
          <p:nvPr/>
        </p:nvSpPr>
        <p:spPr bwMode="auto">
          <a:xfrm>
            <a:off x="6905448" y="497413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70" name="išľíďè"/>
          <p:cNvSpPr/>
          <p:nvPr/>
        </p:nvSpPr>
        <p:spPr bwMode="auto">
          <a:xfrm>
            <a:off x="9248402" y="5308508"/>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71" name="iSlíďè"/>
          <p:cNvSpPr txBox="1"/>
          <p:nvPr/>
        </p:nvSpPr>
        <p:spPr bwMode="auto">
          <a:xfrm>
            <a:off x="9689493" y="497413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72"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策划方案</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1000"/>
                                        <p:tgtEl>
                                          <p:spTgt spid="7"/>
                                        </p:tgtEl>
                                      </p:cBhvr>
                                    </p:animEffect>
                                    <p:anim calcmode="lin" valueType="num">
                                      <p:cBhvr>
                                        <p:cTn id="26" dur="1000" fill="hold"/>
                                        <p:tgtEl>
                                          <p:spTgt spid="7"/>
                                        </p:tgtEl>
                                        <p:attrNameLst>
                                          <p:attrName>ppt_x</p:attrName>
                                        </p:attrNameLst>
                                      </p:cBhvr>
                                      <p:tavLst>
                                        <p:tav tm="0">
                                          <p:val>
                                            <p:strVal val="#ppt_x"/>
                                          </p:val>
                                        </p:tav>
                                        <p:tav tm="100000">
                                          <p:val>
                                            <p:strVal val="#ppt_x"/>
                                          </p:val>
                                        </p:tav>
                                      </p:tavLst>
                                    </p:anim>
                                    <p:anim calcmode="lin" valueType="num">
                                      <p:cBhvr>
                                        <p:cTn id="2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wipe(down)">
                                      <p:cBhvr>
                                        <p:cTn id="32" dur="500"/>
                                        <p:tgtEl>
                                          <p:spTgt spid="6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wipe(down)">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down)">
                                      <p:cBhvr>
                                        <p:cTn id="42" dur="500"/>
                                        <p:tgtEl>
                                          <p:spTgt spid="67"/>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wipe(down)">
                                      <p:cBhvr>
                                        <p:cTn id="47" dur="500"/>
                                        <p:tgtEl>
                                          <p:spTgt spid="6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69"/>
                                        </p:tgtEl>
                                        <p:attrNameLst>
                                          <p:attrName>style.visibility</p:attrName>
                                        </p:attrNameLst>
                                      </p:cBhvr>
                                      <p:to>
                                        <p:strVal val="visible"/>
                                      </p:to>
                                    </p:set>
                                    <p:animEffect transition="in" filter="wipe(down)">
                                      <p:cBhvr>
                                        <p:cTn id="52" dur="500"/>
                                        <p:tgtEl>
                                          <p:spTgt spid="69"/>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down)">
                                      <p:cBhvr>
                                        <p:cTn id="57" dur="500"/>
                                        <p:tgtEl>
                                          <p:spTgt spid="68"/>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71"/>
                                        </p:tgtEl>
                                        <p:attrNameLst>
                                          <p:attrName>style.visibility</p:attrName>
                                        </p:attrNameLst>
                                      </p:cBhvr>
                                      <p:to>
                                        <p:strVal val="visible"/>
                                      </p:to>
                                    </p:set>
                                    <p:animEffect transition="in" filter="wipe(down)">
                                      <p:cBhvr>
                                        <p:cTn id="62" dur="500"/>
                                        <p:tgtEl>
                                          <p:spTgt spid="71"/>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70"/>
                                        </p:tgtEl>
                                        <p:attrNameLst>
                                          <p:attrName>style.visibility</p:attrName>
                                        </p:attrNameLst>
                                      </p:cBhvr>
                                      <p:to>
                                        <p:strVal val="visible"/>
                                      </p:to>
                                    </p:set>
                                    <p:animEffect transition="in" filter="wipe(down)">
                                      <p:cBhvr>
                                        <p:cTn id="6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604760" y="2820943"/>
            <a:ext cx="3844925" cy="1195705"/>
          </a:xfrm>
          <a:prstGeom prst="rect">
            <a:avLst/>
          </a:prstGeom>
        </p:spPr>
        <p:txBody>
          <a:bodyPr wrap="square" lIns="156277" tIns="78139" rIns="156277" bIns="78139">
            <a:normAutofit/>
          </a:bodyPr>
          <a:lstStyle/>
          <a:p>
            <a:pPr>
              <a:lnSpc>
                <a:spcPct val="120000"/>
              </a:lnSpc>
            </a:pPr>
            <a:r>
              <a:rPr lang="zh-CN" altLang="en-US" sz="2135" b="1"/>
              <a:t>此部分内容作为文字排版占位显示（建议使用主题字体）</a:t>
            </a:r>
          </a:p>
        </p:txBody>
      </p:sp>
      <p:sp>
        <p:nvSpPr>
          <p:cNvPr id="16" name="矩形 15"/>
          <p:cNvSpPr/>
          <p:nvPr/>
        </p:nvSpPr>
        <p:spPr>
          <a:xfrm>
            <a:off x="7604605" y="4147089"/>
            <a:ext cx="3573693" cy="1195571"/>
          </a:xfrm>
          <a:prstGeom prst="rect">
            <a:avLst/>
          </a:prstGeom>
        </p:spPr>
        <p:txBody>
          <a:bodyPr wrap="square" lIns="156277" tIns="78139" rIns="156277" bIns="78139">
            <a:normAutofit/>
          </a:bodyPr>
          <a:lstStyle/>
          <a:p>
            <a:pPr lvl="0" defTabSz="913765">
              <a:lnSpc>
                <a:spcPct val="120000"/>
              </a:lnSpc>
              <a:spcBef>
                <a:spcPct val="0"/>
              </a:spcBef>
              <a:defRPr/>
            </a:pPr>
            <a:r>
              <a:rPr lang="zh-CN" altLang="en-US" sz="1400" dirty="0" smtClean="0">
                <a:solidFill>
                  <a:schemeClr val="bg2">
                    <a:lumMod val="10000"/>
                  </a:schemeClr>
                </a:solidFill>
              </a:rPr>
              <a:t>点击此处添加标题点击此处添加标</a:t>
            </a:r>
            <a:endParaRPr lang="zh-CN" altLang="en-US" sz="1400" dirty="0">
              <a:solidFill>
                <a:schemeClr val="bg2">
                  <a:lumMod val="10000"/>
                </a:schemeClr>
              </a:solidFill>
            </a:endParaRPr>
          </a:p>
        </p:txBody>
      </p:sp>
      <p:sp>
        <p:nvSpPr>
          <p:cNvPr id="6"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策划方案</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16928"/>
          <a:stretch/>
        </p:blipFill>
        <p:spPr>
          <a:xfrm>
            <a:off x="533400" y="587648"/>
            <a:ext cx="6858000" cy="569703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23"/>
          <p:cNvSpPr/>
          <p:nvPr/>
        </p:nvSpPr>
        <p:spPr>
          <a:xfrm>
            <a:off x="1350010" y="2268910"/>
            <a:ext cx="8989038" cy="2298619"/>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787672">
                <a:moveTo>
                  <a:pt x="0" y="233106"/>
                </a:moveTo>
                <a:cubicBezTo>
                  <a:pt x="0" y="104515"/>
                  <a:pt x="104243" y="272"/>
                  <a:pt x="232834" y="272"/>
                </a:cubicBezTo>
                <a:cubicBezTo>
                  <a:pt x="690920" y="-3961"/>
                  <a:pt x="1161707" y="42605"/>
                  <a:pt x="1619793" y="38372"/>
                </a:cubicBezTo>
                <a:cubicBezTo>
                  <a:pt x="2033248" y="42605"/>
                  <a:pt x="2434004" y="-3961"/>
                  <a:pt x="2847459" y="272"/>
                </a:cubicBezTo>
                <a:cubicBezTo>
                  <a:pt x="2976050" y="272"/>
                  <a:pt x="3080293" y="104515"/>
                  <a:pt x="3080293" y="233106"/>
                </a:cubicBezTo>
                <a:lnTo>
                  <a:pt x="3080293" y="554838"/>
                </a:lnTo>
                <a:cubicBezTo>
                  <a:pt x="3080293" y="683429"/>
                  <a:pt x="2976050" y="787672"/>
                  <a:pt x="2847459" y="787672"/>
                </a:cubicBezTo>
                <a:cubicBezTo>
                  <a:pt x="2133437" y="783439"/>
                  <a:pt x="1457515" y="728405"/>
                  <a:pt x="743493" y="724172"/>
                </a:cubicBezTo>
                <a:lnTo>
                  <a:pt x="232834" y="787672"/>
                </a:lnTo>
                <a:cubicBezTo>
                  <a:pt x="104243" y="787672"/>
                  <a:pt x="0" y="683429"/>
                  <a:pt x="0" y="554838"/>
                </a:cubicBezTo>
                <a:lnTo>
                  <a:pt x="0" y="233106"/>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endParaRPr>
          </a:p>
        </p:txBody>
      </p:sp>
      <p:grpSp>
        <p:nvGrpSpPr>
          <p:cNvPr id="2" name="组合 1"/>
          <p:cNvGrpSpPr/>
          <p:nvPr/>
        </p:nvGrpSpPr>
        <p:grpSpPr>
          <a:xfrm>
            <a:off x="1540510" y="2228215"/>
            <a:ext cx="7209790" cy="1891665"/>
            <a:chOff x="2412" y="4259"/>
            <a:chExt cx="11354" cy="2979"/>
          </a:xfrm>
        </p:grpSpPr>
        <p:sp>
          <p:nvSpPr>
            <p:cNvPr id="10" name="文本框 9"/>
            <p:cNvSpPr txBox="1"/>
            <p:nvPr/>
          </p:nvSpPr>
          <p:spPr>
            <a:xfrm>
              <a:off x="7978" y="4259"/>
              <a:ext cx="5788" cy="1018"/>
            </a:xfrm>
            <a:prstGeom prst="rect">
              <a:avLst/>
            </a:prstGeom>
            <a:noFill/>
          </p:spPr>
          <p:txBody>
            <a:bodyPr wrap="square" rtlCol="0">
              <a:spAutoFit/>
            </a:bodyPr>
            <a:lstStyle/>
            <a:p>
              <a:pPr lvl="0">
                <a:defRPr/>
              </a:pPr>
              <a:endParaRPr lang="zh-CN" altLang="en-US" sz="3600" b="1" kern="0"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7978" y="5519"/>
              <a:ext cx="291" cy="485"/>
            </a:xfrm>
            <a:prstGeom prst="rect">
              <a:avLst/>
            </a:prstGeom>
          </p:spPr>
          <p:txBody>
            <a:bodyPr wrap="none">
              <a:spAutoFit/>
            </a:bodyPr>
            <a:lstStyle/>
            <a:p>
              <a:endParaRPr lang="zh-CN" altLang="en-US" sz="1400" spc="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2" y="5493"/>
              <a:ext cx="4541" cy="1745"/>
            </a:xfrm>
            <a:prstGeom prst="rect">
              <a:avLst/>
            </a:prstGeom>
            <a:noFill/>
          </p:spPr>
          <p:txBody>
            <a:bodyPr wrap="square" lIns="0" tIns="0" rIns="0" bIns="0" rtlCol="0">
              <a:spAutoFit/>
            </a:bodyPr>
            <a:lstStyle/>
            <a:p>
              <a:pPr algn="ctr"/>
              <a:endParaRPr lang="zh-CN" altLang="en-US" sz="7200" b="1" dirty="0">
                <a:solidFill>
                  <a:schemeClr val="tx1">
                    <a:lumMod val="95000"/>
                    <a:lumOff val="5000"/>
                  </a:schemeClr>
                </a:solidFill>
                <a:latin typeface="方正有猫在_GBK" panose="02000000000000000000" pitchFamily="2" charset="-122"/>
                <a:ea typeface="方正有猫在_GBK" panose="02000000000000000000" pitchFamily="2" charset="-122"/>
                <a:cs typeface="+mn-ea"/>
                <a:sym typeface="Arial" panose="020B0604020202020204" pitchFamily="34" charset="0"/>
              </a:endParaRP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124" y="1150620"/>
            <a:ext cx="2095500" cy="17240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5038" y="724600"/>
            <a:ext cx="4195962" cy="4915403"/>
          </a:xfrm>
          <a:prstGeom prst="rect">
            <a:avLst/>
          </a:prstGeom>
        </p:spPr>
      </p:pic>
      <p:sp>
        <p:nvSpPr>
          <p:cNvPr id="15" name="TextBox 8"/>
          <p:cNvSpPr txBox="1"/>
          <p:nvPr/>
        </p:nvSpPr>
        <p:spPr>
          <a:xfrm>
            <a:off x="1859595" y="2699657"/>
            <a:ext cx="3962573" cy="867634"/>
          </a:xfrm>
          <a:prstGeom prst="rect">
            <a:avLst/>
          </a:prstGeom>
          <a:noFill/>
        </p:spPr>
        <p:txBody>
          <a:bodyPr wrap="none" lIns="480000" tIns="0" rIns="0" bIns="0" anchor="b" anchorCtr="0">
            <a:noAutofit/>
          </a:bodyPr>
          <a:lstStyle/>
          <a:p>
            <a:pPr>
              <a:lnSpc>
                <a:spcPct val="130000"/>
              </a:lnSpc>
              <a:defRPr/>
            </a:pPr>
            <a:r>
              <a:rPr lang="zh-CN" altLang="en-US" sz="60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60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17" name="išľíďè"/>
          <p:cNvSpPr/>
          <p:nvPr/>
        </p:nvSpPr>
        <p:spPr bwMode="auto">
          <a:xfrm>
            <a:off x="2250796" y="3489733"/>
            <a:ext cx="779716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mn-ea"/>
                <a:sym typeface="+mn-lt"/>
              </a:rPr>
              <a:t>Activity effect</a:t>
            </a:r>
            <a:endParaRPr lang="zh-CN" altLang="en-US" sz="24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4018647878"/>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E347AF1-57DA-41D0-AA32-D1FE98349CE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4261727"/>
            <a:ext cx="12192000" cy="2616740"/>
          </a:xfrm>
          <a:prstGeom prst="rect">
            <a:avLst/>
          </a:prstGeom>
        </p:spPr>
      </p:pic>
      <p:sp>
        <p:nvSpPr>
          <p:cNvPr id="28" name="任意多边形 27"/>
          <p:cNvSpPr/>
          <p:nvPr/>
        </p:nvSpPr>
        <p:spPr>
          <a:xfrm>
            <a:off x="1350010" y="1905084"/>
            <a:ext cx="8989038" cy="3555594"/>
          </a:xfrm>
          <a:custGeom>
            <a:avLst/>
            <a:gdLst>
              <a:gd name="connsiteX0" fmla="*/ 679466 w 8989038"/>
              <a:gd name="connsiteY0" fmla="*/ 794 h 3555594"/>
              <a:gd name="connsiteX1" fmla="*/ 4726947 w 8989038"/>
              <a:gd name="connsiteY1" fmla="*/ 111979 h 3555594"/>
              <a:gd name="connsiteX2" fmla="*/ 8309572 w 8989038"/>
              <a:gd name="connsiteY2" fmla="*/ 794 h 3555594"/>
              <a:gd name="connsiteX3" fmla="*/ 8989038 w 8989038"/>
              <a:gd name="connsiteY3" fmla="*/ 680260 h 3555594"/>
              <a:gd name="connsiteX4" fmla="*/ 8989038 w 8989038"/>
              <a:gd name="connsiteY4" fmla="*/ 1619153 h 3555594"/>
              <a:gd name="connsiteX5" fmla="*/ 8975234 w 8989038"/>
              <a:gd name="connsiteY5" fmla="*/ 1756089 h 3555594"/>
              <a:gd name="connsiteX6" fmla="*/ 8968372 w 8989038"/>
              <a:gd name="connsiteY6" fmla="*/ 1778194 h 3555594"/>
              <a:gd name="connsiteX7" fmla="*/ 8975234 w 8989038"/>
              <a:gd name="connsiteY7" fmla="*/ 1800299 h 3555594"/>
              <a:gd name="connsiteX8" fmla="*/ 8989038 w 8989038"/>
              <a:gd name="connsiteY8" fmla="*/ 1937235 h 3555594"/>
              <a:gd name="connsiteX9" fmla="*/ 8989038 w 8989038"/>
              <a:gd name="connsiteY9" fmla="*/ 2876128 h 3555594"/>
              <a:gd name="connsiteX10" fmla="*/ 8309572 w 8989038"/>
              <a:gd name="connsiteY10" fmla="*/ 3555594 h 3555594"/>
              <a:gd name="connsiteX11" fmla="*/ 2169692 w 8989038"/>
              <a:gd name="connsiteY11" fmla="*/ 3370286 h 3555594"/>
              <a:gd name="connsiteX12" fmla="*/ 679466 w 8989038"/>
              <a:gd name="connsiteY12" fmla="*/ 3555594 h 3555594"/>
              <a:gd name="connsiteX13" fmla="*/ 0 w 8989038"/>
              <a:gd name="connsiteY13" fmla="*/ 2876128 h 3555594"/>
              <a:gd name="connsiteX14" fmla="*/ 0 w 8989038"/>
              <a:gd name="connsiteY14" fmla="*/ 1937235 h 3555594"/>
              <a:gd name="connsiteX15" fmla="*/ 13805 w 8989038"/>
              <a:gd name="connsiteY15" fmla="*/ 1800299 h 3555594"/>
              <a:gd name="connsiteX16" fmla="*/ 20666 w 8989038"/>
              <a:gd name="connsiteY16" fmla="*/ 1778194 h 3555594"/>
              <a:gd name="connsiteX17" fmla="*/ 13805 w 8989038"/>
              <a:gd name="connsiteY17" fmla="*/ 1756089 h 3555594"/>
              <a:gd name="connsiteX18" fmla="*/ 0 w 8989038"/>
              <a:gd name="connsiteY18" fmla="*/ 1619153 h 3555594"/>
              <a:gd name="connsiteX19" fmla="*/ 0 w 8989038"/>
              <a:gd name="connsiteY19" fmla="*/ 680260 h 3555594"/>
              <a:gd name="connsiteX20" fmla="*/ 679466 w 8989038"/>
              <a:gd name="connsiteY20" fmla="*/ 794 h 3555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9038" h="3555594">
                <a:moveTo>
                  <a:pt x="679466" y="794"/>
                </a:moveTo>
                <a:cubicBezTo>
                  <a:pt x="2016271" y="-11559"/>
                  <a:pt x="3390141" y="124332"/>
                  <a:pt x="4726947" y="111979"/>
                </a:cubicBezTo>
                <a:cubicBezTo>
                  <a:pt x="5933508" y="124332"/>
                  <a:pt x="7103011" y="-11559"/>
                  <a:pt x="8309572" y="794"/>
                </a:cubicBezTo>
                <a:cubicBezTo>
                  <a:pt x="8684832" y="794"/>
                  <a:pt x="8989038" y="305000"/>
                  <a:pt x="8989038" y="680260"/>
                </a:cubicBezTo>
                <a:lnTo>
                  <a:pt x="8989038" y="1619153"/>
                </a:lnTo>
                <a:cubicBezTo>
                  <a:pt x="8989038" y="1666060"/>
                  <a:pt x="8984285" y="1711857"/>
                  <a:pt x="8975234" y="1756089"/>
                </a:cubicBezTo>
                <a:lnTo>
                  <a:pt x="8968372" y="1778194"/>
                </a:lnTo>
                <a:lnTo>
                  <a:pt x="8975234" y="1800299"/>
                </a:lnTo>
                <a:cubicBezTo>
                  <a:pt x="8984285" y="1844531"/>
                  <a:pt x="8989038" y="1890328"/>
                  <a:pt x="8989038" y="1937235"/>
                </a:cubicBezTo>
                <a:lnTo>
                  <a:pt x="8989038" y="2876128"/>
                </a:lnTo>
                <a:cubicBezTo>
                  <a:pt x="8989038" y="3251388"/>
                  <a:pt x="8684832" y="3555594"/>
                  <a:pt x="8309572" y="3555594"/>
                </a:cubicBezTo>
                <a:cubicBezTo>
                  <a:pt x="6225884" y="3543241"/>
                  <a:pt x="4253381" y="3382639"/>
                  <a:pt x="2169692" y="3370286"/>
                </a:cubicBezTo>
                <a:lnTo>
                  <a:pt x="679466" y="3555594"/>
                </a:lnTo>
                <a:cubicBezTo>
                  <a:pt x="304206" y="3555594"/>
                  <a:pt x="0" y="3251388"/>
                  <a:pt x="0" y="2876128"/>
                </a:cubicBezTo>
                <a:lnTo>
                  <a:pt x="0" y="1937235"/>
                </a:lnTo>
                <a:cubicBezTo>
                  <a:pt x="0" y="1890328"/>
                  <a:pt x="4753" y="1844531"/>
                  <a:pt x="13805" y="1800299"/>
                </a:cubicBezTo>
                <a:lnTo>
                  <a:pt x="20666" y="1778194"/>
                </a:lnTo>
                <a:lnTo>
                  <a:pt x="13805" y="1756089"/>
                </a:lnTo>
                <a:cubicBezTo>
                  <a:pt x="4753" y="1711857"/>
                  <a:pt x="0" y="1666060"/>
                  <a:pt x="0" y="1619153"/>
                </a:cubicBezTo>
                <a:lnTo>
                  <a:pt x="0" y="680260"/>
                </a:lnTo>
                <a:cubicBezTo>
                  <a:pt x="0" y="305000"/>
                  <a:pt x="304206" y="794"/>
                  <a:pt x="679466" y="794"/>
                </a:cubicBez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3051" y="312055"/>
            <a:ext cx="2112888" cy="1700326"/>
          </a:xfrm>
          <a:prstGeom prst="rect">
            <a:avLst/>
          </a:prstGeom>
        </p:spPr>
      </p:pic>
      <p:sp>
        <p:nvSpPr>
          <p:cNvPr id="43" name="TextBox 6"/>
          <p:cNvSpPr txBox="1"/>
          <p:nvPr/>
        </p:nvSpPr>
        <p:spPr>
          <a:xfrm>
            <a:off x="2287476" y="2846967"/>
            <a:ext cx="655949" cy="707887"/>
          </a:xfrm>
          <a:prstGeom prst="rect">
            <a:avLst/>
          </a:prstGeom>
          <a:noFill/>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tx1">
                    <a:lumMod val="95000"/>
                    <a:lumOff val="5000"/>
                  </a:schemeClr>
                </a:solidFill>
                <a:uLnTx/>
                <a:uFillTx/>
                <a:latin typeface="微软雅黑" panose="020B0503020204020204" pitchFamily="34" charset="-122"/>
                <a:ea typeface="微软雅黑" panose="020B0503020204020204" pitchFamily="34" charset="-122"/>
                <a:cs typeface="+mn-ea"/>
                <a:sym typeface="+mn-lt"/>
              </a:rPr>
              <a:t>01</a:t>
            </a:r>
          </a:p>
        </p:txBody>
      </p:sp>
      <p:sp>
        <p:nvSpPr>
          <p:cNvPr id="44" name="TextBox 8"/>
          <p:cNvSpPr txBox="1"/>
          <p:nvPr/>
        </p:nvSpPr>
        <p:spPr>
          <a:xfrm>
            <a:off x="2729306" y="2965740"/>
            <a:ext cx="3962573" cy="242864"/>
          </a:xfrm>
          <a:prstGeom prst="rect">
            <a:avLst/>
          </a:prstGeom>
          <a:noFill/>
        </p:spPr>
        <p:txBody>
          <a:bodyPr wrap="none" lIns="480000" tIns="0" rIns="0" bIns="0" anchor="b" anchorCtr="0">
            <a:noAutofit/>
          </a:bodyPr>
          <a:lstStyle/>
          <a:p>
            <a:pPr>
              <a:lnSpc>
                <a:spcPct val="130000"/>
              </a:lnSpc>
              <a:defRPr/>
            </a:pPr>
            <a:r>
              <a:rPr lang="zh-CN" altLang="en-US"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45" name="TextBox 11"/>
          <p:cNvSpPr txBox="1"/>
          <p:nvPr/>
        </p:nvSpPr>
        <p:spPr>
          <a:xfrm>
            <a:off x="2259814" y="3964334"/>
            <a:ext cx="718466" cy="707886"/>
          </a:xfrm>
          <a:prstGeom prst="rect">
            <a:avLst/>
          </a:prstGeom>
          <a:noFill/>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smtClean="0">
                <a:ln>
                  <a:noFill/>
                </a:ln>
                <a:solidFill>
                  <a:schemeClr val="tx1">
                    <a:lumMod val="95000"/>
                    <a:lumOff val="5000"/>
                  </a:schemeClr>
                </a:solidFill>
                <a:uLnTx/>
                <a:uFillTx/>
                <a:latin typeface="微软雅黑" panose="020B0503020204020204" pitchFamily="34" charset="-122"/>
                <a:ea typeface="微软雅黑" panose="020B0503020204020204" pitchFamily="34" charset="-122"/>
                <a:cs typeface="+mn-ea"/>
                <a:sym typeface="+mn-lt"/>
              </a:rPr>
              <a:t>03</a:t>
            </a:r>
            <a:endParaRPr kumimoji="0" lang="en-US" altLang="zh-CN" sz="3200" b="1" i="0" u="none" strike="noStrike" kern="0" cap="none" spc="0" normalizeH="0" baseline="0" noProof="0" dirty="0">
              <a:ln>
                <a:noFill/>
              </a:ln>
              <a:solidFill>
                <a:schemeClr val="tx1">
                  <a:lumMod val="95000"/>
                  <a:lumOff val="5000"/>
                </a:schemeClr>
              </a:solidFill>
              <a:uLnTx/>
              <a:uFillTx/>
              <a:latin typeface="微软雅黑" panose="020B0503020204020204" pitchFamily="34" charset="-122"/>
              <a:ea typeface="微软雅黑" panose="020B0503020204020204" pitchFamily="34" charset="-122"/>
              <a:cs typeface="+mn-ea"/>
              <a:sym typeface="+mn-lt"/>
            </a:endParaRPr>
          </a:p>
        </p:txBody>
      </p:sp>
      <p:sp>
        <p:nvSpPr>
          <p:cNvPr id="46" name="TextBox 13"/>
          <p:cNvSpPr txBox="1"/>
          <p:nvPr/>
        </p:nvSpPr>
        <p:spPr>
          <a:xfrm>
            <a:off x="2721735" y="4079154"/>
            <a:ext cx="3962573" cy="242864"/>
          </a:xfrm>
          <a:prstGeom prst="rect">
            <a:avLst/>
          </a:prstGeom>
          <a:noFill/>
        </p:spPr>
        <p:txBody>
          <a:bodyPr wrap="none" lIns="480000" tIns="0" rIns="0" bIns="0" anchor="b" anchorCtr="0">
            <a:noAutofit/>
          </a:bodyPr>
          <a:lstStyle/>
          <a:p>
            <a:pPr>
              <a:lnSpc>
                <a:spcPct val="130000"/>
              </a:lnSpc>
              <a:defRPr/>
            </a:pPr>
            <a:r>
              <a:rPr lang="zh-CN" altLang="en-US"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策划方案</a:t>
            </a:r>
            <a:endParaRPr lang="en-US" altLang="zh-CN"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47" name="TextBox 16"/>
          <p:cNvSpPr txBox="1"/>
          <p:nvPr/>
        </p:nvSpPr>
        <p:spPr>
          <a:xfrm>
            <a:off x="6258095" y="2762807"/>
            <a:ext cx="732893" cy="707886"/>
          </a:xfrm>
          <a:prstGeom prst="rect">
            <a:avLst/>
          </a:prstGeom>
          <a:noFill/>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smtClean="0">
                <a:ln>
                  <a:noFill/>
                </a:ln>
                <a:solidFill>
                  <a:schemeClr val="tx1">
                    <a:lumMod val="95000"/>
                    <a:lumOff val="5000"/>
                  </a:schemeClr>
                </a:solidFill>
                <a:uLnTx/>
                <a:uFillTx/>
                <a:latin typeface="微软雅黑" panose="020B0503020204020204" pitchFamily="34" charset="-122"/>
                <a:ea typeface="微软雅黑" panose="020B0503020204020204" pitchFamily="34" charset="-122"/>
                <a:cs typeface="+mn-ea"/>
                <a:sym typeface="+mn-lt"/>
              </a:rPr>
              <a:t>02</a:t>
            </a:r>
            <a:endParaRPr kumimoji="0" lang="en-US" altLang="zh-CN" sz="3200" b="1" i="0" u="none" strike="noStrike" kern="0" cap="none" spc="0" normalizeH="0" baseline="0" noProof="0" dirty="0">
              <a:ln>
                <a:noFill/>
              </a:ln>
              <a:solidFill>
                <a:schemeClr val="tx1">
                  <a:lumMod val="95000"/>
                  <a:lumOff val="5000"/>
                </a:schemeClr>
              </a:solidFill>
              <a:uLnTx/>
              <a:uFillTx/>
              <a:latin typeface="微软雅黑" panose="020B0503020204020204" pitchFamily="34" charset="-122"/>
              <a:ea typeface="微软雅黑" panose="020B0503020204020204" pitchFamily="34" charset="-122"/>
              <a:cs typeface="+mn-ea"/>
              <a:sym typeface="+mn-lt"/>
            </a:endParaRPr>
          </a:p>
        </p:txBody>
      </p:sp>
      <p:sp>
        <p:nvSpPr>
          <p:cNvPr id="48" name="TextBox 18"/>
          <p:cNvSpPr txBox="1"/>
          <p:nvPr/>
        </p:nvSpPr>
        <p:spPr>
          <a:xfrm>
            <a:off x="6691879" y="2985469"/>
            <a:ext cx="3962573" cy="242864"/>
          </a:xfrm>
          <a:prstGeom prst="rect">
            <a:avLst/>
          </a:prstGeom>
          <a:noFill/>
        </p:spPr>
        <p:txBody>
          <a:bodyPr wrap="none" lIns="480000" tIns="0" rIns="0" bIns="0" anchor="b" anchorCtr="0">
            <a:noAutofit/>
          </a:bodyPr>
          <a:lstStyle/>
          <a:p>
            <a:pPr>
              <a:lnSpc>
                <a:spcPct val="130000"/>
              </a:lnSpc>
              <a:defRPr/>
            </a:pPr>
            <a:r>
              <a:rPr lang="zh-CN" altLang="en-US"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内容介绍</a:t>
            </a:r>
            <a:endParaRPr lang="en-US" altLang="zh-CN"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49" name="TextBox 21"/>
          <p:cNvSpPr txBox="1"/>
          <p:nvPr/>
        </p:nvSpPr>
        <p:spPr>
          <a:xfrm>
            <a:off x="6206278" y="3862740"/>
            <a:ext cx="716863" cy="707887"/>
          </a:xfrm>
          <a:prstGeom prst="rect">
            <a:avLst/>
          </a:prstGeom>
          <a:noFill/>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200" b="1" i="0" u="none" strike="noStrike" kern="0" cap="none" spc="0" normalizeH="0" baseline="0" noProof="0" dirty="0">
                <a:ln>
                  <a:noFill/>
                </a:ln>
                <a:solidFill>
                  <a:schemeClr val="tx1">
                    <a:lumMod val="95000"/>
                    <a:lumOff val="5000"/>
                  </a:schemeClr>
                </a:solidFill>
                <a:uLnTx/>
                <a:uFillTx/>
                <a:latin typeface="微软雅黑" panose="020B0503020204020204" pitchFamily="34" charset="-122"/>
                <a:ea typeface="微软雅黑" panose="020B0503020204020204" pitchFamily="34" charset="-122"/>
                <a:cs typeface="+mn-ea"/>
                <a:sym typeface="+mn-lt"/>
              </a:rPr>
              <a:t>04</a:t>
            </a:r>
          </a:p>
        </p:txBody>
      </p:sp>
      <p:sp>
        <p:nvSpPr>
          <p:cNvPr id="50" name="TextBox 23"/>
          <p:cNvSpPr txBox="1"/>
          <p:nvPr/>
        </p:nvSpPr>
        <p:spPr>
          <a:xfrm>
            <a:off x="6691879" y="4007394"/>
            <a:ext cx="3962573" cy="242864"/>
          </a:xfrm>
          <a:prstGeom prst="rect">
            <a:avLst/>
          </a:prstGeom>
          <a:noFill/>
        </p:spPr>
        <p:txBody>
          <a:bodyPr wrap="none" lIns="480000" tIns="0" rIns="0" bIns="0" anchor="b" anchorCtr="0">
            <a:noAutofit/>
          </a:bodyPr>
          <a:lstStyle/>
          <a:p>
            <a:pPr>
              <a:lnSpc>
                <a:spcPct val="130000"/>
              </a:lnSpc>
              <a:defRPr/>
            </a:pPr>
            <a:r>
              <a:rPr lang="zh-CN" altLang="en-US"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24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51" name="išľíďè"/>
          <p:cNvSpPr/>
          <p:nvPr/>
        </p:nvSpPr>
        <p:spPr bwMode="auto">
          <a:xfrm>
            <a:off x="3120507" y="3203704"/>
            <a:ext cx="32402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1200" dirty="0">
                <a:solidFill>
                  <a:schemeClr val="bg2">
                    <a:lumMod val="10000"/>
                  </a:schemeClr>
                </a:solidFill>
                <a:latin typeface="微软雅黑" panose="020B0503020204020204" pitchFamily="34" charset="-122"/>
                <a:ea typeface="微软雅黑" panose="020B0503020204020204" pitchFamily="34" charset="-122"/>
                <a:cs typeface="+mn-ea"/>
                <a:sym typeface="+mn-lt"/>
              </a:rPr>
              <a:t>Introduction to April Fool's Day</a:t>
            </a:r>
            <a:endParaRPr lang="zh-CN" altLang="en-US" sz="12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
        <p:nvSpPr>
          <p:cNvPr id="52" name="išľíďè"/>
          <p:cNvSpPr/>
          <p:nvPr/>
        </p:nvSpPr>
        <p:spPr bwMode="auto">
          <a:xfrm>
            <a:off x="3120508" y="4303837"/>
            <a:ext cx="32402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1200" dirty="0">
                <a:solidFill>
                  <a:schemeClr val="bg2">
                    <a:lumMod val="10000"/>
                  </a:schemeClr>
                </a:solidFill>
                <a:latin typeface="微软雅黑" panose="020B0503020204020204" pitchFamily="34" charset="-122"/>
                <a:ea typeface="微软雅黑" panose="020B0503020204020204" pitchFamily="34" charset="-122"/>
                <a:cs typeface="+mn-ea"/>
                <a:sym typeface="+mn-lt"/>
              </a:rPr>
              <a:t>Planning scheme</a:t>
            </a:r>
            <a:endParaRPr lang="zh-CN" altLang="en-US" sz="12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
        <p:nvSpPr>
          <p:cNvPr id="53" name="išľíďè"/>
          <p:cNvSpPr/>
          <p:nvPr/>
        </p:nvSpPr>
        <p:spPr bwMode="auto">
          <a:xfrm>
            <a:off x="7090652" y="3208457"/>
            <a:ext cx="32402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1200" dirty="0">
                <a:solidFill>
                  <a:schemeClr val="bg2">
                    <a:lumMod val="10000"/>
                  </a:schemeClr>
                </a:solidFill>
                <a:latin typeface="微软雅黑" panose="020B0503020204020204" pitchFamily="34" charset="-122"/>
                <a:ea typeface="微软雅黑" panose="020B0503020204020204" pitchFamily="34" charset="-122"/>
                <a:cs typeface="+mn-ea"/>
                <a:sym typeface="+mn-lt"/>
              </a:rPr>
              <a:t>Content introduction</a:t>
            </a:r>
            <a:endParaRPr lang="zh-CN" altLang="en-US" sz="20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
        <p:nvSpPr>
          <p:cNvPr id="54" name="išľíďè"/>
          <p:cNvSpPr/>
          <p:nvPr/>
        </p:nvSpPr>
        <p:spPr bwMode="auto">
          <a:xfrm>
            <a:off x="7090651" y="4303837"/>
            <a:ext cx="324025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1200" dirty="0">
                <a:solidFill>
                  <a:schemeClr val="bg2">
                    <a:lumMod val="10000"/>
                  </a:schemeClr>
                </a:solidFill>
                <a:latin typeface="微软雅黑" panose="020B0503020204020204" pitchFamily="34" charset="-122"/>
                <a:ea typeface="微软雅黑" panose="020B0503020204020204" pitchFamily="34" charset="-122"/>
                <a:cs typeface="+mn-ea"/>
                <a:sym typeface="+mn-lt"/>
              </a:rPr>
              <a:t>Activity effect</a:t>
            </a:r>
            <a:endParaRPr lang="zh-CN" altLang="en-US" sz="12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11380" y="810564"/>
            <a:ext cx="1914525" cy="1943100"/>
          </a:xfrm>
          <a:prstGeom prst="rect">
            <a:avLst/>
          </a:prstGeom>
        </p:spPr>
      </p:pic>
      <p:sp>
        <p:nvSpPr>
          <p:cNvPr id="8" name="矩形 7"/>
          <p:cNvSpPr/>
          <p:nvPr/>
        </p:nvSpPr>
        <p:spPr>
          <a:xfrm>
            <a:off x="4625905" y="1979916"/>
            <a:ext cx="2807179" cy="646331"/>
          </a:xfrm>
          <a:prstGeom prst="rect">
            <a:avLst/>
          </a:prstGeom>
        </p:spPr>
        <p:txBody>
          <a:bodyPr wrap="none">
            <a:spAutoFit/>
          </a:bodyPr>
          <a:lstStyle/>
          <a:p>
            <a:pPr algn="ctr"/>
            <a:r>
              <a:rPr lang="en-US" altLang="zh-CN" sz="3600" dirty="0">
                <a:solidFill>
                  <a:schemeClr val="bg2">
                    <a:lumMod val="10000"/>
                  </a:schemeClr>
                </a:solidFill>
                <a:latin typeface="Forte" panose="03060902040502070203" pitchFamily="66" charset="0"/>
                <a:ea typeface="微软雅黑" panose="020B0503020204020204" pitchFamily="34" charset="-122"/>
                <a:sym typeface="+mn-ea"/>
              </a:rPr>
              <a:t>CONTENTS</a:t>
            </a:r>
          </a:p>
        </p:txBody>
      </p:sp>
      <p:pic>
        <p:nvPicPr>
          <p:cNvPr id="9" name="图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67515" y="2228850"/>
            <a:ext cx="3428868" cy="4629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down)">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wipe(down)">
                                      <p:cBhvr>
                                        <p:cTn id="12" dur="500"/>
                                        <p:tgtEl>
                                          <p:spTgt spid="5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down)">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wipe(down)">
                                      <p:cBhvr>
                                        <p:cTn id="22" dur="500"/>
                                        <p:tgtEl>
                                          <p:spTgt spid="54"/>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3"/>
          <p:cNvGrpSpPr/>
          <p:nvPr>
            <p:custDataLst>
              <p:tags r:id="rId1"/>
            </p:custDataLst>
          </p:nvPr>
        </p:nvGrpSpPr>
        <p:grpSpPr>
          <a:xfrm>
            <a:off x="4732800" y="1217765"/>
            <a:ext cx="2917667" cy="4392488"/>
            <a:chOff x="4642859" y="1232756"/>
            <a:chExt cx="2917667" cy="4392488"/>
          </a:xfrm>
        </p:grpSpPr>
        <p:sp>
          <p:nvSpPr>
            <p:cNvPr id="17" name="矩形: 圆角 16"/>
            <p:cNvSpPr/>
            <p:nvPr/>
          </p:nvSpPr>
          <p:spPr bwMode="auto">
            <a:xfrm rot="6138628">
              <a:off x="5626785" y="3101231"/>
              <a:ext cx="2930337" cy="613750"/>
            </a:xfrm>
            <a:prstGeom prst="roundRect">
              <a:avLst>
                <a:gd name="adj" fmla="val 50000"/>
              </a:avLst>
            </a:prstGeom>
            <a:solidFill>
              <a:srgbClr val="B9AFF7"/>
            </a:solidFill>
            <a:ln w="76200">
              <a:solidFill>
                <a:schemeClr val="bg1">
                  <a:lumMod val="95000"/>
                </a:schemeClr>
              </a:solidFill>
              <a:round/>
            </a:ln>
          </p:spPr>
          <p:txBody>
            <a:bodyPr anchor="ctr"/>
            <a:lstStyle/>
            <a:p>
              <a:pPr algn="ctr"/>
              <a:endParaRPr/>
            </a:p>
          </p:txBody>
        </p:sp>
        <p:sp>
          <p:nvSpPr>
            <p:cNvPr id="18" name="矩形: 圆角 17"/>
            <p:cNvSpPr/>
            <p:nvPr/>
          </p:nvSpPr>
          <p:spPr bwMode="auto">
            <a:xfrm rot="5200262">
              <a:off x="5190746" y="2802065"/>
              <a:ext cx="3154900" cy="613750"/>
            </a:xfrm>
            <a:prstGeom prst="roundRect">
              <a:avLst>
                <a:gd name="adj" fmla="val 50000"/>
              </a:avLst>
            </a:prstGeom>
            <a:solidFill>
              <a:srgbClr val="76EEFC"/>
            </a:solidFill>
            <a:ln w="76200">
              <a:solidFill>
                <a:schemeClr val="bg1">
                  <a:lumMod val="95000"/>
                </a:schemeClr>
              </a:solidFill>
              <a:round/>
            </a:ln>
          </p:spPr>
          <p:txBody>
            <a:bodyPr anchor="ctr"/>
            <a:lstStyle/>
            <a:p>
              <a:pPr algn="ctr"/>
              <a:endParaRPr/>
            </a:p>
          </p:txBody>
        </p:sp>
        <p:sp>
          <p:nvSpPr>
            <p:cNvPr id="19" name="矩形: 圆角 18"/>
            <p:cNvSpPr/>
            <p:nvPr/>
          </p:nvSpPr>
          <p:spPr bwMode="auto">
            <a:xfrm rot="4124492">
              <a:off x="4719111" y="2563264"/>
              <a:ext cx="3274766" cy="613750"/>
            </a:xfrm>
            <a:prstGeom prst="roundRect">
              <a:avLst>
                <a:gd name="adj" fmla="val 50000"/>
              </a:avLst>
            </a:prstGeom>
            <a:solidFill>
              <a:srgbClr val="B9AFF7"/>
            </a:solidFill>
            <a:ln w="76200">
              <a:solidFill>
                <a:schemeClr val="bg1">
                  <a:lumMod val="95000"/>
                </a:schemeClr>
              </a:solidFill>
              <a:round/>
            </a:ln>
          </p:spPr>
          <p:txBody>
            <a:bodyPr anchor="ctr"/>
            <a:lstStyle/>
            <a:p>
              <a:pPr algn="ctr"/>
              <a:endParaRPr/>
            </a:p>
          </p:txBody>
        </p:sp>
        <p:sp>
          <p:nvSpPr>
            <p:cNvPr id="20" name="任意多边形: 形状 19"/>
            <p:cNvSpPr/>
            <p:nvPr/>
          </p:nvSpPr>
          <p:spPr bwMode="auto">
            <a:xfrm>
              <a:off x="4642859" y="3101922"/>
              <a:ext cx="2523295" cy="2523322"/>
            </a:xfrm>
            <a:custGeom>
              <a:avLst/>
              <a:gdLst>
                <a:gd name="connsiteX0" fmla="*/ 1104687 w 2232362"/>
                <a:gd name="connsiteY0" fmla="*/ 54 h 2232385"/>
                <a:gd name="connsiteX1" fmla="*/ 1945531 w 2232362"/>
                <a:gd name="connsiteY1" fmla="*/ 369173 h 2232385"/>
                <a:gd name="connsiteX2" fmla="*/ 2019450 w 2232362"/>
                <a:gd name="connsiteY2" fmla="*/ 1771858 h 2232385"/>
                <a:gd name="connsiteX3" fmla="*/ 662856 w 2232362"/>
                <a:gd name="connsiteY3" fmla="*/ 2136059 h 2232385"/>
                <a:gd name="connsiteX4" fmla="*/ 8215 w 2232362"/>
                <a:gd name="connsiteY4" fmla="*/ 981601 h 2232385"/>
                <a:gd name="connsiteX5" fmla="*/ 20002 w 2232362"/>
                <a:gd name="connsiteY5" fmla="*/ 910872 h 2232385"/>
                <a:gd name="connsiteX6" fmla="*/ 22287 w 2232362"/>
                <a:gd name="connsiteY6" fmla="*/ 888201 h 2232385"/>
                <a:gd name="connsiteX7" fmla="*/ 295712 w 2232362"/>
                <a:gd name="connsiteY7" fmla="*/ 665353 h 2232385"/>
                <a:gd name="connsiteX8" fmla="*/ 574807 w 2232362"/>
                <a:gd name="connsiteY8" fmla="*/ 944448 h 2232385"/>
                <a:gd name="connsiteX9" fmla="*/ 569174 w 2232362"/>
                <a:gd name="connsiteY9" fmla="*/ 1000327 h 2232385"/>
                <a:gd name="connsiteX10" fmla="*/ 570277 w 2232362"/>
                <a:gd name="connsiteY10" fmla="*/ 1000560 h 2232385"/>
                <a:gd name="connsiteX11" fmla="*/ 889545 w 2232362"/>
                <a:gd name="connsiteY11" fmla="*/ 1626112 h 2232385"/>
                <a:gd name="connsiteX12" fmla="*/ 1567842 w 2232362"/>
                <a:gd name="connsiteY12" fmla="*/ 1444012 h 2232385"/>
                <a:gd name="connsiteX13" fmla="*/ 1530882 w 2232362"/>
                <a:gd name="connsiteY13" fmla="*/ 742669 h 2232385"/>
                <a:gd name="connsiteX14" fmla="*/ 837202 w 2232362"/>
                <a:gd name="connsiteY14" fmla="*/ 632870 h 2232385"/>
                <a:gd name="connsiteX15" fmla="*/ 836586 w 2232362"/>
                <a:gd name="connsiteY15" fmla="*/ 631802 h 2232385"/>
                <a:gd name="connsiteX16" fmla="*/ 822840 w 2232362"/>
                <a:gd name="connsiteY16" fmla="*/ 639264 h 2232385"/>
                <a:gd name="connsiteX17" fmla="*/ 714203 w 2232362"/>
                <a:gd name="connsiteY17" fmla="*/ 661196 h 2232385"/>
                <a:gd name="connsiteX18" fmla="*/ 435108 w 2232362"/>
                <a:gd name="connsiteY18" fmla="*/ 382101 h 2232385"/>
                <a:gd name="connsiteX19" fmla="*/ 558158 w 2232362"/>
                <a:gd name="connsiteY19" fmla="*/ 150671 h 2232385"/>
                <a:gd name="connsiteX20" fmla="*/ 558650 w 2232362"/>
                <a:gd name="connsiteY20" fmla="*/ 150404 h 2232385"/>
                <a:gd name="connsiteX21" fmla="*/ 558171 w 2232362"/>
                <a:gd name="connsiteY21" fmla="*/ 149574 h 2232385"/>
                <a:gd name="connsiteX22" fmla="*/ 1104687 w 2232362"/>
                <a:gd name="connsiteY22" fmla="*/ 54 h 223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32362" h="2232385">
                  <a:moveTo>
                    <a:pt x="1104687" y="54"/>
                  </a:moveTo>
                  <a:cubicBezTo>
                    <a:pt x="1416539" y="-3035"/>
                    <a:pt x="1725128" y="124486"/>
                    <a:pt x="1945531" y="369173"/>
                  </a:cubicBezTo>
                  <a:cubicBezTo>
                    <a:pt x="2298176" y="760672"/>
                    <a:pt x="2328993" y="1345463"/>
                    <a:pt x="2019450" y="1771858"/>
                  </a:cubicBezTo>
                  <a:cubicBezTo>
                    <a:pt x="1709907" y="2198254"/>
                    <a:pt x="1144333" y="2350092"/>
                    <a:pt x="662856" y="2136059"/>
                  </a:cubicBezTo>
                  <a:cubicBezTo>
                    <a:pt x="211471" y="1935403"/>
                    <a:pt x="-50714" y="1464429"/>
                    <a:pt x="8215" y="981601"/>
                  </a:cubicBezTo>
                  <a:lnTo>
                    <a:pt x="20002" y="910872"/>
                  </a:lnTo>
                  <a:lnTo>
                    <a:pt x="22287" y="888201"/>
                  </a:lnTo>
                  <a:cubicBezTo>
                    <a:pt x="48312" y="761022"/>
                    <a:pt x="160840" y="665353"/>
                    <a:pt x="295712" y="665353"/>
                  </a:cubicBezTo>
                  <a:cubicBezTo>
                    <a:pt x="449852" y="665353"/>
                    <a:pt x="574807" y="790308"/>
                    <a:pt x="574807" y="944448"/>
                  </a:cubicBezTo>
                  <a:lnTo>
                    <a:pt x="569174" y="1000327"/>
                  </a:lnTo>
                  <a:lnTo>
                    <a:pt x="570277" y="1000560"/>
                  </a:lnTo>
                  <a:cubicBezTo>
                    <a:pt x="515701" y="1258298"/>
                    <a:pt x="648806" y="1519096"/>
                    <a:pt x="889545" y="1626112"/>
                  </a:cubicBezTo>
                  <a:cubicBezTo>
                    <a:pt x="1130283" y="1733129"/>
                    <a:pt x="1413071" y="1657210"/>
                    <a:pt x="1567842" y="1444012"/>
                  </a:cubicBezTo>
                  <a:cubicBezTo>
                    <a:pt x="1722613" y="1230814"/>
                    <a:pt x="1707205" y="938419"/>
                    <a:pt x="1530882" y="742669"/>
                  </a:cubicBezTo>
                  <a:cubicBezTo>
                    <a:pt x="1354560" y="546919"/>
                    <a:pt x="1065359" y="501143"/>
                    <a:pt x="837202" y="632870"/>
                  </a:cubicBezTo>
                  <a:lnTo>
                    <a:pt x="836586" y="631802"/>
                  </a:lnTo>
                  <a:lnTo>
                    <a:pt x="822840" y="639264"/>
                  </a:lnTo>
                  <a:cubicBezTo>
                    <a:pt x="789449" y="653386"/>
                    <a:pt x="752738" y="661196"/>
                    <a:pt x="714203" y="661196"/>
                  </a:cubicBezTo>
                  <a:cubicBezTo>
                    <a:pt x="560063" y="661196"/>
                    <a:pt x="435108" y="536241"/>
                    <a:pt x="435108" y="382101"/>
                  </a:cubicBezTo>
                  <a:cubicBezTo>
                    <a:pt x="435108" y="285764"/>
                    <a:pt x="483919" y="200827"/>
                    <a:pt x="558158" y="150671"/>
                  </a:cubicBezTo>
                  <a:lnTo>
                    <a:pt x="558650" y="150404"/>
                  </a:lnTo>
                  <a:lnTo>
                    <a:pt x="558171" y="149574"/>
                  </a:lnTo>
                  <a:cubicBezTo>
                    <a:pt x="729289" y="50779"/>
                    <a:pt x="917575" y="1907"/>
                    <a:pt x="1104687" y="54"/>
                  </a:cubicBezTo>
                  <a:close/>
                </a:path>
              </a:pathLst>
            </a:custGeom>
            <a:solidFill>
              <a:srgbClr val="76EEFC"/>
            </a:solidFill>
            <a:ln w="76200">
              <a:solidFill>
                <a:schemeClr val="bg1">
                  <a:lumMod val="95000"/>
                </a:schemeClr>
              </a:solidFill>
              <a:round/>
            </a:ln>
          </p:spPr>
          <p:txBody>
            <a:bodyPr anchor="ctr"/>
            <a:lstStyle/>
            <a:p>
              <a:pPr algn="ctr"/>
              <a:endParaRPr/>
            </a:p>
          </p:txBody>
        </p:sp>
        <p:sp>
          <p:nvSpPr>
            <p:cNvPr id="21" name="任意多边形: 形状 20"/>
            <p:cNvSpPr/>
            <p:nvPr/>
          </p:nvSpPr>
          <p:spPr bwMode="auto">
            <a:xfrm>
              <a:off x="5666720" y="4125796"/>
              <a:ext cx="475573" cy="475574"/>
            </a:xfrm>
            <a:custGeom>
              <a:avLst/>
              <a:gdLst>
                <a:gd name="T0" fmla="+- 0 10800 98"/>
                <a:gd name="T1" fmla="*/ T0 w 21404"/>
                <a:gd name="T2" fmla="+- 0 10864 128"/>
                <a:gd name="T3" fmla="*/ 10864 h 21472"/>
                <a:gd name="T4" fmla="+- 0 10800 98"/>
                <a:gd name="T5" fmla="*/ T4 w 21404"/>
                <a:gd name="T6" fmla="+- 0 10864 128"/>
                <a:gd name="T7" fmla="*/ 10864 h 21472"/>
                <a:gd name="T8" fmla="+- 0 10800 98"/>
                <a:gd name="T9" fmla="*/ T8 w 21404"/>
                <a:gd name="T10" fmla="+- 0 10864 128"/>
                <a:gd name="T11" fmla="*/ 10864 h 21472"/>
                <a:gd name="T12" fmla="+- 0 10800 98"/>
                <a:gd name="T13" fmla="*/ T12 w 21404"/>
                <a:gd name="T14" fmla="+- 0 10864 128"/>
                <a:gd name="T15" fmla="*/ 10864 h 21472"/>
              </a:gdLst>
              <a:ahLst/>
              <a:cxnLst>
                <a:cxn ang="0">
                  <a:pos x="T1" y="T3"/>
                </a:cxn>
                <a:cxn ang="0">
                  <a:pos x="T5" y="T7"/>
                </a:cxn>
                <a:cxn ang="0">
                  <a:pos x="T9" y="T11"/>
                </a:cxn>
                <a:cxn ang="0">
                  <a:pos x="T13" y="T15"/>
                </a:cxn>
              </a:cxnLst>
              <a:rect l="0" t="0" r="r" b="b"/>
              <a:pathLst>
                <a:path w="21404" h="21472">
                  <a:moveTo>
                    <a:pt x="3386" y="13932"/>
                  </a:moveTo>
                  <a:cubicBezTo>
                    <a:pt x="4126" y="16483"/>
                    <a:pt x="4518" y="17503"/>
                    <a:pt x="6826" y="18467"/>
                  </a:cubicBezTo>
                  <a:cubicBezTo>
                    <a:pt x="8742" y="19998"/>
                    <a:pt x="9918" y="21472"/>
                    <a:pt x="10702" y="21472"/>
                  </a:cubicBezTo>
                  <a:cubicBezTo>
                    <a:pt x="11486" y="21472"/>
                    <a:pt x="12662" y="19998"/>
                    <a:pt x="14578" y="18978"/>
                  </a:cubicBezTo>
                  <a:cubicBezTo>
                    <a:pt x="16886" y="17503"/>
                    <a:pt x="16102" y="17503"/>
                    <a:pt x="16886" y="14499"/>
                  </a:cubicBezTo>
                  <a:cubicBezTo>
                    <a:pt x="10702" y="18467"/>
                    <a:pt x="10702" y="18467"/>
                    <a:pt x="10702" y="18467"/>
                  </a:cubicBezTo>
                  <a:lnTo>
                    <a:pt x="3386" y="13932"/>
                  </a:lnTo>
                  <a:close/>
                  <a:moveTo>
                    <a:pt x="21110" y="6902"/>
                  </a:moveTo>
                  <a:cubicBezTo>
                    <a:pt x="11834" y="382"/>
                    <a:pt x="11834" y="382"/>
                    <a:pt x="11834" y="382"/>
                  </a:cubicBezTo>
                  <a:cubicBezTo>
                    <a:pt x="11486" y="-128"/>
                    <a:pt x="10310" y="-128"/>
                    <a:pt x="9526" y="382"/>
                  </a:cubicBezTo>
                  <a:cubicBezTo>
                    <a:pt x="294" y="6902"/>
                    <a:pt x="294" y="6902"/>
                    <a:pt x="294" y="6902"/>
                  </a:cubicBezTo>
                  <a:cubicBezTo>
                    <a:pt x="-98" y="7412"/>
                    <a:pt x="-98" y="7922"/>
                    <a:pt x="294" y="8943"/>
                  </a:cubicBezTo>
                  <a:cubicBezTo>
                    <a:pt x="9526" y="15463"/>
                    <a:pt x="9526" y="15463"/>
                    <a:pt x="9526" y="15463"/>
                  </a:cubicBezTo>
                  <a:cubicBezTo>
                    <a:pt x="10310" y="15973"/>
                    <a:pt x="11486" y="15973"/>
                    <a:pt x="11834" y="15463"/>
                  </a:cubicBezTo>
                  <a:cubicBezTo>
                    <a:pt x="17670" y="10927"/>
                    <a:pt x="17670" y="10927"/>
                    <a:pt x="17670" y="10927"/>
                  </a:cubicBezTo>
                  <a:cubicBezTo>
                    <a:pt x="11486" y="8943"/>
                    <a:pt x="11486" y="8943"/>
                    <a:pt x="11486" y="8943"/>
                  </a:cubicBezTo>
                  <a:cubicBezTo>
                    <a:pt x="11094" y="8943"/>
                    <a:pt x="11094" y="9396"/>
                    <a:pt x="10702" y="9396"/>
                  </a:cubicBezTo>
                  <a:cubicBezTo>
                    <a:pt x="9526" y="9396"/>
                    <a:pt x="8742" y="8433"/>
                    <a:pt x="8742" y="7412"/>
                  </a:cubicBezTo>
                  <a:cubicBezTo>
                    <a:pt x="8742" y="6902"/>
                    <a:pt x="9526" y="5938"/>
                    <a:pt x="10702" y="5938"/>
                  </a:cubicBezTo>
                  <a:cubicBezTo>
                    <a:pt x="11486" y="5938"/>
                    <a:pt x="12270" y="6392"/>
                    <a:pt x="12662" y="6902"/>
                  </a:cubicBezTo>
                  <a:cubicBezTo>
                    <a:pt x="19194" y="9907"/>
                    <a:pt x="19194" y="9907"/>
                    <a:pt x="19194" y="9907"/>
                  </a:cubicBezTo>
                  <a:cubicBezTo>
                    <a:pt x="21110" y="8943"/>
                    <a:pt x="21110" y="8943"/>
                    <a:pt x="21110" y="8943"/>
                  </a:cubicBezTo>
                  <a:cubicBezTo>
                    <a:pt x="21502" y="7922"/>
                    <a:pt x="21502" y="7412"/>
                    <a:pt x="21110" y="6902"/>
                  </a:cubicBezTo>
                  <a:close/>
                  <a:moveTo>
                    <a:pt x="18410" y="19488"/>
                  </a:moveTo>
                  <a:cubicBezTo>
                    <a:pt x="18018" y="19998"/>
                    <a:pt x="19586" y="20508"/>
                    <a:pt x="19978" y="18978"/>
                  </a:cubicBezTo>
                  <a:cubicBezTo>
                    <a:pt x="20326" y="11948"/>
                    <a:pt x="19194" y="9907"/>
                    <a:pt x="19194" y="9907"/>
                  </a:cubicBezTo>
                  <a:cubicBezTo>
                    <a:pt x="17670" y="10927"/>
                    <a:pt x="17670" y="10927"/>
                    <a:pt x="17670" y="10927"/>
                  </a:cubicBezTo>
                  <a:cubicBezTo>
                    <a:pt x="17670" y="10927"/>
                    <a:pt x="19194" y="12458"/>
                    <a:pt x="18410" y="19488"/>
                  </a:cubicBezTo>
                  <a:close/>
                </a:path>
              </a:pathLst>
            </a:custGeom>
            <a:solidFill>
              <a:srgbClr val="B9AFF7"/>
            </a:solidFill>
            <a:ln>
              <a:noFill/>
            </a:ln>
            <a:effectLst/>
          </p:spPr>
          <p:txBody>
            <a:bodyPr anchor="ctr"/>
            <a:lstStyle/>
            <a:p>
              <a:pPr algn="ctr"/>
              <a:endParaRPr/>
            </a:p>
          </p:txBody>
        </p:sp>
        <p:sp>
          <p:nvSpPr>
            <p:cNvPr id="22" name="任意多边形: 形状 21"/>
            <p:cNvSpPr/>
            <p:nvPr/>
          </p:nvSpPr>
          <p:spPr bwMode="auto">
            <a:xfrm>
              <a:off x="4764465" y="3959892"/>
              <a:ext cx="405597" cy="403691"/>
            </a:xfrm>
            <a:custGeom>
              <a:avLst/>
              <a:gdLst>
                <a:gd name="connsiteX0" fmla="*/ 106363 w 338138"/>
                <a:gd name="connsiteY0" fmla="*/ 188912 h 336550"/>
                <a:gd name="connsiteX1" fmla="*/ 106363 w 338138"/>
                <a:gd name="connsiteY1" fmla="*/ 190500 h 336550"/>
                <a:gd name="connsiteX2" fmla="*/ 107951 w 338138"/>
                <a:gd name="connsiteY2" fmla="*/ 190500 h 336550"/>
                <a:gd name="connsiteX3" fmla="*/ 107951 w 338138"/>
                <a:gd name="connsiteY3" fmla="*/ 188912 h 336550"/>
                <a:gd name="connsiteX4" fmla="*/ 169863 w 338138"/>
                <a:gd name="connsiteY4" fmla="*/ 96837 h 336550"/>
                <a:gd name="connsiteX5" fmla="*/ 98425 w 338138"/>
                <a:gd name="connsiteY5" fmla="*/ 168275 h 336550"/>
                <a:gd name="connsiteX6" fmla="*/ 115888 w 338138"/>
                <a:gd name="connsiteY6" fmla="*/ 168275 h 336550"/>
                <a:gd name="connsiteX7" fmla="*/ 115888 w 338138"/>
                <a:gd name="connsiteY7" fmla="*/ 242887 h 336550"/>
                <a:gd name="connsiteX8" fmla="*/ 222251 w 338138"/>
                <a:gd name="connsiteY8" fmla="*/ 242887 h 336550"/>
                <a:gd name="connsiteX9" fmla="*/ 222251 w 338138"/>
                <a:gd name="connsiteY9" fmla="*/ 168275 h 336550"/>
                <a:gd name="connsiteX10" fmla="*/ 239713 w 338138"/>
                <a:gd name="connsiteY10" fmla="*/ 168275 h 336550"/>
                <a:gd name="connsiteX11" fmla="*/ 166416 w 338138"/>
                <a:gd name="connsiteY11" fmla="*/ 85183 h 336550"/>
                <a:gd name="connsiteX12" fmla="*/ 171724 w 338138"/>
                <a:gd name="connsiteY12" fmla="*/ 85183 h 336550"/>
                <a:gd name="connsiteX13" fmla="*/ 246039 w 338138"/>
                <a:gd name="connsiteY13" fmla="*/ 157606 h 336550"/>
                <a:gd name="connsiteX14" fmla="*/ 254001 w 338138"/>
                <a:gd name="connsiteY14" fmla="*/ 168140 h 336550"/>
                <a:gd name="connsiteX15" fmla="*/ 243385 w 338138"/>
                <a:gd name="connsiteY15" fmla="*/ 178674 h 336550"/>
                <a:gd name="connsiteX16" fmla="*/ 232768 w 338138"/>
                <a:gd name="connsiteY16" fmla="*/ 178674 h 336550"/>
                <a:gd name="connsiteX17" fmla="*/ 232768 w 338138"/>
                <a:gd name="connsiteY17" fmla="*/ 241879 h 336550"/>
                <a:gd name="connsiteX18" fmla="*/ 222152 w 338138"/>
                <a:gd name="connsiteY18" fmla="*/ 252413 h 336550"/>
                <a:gd name="connsiteX19" fmla="*/ 115987 w 338138"/>
                <a:gd name="connsiteY19" fmla="*/ 252413 h 336550"/>
                <a:gd name="connsiteX20" fmla="*/ 105371 w 338138"/>
                <a:gd name="connsiteY20" fmla="*/ 241879 h 336550"/>
                <a:gd name="connsiteX21" fmla="*/ 105371 w 338138"/>
                <a:gd name="connsiteY21" fmla="*/ 178674 h 336550"/>
                <a:gd name="connsiteX22" fmla="*/ 94754 w 338138"/>
                <a:gd name="connsiteY22" fmla="*/ 178674 h 336550"/>
                <a:gd name="connsiteX23" fmla="*/ 84138 w 338138"/>
                <a:gd name="connsiteY23" fmla="*/ 168140 h 336550"/>
                <a:gd name="connsiteX24" fmla="*/ 84138 w 338138"/>
                <a:gd name="connsiteY24" fmla="*/ 166823 h 336550"/>
                <a:gd name="connsiteX25" fmla="*/ 92100 w 338138"/>
                <a:gd name="connsiteY25" fmla="*/ 157606 h 336550"/>
                <a:gd name="connsiteX26" fmla="*/ 166416 w 338138"/>
                <a:gd name="connsiteY26" fmla="*/ 85183 h 336550"/>
                <a:gd name="connsiteX27" fmla="*/ 169070 w 338138"/>
                <a:gd name="connsiteY27" fmla="*/ 11112 h 336550"/>
                <a:gd name="connsiteX28" fmla="*/ 11113 w 338138"/>
                <a:gd name="connsiteY28" fmla="*/ 169069 h 336550"/>
                <a:gd name="connsiteX29" fmla="*/ 169070 w 338138"/>
                <a:gd name="connsiteY29" fmla="*/ 327026 h 336550"/>
                <a:gd name="connsiteX30" fmla="*/ 327027 w 338138"/>
                <a:gd name="connsiteY30" fmla="*/ 169069 h 336550"/>
                <a:gd name="connsiteX31" fmla="*/ 169070 w 338138"/>
                <a:gd name="connsiteY31" fmla="*/ 11112 h 336550"/>
                <a:gd name="connsiteX32" fmla="*/ 169069 w 338138"/>
                <a:gd name="connsiteY32" fmla="*/ 0 h 336550"/>
                <a:gd name="connsiteX33" fmla="*/ 338138 w 338138"/>
                <a:gd name="connsiteY33" fmla="*/ 168275 h 336550"/>
                <a:gd name="connsiteX34" fmla="*/ 169069 w 338138"/>
                <a:gd name="connsiteY34" fmla="*/ 336550 h 336550"/>
                <a:gd name="connsiteX35" fmla="*/ 0 w 338138"/>
                <a:gd name="connsiteY35" fmla="*/ 168275 h 336550"/>
                <a:gd name="connsiteX36" fmla="*/ 169069 w 338138"/>
                <a:gd name="connsiteY36"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38138" h="336550">
                  <a:moveTo>
                    <a:pt x="106363" y="188912"/>
                  </a:moveTo>
                  <a:lnTo>
                    <a:pt x="106363" y="190500"/>
                  </a:lnTo>
                  <a:lnTo>
                    <a:pt x="107951" y="190500"/>
                  </a:lnTo>
                  <a:lnTo>
                    <a:pt x="107951" y="188912"/>
                  </a:lnTo>
                  <a:close/>
                  <a:moveTo>
                    <a:pt x="169863" y="96837"/>
                  </a:moveTo>
                  <a:lnTo>
                    <a:pt x="98425" y="168275"/>
                  </a:lnTo>
                  <a:lnTo>
                    <a:pt x="115888" y="168275"/>
                  </a:lnTo>
                  <a:lnTo>
                    <a:pt x="115888" y="242887"/>
                  </a:lnTo>
                  <a:lnTo>
                    <a:pt x="222251" y="242887"/>
                  </a:lnTo>
                  <a:lnTo>
                    <a:pt x="222251" y="168275"/>
                  </a:lnTo>
                  <a:lnTo>
                    <a:pt x="239713" y="168275"/>
                  </a:lnTo>
                  <a:close/>
                  <a:moveTo>
                    <a:pt x="166416" y="85183"/>
                  </a:moveTo>
                  <a:cubicBezTo>
                    <a:pt x="167743" y="82550"/>
                    <a:pt x="170397" y="82550"/>
                    <a:pt x="171724" y="85183"/>
                  </a:cubicBezTo>
                  <a:cubicBezTo>
                    <a:pt x="171724" y="85183"/>
                    <a:pt x="171724" y="85183"/>
                    <a:pt x="246039" y="157606"/>
                  </a:cubicBezTo>
                  <a:cubicBezTo>
                    <a:pt x="250020" y="158923"/>
                    <a:pt x="254001" y="162873"/>
                    <a:pt x="254001" y="168140"/>
                  </a:cubicBezTo>
                  <a:cubicBezTo>
                    <a:pt x="254001" y="173407"/>
                    <a:pt x="248693" y="178674"/>
                    <a:pt x="243385" y="178674"/>
                  </a:cubicBezTo>
                  <a:cubicBezTo>
                    <a:pt x="243385" y="178674"/>
                    <a:pt x="243385" y="178674"/>
                    <a:pt x="232768" y="178674"/>
                  </a:cubicBezTo>
                  <a:cubicBezTo>
                    <a:pt x="232768" y="178674"/>
                    <a:pt x="232768" y="178674"/>
                    <a:pt x="232768" y="241879"/>
                  </a:cubicBezTo>
                  <a:cubicBezTo>
                    <a:pt x="232768" y="247146"/>
                    <a:pt x="227460" y="252413"/>
                    <a:pt x="222152" y="252413"/>
                  </a:cubicBezTo>
                  <a:cubicBezTo>
                    <a:pt x="222152" y="252413"/>
                    <a:pt x="222152" y="252413"/>
                    <a:pt x="115987" y="252413"/>
                  </a:cubicBezTo>
                  <a:cubicBezTo>
                    <a:pt x="110679" y="252413"/>
                    <a:pt x="105371" y="247146"/>
                    <a:pt x="105371" y="241879"/>
                  </a:cubicBezTo>
                  <a:cubicBezTo>
                    <a:pt x="105371" y="241879"/>
                    <a:pt x="105371" y="241879"/>
                    <a:pt x="105371" y="178674"/>
                  </a:cubicBezTo>
                  <a:cubicBezTo>
                    <a:pt x="105371" y="178674"/>
                    <a:pt x="105371" y="178674"/>
                    <a:pt x="94754" y="178674"/>
                  </a:cubicBezTo>
                  <a:cubicBezTo>
                    <a:pt x="89446" y="178674"/>
                    <a:pt x="84138" y="173407"/>
                    <a:pt x="84138" y="168140"/>
                  </a:cubicBezTo>
                  <a:cubicBezTo>
                    <a:pt x="84138" y="168140"/>
                    <a:pt x="84138" y="166823"/>
                    <a:pt x="84138" y="166823"/>
                  </a:cubicBezTo>
                  <a:cubicBezTo>
                    <a:pt x="85465" y="162873"/>
                    <a:pt x="88119" y="158923"/>
                    <a:pt x="92100" y="157606"/>
                  </a:cubicBezTo>
                  <a:cubicBezTo>
                    <a:pt x="92100" y="157606"/>
                    <a:pt x="92100" y="157606"/>
                    <a:pt x="166416" y="85183"/>
                  </a:cubicBezTo>
                  <a:close/>
                  <a:moveTo>
                    <a:pt x="169070" y="11112"/>
                  </a:moveTo>
                  <a:cubicBezTo>
                    <a:pt x="81833" y="11112"/>
                    <a:pt x="11113" y="81832"/>
                    <a:pt x="11113" y="169069"/>
                  </a:cubicBezTo>
                  <a:cubicBezTo>
                    <a:pt x="11113" y="256306"/>
                    <a:pt x="81833" y="327026"/>
                    <a:pt x="169070" y="327026"/>
                  </a:cubicBezTo>
                  <a:cubicBezTo>
                    <a:pt x="256307" y="327026"/>
                    <a:pt x="327027" y="256306"/>
                    <a:pt x="327027" y="169069"/>
                  </a:cubicBezTo>
                  <a:cubicBezTo>
                    <a:pt x="327027" y="81832"/>
                    <a:pt x="256307" y="11112"/>
                    <a:pt x="169070" y="11112"/>
                  </a:cubicBezTo>
                  <a:close/>
                  <a:moveTo>
                    <a:pt x="169069" y="0"/>
                  </a:moveTo>
                  <a:cubicBezTo>
                    <a:pt x="262443" y="0"/>
                    <a:pt x="338138" y="75339"/>
                    <a:pt x="338138" y="168275"/>
                  </a:cubicBezTo>
                  <a:cubicBezTo>
                    <a:pt x="338138" y="261211"/>
                    <a:pt x="262443" y="336550"/>
                    <a:pt x="169069" y="336550"/>
                  </a:cubicBezTo>
                  <a:cubicBezTo>
                    <a:pt x="75695" y="336550"/>
                    <a:pt x="0" y="261211"/>
                    <a:pt x="0" y="168275"/>
                  </a:cubicBezTo>
                  <a:cubicBezTo>
                    <a:pt x="0" y="75339"/>
                    <a:pt x="75695" y="0"/>
                    <a:pt x="169069" y="0"/>
                  </a:cubicBezTo>
                  <a:close/>
                </a:path>
              </a:pathLst>
            </a:custGeom>
            <a:solidFill>
              <a:schemeClr val="bg1"/>
            </a:solidFill>
            <a:ln w="19050">
              <a:noFill/>
              <a:round/>
            </a:ln>
          </p:spPr>
          <p:txBody>
            <a:bodyPr anchor="ctr"/>
            <a:lstStyle/>
            <a:p>
              <a:pPr algn="ctr"/>
              <a:endParaRPr/>
            </a:p>
          </p:txBody>
        </p:sp>
        <p:sp>
          <p:nvSpPr>
            <p:cNvPr id="23" name="任意多边形: 形状 22"/>
            <p:cNvSpPr/>
            <p:nvPr/>
          </p:nvSpPr>
          <p:spPr bwMode="auto">
            <a:xfrm>
              <a:off x="5248995" y="3318823"/>
              <a:ext cx="405597" cy="405597"/>
            </a:xfrm>
            <a:custGeom>
              <a:avLst/>
              <a:gdLst>
                <a:gd name="connsiteX0" fmla="*/ 165894 w 331788"/>
                <a:gd name="connsiteY0" fmla="*/ 145113 h 331788"/>
                <a:gd name="connsiteX1" fmla="*/ 151827 w 331788"/>
                <a:gd name="connsiteY1" fmla="*/ 151827 h 331788"/>
                <a:gd name="connsiteX2" fmla="*/ 151827 w 331788"/>
                <a:gd name="connsiteY2" fmla="*/ 179961 h 331788"/>
                <a:gd name="connsiteX3" fmla="*/ 179961 w 331788"/>
                <a:gd name="connsiteY3" fmla="*/ 179961 h 331788"/>
                <a:gd name="connsiteX4" fmla="*/ 179961 w 331788"/>
                <a:gd name="connsiteY4" fmla="*/ 151827 h 331788"/>
                <a:gd name="connsiteX5" fmla="*/ 165894 w 331788"/>
                <a:gd name="connsiteY5" fmla="*/ 145113 h 331788"/>
                <a:gd name="connsiteX6" fmla="*/ 103187 w 331788"/>
                <a:gd name="connsiteY6" fmla="*/ 103187 h 331788"/>
                <a:gd name="connsiteX7" fmla="*/ 147604 w 331788"/>
                <a:gd name="connsiteY7" fmla="*/ 111025 h 331788"/>
                <a:gd name="connsiteX8" fmla="*/ 133234 w 331788"/>
                <a:gd name="connsiteY8" fmla="*/ 125395 h 331788"/>
                <a:gd name="connsiteX9" fmla="*/ 147604 w 331788"/>
                <a:gd name="connsiteY9" fmla="*/ 139766 h 331788"/>
                <a:gd name="connsiteX10" fmla="*/ 184183 w 331788"/>
                <a:gd name="connsiteY10" fmla="*/ 139766 h 331788"/>
                <a:gd name="connsiteX11" fmla="*/ 198553 w 331788"/>
                <a:gd name="connsiteY11" fmla="*/ 125395 h 331788"/>
                <a:gd name="connsiteX12" fmla="*/ 184183 w 331788"/>
                <a:gd name="connsiteY12" fmla="*/ 111025 h 331788"/>
                <a:gd name="connsiteX13" fmla="*/ 228600 w 331788"/>
                <a:gd name="connsiteY13" fmla="*/ 103187 h 331788"/>
                <a:gd name="connsiteX14" fmla="*/ 220762 w 331788"/>
                <a:gd name="connsiteY14" fmla="*/ 147604 h 331788"/>
                <a:gd name="connsiteX15" fmla="*/ 206392 w 331788"/>
                <a:gd name="connsiteY15" fmla="*/ 133234 h 331788"/>
                <a:gd name="connsiteX16" fmla="*/ 192021 w 331788"/>
                <a:gd name="connsiteY16" fmla="*/ 147604 h 331788"/>
                <a:gd name="connsiteX17" fmla="*/ 192021 w 331788"/>
                <a:gd name="connsiteY17" fmla="*/ 184183 h 331788"/>
                <a:gd name="connsiteX18" fmla="*/ 206392 w 331788"/>
                <a:gd name="connsiteY18" fmla="*/ 198553 h 331788"/>
                <a:gd name="connsiteX19" fmla="*/ 220762 w 331788"/>
                <a:gd name="connsiteY19" fmla="*/ 184183 h 331788"/>
                <a:gd name="connsiteX20" fmla="*/ 228600 w 331788"/>
                <a:gd name="connsiteY20" fmla="*/ 228600 h 331788"/>
                <a:gd name="connsiteX21" fmla="*/ 184183 w 331788"/>
                <a:gd name="connsiteY21" fmla="*/ 220762 h 331788"/>
                <a:gd name="connsiteX22" fmla="*/ 198553 w 331788"/>
                <a:gd name="connsiteY22" fmla="*/ 206392 h 331788"/>
                <a:gd name="connsiteX23" fmla="*/ 184183 w 331788"/>
                <a:gd name="connsiteY23" fmla="*/ 192021 h 331788"/>
                <a:gd name="connsiteX24" fmla="*/ 147604 w 331788"/>
                <a:gd name="connsiteY24" fmla="*/ 192021 h 331788"/>
                <a:gd name="connsiteX25" fmla="*/ 133234 w 331788"/>
                <a:gd name="connsiteY25" fmla="*/ 206392 h 331788"/>
                <a:gd name="connsiteX26" fmla="*/ 147604 w 331788"/>
                <a:gd name="connsiteY26" fmla="*/ 220762 h 331788"/>
                <a:gd name="connsiteX27" fmla="*/ 103187 w 331788"/>
                <a:gd name="connsiteY27" fmla="*/ 228600 h 331788"/>
                <a:gd name="connsiteX28" fmla="*/ 111025 w 331788"/>
                <a:gd name="connsiteY28" fmla="*/ 184183 h 331788"/>
                <a:gd name="connsiteX29" fmla="*/ 125395 w 331788"/>
                <a:gd name="connsiteY29" fmla="*/ 198553 h 331788"/>
                <a:gd name="connsiteX30" fmla="*/ 139766 w 331788"/>
                <a:gd name="connsiteY30" fmla="*/ 184183 h 331788"/>
                <a:gd name="connsiteX31" fmla="*/ 139766 w 331788"/>
                <a:gd name="connsiteY31" fmla="*/ 147604 h 331788"/>
                <a:gd name="connsiteX32" fmla="*/ 125395 w 331788"/>
                <a:gd name="connsiteY32" fmla="*/ 133234 h 331788"/>
                <a:gd name="connsiteX33" fmla="*/ 111025 w 331788"/>
                <a:gd name="connsiteY33" fmla="*/ 147604 h 331788"/>
                <a:gd name="connsiteX34" fmla="*/ 103187 w 331788"/>
                <a:gd name="connsiteY34" fmla="*/ 103187 h 331788"/>
                <a:gd name="connsiteX35" fmla="*/ 165894 w 331788"/>
                <a:gd name="connsiteY35" fmla="*/ 11112 h 331788"/>
                <a:gd name="connsiteX36" fmla="*/ 11112 w 331788"/>
                <a:gd name="connsiteY36" fmla="*/ 165894 h 331788"/>
                <a:gd name="connsiteX37" fmla="*/ 165894 w 331788"/>
                <a:gd name="connsiteY37" fmla="*/ 320676 h 331788"/>
                <a:gd name="connsiteX38" fmla="*/ 320676 w 331788"/>
                <a:gd name="connsiteY38" fmla="*/ 165894 h 331788"/>
                <a:gd name="connsiteX39" fmla="*/ 165894 w 331788"/>
                <a:gd name="connsiteY39" fmla="*/ 11112 h 331788"/>
                <a:gd name="connsiteX40" fmla="*/ 165894 w 331788"/>
                <a:gd name="connsiteY40" fmla="*/ 0 h 331788"/>
                <a:gd name="connsiteX41" fmla="*/ 331788 w 331788"/>
                <a:gd name="connsiteY41" fmla="*/ 165894 h 331788"/>
                <a:gd name="connsiteX42" fmla="*/ 165894 w 331788"/>
                <a:gd name="connsiteY42" fmla="*/ 331788 h 331788"/>
                <a:gd name="connsiteX43" fmla="*/ 0 w 331788"/>
                <a:gd name="connsiteY43" fmla="*/ 165894 h 331788"/>
                <a:gd name="connsiteX44" fmla="*/ 165894 w 331788"/>
                <a:gd name="connsiteY44"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1788" h="331788">
                  <a:moveTo>
                    <a:pt x="165894" y="145113"/>
                  </a:moveTo>
                  <a:cubicBezTo>
                    <a:pt x="160779" y="145113"/>
                    <a:pt x="155664" y="147351"/>
                    <a:pt x="151827" y="151827"/>
                  </a:cubicBezTo>
                  <a:cubicBezTo>
                    <a:pt x="142875" y="159500"/>
                    <a:pt x="142875" y="172288"/>
                    <a:pt x="151827" y="179961"/>
                  </a:cubicBezTo>
                  <a:cubicBezTo>
                    <a:pt x="159500" y="188913"/>
                    <a:pt x="172288" y="188913"/>
                    <a:pt x="179961" y="179961"/>
                  </a:cubicBezTo>
                  <a:cubicBezTo>
                    <a:pt x="188913" y="172288"/>
                    <a:pt x="188913" y="159500"/>
                    <a:pt x="179961" y="151827"/>
                  </a:cubicBezTo>
                  <a:cubicBezTo>
                    <a:pt x="176125" y="147351"/>
                    <a:pt x="171010" y="145113"/>
                    <a:pt x="165894" y="145113"/>
                  </a:cubicBezTo>
                  <a:close/>
                  <a:moveTo>
                    <a:pt x="103187" y="103187"/>
                  </a:moveTo>
                  <a:cubicBezTo>
                    <a:pt x="103187" y="103187"/>
                    <a:pt x="103187" y="103187"/>
                    <a:pt x="147604" y="111025"/>
                  </a:cubicBezTo>
                  <a:cubicBezTo>
                    <a:pt x="147604" y="111025"/>
                    <a:pt x="147604" y="111025"/>
                    <a:pt x="133234" y="125395"/>
                  </a:cubicBezTo>
                  <a:cubicBezTo>
                    <a:pt x="133234" y="125395"/>
                    <a:pt x="133234" y="125395"/>
                    <a:pt x="147604" y="139766"/>
                  </a:cubicBezTo>
                  <a:cubicBezTo>
                    <a:pt x="158055" y="133234"/>
                    <a:pt x="173732" y="133234"/>
                    <a:pt x="184183" y="139766"/>
                  </a:cubicBezTo>
                  <a:cubicBezTo>
                    <a:pt x="184183" y="139766"/>
                    <a:pt x="184183" y="139766"/>
                    <a:pt x="198553" y="125395"/>
                  </a:cubicBezTo>
                  <a:cubicBezTo>
                    <a:pt x="198553" y="125395"/>
                    <a:pt x="198553" y="125395"/>
                    <a:pt x="184183" y="111025"/>
                  </a:cubicBezTo>
                  <a:cubicBezTo>
                    <a:pt x="184183" y="111025"/>
                    <a:pt x="184183" y="111025"/>
                    <a:pt x="228600" y="103187"/>
                  </a:cubicBezTo>
                  <a:cubicBezTo>
                    <a:pt x="228600" y="103187"/>
                    <a:pt x="228600" y="103187"/>
                    <a:pt x="220762" y="147604"/>
                  </a:cubicBezTo>
                  <a:cubicBezTo>
                    <a:pt x="220762" y="147604"/>
                    <a:pt x="220762" y="147604"/>
                    <a:pt x="206392" y="133234"/>
                  </a:cubicBezTo>
                  <a:cubicBezTo>
                    <a:pt x="206392" y="133234"/>
                    <a:pt x="206392" y="133234"/>
                    <a:pt x="192021" y="147604"/>
                  </a:cubicBezTo>
                  <a:cubicBezTo>
                    <a:pt x="198553" y="158055"/>
                    <a:pt x="198553" y="173732"/>
                    <a:pt x="192021" y="184183"/>
                  </a:cubicBezTo>
                  <a:cubicBezTo>
                    <a:pt x="192021" y="184183"/>
                    <a:pt x="192021" y="184183"/>
                    <a:pt x="206392" y="198553"/>
                  </a:cubicBezTo>
                  <a:lnTo>
                    <a:pt x="220762" y="184183"/>
                  </a:lnTo>
                  <a:cubicBezTo>
                    <a:pt x="220762" y="184183"/>
                    <a:pt x="220762" y="184183"/>
                    <a:pt x="228600" y="228600"/>
                  </a:cubicBezTo>
                  <a:cubicBezTo>
                    <a:pt x="228600" y="228600"/>
                    <a:pt x="228600" y="228600"/>
                    <a:pt x="184183" y="220762"/>
                  </a:cubicBezTo>
                  <a:cubicBezTo>
                    <a:pt x="184183" y="220762"/>
                    <a:pt x="184183" y="220762"/>
                    <a:pt x="198553" y="206392"/>
                  </a:cubicBezTo>
                  <a:cubicBezTo>
                    <a:pt x="198553" y="206392"/>
                    <a:pt x="198553" y="206392"/>
                    <a:pt x="184183" y="192021"/>
                  </a:cubicBezTo>
                  <a:cubicBezTo>
                    <a:pt x="173732" y="198553"/>
                    <a:pt x="158055" y="198553"/>
                    <a:pt x="147604" y="192021"/>
                  </a:cubicBezTo>
                  <a:cubicBezTo>
                    <a:pt x="147604" y="192021"/>
                    <a:pt x="147604" y="192021"/>
                    <a:pt x="133234" y="206392"/>
                  </a:cubicBezTo>
                  <a:cubicBezTo>
                    <a:pt x="133234" y="206392"/>
                    <a:pt x="133234" y="206392"/>
                    <a:pt x="147604" y="220762"/>
                  </a:cubicBezTo>
                  <a:cubicBezTo>
                    <a:pt x="147604" y="220762"/>
                    <a:pt x="147604" y="220762"/>
                    <a:pt x="103187" y="228600"/>
                  </a:cubicBezTo>
                  <a:cubicBezTo>
                    <a:pt x="103187" y="228600"/>
                    <a:pt x="103187" y="228600"/>
                    <a:pt x="111025" y="184183"/>
                  </a:cubicBezTo>
                  <a:cubicBezTo>
                    <a:pt x="111025" y="184183"/>
                    <a:pt x="111025" y="184183"/>
                    <a:pt x="125395" y="198553"/>
                  </a:cubicBezTo>
                  <a:cubicBezTo>
                    <a:pt x="125395" y="198553"/>
                    <a:pt x="125395" y="198553"/>
                    <a:pt x="139766" y="184183"/>
                  </a:cubicBezTo>
                  <a:cubicBezTo>
                    <a:pt x="133234" y="173732"/>
                    <a:pt x="133234" y="158055"/>
                    <a:pt x="139766" y="147604"/>
                  </a:cubicBezTo>
                  <a:cubicBezTo>
                    <a:pt x="139766" y="147604"/>
                    <a:pt x="139766" y="147604"/>
                    <a:pt x="125395" y="133234"/>
                  </a:cubicBezTo>
                  <a:cubicBezTo>
                    <a:pt x="125395" y="133234"/>
                    <a:pt x="125395" y="133234"/>
                    <a:pt x="111025" y="147604"/>
                  </a:cubicBezTo>
                  <a:cubicBezTo>
                    <a:pt x="111025" y="147604"/>
                    <a:pt x="111025" y="147604"/>
                    <a:pt x="103187" y="103187"/>
                  </a:cubicBezTo>
                  <a:close/>
                  <a:moveTo>
                    <a:pt x="165894" y="11112"/>
                  </a:moveTo>
                  <a:cubicBezTo>
                    <a:pt x="80410" y="11112"/>
                    <a:pt x="11112" y="80410"/>
                    <a:pt x="11112" y="165894"/>
                  </a:cubicBezTo>
                  <a:cubicBezTo>
                    <a:pt x="11112" y="251378"/>
                    <a:pt x="80410" y="320676"/>
                    <a:pt x="165894" y="320676"/>
                  </a:cubicBezTo>
                  <a:cubicBezTo>
                    <a:pt x="251378" y="320676"/>
                    <a:pt x="320676" y="251378"/>
                    <a:pt x="320676" y="165894"/>
                  </a:cubicBezTo>
                  <a:cubicBezTo>
                    <a:pt x="320676" y="80410"/>
                    <a:pt x="251378" y="11112"/>
                    <a:pt x="165894" y="11112"/>
                  </a:cubicBezTo>
                  <a:close/>
                  <a:moveTo>
                    <a:pt x="165894" y="0"/>
                  </a:moveTo>
                  <a:cubicBezTo>
                    <a:pt x="257515" y="0"/>
                    <a:pt x="331788" y="74273"/>
                    <a:pt x="331788" y="165894"/>
                  </a:cubicBezTo>
                  <a:cubicBezTo>
                    <a:pt x="331788" y="257515"/>
                    <a:pt x="257515" y="331788"/>
                    <a:pt x="165894" y="331788"/>
                  </a:cubicBezTo>
                  <a:cubicBezTo>
                    <a:pt x="74273" y="331788"/>
                    <a:pt x="0" y="257515"/>
                    <a:pt x="0" y="165894"/>
                  </a:cubicBezTo>
                  <a:cubicBezTo>
                    <a:pt x="0" y="74273"/>
                    <a:pt x="74273" y="0"/>
                    <a:pt x="165894" y="0"/>
                  </a:cubicBezTo>
                  <a:close/>
                </a:path>
              </a:pathLst>
            </a:custGeom>
            <a:solidFill>
              <a:schemeClr val="bg1"/>
            </a:solidFill>
            <a:ln w="19050">
              <a:noFill/>
              <a:round/>
            </a:ln>
          </p:spPr>
          <p:txBody>
            <a:bodyPr anchor="ctr"/>
            <a:lstStyle/>
            <a:p>
              <a:pPr algn="ctr"/>
              <a:endParaRPr/>
            </a:p>
          </p:txBody>
        </p:sp>
        <p:sp>
          <p:nvSpPr>
            <p:cNvPr id="24" name="文本框 12"/>
            <p:cNvSpPr txBox="1"/>
            <p:nvPr/>
          </p:nvSpPr>
          <p:spPr>
            <a:xfrm>
              <a:off x="5682858" y="1506552"/>
              <a:ext cx="396263"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01</a:t>
              </a:r>
            </a:p>
          </p:txBody>
        </p:sp>
        <p:sp>
          <p:nvSpPr>
            <p:cNvPr id="25" name="文本框 13"/>
            <p:cNvSpPr txBox="1"/>
            <p:nvPr/>
          </p:nvSpPr>
          <p:spPr>
            <a:xfrm>
              <a:off x="6503198" y="1726531"/>
              <a:ext cx="423514"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02</a:t>
              </a:r>
            </a:p>
          </p:txBody>
        </p:sp>
        <p:sp>
          <p:nvSpPr>
            <p:cNvPr id="26" name="文本框 14"/>
            <p:cNvSpPr txBox="1"/>
            <p:nvPr/>
          </p:nvSpPr>
          <p:spPr>
            <a:xfrm>
              <a:off x="7130600" y="2120060"/>
              <a:ext cx="429926" cy="369332"/>
            </a:xfrm>
            <a:prstGeom prst="rect">
              <a:avLst/>
            </a:prstGeom>
            <a:noFill/>
          </p:spPr>
          <p:txBody>
            <a:bodyPr wrap="none" anchor="ctr">
              <a:normAutofit/>
            </a:bodyPr>
            <a:lstStyle/>
            <a:p>
              <a:pPr algn="ctr"/>
              <a:r>
                <a:rPr lang="en-US" altLang="zh-CN">
                  <a:solidFill>
                    <a:schemeClr val="bg1"/>
                  </a:solidFill>
                  <a:latin typeface="Impact" panose="020B0806030902050204" pitchFamily="34" charset="0"/>
                </a:rPr>
                <a:t>03</a:t>
              </a:r>
            </a:p>
          </p:txBody>
        </p:sp>
      </p:grpSp>
      <p:sp>
        <p:nvSpPr>
          <p:cNvPr id="27" name="išľíďè"/>
          <p:cNvSpPr/>
          <p:nvPr/>
        </p:nvSpPr>
        <p:spPr bwMode="auto">
          <a:xfrm>
            <a:off x="1312369" y="247541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28" name="iSlíďè"/>
          <p:cNvSpPr txBox="1"/>
          <p:nvPr/>
        </p:nvSpPr>
        <p:spPr bwMode="auto">
          <a:xfrm>
            <a:off x="2248309" y="214987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29" name="išľíďè"/>
          <p:cNvSpPr/>
          <p:nvPr/>
        </p:nvSpPr>
        <p:spPr bwMode="auto">
          <a:xfrm>
            <a:off x="1312369" y="437106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30" name="iSlíďè"/>
          <p:cNvSpPr txBox="1"/>
          <p:nvPr/>
        </p:nvSpPr>
        <p:spPr bwMode="auto">
          <a:xfrm>
            <a:off x="2248309" y="404552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1" name="išľíďè"/>
          <p:cNvSpPr/>
          <p:nvPr/>
        </p:nvSpPr>
        <p:spPr bwMode="auto">
          <a:xfrm>
            <a:off x="8492244" y="248900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32" name="iSlíďè"/>
          <p:cNvSpPr txBox="1"/>
          <p:nvPr/>
        </p:nvSpPr>
        <p:spPr bwMode="auto">
          <a:xfrm>
            <a:off x="8520404" y="2137808"/>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3" name="išľíďè"/>
          <p:cNvSpPr/>
          <p:nvPr/>
        </p:nvSpPr>
        <p:spPr bwMode="auto">
          <a:xfrm>
            <a:off x="8492244" y="4364720"/>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34" name="iSlíďè"/>
          <p:cNvSpPr txBox="1"/>
          <p:nvPr/>
        </p:nvSpPr>
        <p:spPr bwMode="auto">
          <a:xfrm>
            <a:off x="8520404" y="404848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5"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down)">
                                      <p:cBhvr>
                                        <p:cTn id="20" dur="500"/>
                                        <p:tgtEl>
                                          <p:spTgt spid="2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wipe(down)">
                                      <p:cBhvr>
                                        <p:cTn id="30" dur="500"/>
                                        <p:tgtEl>
                                          <p:spTgt spid="2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wipe(down)">
                                      <p:cBhvr>
                                        <p:cTn id="35" dur="500"/>
                                        <p:tgtEl>
                                          <p:spTgt spid="3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down)">
                                      <p:cBhvr>
                                        <p:cTn id="40" dur="500"/>
                                        <p:tgtEl>
                                          <p:spTgt spid="3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down)">
                                      <p:cBhvr>
                                        <p:cTn id="5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圆角矩形 20"/>
          <p:cNvSpPr>
            <a:spLocks noChangeArrowheads="1"/>
          </p:cNvSpPr>
          <p:nvPr/>
        </p:nvSpPr>
        <p:spPr bwMode="auto">
          <a:xfrm>
            <a:off x="2120011" y="2068598"/>
            <a:ext cx="2251438" cy="2598465"/>
          </a:xfrm>
          <a:prstGeom prst="roundRect">
            <a:avLst>
              <a:gd name="adj" fmla="val 5681"/>
            </a:avLst>
          </a:prstGeom>
          <a:noFill/>
          <a:ln w="19050">
            <a:solidFill>
              <a:srgbClr val="76EEFC"/>
            </a:solidFill>
            <a:round/>
          </a:ln>
        </p:spPr>
        <p:txBody>
          <a:bodyPr lIns="82789" tIns="41394" rIns="82789" bIns="41394"/>
          <a:lstStyle/>
          <a:p>
            <a:pPr lvl="2"/>
            <a:endParaRPr lang="zh-CN" altLang="en-US" sz="2400">
              <a:solidFill>
                <a:srgbClr val="434343"/>
              </a:solidFill>
            </a:endParaRPr>
          </a:p>
        </p:txBody>
      </p:sp>
      <p:sp>
        <p:nvSpPr>
          <p:cNvPr id="22" name="圆角矩形 21"/>
          <p:cNvSpPr>
            <a:spLocks noChangeArrowheads="1"/>
          </p:cNvSpPr>
          <p:nvPr/>
        </p:nvSpPr>
        <p:spPr bwMode="auto">
          <a:xfrm>
            <a:off x="7862875" y="2068598"/>
            <a:ext cx="2253554" cy="2598465"/>
          </a:xfrm>
          <a:prstGeom prst="roundRect">
            <a:avLst>
              <a:gd name="adj" fmla="val 5069"/>
            </a:avLst>
          </a:prstGeom>
          <a:noFill/>
          <a:ln w="19050">
            <a:solidFill>
              <a:srgbClr val="76EEFC"/>
            </a:solidFill>
            <a:round/>
          </a:ln>
        </p:spPr>
        <p:txBody>
          <a:bodyPr lIns="82789" tIns="41394" rIns="82789" bIns="41394"/>
          <a:lstStyle/>
          <a:p>
            <a:pPr lvl="2"/>
            <a:endParaRPr lang="zh-CN" altLang="en-US" sz="2400">
              <a:solidFill>
                <a:srgbClr val="434343"/>
              </a:solidFill>
            </a:endParaRPr>
          </a:p>
        </p:txBody>
      </p:sp>
      <p:sp>
        <p:nvSpPr>
          <p:cNvPr id="24" name="圆角矩形 23"/>
          <p:cNvSpPr>
            <a:spLocks noChangeArrowheads="1"/>
          </p:cNvSpPr>
          <p:nvPr/>
        </p:nvSpPr>
        <p:spPr bwMode="auto">
          <a:xfrm>
            <a:off x="4966049" y="2068598"/>
            <a:ext cx="2253555" cy="2598465"/>
          </a:xfrm>
          <a:prstGeom prst="roundRect">
            <a:avLst>
              <a:gd name="adj" fmla="val 5069"/>
            </a:avLst>
          </a:prstGeom>
          <a:noFill/>
          <a:ln w="19050">
            <a:solidFill>
              <a:srgbClr val="B9AFF7"/>
            </a:solidFill>
            <a:round/>
          </a:ln>
        </p:spPr>
        <p:txBody>
          <a:bodyPr lIns="82789" tIns="41394" rIns="82789" bIns="41394"/>
          <a:lstStyle/>
          <a:p>
            <a:pPr lvl="2"/>
            <a:endParaRPr lang="zh-CN" altLang="en-US" sz="2400">
              <a:solidFill>
                <a:srgbClr val="434343"/>
              </a:solidFill>
            </a:endParaRPr>
          </a:p>
        </p:txBody>
      </p:sp>
      <p:sp>
        <p:nvSpPr>
          <p:cNvPr id="27" name="Rectangle 20"/>
          <p:cNvSpPr>
            <a:spLocks noChangeArrowheads="1"/>
          </p:cNvSpPr>
          <p:nvPr/>
        </p:nvSpPr>
        <p:spPr bwMode="auto">
          <a:xfrm>
            <a:off x="2572838" y="5331492"/>
            <a:ext cx="7101342" cy="594600"/>
          </a:xfrm>
          <a:prstGeom prst="roundRect">
            <a:avLst>
              <a:gd name="adj" fmla="val 16667"/>
            </a:avLst>
          </a:prstGeom>
          <a:noFill/>
          <a:ln w="9525">
            <a:noFill/>
            <a:round/>
          </a:ln>
        </p:spPr>
        <p:txBody>
          <a:bodyPr lIns="82789" tIns="41394" rIns="82789" bIns="41394"/>
          <a:lstStyle/>
          <a:p>
            <a:endParaRPr lang="zh-CN" altLang="en-US" sz="2400">
              <a:solidFill>
                <a:srgbClr val="434343"/>
              </a:solidFill>
            </a:endParaRPr>
          </a:p>
        </p:txBody>
      </p:sp>
      <p:sp>
        <p:nvSpPr>
          <p:cNvPr id="28" name="矩形 27"/>
          <p:cNvSpPr/>
          <p:nvPr/>
        </p:nvSpPr>
        <p:spPr bwMode="auto">
          <a:xfrm>
            <a:off x="1810449" y="5434724"/>
            <a:ext cx="8604700" cy="370726"/>
          </a:xfrm>
          <a:prstGeom prst="rect">
            <a:avLst/>
          </a:prstGeom>
          <a:solidFill>
            <a:srgbClr val="B9AFF7"/>
          </a:solidFill>
          <a:ln w="28575">
            <a:noFill/>
          </a:ln>
          <a:scene3d>
            <a:camera prst="orthographicFront"/>
            <a:lightRig rig="threePt" dir="t"/>
          </a:scene3d>
          <a:sp3d/>
        </p:spPr>
        <p:txBody>
          <a:bodyPr lIns="82789" tIns="41394" rIns="82789" bIns="41394">
            <a:spAutoFit/>
          </a:bodyPr>
          <a:lstStyle/>
          <a:p>
            <a:pPr algn="ctr">
              <a:tabLst>
                <a:tab pos="7714615" algn="r"/>
              </a:tabLst>
              <a:defRPr/>
            </a:pPr>
            <a:r>
              <a:rPr lang="zh-CN" altLang="en-US" sz="1865"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29" name="燕尾形 28"/>
          <p:cNvSpPr>
            <a:spLocks noChangeArrowheads="1"/>
          </p:cNvSpPr>
          <p:nvPr/>
        </p:nvSpPr>
        <p:spPr bwMode="auto">
          <a:xfrm rot="-5400000" flipH="1" flipV="1">
            <a:off x="8810847" y="4741126"/>
            <a:ext cx="357607" cy="598833"/>
          </a:xfrm>
          <a:prstGeom prst="chevron">
            <a:avLst>
              <a:gd name="adj" fmla="val 39398"/>
            </a:avLst>
          </a:prstGeom>
          <a:solidFill>
            <a:srgbClr val="76EEFC"/>
          </a:solidFill>
          <a:ln w="9525">
            <a:noFill/>
            <a:round/>
          </a:ln>
        </p:spPr>
        <p:txBody>
          <a:bodyPr lIns="82789" tIns="41394" rIns="82789" bIns="41394"/>
          <a:lstStyle/>
          <a:p>
            <a:endParaRPr lang="zh-CN" altLang="en-US" sz="2400">
              <a:solidFill>
                <a:srgbClr val="434343"/>
              </a:solidFill>
            </a:endParaRPr>
          </a:p>
        </p:txBody>
      </p:sp>
      <p:sp>
        <p:nvSpPr>
          <p:cNvPr id="30" name="圆角矩形 29"/>
          <p:cNvSpPr>
            <a:spLocks noChangeArrowheads="1"/>
          </p:cNvSpPr>
          <p:nvPr/>
        </p:nvSpPr>
        <p:spPr bwMode="auto">
          <a:xfrm>
            <a:off x="4966049" y="1509974"/>
            <a:ext cx="2253555" cy="387231"/>
          </a:xfrm>
          <a:prstGeom prst="roundRect">
            <a:avLst>
              <a:gd name="adj" fmla="val 16667"/>
            </a:avLst>
          </a:prstGeom>
          <a:solidFill>
            <a:srgbClr val="B9AFF7"/>
          </a:solidFill>
          <a:ln w="9525">
            <a:noFill/>
            <a:round/>
          </a:ln>
        </p:spPr>
        <p:txBody>
          <a:bodyPr lIns="82789" tIns="41394" rIns="82789" bIns="41394"/>
          <a:lstStyle/>
          <a:p>
            <a:endParaRPr lang="zh-CN" altLang="en-US" sz="2400">
              <a:solidFill>
                <a:srgbClr val="434343"/>
              </a:solidFill>
            </a:endParaRPr>
          </a:p>
        </p:txBody>
      </p:sp>
      <p:sp>
        <p:nvSpPr>
          <p:cNvPr id="31" name="圆角矩形 30"/>
          <p:cNvSpPr>
            <a:spLocks noChangeArrowheads="1"/>
          </p:cNvSpPr>
          <p:nvPr/>
        </p:nvSpPr>
        <p:spPr bwMode="auto">
          <a:xfrm>
            <a:off x="7862875" y="1509974"/>
            <a:ext cx="2253554" cy="387231"/>
          </a:xfrm>
          <a:prstGeom prst="roundRect">
            <a:avLst>
              <a:gd name="adj" fmla="val 16667"/>
            </a:avLst>
          </a:prstGeom>
          <a:solidFill>
            <a:srgbClr val="76EEFC"/>
          </a:solidFill>
          <a:ln w="9525">
            <a:noFill/>
            <a:round/>
          </a:ln>
        </p:spPr>
        <p:txBody>
          <a:bodyPr lIns="82789" tIns="41394" rIns="82789" bIns="41394"/>
          <a:lstStyle/>
          <a:p>
            <a:endParaRPr lang="zh-CN" altLang="en-US" sz="2400">
              <a:solidFill>
                <a:srgbClr val="434343"/>
              </a:solidFill>
            </a:endParaRPr>
          </a:p>
        </p:txBody>
      </p:sp>
      <p:sp>
        <p:nvSpPr>
          <p:cNvPr id="32" name="圆角矩形 31"/>
          <p:cNvSpPr>
            <a:spLocks noChangeArrowheads="1"/>
          </p:cNvSpPr>
          <p:nvPr/>
        </p:nvSpPr>
        <p:spPr bwMode="auto">
          <a:xfrm>
            <a:off x="2120011" y="1509974"/>
            <a:ext cx="2251438" cy="387231"/>
          </a:xfrm>
          <a:prstGeom prst="roundRect">
            <a:avLst>
              <a:gd name="adj" fmla="val 16667"/>
            </a:avLst>
          </a:prstGeom>
          <a:solidFill>
            <a:srgbClr val="76EEFC"/>
          </a:solidFill>
          <a:ln w="38100">
            <a:noFill/>
            <a:round/>
          </a:ln>
        </p:spPr>
        <p:txBody>
          <a:bodyPr lIns="82789" tIns="41394" rIns="82789" bIns="41394"/>
          <a:lstStyle/>
          <a:p>
            <a:endParaRPr lang="zh-CN" altLang="en-US" sz="2400">
              <a:solidFill>
                <a:srgbClr val="434343"/>
              </a:solidFill>
            </a:endParaRPr>
          </a:p>
        </p:txBody>
      </p:sp>
      <p:sp>
        <p:nvSpPr>
          <p:cNvPr id="33" name="矩形 32"/>
          <p:cNvSpPr>
            <a:spLocks noChangeArrowheads="1"/>
          </p:cNvSpPr>
          <p:nvPr/>
        </p:nvSpPr>
        <p:spPr bwMode="auto">
          <a:xfrm>
            <a:off x="2166088" y="1540091"/>
            <a:ext cx="2022605" cy="309171"/>
          </a:xfrm>
          <a:prstGeom prst="rect">
            <a:avLst/>
          </a:prstGeom>
          <a:noFill/>
          <a:ln>
            <a:noFill/>
          </a:ln>
          <a:scene3d>
            <a:camera prst="orthographicFront"/>
            <a:lightRig rig="threePt" dir="t"/>
          </a:scene3d>
          <a:sp3d/>
        </p:spPr>
        <p:txBody>
          <a:bodyPr lIns="82789" tIns="41394" rIns="82789" bIns="41394">
            <a:spAutoFit/>
          </a:bodyPr>
          <a:lstStyle/>
          <a:p>
            <a:pPr algn="ctr" fontAlgn="auto">
              <a:defRPr/>
            </a:pPr>
            <a:r>
              <a:rPr lang="zh-CN" altLang="en-US" sz="1465"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4" name="矩形 33"/>
          <p:cNvSpPr>
            <a:spLocks noChangeArrowheads="1"/>
          </p:cNvSpPr>
          <p:nvPr/>
        </p:nvSpPr>
        <p:spPr bwMode="auto">
          <a:xfrm>
            <a:off x="7991654" y="1540091"/>
            <a:ext cx="2022605" cy="309171"/>
          </a:xfrm>
          <a:prstGeom prst="rect">
            <a:avLst/>
          </a:prstGeom>
          <a:noFill/>
          <a:ln>
            <a:noFill/>
          </a:ln>
          <a:scene3d>
            <a:camera prst="orthographicFront"/>
            <a:lightRig rig="threePt" dir="t"/>
          </a:scene3d>
          <a:sp3d/>
        </p:spPr>
        <p:txBody>
          <a:bodyPr lIns="82789" tIns="41394" rIns="82789" bIns="41394">
            <a:spAutoFit/>
          </a:bodyPr>
          <a:lstStyle/>
          <a:p>
            <a:pPr algn="ctr" fontAlgn="auto">
              <a:defRPr/>
            </a:pPr>
            <a:r>
              <a:rPr lang="zh-CN" altLang="en-US" sz="1465"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5" name="矩形 34"/>
          <p:cNvSpPr>
            <a:spLocks noChangeArrowheads="1"/>
          </p:cNvSpPr>
          <p:nvPr/>
        </p:nvSpPr>
        <p:spPr bwMode="auto">
          <a:xfrm>
            <a:off x="5094244" y="1540091"/>
            <a:ext cx="2022605" cy="309171"/>
          </a:xfrm>
          <a:prstGeom prst="rect">
            <a:avLst/>
          </a:prstGeom>
          <a:noFill/>
          <a:ln>
            <a:noFill/>
          </a:ln>
          <a:scene3d>
            <a:camera prst="orthographicFront"/>
            <a:lightRig rig="threePt" dir="t"/>
          </a:scene3d>
          <a:sp3d/>
        </p:spPr>
        <p:txBody>
          <a:bodyPr lIns="82789" tIns="41394" rIns="82789" bIns="41394">
            <a:spAutoFit/>
          </a:bodyPr>
          <a:lstStyle/>
          <a:p>
            <a:pPr algn="ctr" fontAlgn="auto">
              <a:defRPr/>
            </a:pPr>
            <a:r>
              <a:rPr lang="zh-CN" altLang="en-US" sz="1465" b="1" noProof="1">
                <a:solidFill>
                  <a:schemeClr val="bg1"/>
                </a:solidFill>
                <a:latin typeface="微软雅黑" panose="020B0503020204020204" pitchFamily="34" charset="-122"/>
                <a:ea typeface="微软雅黑" panose="020B0503020204020204" pitchFamily="34" charset="-122"/>
              </a:rPr>
              <a:t>单击此处添加标题</a:t>
            </a:r>
          </a:p>
        </p:txBody>
      </p:sp>
      <p:sp>
        <p:nvSpPr>
          <p:cNvPr id="36" name="燕尾形 35"/>
          <p:cNvSpPr>
            <a:spLocks noChangeArrowheads="1"/>
          </p:cNvSpPr>
          <p:nvPr/>
        </p:nvSpPr>
        <p:spPr bwMode="auto">
          <a:xfrm rot="-5400000" flipH="1" flipV="1">
            <a:off x="5962692" y="4741126"/>
            <a:ext cx="357607" cy="598833"/>
          </a:xfrm>
          <a:prstGeom prst="chevron">
            <a:avLst>
              <a:gd name="adj" fmla="val 39398"/>
            </a:avLst>
          </a:prstGeom>
          <a:solidFill>
            <a:srgbClr val="B9AFF7"/>
          </a:solidFill>
          <a:ln w="9525">
            <a:noFill/>
            <a:round/>
          </a:ln>
        </p:spPr>
        <p:txBody>
          <a:bodyPr lIns="82789" tIns="41394" rIns="82789" bIns="41394"/>
          <a:lstStyle/>
          <a:p>
            <a:endParaRPr lang="zh-CN" altLang="en-US" sz="2400">
              <a:solidFill>
                <a:srgbClr val="434343"/>
              </a:solidFill>
            </a:endParaRPr>
          </a:p>
        </p:txBody>
      </p:sp>
      <p:sp>
        <p:nvSpPr>
          <p:cNvPr id="37" name="燕尾形 36"/>
          <p:cNvSpPr>
            <a:spLocks noChangeArrowheads="1"/>
          </p:cNvSpPr>
          <p:nvPr/>
        </p:nvSpPr>
        <p:spPr bwMode="auto">
          <a:xfrm rot="-5400000" flipH="1" flipV="1">
            <a:off x="3095494" y="4741124"/>
            <a:ext cx="357607" cy="598831"/>
          </a:xfrm>
          <a:prstGeom prst="chevron">
            <a:avLst>
              <a:gd name="adj" fmla="val 39398"/>
            </a:avLst>
          </a:prstGeom>
          <a:solidFill>
            <a:srgbClr val="76EEFC"/>
          </a:solidFill>
          <a:ln w="9525">
            <a:noFill/>
            <a:round/>
          </a:ln>
        </p:spPr>
        <p:txBody>
          <a:bodyPr lIns="82789" tIns="41394" rIns="82789" bIns="41394"/>
          <a:lstStyle/>
          <a:p>
            <a:endParaRPr lang="zh-CN" altLang="en-US" sz="2400">
              <a:solidFill>
                <a:srgbClr val="434343"/>
              </a:solidFill>
            </a:endParaRPr>
          </a:p>
        </p:txBody>
      </p:sp>
      <p:sp>
        <p:nvSpPr>
          <p:cNvPr id="19" name="išľíďè"/>
          <p:cNvSpPr/>
          <p:nvPr/>
        </p:nvSpPr>
        <p:spPr bwMode="auto">
          <a:xfrm>
            <a:off x="2397378" y="2616923"/>
            <a:ext cx="1791315" cy="215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点击此处添加标题点击此处添加标题点击此处点击此处添加标题点击此处添加标题点击此处</a:t>
            </a:r>
            <a:r>
              <a:rPr lang="zh-CN" altLang="en-US" sz="1200" dirty="0" smtClean="0">
                <a:solidFill>
                  <a:schemeClr val="bg2">
                    <a:lumMod val="10000"/>
                  </a:schemeClr>
                </a:solidFill>
              </a:rPr>
              <a:t>点击此处添加标题点击此处添加标题点击此处</a:t>
            </a: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38" name="išľíďè"/>
          <p:cNvSpPr/>
          <p:nvPr/>
        </p:nvSpPr>
        <p:spPr bwMode="auto">
          <a:xfrm>
            <a:off x="5245837" y="2616923"/>
            <a:ext cx="1791315" cy="215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点击此处添加标题点击此处添加标题点击此处点击此处添加标题点击此处添加标题点击此处</a:t>
            </a:r>
            <a:r>
              <a:rPr lang="zh-CN" altLang="en-US" sz="1200" dirty="0" smtClean="0">
                <a:solidFill>
                  <a:schemeClr val="bg2">
                    <a:lumMod val="10000"/>
                  </a:schemeClr>
                </a:solidFill>
              </a:rPr>
              <a:t>点击此处添加标题点击此处添加标题点击此处</a:t>
            </a: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39" name="išľíďè"/>
          <p:cNvSpPr/>
          <p:nvPr/>
        </p:nvSpPr>
        <p:spPr bwMode="auto">
          <a:xfrm>
            <a:off x="8107298" y="2616923"/>
            <a:ext cx="1791315" cy="2153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点击此处添加标题点击此处添加标题点击此处点击此处添加标题点击此处添加标题点击此处</a:t>
            </a:r>
            <a:r>
              <a:rPr lang="zh-CN" altLang="en-US" sz="1200" dirty="0" smtClean="0">
                <a:solidFill>
                  <a:schemeClr val="bg2">
                    <a:lumMod val="10000"/>
                  </a:schemeClr>
                </a:solidFill>
              </a:rPr>
              <a:t>点击此处添加标题点击此处添加标题点击此处</a:t>
            </a:r>
            <a:endParaRPr lang="zh-CN" altLang="en-US" sz="1200" dirty="0">
              <a:solidFill>
                <a:schemeClr val="bg2">
                  <a:lumMod val="10000"/>
                </a:schemeClr>
              </a:solidFill>
            </a:endParaRP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20"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450" decel="100000" fill="hold"/>
                                        <p:tgtEl>
                                          <p:spTgt spid="3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anim calcmode="lin" valueType="num">
                                      <p:cBhvr>
                                        <p:cTn id="14" dur="500" fill="hold"/>
                                        <p:tgtEl>
                                          <p:spTgt spid="30"/>
                                        </p:tgtEl>
                                        <p:attrNameLst>
                                          <p:attrName>ppt_x</p:attrName>
                                        </p:attrNameLst>
                                      </p:cBhvr>
                                      <p:tavLst>
                                        <p:tav tm="0">
                                          <p:val>
                                            <p:strVal val="#ppt_x"/>
                                          </p:val>
                                        </p:tav>
                                        <p:tav tm="100000">
                                          <p:val>
                                            <p:strVal val="#ppt_x"/>
                                          </p:val>
                                        </p:tav>
                                      </p:tavLst>
                                    </p:anim>
                                    <p:anim calcmode="lin" valueType="num">
                                      <p:cBhvr>
                                        <p:cTn id="15" dur="450" decel="100000" fill="hold"/>
                                        <p:tgtEl>
                                          <p:spTgt spid="30"/>
                                        </p:tgtEl>
                                        <p:attrNameLst>
                                          <p:attrName>ppt_y</p:attrName>
                                        </p:attrNameLst>
                                      </p:cBhvr>
                                      <p:tavLst>
                                        <p:tav tm="0">
                                          <p:val>
                                            <p:strVal val="#ppt_y+1"/>
                                          </p:val>
                                        </p:tav>
                                        <p:tav tm="100000">
                                          <p:val>
                                            <p:strVal val="#ppt_y-.03"/>
                                          </p:val>
                                        </p:tav>
                                      </p:tavLst>
                                    </p:anim>
                                    <p:anim calcmode="lin" valueType="num">
                                      <p:cBhvr>
                                        <p:cTn id="1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450" decel="100000" fill="hold"/>
                                        <p:tgtEl>
                                          <p:spTgt spid="31"/>
                                        </p:tgtEl>
                                        <p:attrNameLst>
                                          <p:attrName>ppt_y</p:attrName>
                                        </p:attrNameLst>
                                      </p:cBhvr>
                                      <p:tavLst>
                                        <p:tav tm="0">
                                          <p:val>
                                            <p:strVal val="#ppt_y+1"/>
                                          </p:val>
                                        </p:tav>
                                        <p:tav tm="100000">
                                          <p:val>
                                            <p:strVal val="#ppt_y-.03"/>
                                          </p:val>
                                        </p:tav>
                                      </p:tavLst>
                                    </p:anim>
                                    <p:anim calcmode="lin" valueType="num">
                                      <p:cBhvr>
                                        <p:cTn id="22"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23" fill="hold">
                            <p:stCondLst>
                              <p:cond delay="500"/>
                            </p:stCondLst>
                            <p:childTnLst>
                              <p:par>
                                <p:cTn id="24" presetID="12" presetClass="entr" presetSubtype="4" fill="hold" grpId="0" nodeType="after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slide(fromBottom)">
                                      <p:cBhvr>
                                        <p:cTn id="26" dur="500"/>
                                        <p:tgtEl>
                                          <p:spTgt spid="33"/>
                                        </p:tgtEl>
                                      </p:cBhvr>
                                    </p:animEffect>
                                  </p:childTnLst>
                                </p:cTn>
                              </p:par>
                            </p:childTnLst>
                          </p:cTn>
                        </p:par>
                        <p:par>
                          <p:cTn id="27" fill="hold">
                            <p:stCondLst>
                              <p:cond delay="1000"/>
                            </p:stCondLst>
                            <p:childTnLst>
                              <p:par>
                                <p:cTn id="28" presetID="12" presetClass="entr" presetSubtype="4"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slide(fromBottom)">
                                      <p:cBhvr>
                                        <p:cTn id="30" dur="500"/>
                                        <p:tgtEl>
                                          <p:spTgt spid="35"/>
                                        </p:tgtEl>
                                      </p:cBhvr>
                                    </p:animEffect>
                                  </p:childTnLst>
                                </p:cTn>
                              </p:par>
                            </p:childTnLst>
                          </p:cTn>
                        </p:par>
                        <p:par>
                          <p:cTn id="31" fill="hold">
                            <p:stCondLst>
                              <p:cond delay="1500"/>
                            </p:stCondLst>
                            <p:childTnLst>
                              <p:par>
                                <p:cTn id="32" presetID="1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slide(fromBottom)">
                                      <p:cBhvr>
                                        <p:cTn id="34" dur="500"/>
                                        <p:tgtEl>
                                          <p:spTgt spid="34"/>
                                        </p:tgtEl>
                                      </p:cBhvr>
                                    </p:animEffect>
                                  </p:childTnLst>
                                </p:cTn>
                              </p:par>
                            </p:childTnLst>
                          </p:cTn>
                        </p:par>
                        <p:par>
                          <p:cTn id="35" fill="hold">
                            <p:stCondLst>
                              <p:cond delay="2000"/>
                            </p:stCondLst>
                            <p:childTnLst>
                              <p:par>
                                <p:cTn id="36" presetID="12" presetClass="entr" presetSubtype="1"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slide(fromTop)">
                                      <p:cBhvr>
                                        <p:cTn id="38" dur="500"/>
                                        <p:tgtEl>
                                          <p:spTgt spid="21"/>
                                        </p:tgtEl>
                                      </p:cBhvr>
                                    </p:animEffect>
                                  </p:childTnLst>
                                </p:cTn>
                              </p:par>
                            </p:childTnLst>
                          </p:cTn>
                        </p:par>
                        <p:par>
                          <p:cTn id="39" fill="hold">
                            <p:stCondLst>
                              <p:cond delay="2500"/>
                            </p:stCondLst>
                            <p:childTnLst>
                              <p:par>
                                <p:cTn id="40" presetID="1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slide(fromTop)">
                                      <p:cBhvr>
                                        <p:cTn id="42" dur="500"/>
                                        <p:tgtEl>
                                          <p:spTgt spid="24"/>
                                        </p:tgtEl>
                                      </p:cBhvr>
                                    </p:animEffect>
                                  </p:childTnLst>
                                </p:cTn>
                              </p:par>
                            </p:childTnLst>
                          </p:cTn>
                        </p:par>
                        <p:par>
                          <p:cTn id="43" fill="hold">
                            <p:stCondLst>
                              <p:cond delay="3000"/>
                            </p:stCondLst>
                            <p:childTnLst>
                              <p:par>
                                <p:cTn id="44" presetID="12" presetClass="entr" presetSubtype="1" fill="hold" grpId="0" nodeType="after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slide(fromTop)">
                                      <p:cBhvr>
                                        <p:cTn id="46" dur="500"/>
                                        <p:tgtEl>
                                          <p:spTgt spid="22"/>
                                        </p:tgtEl>
                                      </p:cBhvr>
                                    </p:animEffect>
                                  </p:childTnLst>
                                </p:cTn>
                              </p:par>
                            </p:childTnLst>
                          </p:cTn>
                        </p:par>
                        <p:par>
                          <p:cTn id="47" fill="hold">
                            <p:stCondLst>
                              <p:cond delay="3500"/>
                            </p:stCondLst>
                            <p:childTnLst>
                              <p:par>
                                <p:cTn id="48" presetID="12" presetClass="entr" presetSubtype="1" fill="hold" grpId="0" nodeType="afterEffect">
                                  <p:stCondLst>
                                    <p:cond delay="0"/>
                                  </p:stCondLst>
                                  <p:childTnLst>
                                    <p:set>
                                      <p:cBhvr>
                                        <p:cTn id="49" dur="1" fill="hold">
                                          <p:stCondLst>
                                            <p:cond delay="0"/>
                                          </p:stCondLst>
                                        </p:cTn>
                                        <p:tgtEl>
                                          <p:spTgt spid="37"/>
                                        </p:tgtEl>
                                        <p:attrNameLst>
                                          <p:attrName>style.visibility</p:attrName>
                                        </p:attrNameLst>
                                      </p:cBhvr>
                                      <p:to>
                                        <p:strVal val="visible"/>
                                      </p:to>
                                    </p:set>
                                    <p:animEffect transition="in" filter="slide(fromTop)">
                                      <p:cBhvr>
                                        <p:cTn id="50" dur="500"/>
                                        <p:tgtEl>
                                          <p:spTgt spid="37"/>
                                        </p:tgtEl>
                                      </p:cBhvr>
                                    </p:animEffect>
                                  </p:childTnLst>
                                </p:cTn>
                              </p:par>
                            </p:childTnLst>
                          </p:cTn>
                        </p:par>
                        <p:par>
                          <p:cTn id="51" fill="hold">
                            <p:stCondLst>
                              <p:cond delay="4000"/>
                            </p:stCondLst>
                            <p:childTnLst>
                              <p:par>
                                <p:cTn id="52" presetID="12" presetClass="entr" presetSubtype="1"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slide(fromTop)">
                                      <p:cBhvr>
                                        <p:cTn id="54" dur="500"/>
                                        <p:tgtEl>
                                          <p:spTgt spid="36"/>
                                        </p:tgtEl>
                                      </p:cBhvr>
                                    </p:animEffect>
                                  </p:childTnLst>
                                </p:cTn>
                              </p:par>
                            </p:childTnLst>
                          </p:cTn>
                        </p:par>
                        <p:par>
                          <p:cTn id="55" fill="hold">
                            <p:stCondLst>
                              <p:cond delay="4500"/>
                            </p:stCondLst>
                            <p:childTnLst>
                              <p:par>
                                <p:cTn id="56" presetID="12" presetClass="entr" presetSubtype="1"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slide(fromTop)">
                                      <p:cBhvr>
                                        <p:cTn id="58" dur="500"/>
                                        <p:tgtEl>
                                          <p:spTgt spid="29"/>
                                        </p:tgtEl>
                                      </p:cBhvr>
                                    </p:animEffect>
                                  </p:childTnLst>
                                </p:cTn>
                              </p:par>
                            </p:childTnLst>
                          </p:cTn>
                        </p:par>
                        <p:par>
                          <p:cTn id="59" fill="hold">
                            <p:stCondLst>
                              <p:cond delay="5000"/>
                            </p:stCondLst>
                            <p:childTnLst>
                              <p:par>
                                <p:cTn id="60" presetID="53" presetClass="entr" presetSubtype="16" fill="hold" grpId="0" nodeType="afterEffect" nodePh="1">
                                  <p:stCondLst>
                                    <p:cond delay="0"/>
                                  </p:stCondLst>
                                  <p:endCondLst>
                                    <p:cond evt="begin" delay="0"/>
                                  </p:end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down)">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down)">
                                      <p:cBhvr>
                                        <p:cTn id="79" dur="500"/>
                                        <p:tgtEl>
                                          <p:spTgt spid="38"/>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down)">
                                      <p:cBhvr>
                                        <p:cTn id="8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4" grpId="0" bldLvl="0" animBg="1"/>
      <p:bldP spid="27" grpId="0"/>
      <p:bldP spid="28" grpId="0" bldLvl="0" animBg="1"/>
      <p:bldP spid="29" grpId="0" bldLvl="0" animBg="1"/>
      <p:bldP spid="30" grpId="0" bldLvl="0" animBg="1"/>
      <p:bldP spid="31" grpId="0" bldLvl="0" animBg="1"/>
      <p:bldP spid="32" grpId="0" bldLvl="0" animBg="1"/>
      <p:bldP spid="33" grpId="0"/>
      <p:bldP spid="34" grpId="0"/>
      <p:bldP spid="35" grpId="0"/>
      <p:bldP spid="36" grpId="0" bldLvl="0" animBg="1"/>
      <p:bldP spid="37" grpId="0" bldLvl="0" animBg="1"/>
      <p:bldP spid="19" grpId="0"/>
      <p:bldP spid="38" grpId="0"/>
      <p:bldP spid="3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288530" y="1772285"/>
            <a:ext cx="3112135" cy="3584575"/>
            <a:chOff x="11393" y="2314"/>
            <a:chExt cx="4901" cy="5645"/>
          </a:xfrm>
        </p:grpSpPr>
        <p:grpSp>
          <p:nvGrpSpPr>
            <p:cNvPr id="2" name="组合 136"/>
            <p:cNvGrpSpPr/>
            <p:nvPr/>
          </p:nvGrpSpPr>
          <p:grpSpPr bwMode="auto">
            <a:xfrm>
              <a:off x="11452" y="2542"/>
              <a:ext cx="433" cy="930"/>
              <a:chOff x="0" y="0"/>
              <a:chExt cx="384175" cy="823913"/>
            </a:xfrm>
            <a:solidFill>
              <a:schemeClr val="accent1"/>
            </a:solidFill>
          </p:grpSpPr>
          <p:sp>
            <p:nvSpPr>
              <p:cNvPr id="4" name="Freeform 81"/>
              <p:cNvSpPr>
                <a:spLocks noChangeArrowheads="1"/>
              </p:cNvSpPr>
              <p:nvPr/>
            </p:nvSpPr>
            <p:spPr bwMode="auto">
              <a:xfrm>
                <a:off x="0" y="147638"/>
                <a:ext cx="384175" cy="676275"/>
              </a:xfrm>
              <a:custGeom>
                <a:avLst/>
                <a:gdLst>
                  <a:gd name="T0" fmla="*/ 270123 w 128"/>
                  <a:gd name="T1" fmla="*/ 96181 h 225"/>
                  <a:gd name="T2" fmla="*/ 258118 w 128"/>
                  <a:gd name="T3" fmla="*/ 96181 h 225"/>
                  <a:gd name="T4" fmla="*/ 351160 w 128"/>
                  <a:gd name="T5" fmla="*/ 411776 h 225"/>
                  <a:gd name="T6" fmla="*/ 270123 w 128"/>
                  <a:gd name="T7" fmla="*/ 411776 h 225"/>
                  <a:gd name="T8" fmla="*/ 270123 w 128"/>
                  <a:gd name="T9" fmla="*/ 631190 h 225"/>
                  <a:gd name="T10" fmla="*/ 234107 w 128"/>
                  <a:gd name="T11" fmla="*/ 676275 h 225"/>
                  <a:gd name="T12" fmla="*/ 201092 w 128"/>
                  <a:gd name="T13" fmla="*/ 631190 h 225"/>
                  <a:gd name="T14" fmla="*/ 201092 w 128"/>
                  <a:gd name="T15" fmla="*/ 411776 h 225"/>
                  <a:gd name="T16" fmla="*/ 183083 w 128"/>
                  <a:gd name="T17" fmla="*/ 411776 h 225"/>
                  <a:gd name="T18" fmla="*/ 183083 w 128"/>
                  <a:gd name="T19" fmla="*/ 631190 h 225"/>
                  <a:gd name="T20" fmla="*/ 150068 w 128"/>
                  <a:gd name="T21" fmla="*/ 676275 h 225"/>
                  <a:gd name="T22" fmla="*/ 117053 w 128"/>
                  <a:gd name="T23" fmla="*/ 631190 h 225"/>
                  <a:gd name="T24" fmla="*/ 117053 w 128"/>
                  <a:gd name="T25" fmla="*/ 411776 h 225"/>
                  <a:gd name="T26" fmla="*/ 33015 w 128"/>
                  <a:gd name="T27" fmla="*/ 411776 h 225"/>
                  <a:gd name="T28" fmla="*/ 126057 w 128"/>
                  <a:gd name="T29" fmla="*/ 96181 h 225"/>
                  <a:gd name="T30" fmla="*/ 117053 w 128"/>
                  <a:gd name="T31" fmla="*/ 96181 h 225"/>
                  <a:gd name="T32" fmla="*/ 63029 w 128"/>
                  <a:gd name="T33" fmla="*/ 261493 h 225"/>
                  <a:gd name="T34" fmla="*/ 30014 w 128"/>
                  <a:gd name="T35" fmla="*/ 291550 h 225"/>
                  <a:gd name="T36" fmla="*/ 0 w 128"/>
                  <a:gd name="T37" fmla="*/ 264499 h 225"/>
                  <a:gd name="T38" fmla="*/ 6003 w 128"/>
                  <a:gd name="T39" fmla="*/ 243459 h 225"/>
                  <a:gd name="T40" fmla="*/ 54025 w 128"/>
                  <a:gd name="T41" fmla="*/ 81153 h 225"/>
                  <a:gd name="T42" fmla="*/ 153070 w 128"/>
                  <a:gd name="T43" fmla="*/ 0 h 225"/>
                  <a:gd name="T44" fmla="*/ 231105 w 128"/>
                  <a:gd name="T45" fmla="*/ 0 h 225"/>
                  <a:gd name="T46" fmla="*/ 330150 w 128"/>
                  <a:gd name="T47" fmla="*/ 81153 h 225"/>
                  <a:gd name="T48" fmla="*/ 381174 w 128"/>
                  <a:gd name="T49" fmla="*/ 243459 h 225"/>
                  <a:gd name="T50" fmla="*/ 384175 w 128"/>
                  <a:gd name="T51" fmla="*/ 264499 h 225"/>
                  <a:gd name="T52" fmla="*/ 354161 w 128"/>
                  <a:gd name="T53" fmla="*/ 291550 h 225"/>
                  <a:gd name="T54" fmla="*/ 321146 w 128"/>
                  <a:gd name="T55" fmla="*/ 261493 h 225"/>
                  <a:gd name="T56" fmla="*/ 270123 w 128"/>
                  <a:gd name="T57" fmla="*/ 96181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225"/>
                  <a:gd name="T89" fmla="*/ 128 w 128"/>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solidFill>
                <a:srgbClr val="76EE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a:p>
            </p:txBody>
          </p:sp>
          <p:sp>
            <p:nvSpPr>
              <p:cNvPr id="5" name="Oval 82"/>
              <p:cNvSpPr>
                <a:spLocks noChangeArrowheads="1"/>
              </p:cNvSpPr>
              <p:nvPr/>
            </p:nvSpPr>
            <p:spPr bwMode="auto">
              <a:xfrm>
                <a:off x="128588" y="0"/>
                <a:ext cx="130175" cy="131763"/>
              </a:xfrm>
              <a:prstGeom prst="ellipse">
                <a:avLst/>
              </a:prstGeom>
              <a:solidFill>
                <a:srgbClr val="76EE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135" dirty="0">
                  <a:solidFill>
                    <a:srgbClr val="000000"/>
                  </a:solidFill>
                  <a:sym typeface="宋体" panose="02010600030101010101" pitchFamily="2" charset="-122"/>
                </a:endParaRPr>
              </a:p>
            </p:txBody>
          </p:sp>
        </p:grpSp>
        <p:grpSp>
          <p:nvGrpSpPr>
            <p:cNvPr id="3" name="组合 135"/>
            <p:cNvGrpSpPr/>
            <p:nvPr/>
          </p:nvGrpSpPr>
          <p:grpSpPr bwMode="auto">
            <a:xfrm>
              <a:off x="11489" y="5264"/>
              <a:ext cx="363" cy="916"/>
              <a:chOff x="0" y="0"/>
              <a:chExt cx="266700" cy="673100"/>
            </a:xfrm>
            <a:solidFill>
              <a:schemeClr val="accent3"/>
            </a:solidFill>
          </p:grpSpPr>
          <p:sp>
            <p:nvSpPr>
              <p:cNvPr id="7" name="Freeform 83"/>
              <p:cNvSpPr>
                <a:spLocks noChangeArrowheads="1"/>
              </p:cNvSpPr>
              <p:nvPr/>
            </p:nvSpPr>
            <p:spPr bwMode="auto">
              <a:xfrm>
                <a:off x="0" y="120650"/>
                <a:ext cx="266700" cy="552450"/>
              </a:xfrm>
              <a:custGeom>
                <a:avLst/>
                <a:gdLst>
                  <a:gd name="T0" fmla="*/ 59933 w 89"/>
                  <a:gd name="T1" fmla="*/ 90073 h 184"/>
                  <a:gd name="T2" fmla="*/ 53939 w 89"/>
                  <a:gd name="T3" fmla="*/ 90073 h 184"/>
                  <a:gd name="T4" fmla="*/ 53939 w 89"/>
                  <a:gd name="T5" fmla="*/ 231188 h 184"/>
                  <a:gd name="T6" fmla="*/ 26970 w 89"/>
                  <a:gd name="T7" fmla="*/ 267218 h 184"/>
                  <a:gd name="T8" fmla="*/ 0 w 89"/>
                  <a:gd name="T9" fmla="*/ 231188 h 184"/>
                  <a:gd name="T10" fmla="*/ 0 w 89"/>
                  <a:gd name="T11" fmla="*/ 90073 h 184"/>
                  <a:gd name="T12" fmla="*/ 74916 w 89"/>
                  <a:gd name="T13" fmla="*/ 0 h 184"/>
                  <a:gd name="T14" fmla="*/ 191784 w 89"/>
                  <a:gd name="T15" fmla="*/ 0 h 184"/>
                  <a:gd name="T16" fmla="*/ 266700 w 89"/>
                  <a:gd name="T17" fmla="*/ 90073 h 184"/>
                  <a:gd name="T18" fmla="*/ 266700 w 89"/>
                  <a:gd name="T19" fmla="*/ 231188 h 184"/>
                  <a:gd name="T20" fmla="*/ 239730 w 89"/>
                  <a:gd name="T21" fmla="*/ 267218 h 184"/>
                  <a:gd name="T22" fmla="*/ 212761 w 89"/>
                  <a:gd name="T23" fmla="*/ 231188 h 184"/>
                  <a:gd name="T24" fmla="*/ 212761 w 89"/>
                  <a:gd name="T25" fmla="*/ 90073 h 184"/>
                  <a:gd name="T26" fmla="*/ 206767 w 89"/>
                  <a:gd name="T27" fmla="*/ 90073 h 184"/>
                  <a:gd name="T28" fmla="*/ 206767 w 89"/>
                  <a:gd name="T29" fmla="*/ 507413 h 184"/>
                  <a:gd name="T30" fmla="*/ 206767 w 89"/>
                  <a:gd name="T31" fmla="*/ 513418 h 184"/>
                  <a:gd name="T32" fmla="*/ 170808 w 89"/>
                  <a:gd name="T33" fmla="*/ 552450 h 184"/>
                  <a:gd name="T34" fmla="*/ 137845 w 89"/>
                  <a:gd name="T35" fmla="*/ 513418 h 184"/>
                  <a:gd name="T36" fmla="*/ 137845 w 89"/>
                  <a:gd name="T37" fmla="*/ 507413 h 184"/>
                  <a:gd name="T38" fmla="*/ 137845 w 89"/>
                  <a:gd name="T39" fmla="*/ 270220 h 184"/>
                  <a:gd name="T40" fmla="*/ 128855 w 89"/>
                  <a:gd name="T41" fmla="*/ 270220 h 184"/>
                  <a:gd name="T42" fmla="*/ 128855 w 89"/>
                  <a:gd name="T43" fmla="*/ 507413 h 184"/>
                  <a:gd name="T44" fmla="*/ 128855 w 89"/>
                  <a:gd name="T45" fmla="*/ 513418 h 184"/>
                  <a:gd name="T46" fmla="*/ 95892 w 89"/>
                  <a:gd name="T47" fmla="*/ 552450 h 184"/>
                  <a:gd name="T48" fmla="*/ 59933 w 89"/>
                  <a:gd name="T49" fmla="*/ 513418 h 184"/>
                  <a:gd name="T50" fmla="*/ 59933 w 89"/>
                  <a:gd name="T51" fmla="*/ 507413 h 184"/>
                  <a:gd name="T52" fmla="*/ 59933 w 89"/>
                  <a:gd name="T53" fmla="*/ 90073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84"/>
                  <a:gd name="T83" fmla="*/ 89 w 89"/>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solidFill>
                <a:srgbClr val="76EE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2400"/>
              </a:p>
            </p:txBody>
          </p:sp>
          <p:sp>
            <p:nvSpPr>
              <p:cNvPr id="8" name="Oval 84"/>
              <p:cNvSpPr>
                <a:spLocks noChangeArrowheads="1"/>
              </p:cNvSpPr>
              <p:nvPr/>
            </p:nvSpPr>
            <p:spPr bwMode="auto">
              <a:xfrm>
                <a:off x="80963" y="0"/>
                <a:ext cx="104775" cy="107950"/>
              </a:xfrm>
              <a:prstGeom prst="ellipse">
                <a:avLst/>
              </a:prstGeom>
              <a:solidFill>
                <a:srgbClr val="76EEF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135" dirty="0">
                  <a:solidFill>
                    <a:srgbClr val="000000"/>
                  </a:solidFill>
                  <a:sym typeface="宋体" panose="02010600030101010101" pitchFamily="2" charset="-122"/>
                </a:endParaRPr>
              </a:p>
            </p:txBody>
          </p:sp>
        </p:grpSp>
        <p:sp>
          <p:nvSpPr>
            <p:cNvPr id="18" name="Freeform 100"/>
            <p:cNvSpPr>
              <a:spLocks noEditPoints="1" noChangeArrowheads="1"/>
            </p:cNvSpPr>
            <p:nvPr/>
          </p:nvSpPr>
          <p:spPr bwMode="auto">
            <a:xfrm>
              <a:off x="11459" y="3915"/>
              <a:ext cx="426" cy="870"/>
            </a:xfrm>
            <a:custGeom>
              <a:avLst/>
              <a:gdLst>
                <a:gd name="T0" fmla="*/ 127000 w 40"/>
                <a:gd name="T1" fmla="*/ 51153 h 81"/>
                <a:gd name="T2" fmla="*/ 30480 w 40"/>
                <a:gd name="T3" fmla="*/ 51153 h 81"/>
                <a:gd name="T4" fmla="*/ 91440 w 40"/>
                <a:gd name="T5" fmla="*/ 271109 h 81"/>
                <a:gd name="T6" fmla="*/ 132080 w 40"/>
                <a:gd name="T7" fmla="*/ 265994 h 81"/>
                <a:gd name="T8" fmla="*/ 76200 w 40"/>
                <a:gd name="T9" fmla="*/ 281340 h 81"/>
                <a:gd name="T10" fmla="*/ 66040 w 40"/>
                <a:gd name="T11" fmla="*/ 414337 h 81"/>
                <a:gd name="T12" fmla="*/ 25400 w 40"/>
                <a:gd name="T13" fmla="*/ 271109 h 81"/>
                <a:gd name="T14" fmla="*/ 0 w 40"/>
                <a:gd name="T15" fmla="*/ 153458 h 81"/>
                <a:gd name="T16" fmla="*/ 106680 w 40"/>
                <a:gd name="T17" fmla="*/ 107421 h 81"/>
                <a:gd name="T18" fmla="*/ 152400 w 40"/>
                <a:gd name="T19" fmla="*/ 230187 h 81"/>
                <a:gd name="T20" fmla="*/ 152400 w 40"/>
                <a:gd name="T21" fmla="*/ 271109 h 81"/>
                <a:gd name="T22" fmla="*/ 203200 w 40"/>
                <a:gd name="T23" fmla="*/ 281340 h 81"/>
                <a:gd name="T24" fmla="*/ 193040 w 40"/>
                <a:gd name="T25" fmla="*/ 363184 h 81"/>
                <a:gd name="T26" fmla="*/ 81280 w 40"/>
                <a:gd name="T27" fmla="*/ 352954 h 81"/>
                <a:gd name="T28" fmla="*/ 91440 w 40"/>
                <a:gd name="T29" fmla="*/ 271109 h 81"/>
                <a:gd name="T30" fmla="*/ 162560 w 40"/>
                <a:gd name="T31" fmla="*/ 301801 h 81"/>
                <a:gd name="T32" fmla="*/ 147320 w 40"/>
                <a:gd name="T33" fmla="*/ 286455 h 81"/>
                <a:gd name="T34" fmla="*/ 142240 w 40"/>
                <a:gd name="T35" fmla="*/ 281340 h 81"/>
                <a:gd name="T36" fmla="*/ 127000 w 40"/>
                <a:gd name="T37" fmla="*/ 291570 h 81"/>
                <a:gd name="T38" fmla="*/ 127000 w 40"/>
                <a:gd name="T39" fmla="*/ 306916 h 81"/>
                <a:gd name="T40" fmla="*/ 142240 w 40"/>
                <a:gd name="T41" fmla="*/ 322262 h 81"/>
                <a:gd name="T42" fmla="*/ 147320 w 40"/>
                <a:gd name="T43" fmla="*/ 332493 h 81"/>
                <a:gd name="T44" fmla="*/ 142240 w 40"/>
                <a:gd name="T45" fmla="*/ 337608 h 81"/>
                <a:gd name="T46" fmla="*/ 142240 w 40"/>
                <a:gd name="T47" fmla="*/ 327377 h 81"/>
                <a:gd name="T48" fmla="*/ 127000 w 40"/>
                <a:gd name="T49" fmla="*/ 322262 h 81"/>
                <a:gd name="T50" fmla="*/ 132080 w 40"/>
                <a:gd name="T51" fmla="*/ 342723 h 81"/>
                <a:gd name="T52" fmla="*/ 142240 w 40"/>
                <a:gd name="T53" fmla="*/ 352954 h 81"/>
                <a:gd name="T54" fmla="*/ 147320 w 40"/>
                <a:gd name="T55" fmla="*/ 347838 h 81"/>
                <a:gd name="T56" fmla="*/ 162560 w 40"/>
                <a:gd name="T57" fmla="*/ 327377 h 81"/>
                <a:gd name="T58" fmla="*/ 157480 w 40"/>
                <a:gd name="T59" fmla="*/ 317147 h 81"/>
                <a:gd name="T60" fmla="*/ 142240 w 40"/>
                <a:gd name="T61" fmla="*/ 301801 h 81"/>
                <a:gd name="T62" fmla="*/ 142240 w 40"/>
                <a:gd name="T63" fmla="*/ 296686 h 81"/>
                <a:gd name="T64" fmla="*/ 147320 w 40"/>
                <a:gd name="T65" fmla="*/ 296686 h 81"/>
                <a:gd name="T66" fmla="*/ 147320 w 40"/>
                <a:gd name="T67" fmla="*/ 301801 h 81"/>
                <a:gd name="T68" fmla="*/ 127000 w 40"/>
                <a:gd name="T69" fmla="*/ 368300 h 81"/>
                <a:gd name="T70" fmla="*/ 86360 w 40"/>
                <a:gd name="T71" fmla="*/ 368300 h 81"/>
                <a:gd name="T72" fmla="*/ 127000 w 40"/>
                <a:gd name="T73" fmla="*/ 414337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
                <a:gd name="T112" fmla="*/ 0 h 81"/>
                <a:gd name="T113" fmla="*/ 40 w 40"/>
                <a:gd name="T114" fmla="*/ 81 h 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rgbClr val="B9AFF7"/>
            </a:solidFill>
            <a:ln>
              <a:noFill/>
            </a:ln>
            <a:extLst>
              <a:ext uri="{91240B29-F687-4F45-9708-019B960494DF}">
                <a14:hiddenLine xmlns:a14="http://schemas.microsoft.com/office/drawing/2010/main" w="9525">
                  <a:solidFill>
                    <a:srgbClr val="000000"/>
                  </a:solidFill>
                  <a:bevel/>
                </a14:hiddenLine>
              </a:ext>
            </a:extLst>
          </p:spPr>
          <p:txBody>
            <a:bodyPr lIns="121869" tIns="60935" rIns="121869" bIns="60935"/>
            <a:lstStyle/>
            <a:p>
              <a:endParaRPr lang="zh-CN" altLang="en-US" sz="2400"/>
            </a:p>
          </p:txBody>
        </p:sp>
        <p:sp>
          <p:nvSpPr>
            <p:cNvPr id="20" name="Freeform 106"/>
            <p:cNvSpPr>
              <a:spLocks noEditPoints="1" noChangeArrowheads="1"/>
            </p:cNvSpPr>
            <p:nvPr/>
          </p:nvSpPr>
          <p:spPr bwMode="auto">
            <a:xfrm>
              <a:off x="11393" y="6537"/>
              <a:ext cx="556" cy="856"/>
            </a:xfrm>
            <a:custGeom>
              <a:avLst/>
              <a:gdLst>
                <a:gd name="T0" fmla="*/ 194590 w 203"/>
                <a:gd name="T1" fmla="*/ 64488 h 310"/>
                <a:gd name="T2" fmla="*/ 168471 w 203"/>
                <a:gd name="T3" fmla="*/ 114500 h 310"/>
                <a:gd name="T4" fmla="*/ 100560 w 203"/>
                <a:gd name="T5" fmla="*/ 64488 h 310"/>
                <a:gd name="T6" fmla="*/ 95336 w 203"/>
                <a:gd name="T7" fmla="*/ 40799 h 310"/>
                <a:gd name="T8" fmla="*/ 67911 w 203"/>
                <a:gd name="T9" fmla="*/ 21057 h 310"/>
                <a:gd name="T10" fmla="*/ 219404 w 203"/>
                <a:gd name="T11" fmla="*/ 21057 h 310"/>
                <a:gd name="T12" fmla="*/ 215486 w 203"/>
                <a:gd name="T13" fmla="*/ 32902 h 310"/>
                <a:gd name="T14" fmla="*/ 218098 w 203"/>
                <a:gd name="T15" fmla="*/ 73701 h 310"/>
                <a:gd name="T16" fmla="*/ 208956 w 203"/>
                <a:gd name="T17" fmla="*/ 48695 h 310"/>
                <a:gd name="T18" fmla="*/ 194590 w 203"/>
                <a:gd name="T19" fmla="*/ 40799 h 310"/>
                <a:gd name="T20" fmla="*/ 92724 w 203"/>
                <a:gd name="T21" fmla="*/ 347448 h 310"/>
                <a:gd name="T22" fmla="*/ 6530 w 203"/>
                <a:gd name="T23" fmla="*/ 340867 h 310"/>
                <a:gd name="T24" fmla="*/ 22202 w 203"/>
                <a:gd name="T25" fmla="*/ 310597 h 310"/>
                <a:gd name="T26" fmla="*/ 26120 w 203"/>
                <a:gd name="T27" fmla="*/ 317178 h 310"/>
                <a:gd name="T28" fmla="*/ 35261 w 203"/>
                <a:gd name="T29" fmla="*/ 326390 h 310"/>
                <a:gd name="T30" fmla="*/ 37873 w 203"/>
                <a:gd name="T31" fmla="*/ 317178 h 310"/>
                <a:gd name="T32" fmla="*/ 66605 w 203"/>
                <a:gd name="T33" fmla="*/ 313229 h 310"/>
                <a:gd name="T34" fmla="*/ 70523 w 203"/>
                <a:gd name="T35" fmla="*/ 317178 h 310"/>
                <a:gd name="T36" fmla="*/ 79664 w 203"/>
                <a:gd name="T37" fmla="*/ 326390 h 310"/>
                <a:gd name="T38" fmla="*/ 82276 w 203"/>
                <a:gd name="T39" fmla="*/ 317178 h 310"/>
                <a:gd name="T40" fmla="*/ 97948 w 203"/>
                <a:gd name="T41" fmla="*/ 307965 h 310"/>
                <a:gd name="T42" fmla="*/ 0 w 203"/>
                <a:gd name="T43" fmla="*/ 301385 h 310"/>
                <a:gd name="T44" fmla="*/ 100560 w 203"/>
                <a:gd name="T45" fmla="*/ 267166 h 310"/>
                <a:gd name="T46" fmla="*/ 70523 w 203"/>
                <a:gd name="T47" fmla="*/ 243477 h 310"/>
                <a:gd name="T48" fmla="*/ 75747 w 203"/>
                <a:gd name="T49" fmla="*/ 261902 h 310"/>
                <a:gd name="T50" fmla="*/ 66605 w 203"/>
                <a:gd name="T51" fmla="*/ 251373 h 310"/>
                <a:gd name="T52" fmla="*/ 39179 w 203"/>
                <a:gd name="T53" fmla="*/ 261902 h 310"/>
                <a:gd name="T54" fmla="*/ 30037 w 203"/>
                <a:gd name="T55" fmla="*/ 251373 h 310"/>
                <a:gd name="T56" fmla="*/ 43097 w 203"/>
                <a:gd name="T57" fmla="*/ 242161 h 310"/>
                <a:gd name="T58" fmla="*/ 189366 w 203"/>
                <a:gd name="T59" fmla="*/ 130293 h 310"/>
                <a:gd name="T60" fmla="*/ 265113 w 203"/>
                <a:gd name="T61" fmla="*/ 242161 h 310"/>
                <a:gd name="T62" fmla="*/ 198508 w 203"/>
                <a:gd name="T63" fmla="*/ 218471 h 310"/>
                <a:gd name="T64" fmla="*/ 181531 w 203"/>
                <a:gd name="T65" fmla="*/ 407988 h 310"/>
                <a:gd name="T66" fmla="*/ 154105 w 203"/>
                <a:gd name="T67" fmla="*/ 281643 h 310"/>
                <a:gd name="T68" fmla="*/ 116232 w 203"/>
                <a:gd name="T69" fmla="*/ 406672 h 310"/>
                <a:gd name="T70" fmla="*/ 95336 w 203"/>
                <a:gd name="T71" fmla="*/ 347448 h 3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3"/>
                <a:gd name="T109" fmla="*/ 0 h 310"/>
                <a:gd name="T110" fmla="*/ 203 w 203"/>
                <a:gd name="T111" fmla="*/ 310 h 3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rgbClr val="B9AFF7"/>
            </a:solidFill>
            <a:ln>
              <a:noFill/>
            </a:ln>
          </p:spPr>
          <p:txBody>
            <a:bodyPr lIns="121869" tIns="60935" rIns="121869" bIns="60935"/>
            <a:lstStyle/>
            <a:p>
              <a:endParaRPr lang="zh-CN" altLang="en-US" sz="2400"/>
            </a:p>
          </p:txBody>
        </p:sp>
        <p:sp>
          <p:nvSpPr>
            <p:cNvPr id="35" name="išľíďè"/>
            <p:cNvSpPr/>
            <p:nvPr/>
          </p:nvSpPr>
          <p:spPr bwMode="auto">
            <a:xfrm>
              <a:off x="12300" y="2798"/>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36" name="iSlíďè"/>
            <p:cNvSpPr txBox="1"/>
            <p:nvPr/>
          </p:nvSpPr>
          <p:spPr bwMode="auto">
            <a:xfrm>
              <a:off x="12300" y="2314"/>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7" name="išľíďè"/>
            <p:cNvSpPr/>
            <p:nvPr/>
          </p:nvSpPr>
          <p:spPr bwMode="auto">
            <a:xfrm>
              <a:off x="12300" y="4255"/>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38" name="iSlíďè"/>
            <p:cNvSpPr txBox="1"/>
            <p:nvPr/>
          </p:nvSpPr>
          <p:spPr bwMode="auto">
            <a:xfrm>
              <a:off x="12300" y="3770"/>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9" name="išľíďè"/>
            <p:cNvSpPr/>
            <p:nvPr/>
          </p:nvSpPr>
          <p:spPr bwMode="auto">
            <a:xfrm>
              <a:off x="12300" y="5646"/>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40" name="iSlíďè"/>
            <p:cNvSpPr txBox="1"/>
            <p:nvPr/>
          </p:nvSpPr>
          <p:spPr bwMode="auto">
            <a:xfrm>
              <a:off x="12300" y="5161"/>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1" name="išľíďè"/>
            <p:cNvSpPr/>
            <p:nvPr/>
          </p:nvSpPr>
          <p:spPr bwMode="auto">
            <a:xfrm>
              <a:off x="12300" y="7081"/>
              <a:ext cx="3995"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42" name="iSlíďè"/>
            <p:cNvSpPr txBox="1"/>
            <p:nvPr/>
          </p:nvSpPr>
          <p:spPr bwMode="auto">
            <a:xfrm>
              <a:off x="12300" y="6596"/>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grpSp>
      <p:sp>
        <p:nvSpPr>
          <p:cNvPr id="21"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021" y="133350"/>
            <a:ext cx="6858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8939" y="1713769"/>
            <a:ext cx="3632466" cy="2111868"/>
          </a:xfrm>
          <a:prstGeom prst="rect">
            <a:avLst/>
          </a:prstGeom>
          <a:solidFill>
            <a:srgbClr val="B9AFF7"/>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861" tIns="60931" rIns="121861" bIns="60931"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pitchFamily="34" charset="-122"/>
                <a:ea typeface="微软雅黑" panose="020B0503020204020204" pitchFamily="34" charset="-122"/>
              </a:rPr>
              <a:t>项目</a:t>
            </a:r>
            <a:r>
              <a:rPr lang="en-US" altLang="zh-CN" sz="2665" b="1" dirty="0">
                <a:solidFill>
                  <a:schemeClr val="bg1"/>
                </a:solidFill>
                <a:latin typeface="微软雅黑" panose="020B0503020204020204" pitchFamily="34" charset="-122"/>
                <a:ea typeface="微软雅黑" panose="020B0503020204020204" pitchFamily="34" charset="-122"/>
              </a:rPr>
              <a:t>1</a:t>
            </a:r>
            <a:r>
              <a:rPr lang="zh-CN" altLang="en-US" sz="2665" b="1" dirty="0">
                <a:solidFill>
                  <a:schemeClr val="bg1"/>
                </a:solidFill>
                <a:latin typeface="微软雅黑" panose="020B0503020204020204" pitchFamily="34" charset="-122"/>
                <a:ea typeface="微软雅黑" panose="020B0503020204020204" pitchFamily="34" charset="-122"/>
              </a:rPr>
              <a:t>的标题</a:t>
            </a:r>
            <a:endParaRPr lang="en-US" altLang="zh-CN" sz="2665"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1</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1</a:t>
            </a:r>
            <a:r>
              <a:rPr lang="zh-CN" altLang="en-US" sz="1600" dirty="0">
                <a:solidFill>
                  <a:schemeClr val="bg1"/>
                </a:solidFill>
                <a:latin typeface="微软雅黑" panose="020B0503020204020204" pitchFamily="34" charset="-122"/>
                <a:ea typeface="微软雅黑" panose="020B0503020204020204" pitchFamily="34" charset="-122"/>
              </a:rPr>
              <a:t>的文字说明</a:t>
            </a:r>
          </a:p>
        </p:txBody>
      </p:sp>
      <p:sp>
        <p:nvSpPr>
          <p:cNvPr id="5" name="矩形 4"/>
          <p:cNvSpPr/>
          <p:nvPr/>
        </p:nvSpPr>
        <p:spPr>
          <a:xfrm>
            <a:off x="7938482" y="1713769"/>
            <a:ext cx="3632466" cy="2111868"/>
          </a:xfrm>
          <a:prstGeom prst="rect">
            <a:avLst/>
          </a:prstGeom>
          <a:solidFill>
            <a:srgbClr val="F2BA08"/>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861" tIns="60931" rIns="121861" bIns="60931"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pitchFamily="34" charset="-122"/>
                <a:ea typeface="微软雅黑" panose="020B0503020204020204" pitchFamily="34" charset="-122"/>
              </a:rPr>
              <a:t>项目</a:t>
            </a:r>
            <a:r>
              <a:rPr lang="en-US" altLang="zh-CN" sz="2665" b="1" dirty="0">
                <a:solidFill>
                  <a:schemeClr val="bg1"/>
                </a:solidFill>
                <a:latin typeface="微软雅黑" panose="020B0503020204020204" pitchFamily="34" charset="-122"/>
                <a:ea typeface="微软雅黑" panose="020B0503020204020204" pitchFamily="34" charset="-122"/>
              </a:rPr>
              <a:t>2</a:t>
            </a:r>
            <a:r>
              <a:rPr lang="zh-CN" altLang="en-US" sz="2665" b="1" dirty="0">
                <a:solidFill>
                  <a:schemeClr val="bg1"/>
                </a:solidFill>
                <a:latin typeface="微软雅黑" panose="020B0503020204020204" pitchFamily="34" charset="-122"/>
                <a:ea typeface="微软雅黑" panose="020B0503020204020204" pitchFamily="34" charset="-122"/>
              </a:rPr>
              <a:t>的标题</a:t>
            </a:r>
            <a:endParaRPr lang="en-US" altLang="zh-CN" sz="2665"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sz="2400" dirty="0"/>
          </a:p>
        </p:txBody>
      </p:sp>
      <p:sp>
        <p:nvSpPr>
          <p:cNvPr id="8" name="矩形 7"/>
          <p:cNvSpPr/>
          <p:nvPr/>
        </p:nvSpPr>
        <p:spPr>
          <a:xfrm>
            <a:off x="4318711" y="3820081"/>
            <a:ext cx="3632466" cy="2111868"/>
          </a:xfrm>
          <a:prstGeom prst="rect">
            <a:avLst/>
          </a:prstGeom>
          <a:solidFill>
            <a:srgbClr val="E7121C"/>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121861" tIns="60931" rIns="121861" bIns="60931" numCol="1" spcCol="0" rtlCol="0" fromWordArt="0" anchor="ctr" anchorCtr="0" forceAA="0" compatLnSpc="1">
            <a:noAutofit/>
          </a:bodyPr>
          <a:lstStyle/>
          <a:p>
            <a:pPr>
              <a:lnSpc>
                <a:spcPct val="150000"/>
              </a:lnSpc>
            </a:pPr>
            <a:r>
              <a:rPr lang="zh-CN" altLang="en-US" sz="2665" b="1" dirty="0">
                <a:solidFill>
                  <a:schemeClr val="bg1"/>
                </a:solidFill>
                <a:latin typeface="微软雅黑" panose="020B0503020204020204" pitchFamily="34" charset="-122"/>
                <a:ea typeface="微软雅黑" panose="020B0503020204020204" pitchFamily="34" charset="-122"/>
              </a:rPr>
              <a:t>项目</a:t>
            </a:r>
            <a:r>
              <a:rPr lang="en-US" altLang="zh-CN" sz="2665" b="1" dirty="0">
                <a:solidFill>
                  <a:schemeClr val="bg1"/>
                </a:solidFill>
                <a:latin typeface="微软雅黑" panose="020B0503020204020204" pitchFamily="34" charset="-122"/>
                <a:ea typeface="微软雅黑" panose="020B0503020204020204" pitchFamily="34" charset="-122"/>
              </a:rPr>
              <a:t>2</a:t>
            </a:r>
            <a:r>
              <a:rPr lang="zh-CN" altLang="en-US" sz="2665" b="1" dirty="0">
                <a:solidFill>
                  <a:schemeClr val="bg1"/>
                </a:solidFill>
                <a:latin typeface="微软雅黑" panose="020B0503020204020204" pitchFamily="34" charset="-122"/>
                <a:ea typeface="微软雅黑" panose="020B0503020204020204" pitchFamily="34" charset="-122"/>
              </a:rPr>
              <a:t>的标题</a:t>
            </a:r>
            <a:endParaRPr lang="en-US" altLang="zh-CN" sz="2665" b="1"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此处添加项目</a:t>
            </a:r>
            <a:r>
              <a:rPr lang="en-US" altLang="zh-CN" sz="1600" dirty="0">
                <a:solidFill>
                  <a:schemeClr val="bg1"/>
                </a:solidFill>
                <a:latin typeface="微软雅黑" panose="020B0503020204020204" pitchFamily="34" charset="-122"/>
                <a:ea typeface="微软雅黑" panose="020B0503020204020204" pitchFamily="34" charset="-122"/>
              </a:rPr>
              <a:t>2</a:t>
            </a:r>
            <a:r>
              <a:rPr lang="zh-CN" altLang="en-US" sz="1600" dirty="0">
                <a:solidFill>
                  <a:schemeClr val="bg1"/>
                </a:solidFill>
                <a:latin typeface="微软雅黑" panose="020B0503020204020204" pitchFamily="34" charset="-122"/>
                <a:ea typeface="微软雅黑" panose="020B0503020204020204" pitchFamily="34" charset="-122"/>
              </a:rPr>
              <a:t>的文字说明</a:t>
            </a:r>
            <a:endParaRPr lang="zh-CN" altLang="en-US" sz="2400" dirty="0"/>
          </a:p>
        </p:txBody>
      </p:sp>
      <p:sp>
        <p:nvSpPr>
          <p:cNvPr id="17" name="išľíďè"/>
          <p:cNvSpPr/>
          <p:nvPr/>
        </p:nvSpPr>
        <p:spPr bwMode="auto">
          <a:xfrm>
            <a:off x="1206728" y="485764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18" name="iSlíďè"/>
          <p:cNvSpPr txBox="1"/>
          <p:nvPr/>
        </p:nvSpPr>
        <p:spPr bwMode="auto">
          <a:xfrm>
            <a:off x="1647819" y="452327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19" name="išľíďè"/>
          <p:cNvSpPr/>
          <p:nvPr/>
        </p:nvSpPr>
        <p:spPr bwMode="auto">
          <a:xfrm>
            <a:off x="4880595" y="26348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20" name="iSlíďè"/>
          <p:cNvSpPr txBox="1"/>
          <p:nvPr/>
        </p:nvSpPr>
        <p:spPr bwMode="auto">
          <a:xfrm>
            <a:off x="5321686" y="2300429"/>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21" name="išľíďè"/>
          <p:cNvSpPr/>
          <p:nvPr/>
        </p:nvSpPr>
        <p:spPr bwMode="auto">
          <a:xfrm>
            <a:off x="8447609" y="4857646"/>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a:t>
            </a:r>
            <a:endParaRPr kumimoji="0" lang="zh-CN" altLang="en-US" sz="1200" b="0" i="0" u="none" strike="noStrike" kern="1200" cap="none" spc="0" normalizeH="0" baseline="0" noProof="0" dirty="0">
              <a:ln>
                <a:noFill/>
              </a:ln>
              <a:solidFill>
                <a:schemeClr val="bg1"/>
              </a:solidFill>
              <a:effectLst/>
              <a:uLnTx/>
              <a:uFillTx/>
            </a:endParaRPr>
          </a:p>
        </p:txBody>
      </p:sp>
      <p:sp>
        <p:nvSpPr>
          <p:cNvPr id="22" name="iSlíďè"/>
          <p:cNvSpPr txBox="1"/>
          <p:nvPr/>
        </p:nvSpPr>
        <p:spPr bwMode="auto">
          <a:xfrm>
            <a:off x="8888700" y="452327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23"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1000" fill="hold"/>
                                        <p:tgtEl>
                                          <p:spTgt spid="8"/>
                                        </p:tgtEl>
                                        <p:attrNameLst>
                                          <p:attrName>ppt_w</p:attrName>
                                        </p:attrNameLst>
                                      </p:cBhvr>
                                      <p:tavLst>
                                        <p:tav tm="0">
                                          <p:val>
                                            <p:fltVal val="0"/>
                                          </p:val>
                                        </p:tav>
                                        <p:tav tm="100000">
                                          <p:val>
                                            <p:strVal val="#ppt_w"/>
                                          </p:val>
                                        </p:tav>
                                      </p:tavLst>
                                    </p:anim>
                                    <p:anim calcmode="lin" valueType="num">
                                      <p:cBhvr>
                                        <p:cTn id="13" dur="1000" fill="hold"/>
                                        <p:tgtEl>
                                          <p:spTgt spid="8"/>
                                        </p:tgtEl>
                                        <p:attrNameLst>
                                          <p:attrName>ppt_h</p:attrName>
                                        </p:attrNameLst>
                                      </p:cBhvr>
                                      <p:tavLst>
                                        <p:tav tm="0">
                                          <p:val>
                                            <p:fltVal val="0"/>
                                          </p:val>
                                        </p:tav>
                                        <p:tav tm="100000">
                                          <p:val>
                                            <p:strVal val="#ppt_h"/>
                                          </p:val>
                                        </p:tav>
                                      </p:tavLst>
                                    </p:anim>
                                    <p:animEffect transition="in" filter="fade">
                                      <p:cBhvr>
                                        <p:cTn id="14" dur="10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Effect transition="in" filter="fade">
                                      <p:cBhvr>
                                        <p:cTn id="19" dur="1000"/>
                                        <p:tgtEl>
                                          <p:spTgt spid="5"/>
                                        </p:tgtEl>
                                      </p:cBhvr>
                                    </p:animEffect>
                                  </p:childTnLst>
                                </p:cTn>
                              </p:par>
                              <p:par>
                                <p:cTn id="20"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21" dur="1000" fill="hold"/>
                                        <p:tgtEl>
                                          <p:spTgt spid="3"/>
                                        </p:tgtEl>
                                        <p:attrNameLst>
                                          <p:attrName>ppt_x</p:attrName>
                                          <p:attrName>ppt_y</p:attrName>
                                        </p:attrNameLst>
                                      </p:cBhvr>
                                      <p:rCtr x="52" y="-36852"/>
                                    </p:animMotion>
                                  </p:childTnLst>
                                </p:cTn>
                              </p:par>
                              <p:par>
                                <p:cTn id="22"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23" dur="1000" fill="hold"/>
                                        <p:tgtEl>
                                          <p:spTgt spid="8"/>
                                        </p:tgtEl>
                                        <p:attrNameLst>
                                          <p:attrName>ppt_x</p:attrName>
                                          <p:attrName>ppt_y</p:attrName>
                                        </p:attrNameLst>
                                      </p:cBhvr>
                                      <p:rCtr x="-1458" y="-29753"/>
                                    </p:animMotion>
                                  </p:childTnLst>
                                </p:cTn>
                              </p:par>
                              <p:par>
                                <p:cTn id="24"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25" dur="1000" fill="hold"/>
                                        <p:tgtEl>
                                          <p:spTgt spid="5"/>
                                        </p:tgtEl>
                                        <p:attrNameLst>
                                          <p:attrName>ppt_x</p:attrName>
                                          <p:attrName>ppt_y</p:attrName>
                                        </p:attrNameLst>
                                      </p:cBhvr>
                                      <p:rCtr x="-19514" y="-32099"/>
                                    </p:animMotion>
                                  </p:childTnLst>
                                </p:cTn>
                              </p:par>
                              <p:par>
                                <p:cTn id="26" presetID="8" presetClass="emph" presetSubtype="0" fill="hold" grpId="2" nodeType="withEffect">
                                  <p:stCondLst>
                                    <p:cond delay="0"/>
                                  </p:stCondLst>
                                  <p:childTnLst>
                                    <p:animRot by="-21600000">
                                      <p:cBhvr>
                                        <p:cTn id="27" dur="1000" fill="hold"/>
                                        <p:tgtEl>
                                          <p:spTgt spid="3"/>
                                        </p:tgtEl>
                                        <p:attrNameLst>
                                          <p:attrName>r</p:attrName>
                                        </p:attrNameLst>
                                      </p:cBhvr>
                                    </p:animRot>
                                  </p:childTnLst>
                                </p:cTn>
                              </p:par>
                              <p:par>
                                <p:cTn id="28" presetID="8" presetClass="emph" presetSubtype="0" fill="hold" grpId="2" nodeType="withEffect">
                                  <p:stCondLst>
                                    <p:cond delay="0"/>
                                  </p:stCondLst>
                                  <p:childTnLst>
                                    <p:animRot by="21600000">
                                      <p:cBhvr>
                                        <p:cTn id="29" dur="1000" fill="hold"/>
                                        <p:tgtEl>
                                          <p:spTgt spid="8"/>
                                        </p:tgtEl>
                                        <p:attrNameLst>
                                          <p:attrName>r</p:attrName>
                                        </p:attrNameLst>
                                      </p:cBhvr>
                                    </p:animRot>
                                  </p:childTnLst>
                                </p:cTn>
                              </p:par>
                              <p:par>
                                <p:cTn id="30" presetID="8" presetClass="emph" presetSubtype="0" fill="hold" grpId="2" nodeType="withEffect">
                                  <p:stCondLst>
                                    <p:cond delay="0"/>
                                  </p:stCondLst>
                                  <p:childTnLst>
                                    <p:animRot by="-21600000">
                                      <p:cBhvr>
                                        <p:cTn id="31" dur="1000" fill="hold"/>
                                        <p:tgtEl>
                                          <p:spTgt spid="5"/>
                                        </p:tgtEl>
                                        <p:attrNameLst>
                                          <p:attrName>r</p:attrName>
                                        </p:attrNameLst>
                                      </p:cBhvr>
                                    </p:animRo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ipe(down)">
                                      <p:cBhvr>
                                        <p:cTn id="41" dur="500"/>
                                        <p:tgtEl>
                                          <p:spTgt spid="17"/>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wipe(down)">
                                      <p:cBhvr>
                                        <p:cTn id="46" dur="500"/>
                                        <p:tgtEl>
                                          <p:spTgt spid="20"/>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down)">
                                      <p:cBhvr>
                                        <p:cTn id="51" dur="500"/>
                                        <p:tgtEl>
                                          <p:spTgt spid="19"/>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down)">
                                      <p:cBhvr>
                                        <p:cTn id="56" dur="500"/>
                                        <p:tgtEl>
                                          <p:spTgt spid="22"/>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5" grpId="0" animBg="1"/>
      <p:bldP spid="5" grpId="1" animBg="1"/>
      <p:bldP spid="5" grpId="2" animBg="1"/>
      <p:bldP spid="8" grpId="0" animBg="1"/>
      <p:bldP spid="8" grpId="1" animBg="1"/>
      <p:bldP spid="8" grpId="2" animBg="1"/>
      <p:bldP spid="17" grpId="0"/>
      <p:bldP spid="18" grpId="0"/>
      <p:bldP spid="19" grpId="0"/>
      <p:bldP spid="20"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活动效果</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grpSp>
        <p:nvGrpSpPr>
          <p:cNvPr id="24" name="组合 23"/>
          <p:cNvGrpSpPr/>
          <p:nvPr/>
        </p:nvGrpSpPr>
        <p:grpSpPr>
          <a:xfrm>
            <a:off x="7001510" y="1743529"/>
            <a:ext cx="6147435" cy="4281805"/>
            <a:chOff x="9986" y="2476"/>
            <a:chExt cx="9681" cy="6743"/>
          </a:xfrm>
        </p:grpSpPr>
        <p:grpSp>
          <p:nvGrpSpPr>
            <p:cNvPr id="25" name="Group 47"/>
            <p:cNvGrpSpPr/>
            <p:nvPr/>
          </p:nvGrpSpPr>
          <p:grpSpPr>
            <a:xfrm>
              <a:off x="9986" y="7836"/>
              <a:ext cx="983" cy="983"/>
              <a:chOff x="2876776" y="4765908"/>
              <a:chExt cx="687003" cy="687003"/>
            </a:xfrm>
          </p:grpSpPr>
          <p:sp>
            <p:nvSpPr>
              <p:cNvPr id="48" name="Diamond 48"/>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49" name="TextBox 49"/>
              <p:cNvSpPr txBox="1"/>
              <p:nvPr/>
            </p:nvSpPr>
            <p:spPr>
              <a:xfrm>
                <a:off x="2966985" y="4878576"/>
                <a:ext cx="506582"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05</a:t>
                </a:r>
              </a:p>
            </p:txBody>
          </p:sp>
        </p:grpSp>
        <p:grpSp>
          <p:nvGrpSpPr>
            <p:cNvPr id="26" name="Group 44"/>
            <p:cNvGrpSpPr/>
            <p:nvPr/>
          </p:nvGrpSpPr>
          <p:grpSpPr>
            <a:xfrm>
              <a:off x="9995" y="6496"/>
              <a:ext cx="983" cy="983"/>
              <a:chOff x="2876776" y="4765908"/>
              <a:chExt cx="687003" cy="687003"/>
            </a:xfrm>
          </p:grpSpPr>
          <p:sp>
            <p:nvSpPr>
              <p:cNvPr id="46" name="Diamond 45"/>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47" name="TextBox 46"/>
              <p:cNvSpPr txBox="1"/>
              <p:nvPr/>
            </p:nvSpPr>
            <p:spPr>
              <a:xfrm>
                <a:off x="2972277" y="4878576"/>
                <a:ext cx="495999"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04</a:t>
                </a:r>
              </a:p>
            </p:txBody>
          </p:sp>
        </p:grpSp>
        <p:grpSp>
          <p:nvGrpSpPr>
            <p:cNvPr id="27" name="Group 41"/>
            <p:cNvGrpSpPr/>
            <p:nvPr/>
          </p:nvGrpSpPr>
          <p:grpSpPr>
            <a:xfrm>
              <a:off x="9995" y="5156"/>
              <a:ext cx="983" cy="983"/>
              <a:chOff x="2876776" y="4765908"/>
              <a:chExt cx="687003" cy="687003"/>
            </a:xfrm>
          </p:grpSpPr>
          <p:sp>
            <p:nvSpPr>
              <p:cNvPr id="44" name="Diamond 42"/>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45" name="TextBox 43"/>
              <p:cNvSpPr txBox="1"/>
              <p:nvPr/>
            </p:nvSpPr>
            <p:spPr>
              <a:xfrm>
                <a:off x="2967866" y="4878576"/>
                <a:ext cx="504819"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03</a:t>
                </a:r>
              </a:p>
            </p:txBody>
          </p:sp>
        </p:grpSp>
        <p:grpSp>
          <p:nvGrpSpPr>
            <p:cNvPr id="28" name="Group 38"/>
            <p:cNvGrpSpPr/>
            <p:nvPr/>
          </p:nvGrpSpPr>
          <p:grpSpPr>
            <a:xfrm>
              <a:off x="9995" y="3816"/>
              <a:ext cx="983" cy="983"/>
              <a:chOff x="2876776" y="4765908"/>
              <a:chExt cx="687003" cy="687003"/>
            </a:xfrm>
          </p:grpSpPr>
          <p:sp>
            <p:nvSpPr>
              <p:cNvPr id="42" name="Diamond 39"/>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43" name="TextBox 40"/>
              <p:cNvSpPr txBox="1"/>
              <p:nvPr/>
            </p:nvSpPr>
            <p:spPr>
              <a:xfrm>
                <a:off x="2972277" y="4878576"/>
                <a:ext cx="495999"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02</a:t>
                </a:r>
              </a:p>
            </p:txBody>
          </p:sp>
        </p:grpSp>
        <p:grpSp>
          <p:nvGrpSpPr>
            <p:cNvPr id="29" name="Group 35"/>
            <p:cNvGrpSpPr/>
            <p:nvPr/>
          </p:nvGrpSpPr>
          <p:grpSpPr>
            <a:xfrm>
              <a:off x="9995" y="2476"/>
              <a:ext cx="983" cy="983"/>
              <a:chOff x="2876776" y="4765908"/>
              <a:chExt cx="687003" cy="687003"/>
            </a:xfrm>
          </p:grpSpPr>
          <p:sp>
            <p:nvSpPr>
              <p:cNvPr id="40" name="Diamond 36"/>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endParaRPr>
              </a:p>
            </p:txBody>
          </p:sp>
          <p:sp>
            <p:nvSpPr>
              <p:cNvPr id="41" name="TextBox 37"/>
              <p:cNvSpPr txBox="1"/>
              <p:nvPr/>
            </p:nvSpPr>
            <p:spPr>
              <a:xfrm>
                <a:off x="2989034" y="4878576"/>
                <a:ext cx="462485"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01</a:t>
                </a:r>
              </a:p>
            </p:txBody>
          </p:sp>
        </p:grpSp>
        <p:sp>
          <p:nvSpPr>
            <p:cNvPr id="30" name="išľíďè"/>
            <p:cNvSpPr/>
            <p:nvPr/>
          </p:nvSpPr>
          <p:spPr bwMode="auto">
            <a:xfrm>
              <a:off x="11133" y="3027"/>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1"/>
                </a:solidFill>
                <a:effectLst/>
                <a:uLnTx/>
                <a:uFillTx/>
              </a:endParaRPr>
            </a:p>
          </p:txBody>
        </p:sp>
        <p:sp>
          <p:nvSpPr>
            <p:cNvPr id="31" name="iSlíďè"/>
            <p:cNvSpPr txBox="1"/>
            <p:nvPr/>
          </p:nvSpPr>
          <p:spPr bwMode="auto">
            <a:xfrm>
              <a:off x="11133" y="2518"/>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2" name="išľíďè"/>
            <p:cNvSpPr/>
            <p:nvPr/>
          </p:nvSpPr>
          <p:spPr bwMode="auto">
            <a:xfrm>
              <a:off x="11130" y="4459"/>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1"/>
                </a:solidFill>
                <a:effectLst/>
                <a:uLnTx/>
                <a:uFillTx/>
              </a:endParaRPr>
            </a:p>
          </p:txBody>
        </p:sp>
        <p:sp>
          <p:nvSpPr>
            <p:cNvPr id="33" name="iSlíďè"/>
            <p:cNvSpPr txBox="1"/>
            <p:nvPr/>
          </p:nvSpPr>
          <p:spPr bwMode="auto">
            <a:xfrm>
              <a:off x="11130" y="3950"/>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4" name="išľíďè"/>
            <p:cNvSpPr/>
            <p:nvPr/>
          </p:nvSpPr>
          <p:spPr bwMode="auto">
            <a:xfrm>
              <a:off x="11130" y="5812"/>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1"/>
                </a:solidFill>
                <a:effectLst/>
                <a:uLnTx/>
                <a:uFillTx/>
              </a:endParaRPr>
            </a:p>
          </p:txBody>
        </p:sp>
        <p:sp>
          <p:nvSpPr>
            <p:cNvPr id="35" name="iSlíďè"/>
            <p:cNvSpPr txBox="1"/>
            <p:nvPr/>
          </p:nvSpPr>
          <p:spPr bwMode="auto">
            <a:xfrm>
              <a:off x="11130" y="5303"/>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6" name="išľíďè"/>
            <p:cNvSpPr/>
            <p:nvPr/>
          </p:nvSpPr>
          <p:spPr bwMode="auto">
            <a:xfrm>
              <a:off x="11130" y="7120"/>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1"/>
                </a:solidFill>
                <a:effectLst/>
                <a:uLnTx/>
                <a:uFillTx/>
              </a:endParaRPr>
            </a:p>
          </p:txBody>
        </p:sp>
        <p:sp>
          <p:nvSpPr>
            <p:cNvPr id="37" name="iSlíďè"/>
            <p:cNvSpPr txBox="1"/>
            <p:nvPr/>
          </p:nvSpPr>
          <p:spPr bwMode="auto">
            <a:xfrm>
              <a:off x="11130" y="6611"/>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sp>
          <p:nvSpPr>
            <p:cNvPr id="38" name="išľíďè"/>
            <p:cNvSpPr/>
            <p:nvPr/>
          </p:nvSpPr>
          <p:spPr bwMode="auto">
            <a:xfrm>
              <a:off x="11133" y="8341"/>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1"/>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1"/>
                </a:solidFill>
                <a:effectLst/>
                <a:uLnTx/>
                <a:uFillTx/>
              </a:endParaRPr>
            </a:p>
          </p:txBody>
        </p:sp>
        <p:sp>
          <p:nvSpPr>
            <p:cNvPr id="39" name="iSlíďè"/>
            <p:cNvSpPr txBox="1"/>
            <p:nvPr/>
          </p:nvSpPr>
          <p:spPr bwMode="auto">
            <a:xfrm>
              <a:off x="11133" y="7832"/>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1"/>
                  </a:solidFill>
                  <a:effectLst/>
                  <a:uLnTx/>
                  <a:uFillTx/>
                </a:rPr>
                <a:t>标题文本预设</a:t>
              </a: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2668" y="1355544"/>
            <a:ext cx="4751164" cy="5405120"/>
          </a:xfrm>
          <a:prstGeom prst="rect">
            <a:avLst/>
          </a:prstGeom>
        </p:spPr>
      </p:pic>
    </p:spTree>
    <p:extLst>
      <p:ext uri="{BB962C8B-B14F-4D97-AF65-F5344CB8AC3E}">
        <p14:creationId xmlns:p14="http://schemas.microsoft.com/office/powerpoint/2010/main" val="1311266387"/>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descr="938"/>
          <p:cNvPicPr>
            <a:picLocks noChangeAspect="1"/>
          </p:cNvPicPr>
          <p:nvPr/>
        </p:nvPicPr>
        <p:blipFill>
          <a:blip r:embed="rId3"/>
          <a:stretch>
            <a:fillRect/>
          </a:stretch>
        </p:blipFill>
        <p:spPr>
          <a:xfrm>
            <a:off x="1" y="-17145"/>
            <a:ext cx="12192000" cy="6875145"/>
          </a:xfrm>
          <a:prstGeom prst="rect">
            <a:avLst/>
          </a:prstGeom>
        </p:spPr>
      </p:pic>
      <p:pic>
        <p:nvPicPr>
          <p:cNvPr id="21" name="图片 20"/>
          <p:cNvPicPr>
            <a:picLocks noChangeAspect="1"/>
          </p:cNvPicPr>
          <p:nvPr/>
        </p:nvPicPr>
        <p:blipFill rotWithShape="1">
          <a:blip r:embed="rId4" cstate="print">
            <a:extLst>
              <a:ext uri="{28A0092B-C50C-407E-A947-70E740481C1C}">
                <a14:useLocalDpi xmlns:a14="http://schemas.microsoft.com/office/drawing/2010/main" val="0"/>
              </a:ext>
            </a:extLst>
          </a:blip>
          <a:srcRect b="33783"/>
          <a:stretch/>
        </p:blipFill>
        <p:spPr>
          <a:xfrm>
            <a:off x="0" y="2316825"/>
            <a:ext cx="10392598" cy="4541175"/>
          </a:xfrm>
          <a:prstGeom prst="rect">
            <a:avLst/>
          </a:prstGeom>
        </p:spPr>
      </p:pic>
      <p:grpSp>
        <p:nvGrpSpPr>
          <p:cNvPr id="20" name="组合 19"/>
          <p:cNvGrpSpPr/>
          <p:nvPr/>
        </p:nvGrpSpPr>
        <p:grpSpPr>
          <a:xfrm>
            <a:off x="7496637" y="1890450"/>
            <a:ext cx="2251238" cy="2743200"/>
            <a:chOff x="7001337" y="2239001"/>
            <a:chExt cx="2251238" cy="2743200"/>
          </a:xfrm>
        </p:grpSpPr>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001337" y="2341889"/>
              <a:ext cx="1716417" cy="2640312"/>
            </a:xfrm>
            <a:prstGeom prst="rect">
              <a:avLst/>
            </a:prstGeom>
          </p:spPr>
        </p:pic>
        <p:pic>
          <p:nvPicPr>
            <p:cNvPr id="16" name="图片 15"/>
            <p:cNvPicPr>
              <a:picLocks noChangeAspect="1"/>
            </p:cNvPicPr>
            <p:nvPr/>
          </p:nvPicPr>
          <p:blipFill>
            <a:blip r:embed="rId6" cstate="print">
              <a:biLevel thresh="50000"/>
              <a:extLst>
                <a:ext uri="{28A0092B-C50C-407E-A947-70E740481C1C}">
                  <a14:useLocalDpi xmlns:a14="http://schemas.microsoft.com/office/drawing/2010/main" val="0"/>
                </a:ext>
              </a:extLst>
            </a:blip>
            <a:stretch>
              <a:fillRect/>
            </a:stretch>
          </p:blipFill>
          <p:spPr>
            <a:xfrm>
              <a:off x="8237083" y="2239001"/>
              <a:ext cx="1015492" cy="1562100"/>
            </a:xfrm>
            <a:prstGeom prst="rect">
              <a:avLst/>
            </a:prstGeom>
          </p:spPr>
        </p:pic>
      </p:grpSp>
      <p:grpSp>
        <p:nvGrpSpPr>
          <p:cNvPr id="19" name="组合 18"/>
          <p:cNvGrpSpPr/>
          <p:nvPr/>
        </p:nvGrpSpPr>
        <p:grpSpPr>
          <a:xfrm>
            <a:off x="1215575" y="580932"/>
            <a:ext cx="6021915" cy="3141586"/>
            <a:chOff x="1421654" y="798075"/>
            <a:chExt cx="5295481" cy="2762611"/>
          </a:xfrm>
        </p:grpSpPr>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35578" y="798075"/>
              <a:ext cx="1914525" cy="1943100"/>
            </a:xfrm>
            <a:prstGeom prst="rect">
              <a:avLst/>
            </a:prstGeom>
          </p:spPr>
        </p:pic>
        <p:pic>
          <p:nvPicPr>
            <p:cNvPr id="17" name="图片 1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421654" y="1343025"/>
              <a:ext cx="5295481" cy="2217661"/>
            </a:xfrm>
            <a:prstGeom prst="rect">
              <a:avLst/>
            </a:prstGeom>
          </p:spPr>
        </p:pic>
      </p:grpSp>
      <p:pic>
        <p:nvPicPr>
          <p:cNvPr id="3"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40211" y="1676400"/>
            <a:ext cx="5651789" cy="5181600"/>
          </a:xfrm>
          <a:prstGeom prst="rect">
            <a:avLst/>
          </a:prstGeom>
        </p:spPr>
      </p:pic>
      <p:sp>
        <p:nvSpPr>
          <p:cNvPr id="23" name="矩形 22"/>
          <p:cNvSpPr/>
          <p:nvPr/>
        </p:nvSpPr>
        <p:spPr>
          <a:xfrm>
            <a:off x="1695051" y="3613589"/>
            <a:ext cx="4980851" cy="769441"/>
          </a:xfrm>
          <a:prstGeom prst="rect">
            <a:avLst/>
          </a:prstGeom>
        </p:spPr>
        <p:txBody>
          <a:bodyPr wrap="none">
            <a:spAutoFit/>
          </a:bodyPr>
          <a:lstStyle/>
          <a:p>
            <a:r>
              <a:rPr lang="zh-CN" altLang="en-US" sz="4400" b="1" dirty="0">
                <a:solidFill>
                  <a:schemeClr val="bg1"/>
                </a:solidFill>
                <a:latin typeface="851tegakizatsu" panose="02000600000000000000" pitchFamily="2" charset="-128"/>
                <a:ea typeface="851tegakizatsu" panose="02000600000000000000" pitchFamily="2" charset="-128"/>
                <a:cs typeface="851tegakizatsu" panose="02000600000000000000" pitchFamily="2" charset="-128"/>
              </a:rPr>
              <a:t>April Fool's Day </a:t>
            </a:r>
          </a:p>
        </p:txBody>
      </p:sp>
      <p:sp>
        <p:nvSpPr>
          <p:cNvPr id="24" name="圆角矩形 23"/>
          <p:cNvSpPr/>
          <p:nvPr/>
        </p:nvSpPr>
        <p:spPr>
          <a:xfrm>
            <a:off x="2863011" y="4559381"/>
            <a:ext cx="2636090" cy="674084"/>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787672">
                <a:moveTo>
                  <a:pt x="0" y="233106"/>
                </a:moveTo>
                <a:cubicBezTo>
                  <a:pt x="0" y="104515"/>
                  <a:pt x="104243" y="272"/>
                  <a:pt x="232834" y="272"/>
                </a:cubicBezTo>
                <a:cubicBezTo>
                  <a:pt x="690920" y="-3961"/>
                  <a:pt x="1161707" y="42605"/>
                  <a:pt x="1619793" y="38372"/>
                </a:cubicBezTo>
                <a:cubicBezTo>
                  <a:pt x="2033248" y="42605"/>
                  <a:pt x="2434004" y="-3961"/>
                  <a:pt x="2847459" y="272"/>
                </a:cubicBezTo>
                <a:cubicBezTo>
                  <a:pt x="2976050" y="272"/>
                  <a:pt x="3080293" y="104515"/>
                  <a:pt x="3080293" y="233106"/>
                </a:cubicBezTo>
                <a:lnTo>
                  <a:pt x="3080293" y="554838"/>
                </a:lnTo>
                <a:cubicBezTo>
                  <a:pt x="3080293" y="683429"/>
                  <a:pt x="2976050" y="787672"/>
                  <a:pt x="2847459" y="787672"/>
                </a:cubicBezTo>
                <a:cubicBezTo>
                  <a:pt x="2133437" y="783439"/>
                  <a:pt x="1457515" y="728405"/>
                  <a:pt x="743493" y="724172"/>
                </a:cubicBezTo>
                <a:lnTo>
                  <a:pt x="232834" y="787672"/>
                </a:lnTo>
                <a:cubicBezTo>
                  <a:pt x="104243" y="787672"/>
                  <a:pt x="0" y="683429"/>
                  <a:pt x="0" y="554838"/>
                </a:cubicBezTo>
                <a:lnTo>
                  <a:pt x="0" y="233106"/>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2">
                    <a:lumMod val="10000"/>
                  </a:schemeClr>
                </a:solidFill>
              </a:rPr>
              <a:t>汇报人：</a:t>
            </a:r>
            <a:r>
              <a:rPr lang="en-US" altLang="zh-CN" dirty="0" smtClean="0">
                <a:solidFill>
                  <a:schemeClr val="bg2">
                    <a:lumMod val="10000"/>
                  </a:schemeClr>
                </a:solidFill>
              </a:rPr>
              <a:t>sunny</a:t>
            </a:r>
            <a:endParaRPr lang="zh-CN" altLang="en-US" dirty="0">
              <a:solidFill>
                <a:schemeClr val="bg2">
                  <a:lumMod val="10000"/>
                </a:schemeClr>
              </a:solidFill>
            </a:endParaRPr>
          </a:p>
        </p:txBody>
      </p:sp>
    </p:spTree>
    <p:custDataLst>
      <p:tags r:id="rId1"/>
    </p:custDataLst>
    <p:extLst>
      <p:ext uri="{BB962C8B-B14F-4D97-AF65-F5344CB8AC3E}">
        <p14:creationId xmlns:p14="http://schemas.microsoft.com/office/powerpoint/2010/main" val="41640768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20691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23"/>
          <p:cNvSpPr/>
          <p:nvPr/>
        </p:nvSpPr>
        <p:spPr>
          <a:xfrm>
            <a:off x="1350010" y="2268910"/>
            <a:ext cx="8989038" cy="2298619"/>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787672">
                <a:moveTo>
                  <a:pt x="0" y="233106"/>
                </a:moveTo>
                <a:cubicBezTo>
                  <a:pt x="0" y="104515"/>
                  <a:pt x="104243" y="272"/>
                  <a:pt x="232834" y="272"/>
                </a:cubicBezTo>
                <a:cubicBezTo>
                  <a:pt x="690920" y="-3961"/>
                  <a:pt x="1161707" y="42605"/>
                  <a:pt x="1619793" y="38372"/>
                </a:cubicBezTo>
                <a:cubicBezTo>
                  <a:pt x="2033248" y="42605"/>
                  <a:pt x="2434004" y="-3961"/>
                  <a:pt x="2847459" y="272"/>
                </a:cubicBezTo>
                <a:cubicBezTo>
                  <a:pt x="2976050" y="272"/>
                  <a:pt x="3080293" y="104515"/>
                  <a:pt x="3080293" y="233106"/>
                </a:cubicBezTo>
                <a:lnTo>
                  <a:pt x="3080293" y="554838"/>
                </a:lnTo>
                <a:cubicBezTo>
                  <a:pt x="3080293" y="683429"/>
                  <a:pt x="2976050" y="787672"/>
                  <a:pt x="2847459" y="787672"/>
                </a:cubicBezTo>
                <a:cubicBezTo>
                  <a:pt x="2133437" y="783439"/>
                  <a:pt x="1457515" y="728405"/>
                  <a:pt x="743493" y="724172"/>
                </a:cubicBezTo>
                <a:lnTo>
                  <a:pt x="232834" y="787672"/>
                </a:lnTo>
                <a:cubicBezTo>
                  <a:pt x="104243" y="787672"/>
                  <a:pt x="0" y="683429"/>
                  <a:pt x="0" y="554838"/>
                </a:cubicBezTo>
                <a:lnTo>
                  <a:pt x="0" y="233106"/>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endParaRPr>
          </a:p>
        </p:txBody>
      </p:sp>
      <p:grpSp>
        <p:nvGrpSpPr>
          <p:cNvPr id="2" name="组合 1"/>
          <p:cNvGrpSpPr/>
          <p:nvPr/>
        </p:nvGrpSpPr>
        <p:grpSpPr>
          <a:xfrm>
            <a:off x="1540510" y="2228215"/>
            <a:ext cx="7209790" cy="1891665"/>
            <a:chOff x="2412" y="4259"/>
            <a:chExt cx="11354" cy="2979"/>
          </a:xfrm>
        </p:grpSpPr>
        <p:sp>
          <p:nvSpPr>
            <p:cNvPr id="10" name="文本框 9"/>
            <p:cNvSpPr txBox="1"/>
            <p:nvPr/>
          </p:nvSpPr>
          <p:spPr>
            <a:xfrm>
              <a:off x="7978" y="4259"/>
              <a:ext cx="5788" cy="1018"/>
            </a:xfrm>
            <a:prstGeom prst="rect">
              <a:avLst/>
            </a:prstGeom>
            <a:noFill/>
          </p:spPr>
          <p:txBody>
            <a:bodyPr wrap="square" rtlCol="0">
              <a:spAutoFit/>
            </a:bodyPr>
            <a:lstStyle/>
            <a:p>
              <a:pPr lvl="0">
                <a:defRPr/>
              </a:pPr>
              <a:endParaRPr lang="zh-CN" altLang="en-US" sz="3600" b="1" kern="0"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7978" y="5519"/>
              <a:ext cx="291" cy="485"/>
            </a:xfrm>
            <a:prstGeom prst="rect">
              <a:avLst/>
            </a:prstGeom>
          </p:spPr>
          <p:txBody>
            <a:bodyPr wrap="none">
              <a:spAutoFit/>
            </a:bodyPr>
            <a:lstStyle/>
            <a:p>
              <a:endParaRPr lang="zh-CN" altLang="en-US" sz="1400" spc="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2" y="5493"/>
              <a:ext cx="4541" cy="1745"/>
            </a:xfrm>
            <a:prstGeom prst="rect">
              <a:avLst/>
            </a:prstGeom>
            <a:noFill/>
          </p:spPr>
          <p:txBody>
            <a:bodyPr wrap="square" lIns="0" tIns="0" rIns="0" bIns="0" rtlCol="0">
              <a:spAutoFit/>
            </a:bodyPr>
            <a:lstStyle/>
            <a:p>
              <a:pPr algn="ctr"/>
              <a:endParaRPr lang="zh-CN" altLang="en-US" sz="7200" b="1" dirty="0">
                <a:solidFill>
                  <a:schemeClr val="tx1">
                    <a:lumMod val="95000"/>
                    <a:lumOff val="5000"/>
                  </a:schemeClr>
                </a:solidFill>
                <a:latin typeface="方正有猫在_GBK" panose="02000000000000000000" pitchFamily="2" charset="-122"/>
                <a:ea typeface="方正有猫在_GBK" panose="02000000000000000000" pitchFamily="2" charset="-122"/>
                <a:cs typeface="+mn-ea"/>
                <a:sym typeface="Arial" panose="020B0604020202020204" pitchFamily="34" charset="0"/>
              </a:endParaRP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124" y="1150620"/>
            <a:ext cx="2095500" cy="17240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5038" y="724600"/>
            <a:ext cx="4195962" cy="4915403"/>
          </a:xfrm>
          <a:prstGeom prst="rect">
            <a:avLst/>
          </a:prstGeom>
        </p:spPr>
      </p:pic>
      <p:sp>
        <p:nvSpPr>
          <p:cNvPr id="15" name="TextBox 8"/>
          <p:cNvSpPr txBox="1"/>
          <p:nvPr/>
        </p:nvSpPr>
        <p:spPr>
          <a:xfrm>
            <a:off x="1859595" y="2699657"/>
            <a:ext cx="3962573" cy="867634"/>
          </a:xfrm>
          <a:prstGeom prst="rect">
            <a:avLst/>
          </a:prstGeom>
          <a:noFill/>
        </p:spPr>
        <p:txBody>
          <a:bodyPr wrap="none" lIns="480000" tIns="0" rIns="0" bIns="0" anchor="b" anchorCtr="0">
            <a:noAutofit/>
          </a:bodyPr>
          <a:lstStyle/>
          <a:p>
            <a:pPr>
              <a:lnSpc>
                <a:spcPct val="130000"/>
              </a:lnSpc>
              <a:defRPr/>
            </a:pPr>
            <a:r>
              <a:rPr lang="zh-CN" altLang="en-US" sz="60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60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17" name="išľíďè"/>
          <p:cNvSpPr/>
          <p:nvPr/>
        </p:nvSpPr>
        <p:spPr bwMode="auto">
          <a:xfrm>
            <a:off x="2250796" y="3489733"/>
            <a:ext cx="779716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mn-ea"/>
                <a:sym typeface="+mn-lt"/>
              </a:rPr>
              <a:t>Introduction to April Fool's Day</a:t>
            </a:r>
            <a:endParaRPr lang="zh-CN" altLang="en-US" sz="24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89090" y="1801495"/>
            <a:ext cx="6176645" cy="4036695"/>
            <a:chOff x="9476" y="3093"/>
            <a:chExt cx="9727" cy="6357"/>
          </a:xfrm>
        </p:grpSpPr>
        <p:grpSp>
          <p:nvGrpSpPr>
            <p:cNvPr id="2" name="组合 1"/>
            <p:cNvGrpSpPr/>
            <p:nvPr/>
          </p:nvGrpSpPr>
          <p:grpSpPr>
            <a:xfrm>
              <a:off x="9476" y="3215"/>
              <a:ext cx="708" cy="5378"/>
              <a:chOff x="6312024" y="2111824"/>
              <a:chExt cx="399214" cy="3033527"/>
            </a:xfrm>
          </p:grpSpPr>
          <p:grpSp>
            <p:nvGrpSpPr>
              <p:cNvPr id="28" name="Group 58"/>
              <p:cNvGrpSpPr/>
              <p:nvPr/>
            </p:nvGrpSpPr>
            <p:grpSpPr>
              <a:xfrm>
                <a:off x="6312024" y="2111824"/>
                <a:ext cx="399214" cy="399214"/>
                <a:chOff x="0" y="0"/>
                <a:chExt cx="767929" cy="767929"/>
              </a:xfrm>
            </p:grpSpPr>
            <p:sp>
              <p:nvSpPr>
                <p:cNvPr id="32" name="Freeform: Shape 62"/>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6EEFC"/>
                </a:solidFill>
                <a:ln w="12700" cap="flat">
                  <a:noFill/>
                  <a:miter lim="400000"/>
                </a:ln>
                <a:effectLst/>
              </p:spPr>
              <p:txBody>
                <a:bodyPr anchor="ctr"/>
                <a:lstStyle/>
                <a:p>
                  <a:pPr algn="ctr"/>
                  <a:endParaRPr/>
                </a:p>
              </p:txBody>
            </p:sp>
            <p:sp>
              <p:nvSpPr>
                <p:cNvPr id="33" name="Freeform: Shape 63"/>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22" name="Group 52"/>
              <p:cNvGrpSpPr/>
              <p:nvPr/>
            </p:nvGrpSpPr>
            <p:grpSpPr>
              <a:xfrm>
                <a:off x="6312024" y="3056449"/>
                <a:ext cx="399214" cy="399214"/>
                <a:chOff x="0" y="16275"/>
                <a:chExt cx="767929" cy="767929"/>
              </a:xfrm>
            </p:grpSpPr>
            <p:sp>
              <p:nvSpPr>
                <p:cNvPr id="26" name="Freeform: Shape 56"/>
                <p:cNvSpPr/>
                <p:nvPr/>
              </p:nvSpPr>
              <p:spPr>
                <a:xfrm>
                  <a:off x="0" y="16275"/>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6EEFC"/>
                </a:solidFill>
                <a:ln w="12700" cap="flat">
                  <a:noFill/>
                  <a:miter lim="400000"/>
                </a:ln>
                <a:effectLst/>
              </p:spPr>
              <p:txBody>
                <a:bodyPr anchor="ctr"/>
                <a:lstStyle/>
                <a:p>
                  <a:pPr algn="ctr"/>
                  <a:endParaRPr/>
                </a:p>
              </p:txBody>
            </p:sp>
            <p:sp>
              <p:nvSpPr>
                <p:cNvPr id="27" name="Freeform: Shape 57"/>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16" name="Group 46"/>
              <p:cNvGrpSpPr/>
              <p:nvPr/>
            </p:nvGrpSpPr>
            <p:grpSpPr>
              <a:xfrm>
                <a:off x="6312024" y="3857820"/>
                <a:ext cx="399214" cy="399214"/>
                <a:chOff x="0" y="0"/>
                <a:chExt cx="767929" cy="767929"/>
              </a:xfrm>
            </p:grpSpPr>
            <p:sp>
              <p:nvSpPr>
                <p:cNvPr id="20" name="Freeform: Shape 50"/>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6EEFC"/>
                </a:solidFill>
                <a:ln w="12700" cap="flat">
                  <a:noFill/>
                  <a:miter lim="400000"/>
                </a:ln>
                <a:effectLst/>
              </p:spPr>
              <p:txBody>
                <a:bodyPr anchor="ctr"/>
                <a:lstStyle/>
                <a:p>
                  <a:pPr algn="ctr"/>
                  <a:endParaRPr/>
                </a:p>
              </p:txBody>
            </p:sp>
            <p:sp>
              <p:nvSpPr>
                <p:cNvPr id="21" name="Freeform: Shape 51"/>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nvGrpSpPr>
              <p:cNvPr id="10" name="Group 40"/>
              <p:cNvGrpSpPr/>
              <p:nvPr/>
            </p:nvGrpSpPr>
            <p:grpSpPr>
              <a:xfrm>
                <a:off x="6312024" y="4746137"/>
                <a:ext cx="399214" cy="399214"/>
                <a:chOff x="0" y="0"/>
                <a:chExt cx="767929" cy="767929"/>
              </a:xfrm>
            </p:grpSpPr>
            <p:sp>
              <p:nvSpPr>
                <p:cNvPr id="14" name="Freeform: Shape 44"/>
                <p:cNvSpPr/>
                <p:nvPr/>
              </p:nvSpPr>
              <p:spPr>
                <a:xfrm>
                  <a:off x="0" y="0"/>
                  <a:ext cx="767929" cy="7679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76EEFC"/>
                </a:solidFill>
                <a:ln w="12700" cap="flat">
                  <a:noFill/>
                  <a:miter lim="400000"/>
                </a:ln>
                <a:effectLst/>
              </p:spPr>
              <p:txBody>
                <a:bodyPr anchor="ctr"/>
                <a:lstStyle/>
                <a:p>
                  <a:pPr algn="ctr"/>
                  <a:endParaRPr/>
                </a:p>
              </p:txBody>
            </p:sp>
            <p:sp>
              <p:nvSpPr>
                <p:cNvPr id="15" name="Freeform: Shape 45"/>
                <p:cNvSpPr/>
                <p:nvPr/>
              </p:nvSpPr>
              <p:spPr>
                <a:xfrm>
                  <a:off x="234638" y="227334"/>
                  <a:ext cx="298653" cy="31326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FFFFFF"/>
                </a:solidFill>
                <a:ln w="12700" cap="flat">
                  <a:noFill/>
                  <a:miter lim="400000"/>
                </a:ln>
                <a:effectLst/>
              </p:spPr>
              <p:txBody>
                <a:bodyPr anchor="ctr"/>
                <a:lstStyle/>
                <a:p>
                  <a:pPr algn="ctr"/>
                  <a:endParaRPr/>
                </a:p>
              </p:txBody>
            </p:sp>
          </p:grpSp>
        </p:grpSp>
        <p:sp>
          <p:nvSpPr>
            <p:cNvPr id="47" name="išľíďè"/>
            <p:cNvSpPr/>
            <p:nvPr/>
          </p:nvSpPr>
          <p:spPr bwMode="auto">
            <a:xfrm>
              <a:off x="10669" y="3602"/>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48" name="iSlíďè"/>
            <p:cNvSpPr txBox="1"/>
            <p:nvPr/>
          </p:nvSpPr>
          <p:spPr bwMode="auto">
            <a:xfrm>
              <a:off x="10669" y="3093"/>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9" name="išľíďè"/>
            <p:cNvSpPr/>
            <p:nvPr/>
          </p:nvSpPr>
          <p:spPr bwMode="auto">
            <a:xfrm>
              <a:off x="10666" y="5366"/>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50" name="iSlíďè"/>
            <p:cNvSpPr txBox="1"/>
            <p:nvPr/>
          </p:nvSpPr>
          <p:spPr bwMode="auto">
            <a:xfrm>
              <a:off x="10666" y="4857"/>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1" name="išľíďè"/>
            <p:cNvSpPr/>
            <p:nvPr/>
          </p:nvSpPr>
          <p:spPr bwMode="auto">
            <a:xfrm>
              <a:off x="10666" y="6975"/>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52" name="iSlíďè"/>
            <p:cNvSpPr txBox="1"/>
            <p:nvPr/>
          </p:nvSpPr>
          <p:spPr bwMode="auto">
            <a:xfrm>
              <a:off x="10666" y="6466"/>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3" name="išľíďè"/>
            <p:cNvSpPr/>
            <p:nvPr/>
          </p:nvSpPr>
          <p:spPr bwMode="auto">
            <a:xfrm>
              <a:off x="10666" y="8572"/>
              <a:ext cx="8534" cy="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54" name="iSlíďè"/>
            <p:cNvSpPr txBox="1"/>
            <p:nvPr/>
          </p:nvSpPr>
          <p:spPr bwMode="auto">
            <a:xfrm>
              <a:off x="10666" y="8064"/>
              <a:ext cx="3458" cy="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69" y="1212783"/>
            <a:ext cx="6498437" cy="5263515"/>
          </a:xfrm>
          <a:prstGeom prst="rect">
            <a:avLst/>
          </a:prstGeom>
        </p:spPr>
      </p:pic>
      <p:sp>
        <p:nvSpPr>
          <p:cNvPr id="25"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千图PPT彼岸天：ID 8661124库_组合 1"/>
          <p:cNvGrpSpPr/>
          <p:nvPr>
            <p:custDataLst>
              <p:tags r:id="rId1"/>
            </p:custDataLst>
          </p:nvPr>
        </p:nvGrpSpPr>
        <p:grpSpPr>
          <a:xfrm>
            <a:off x="1451484" y="1958636"/>
            <a:ext cx="4048536" cy="3874448"/>
            <a:chOff x="983432" y="1156712"/>
            <a:chExt cx="5186001" cy="4963002"/>
          </a:xfrm>
        </p:grpSpPr>
        <p:sp>
          <p:nvSpPr>
            <p:cNvPr id="35" name="Oval 3"/>
            <p:cNvSpPr/>
            <p:nvPr/>
          </p:nvSpPr>
          <p:spPr bwMode="auto">
            <a:xfrm rot="900000">
              <a:off x="1489772" y="1720932"/>
              <a:ext cx="4144434" cy="4144434"/>
            </a:xfrm>
            <a:prstGeom prst="ellipse">
              <a:avLst/>
            </a:prstGeom>
            <a:noFill/>
            <a:ln w="6350" cap="flat">
              <a:solidFill>
                <a:schemeClr val="tx2"/>
              </a:solidFill>
              <a:prstDash val="dash"/>
              <a:miter lim="800000"/>
            </a:ln>
            <a:effectLst/>
            <a:extLst>
              <a:ext uri="{909E8E84-426E-40DD-AFC4-6F175D3DCCD1}">
                <a14:hiddenFill xmlns:a14="http://schemas.microsoft.com/office/drawing/2010/main">
                  <a:solidFill>
                    <a:srgbClr val="FFFFFF"/>
                  </a:solidFill>
                </a14:hiddenFill>
              </a:ext>
            </a:extLst>
          </p:spPr>
          <p:txBody>
            <a:bodyPr anchor="ctr"/>
            <a:lstStyle/>
            <a:p>
              <a:pPr algn="ctr"/>
              <a:endParaRPr/>
            </a:p>
          </p:txBody>
        </p:sp>
        <p:grpSp>
          <p:nvGrpSpPr>
            <p:cNvPr id="36" name="Group 57"/>
            <p:cNvGrpSpPr/>
            <p:nvPr/>
          </p:nvGrpSpPr>
          <p:grpSpPr>
            <a:xfrm>
              <a:off x="983432" y="1156712"/>
              <a:ext cx="5186001" cy="4963002"/>
              <a:chOff x="983432" y="1156712"/>
              <a:chExt cx="5186001" cy="4963002"/>
            </a:xfrm>
          </p:grpSpPr>
          <p:sp>
            <p:nvSpPr>
              <p:cNvPr id="37" name="Freeform: Shape 4"/>
              <p:cNvSpPr/>
              <p:nvPr/>
            </p:nvSpPr>
            <p:spPr bwMode="auto">
              <a:xfrm rot="900000">
                <a:off x="3816927" y="1800639"/>
                <a:ext cx="1092164" cy="2225915"/>
              </a:xfrm>
              <a:custGeom>
                <a:avLst/>
                <a:gdLst>
                  <a:gd name="T0" fmla="*/ 239 w 316"/>
                  <a:gd name="T1" fmla="*/ 120 h 644"/>
                  <a:gd name="T2" fmla="*/ 56 w 316"/>
                  <a:gd name="T3" fmla="*/ 16 h 644"/>
                  <a:gd name="T4" fmla="*/ 58 w 316"/>
                  <a:gd name="T5" fmla="*/ 0 h 644"/>
                  <a:gd name="T6" fmla="*/ 0 w 316"/>
                  <a:gd name="T7" fmla="*/ 27 h 644"/>
                  <a:gd name="T8" fmla="*/ 52 w 316"/>
                  <a:gd name="T9" fmla="*/ 64 h 644"/>
                  <a:gd name="T10" fmla="*/ 53 w 316"/>
                  <a:gd name="T11" fmla="*/ 48 h 644"/>
                  <a:gd name="T12" fmla="*/ 284 w 316"/>
                  <a:gd name="T13" fmla="*/ 328 h 644"/>
                  <a:gd name="T14" fmla="*/ 0 w 316"/>
                  <a:gd name="T15" fmla="*/ 612 h 644"/>
                  <a:gd name="T16" fmla="*/ 0 w 316"/>
                  <a:gd name="T17" fmla="*/ 644 h 644"/>
                  <a:gd name="T18" fmla="*/ 316 w 316"/>
                  <a:gd name="T19" fmla="*/ 328 h 644"/>
                  <a:gd name="T20" fmla="*/ 239 w 316"/>
                  <a:gd name="T21" fmla="*/ 12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644">
                    <a:moveTo>
                      <a:pt x="239" y="120"/>
                    </a:moveTo>
                    <a:cubicBezTo>
                      <a:pt x="192" y="66"/>
                      <a:pt x="127" y="29"/>
                      <a:pt x="56" y="16"/>
                    </a:cubicBezTo>
                    <a:cubicBezTo>
                      <a:pt x="58" y="0"/>
                      <a:pt x="58" y="0"/>
                      <a:pt x="58" y="0"/>
                    </a:cubicBezTo>
                    <a:cubicBezTo>
                      <a:pt x="0" y="27"/>
                      <a:pt x="0" y="27"/>
                      <a:pt x="0" y="27"/>
                    </a:cubicBezTo>
                    <a:cubicBezTo>
                      <a:pt x="52" y="64"/>
                      <a:pt x="52" y="64"/>
                      <a:pt x="52" y="64"/>
                    </a:cubicBezTo>
                    <a:cubicBezTo>
                      <a:pt x="53" y="48"/>
                      <a:pt x="53" y="48"/>
                      <a:pt x="53" y="48"/>
                    </a:cubicBezTo>
                    <a:cubicBezTo>
                      <a:pt x="186" y="73"/>
                      <a:pt x="284" y="192"/>
                      <a:pt x="284" y="328"/>
                    </a:cubicBezTo>
                    <a:cubicBezTo>
                      <a:pt x="284" y="485"/>
                      <a:pt x="157" y="612"/>
                      <a:pt x="0" y="612"/>
                    </a:cubicBezTo>
                    <a:cubicBezTo>
                      <a:pt x="0" y="644"/>
                      <a:pt x="0" y="644"/>
                      <a:pt x="0" y="644"/>
                    </a:cubicBezTo>
                    <a:cubicBezTo>
                      <a:pt x="174" y="644"/>
                      <a:pt x="316" y="502"/>
                      <a:pt x="316" y="328"/>
                    </a:cubicBezTo>
                    <a:cubicBezTo>
                      <a:pt x="316" y="251"/>
                      <a:pt x="289" y="178"/>
                      <a:pt x="239" y="120"/>
                    </a:cubicBezTo>
                    <a:close/>
                  </a:path>
                </a:pathLst>
              </a:custGeom>
              <a:solidFill>
                <a:schemeClr val="tx2">
                  <a:lumMod val="20000"/>
                  <a:lumOff val="80000"/>
                </a:schemeClr>
              </a:solidFill>
              <a:ln>
                <a:noFill/>
              </a:ln>
              <a:effectLst/>
            </p:spPr>
            <p:txBody>
              <a:bodyPr anchor="ctr"/>
              <a:lstStyle/>
              <a:p>
                <a:pPr algn="ctr"/>
                <a:endParaRPr/>
              </a:p>
            </p:txBody>
          </p:sp>
          <p:sp>
            <p:nvSpPr>
              <p:cNvPr id="38" name="Freeform: Shape 5"/>
              <p:cNvSpPr/>
              <p:nvPr/>
            </p:nvSpPr>
            <p:spPr bwMode="auto">
              <a:xfrm rot="900000">
                <a:off x="1776122" y="2135694"/>
                <a:ext cx="2144545" cy="1459232"/>
              </a:xfrm>
              <a:custGeom>
                <a:avLst/>
                <a:gdLst>
                  <a:gd name="T0" fmla="*/ 576 w 621"/>
                  <a:gd name="T1" fmla="*/ 181 h 422"/>
                  <a:gd name="T2" fmla="*/ 392 w 621"/>
                  <a:gd name="T3" fmla="*/ 23 h 422"/>
                  <a:gd name="T4" fmla="*/ 171 w 621"/>
                  <a:gd name="T5" fmla="*/ 33 h 422"/>
                  <a:gd name="T6" fmla="*/ 15 w 621"/>
                  <a:gd name="T7" fmla="*/ 174 h 422"/>
                  <a:gd name="T8" fmla="*/ 0 w 621"/>
                  <a:gd name="T9" fmla="*/ 168 h 422"/>
                  <a:gd name="T10" fmla="*/ 8 w 621"/>
                  <a:gd name="T11" fmla="*/ 231 h 422"/>
                  <a:gd name="T12" fmla="*/ 59 w 621"/>
                  <a:gd name="T13" fmla="*/ 193 h 422"/>
                  <a:gd name="T14" fmla="*/ 44 w 621"/>
                  <a:gd name="T15" fmla="*/ 187 h 422"/>
                  <a:gd name="T16" fmla="*/ 382 w 621"/>
                  <a:gd name="T17" fmla="*/ 54 h 422"/>
                  <a:gd name="T18" fmla="*/ 547 w 621"/>
                  <a:gd name="T19" fmla="*/ 195 h 422"/>
                  <a:gd name="T20" fmla="*/ 565 w 621"/>
                  <a:gd name="T21" fmla="*/ 412 h 422"/>
                  <a:gd name="T22" fmla="*/ 595 w 621"/>
                  <a:gd name="T23" fmla="*/ 422 h 422"/>
                  <a:gd name="T24" fmla="*/ 576 w 621"/>
                  <a:gd name="T25" fmla="*/ 181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1" h="422">
                    <a:moveTo>
                      <a:pt x="576" y="181"/>
                    </a:moveTo>
                    <a:cubicBezTo>
                      <a:pt x="538" y="105"/>
                      <a:pt x="472" y="49"/>
                      <a:pt x="392" y="23"/>
                    </a:cubicBezTo>
                    <a:cubicBezTo>
                      <a:pt x="319" y="0"/>
                      <a:pt x="241" y="3"/>
                      <a:pt x="171" y="33"/>
                    </a:cubicBezTo>
                    <a:cubicBezTo>
                      <a:pt x="104" y="61"/>
                      <a:pt x="49" y="111"/>
                      <a:pt x="15" y="174"/>
                    </a:cubicBezTo>
                    <a:cubicBezTo>
                      <a:pt x="0" y="168"/>
                      <a:pt x="0" y="168"/>
                      <a:pt x="0" y="168"/>
                    </a:cubicBezTo>
                    <a:cubicBezTo>
                      <a:pt x="8" y="231"/>
                      <a:pt x="8" y="231"/>
                      <a:pt x="8" y="231"/>
                    </a:cubicBezTo>
                    <a:cubicBezTo>
                      <a:pt x="59" y="193"/>
                      <a:pt x="59" y="193"/>
                      <a:pt x="59" y="193"/>
                    </a:cubicBezTo>
                    <a:cubicBezTo>
                      <a:pt x="44" y="187"/>
                      <a:pt x="44" y="187"/>
                      <a:pt x="44" y="187"/>
                    </a:cubicBezTo>
                    <a:cubicBezTo>
                      <a:pt x="109" y="69"/>
                      <a:pt x="252" y="12"/>
                      <a:pt x="382" y="54"/>
                    </a:cubicBezTo>
                    <a:cubicBezTo>
                      <a:pt x="454" y="77"/>
                      <a:pt x="513" y="127"/>
                      <a:pt x="547" y="195"/>
                    </a:cubicBezTo>
                    <a:cubicBezTo>
                      <a:pt x="582" y="263"/>
                      <a:pt x="588" y="340"/>
                      <a:pt x="565" y="412"/>
                    </a:cubicBezTo>
                    <a:cubicBezTo>
                      <a:pt x="595" y="422"/>
                      <a:pt x="595" y="422"/>
                      <a:pt x="595" y="422"/>
                    </a:cubicBezTo>
                    <a:cubicBezTo>
                      <a:pt x="621" y="342"/>
                      <a:pt x="614" y="256"/>
                      <a:pt x="576" y="181"/>
                    </a:cubicBezTo>
                    <a:close/>
                  </a:path>
                </a:pathLst>
              </a:custGeom>
              <a:solidFill>
                <a:schemeClr val="tx2">
                  <a:lumMod val="20000"/>
                  <a:lumOff val="80000"/>
                </a:schemeClr>
              </a:solidFill>
              <a:ln>
                <a:noFill/>
              </a:ln>
              <a:effectLst/>
            </p:spPr>
            <p:txBody>
              <a:bodyPr anchor="ctr"/>
              <a:lstStyle/>
              <a:p>
                <a:pPr algn="ctr"/>
                <a:endParaRPr/>
              </a:p>
            </p:txBody>
          </p:sp>
          <p:sp>
            <p:nvSpPr>
              <p:cNvPr id="39" name="Freeform: Shape 6"/>
              <p:cNvSpPr/>
              <p:nvPr/>
            </p:nvSpPr>
            <p:spPr bwMode="auto">
              <a:xfrm rot="900000">
                <a:off x="1701220" y="3154414"/>
                <a:ext cx="1753971" cy="2081258"/>
              </a:xfrm>
              <a:custGeom>
                <a:avLst/>
                <a:gdLst>
                  <a:gd name="T0" fmla="*/ 66 w 508"/>
                  <a:gd name="T1" fmla="*/ 172 h 602"/>
                  <a:gd name="T2" fmla="*/ 6 w 508"/>
                  <a:gd name="T3" fmla="*/ 385 h 602"/>
                  <a:gd name="T4" fmla="*/ 93 w 508"/>
                  <a:gd name="T5" fmla="*/ 577 h 602"/>
                  <a:gd name="T6" fmla="*/ 83 w 508"/>
                  <a:gd name="T7" fmla="*/ 589 h 602"/>
                  <a:gd name="T8" fmla="*/ 145 w 508"/>
                  <a:gd name="T9" fmla="*/ 602 h 602"/>
                  <a:gd name="T10" fmla="*/ 125 w 508"/>
                  <a:gd name="T11" fmla="*/ 541 h 602"/>
                  <a:gd name="T12" fmla="*/ 114 w 508"/>
                  <a:gd name="T13" fmla="*/ 553 h 602"/>
                  <a:gd name="T14" fmla="*/ 92 w 508"/>
                  <a:gd name="T15" fmla="*/ 191 h 602"/>
                  <a:gd name="T16" fmla="*/ 277 w 508"/>
                  <a:gd name="T17" fmla="*/ 77 h 602"/>
                  <a:gd name="T18" fmla="*/ 489 w 508"/>
                  <a:gd name="T19" fmla="*/ 128 h 602"/>
                  <a:gd name="T20" fmla="*/ 508 w 508"/>
                  <a:gd name="T21" fmla="*/ 102 h 602"/>
                  <a:gd name="T22" fmla="*/ 66 w 508"/>
                  <a:gd name="T23" fmla="*/ 1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8" h="602">
                    <a:moveTo>
                      <a:pt x="66" y="172"/>
                    </a:moveTo>
                    <a:cubicBezTo>
                      <a:pt x="21" y="234"/>
                      <a:pt x="0" y="310"/>
                      <a:pt x="6" y="385"/>
                    </a:cubicBezTo>
                    <a:cubicBezTo>
                      <a:pt x="13" y="458"/>
                      <a:pt x="43" y="525"/>
                      <a:pt x="93" y="577"/>
                    </a:cubicBezTo>
                    <a:cubicBezTo>
                      <a:pt x="83" y="589"/>
                      <a:pt x="83" y="589"/>
                      <a:pt x="83" y="589"/>
                    </a:cubicBezTo>
                    <a:cubicBezTo>
                      <a:pt x="145" y="602"/>
                      <a:pt x="145" y="602"/>
                      <a:pt x="145" y="602"/>
                    </a:cubicBezTo>
                    <a:cubicBezTo>
                      <a:pt x="125" y="541"/>
                      <a:pt x="125" y="541"/>
                      <a:pt x="125" y="541"/>
                    </a:cubicBezTo>
                    <a:cubicBezTo>
                      <a:pt x="114" y="553"/>
                      <a:pt x="114" y="553"/>
                      <a:pt x="114" y="553"/>
                    </a:cubicBezTo>
                    <a:cubicBezTo>
                      <a:pt x="22" y="455"/>
                      <a:pt x="12" y="301"/>
                      <a:pt x="92" y="191"/>
                    </a:cubicBezTo>
                    <a:cubicBezTo>
                      <a:pt x="136" y="130"/>
                      <a:pt x="202" y="89"/>
                      <a:pt x="277" y="77"/>
                    </a:cubicBezTo>
                    <a:cubicBezTo>
                      <a:pt x="353" y="65"/>
                      <a:pt x="428" y="83"/>
                      <a:pt x="489" y="128"/>
                    </a:cubicBezTo>
                    <a:cubicBezTo>
                      <a:pt x="508" y="102"/>
                      <a:pt x="508" y="102"/>
                      <a:pt x="508" y="102"/>
                    </a:cubicBezTo>
                    <a:cubicBezTo>
                      <a:pt x="367" y="0"/>
                      <a:pt x="168" y="31"/>
                      <a:pt x="66" y="172"/>
                    </a:cubicBezTo>
                    <a:close/>
                  </a:path>
                </a:pathLst>
              </a:custGeom>
              <a:solidFill>
                <a:schemeClr val="tx2">
                  <a:lumMod val="20000"/>
                  <a:lumOff val="80000"/>
                </a:schemeClr>
              </a:solidFill>
              <a:ln>
                <a:noFill/>
              </a:ln>
              <a:effectLst/>
            </p:spPr>
            <p:txBody>
              <a:bodyPr anchor="ctr"/>
              <a:lstStyle/>
              <a:p>
                <a:pPr algn="ctr"/>
                <a:endParaRPr/>
              </a:p>
            </p:txBody>
          </p:sp>
          <p:sp>
            <p:nvSpPr>
              <p:cNvPr id="40" name="Freeform: Shape 7"/>
              <p:cNvSpPr/>
              <p:nvPr/>
            </p:nvSpPr>
            <p:spPr bwMode="auto">
              <a:xfrm rot="900000">
                <a:off x="2679904" y="3792505"/>
                <a:ext cx="1847997" cy="1979998"/>
              </a:xfrm>
              <a:custGeom>
                <a:avLst/>
                <a:gdLst>
                  <a:gd name="T0" fmla="*/ 535 w 535"/>
                  <a:gd name="T1" fmla="*/ 500 h 573"/>
                  <a:gd name="T2" fmla="*/ 471 w 535"/>
                  <a:gd name="T3" fmla="*/ 501 h 573"/>
                  <a:gd name="T4" fmla="*/ 479 w 535"/>
                  <a:gd name="T5" fmla="*/ 514 h 573"/>
                  <a:gd name="T6" fmla="*/ 128 w 535"/>
                  <a:gd name="T7" fmla="*/ 424 h 573"/>
                  <a:gd name="T8" fmla="*/ 77 w 535"/>
                  <a:gd name="T9" fmla="*/ 212 h 573"/>
                  <a:gd name="T10" fmla="*/ 191 w 535"/>
                  <a:gd name="T11" fmla="*/ 26 h 573"/>
                  <a:gd name="T12" fmla="*/ 172 w 535"/>
                  <a:gd name="T13" fmla="*/ 0 h 573"/>
                  <a:gd name="T14" fmla="*/ 102 w 535"/>
                  <a:gd name="T15" fmla="*/ 443 h 573"/>
                  <a:gd name="T16" fmla="*/ 287 w 535"/>
                  <a:gd name="T17" fmla="*/ 565 h 573"/>
                  <a:gd name="T18" fmla="*/ 359 w 535"/>
                  <a:gd name="T19" fmla="*/ 573 h 573"/>
                  <a:gd name="T20" fmla="*/ 496 w 535"/>
                  <a:gd name="T21" fmla="*/ 542 h 573"/>
                  <a:gd name="T22" fmla="*/ 504 w 535"/>
                  <a:gd name="T23" fmla="*/ 555 h 573"/>
                  <a:gd name="T24" fmla="*/ 535 w 535"/>
                  <a:gd name="T25" fmla="*/ 50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5" h="573">
                    <a:moveTo>
                      <a:pt x="535" y="500"/>
                    </a:moveTo>
                    <a:cubicBezTo>
                      <a:pt x="471" y="501"/>
                      <a:pt x="471" y="501"/>
                      <a:pt x="471" y="501"/>
                    </a:cubicBezTo>
                    <a:cubicBezTo>
                      <a:pt x="479" y="514"/>
                      <a:pt x="479" y="514"/>
                      <a:pt x="479" y="514"/>
                    </a:cubicBezTo>
                    <a:cubicBezTo>
                      <a:pt x="357" y="572"/>
                      <a:pt x="208" y="534"/>
                      <a:pt x="128" y="424"/>
                    </a:cubicBezTo>
                    <a:cubicBezTo>
                      <a:pt x="83" y="362"/>
                      <a:pt x="65" y="287"/>
                      <a:pt x="77" y="212"/>
                    </a:cubicBezTo>
                    <a:cubicBezTo>
                      <a:pt x="89" y="137"/>
                      <a:pt x="130" y="71"/>
                      <a:pt x="191" y="26"/>
                    </a:cubicBezTo>
                    <a:cubicBezTo>
                      <a:pt x="172" y="0"/>
                      <a:pt x="172" y="0"/>
                      <a:pt x="172" y="0"/>
                    </a:cubicBezTo>
                    <a:cubicBezTo>
                      <a:pt x="31" y="103"/>
                      <a:pt x="0" y="301"/>
                      <a:pt x="102" y="443"/>
                    </a:cubicBezTo>
                    <a:cubicBezTo>
                      <a:pt x="147" y="504"/>
                      <a:pt x="212" y="548"/>
                      <a:pt x="287" y="565"/>
                    </a:cubicBezTo>
                    <a:cubicBezTo>
                      <a:pt x="310" y="570"/>
                      <a:pt x="335" y="573"/>
                      <a:pt x="359" y="573"/>
                    </a:cubicBezTo>
                    <a:cubicBezTo>
                      <a:pt x="406" y="573"/>
                      <a:pt x="453" y="563"/>
                      <a:pt x="496" y="542"/>
                    </a:cubicBezTo>
                    <a:cubicBezTo>
                      <a:pt x="504" y="555"/>
                      <a:pt x="504" y="555"/>
                      <a:pt x="504" y="555"/>
                    </a:cubicBezTo>
                    <a:lnTo>
                      <a:pt x="535" y="500"/>
                    </a:lnTo>
                    <a:close/>
                  </a:path>
                </a:pathLst>
              </a:custGeom>
              <a:solidFill>
                <a:schemeClr val="tx2">
                  <a:lumMod val="20000"/>
                  <a:lumOff val="80000"/>
                </a:schemeClr>
              </a:solidFill>
              <a:ln>
                <a:noFill/>
              </a:ln>
              <a:effectLst/>
            </p:spPr>
            <p:txBody>
              <a:bodyPr anchor="ctr"/>
              <a:lstStyle/>
              <a:p>
                <a:pPr algn="ctr"/>
                <a:endParaRPr/>
              </a:p>
            </p:txBody>
          </p:sp>
          <p:sp>
            <p:nvSpPr>
              <p:cNvPr id="41" name="Freeform: Shape 8"/>
              <p:cNvSpPr/>
              <p:nvPr/>
            </p:nvSpPr>
            <p:spPr bwMode="auto">
              <a:xfrm rot="900000">
                <a:off x="3458941" y="3417383"/>
                <a:ext cx="2175286" cy="1415835"/>
              </a:xfrm>
              <a:custGeom>
                <a:avLst/>
                <a:gdLst>
                  <a:gd name="T0" fmla="*/ 630 w 630"/>
                  <a:gd name="T1" fmla="*/ 47 h 410"/>
                  <a:gd name="T2" fmla="*/ 587 w 630"/>
                  <a:gd name="T3" fmla="*/ 0 h 410"/>
                  <a:gd name="T4" fmla="*/ 568 w 630"/>
                  <a:gd name="T5" fmla="*/ 61 h 410"/>
                  <a:gd name="T6" fmla="*/ 583 w 630"/>
                  <a:gd name="T7" fmla="*/ 58 h 410"/>
                  <a:gd name="T8" fmla="*/ 389 w 630"/>
                  <a:gd name="T9" fmla="*/ 364 h 410"/>
                  <a:gd name="T10" fmla="*/ 171 w 630"/>
                  <a:gd name="T11" fmla="*/ 347 h 410"/>
                  <a:gd name="T12" fmla="*/ 30 w 630"/>
                  <a:gd name="T13" fmla="*/ 181 h 410"/>
                  <a:gd name="T14" fmla="*/ 0 w 630"/>
                  <a:gd name="T15" fmla="*/ 191 h 410"/>
                  <a:gd name="T16" fmla="*/ 157 w 630"/>
                  <a:gd name="T17" fmla="*/ 375 h 410"/>
                  <a:gd name="T18" fmla="*/ 300 w 630"/>
                  <a:gd name="T19" fmla="*/ 410 h 410"/>
                  <a:gd name="T20" fmla="*/ 399 w 630"/>
                  <a:gd name="T21" fmla="*/ 394 h 410"/>
                  <a:gd name="T22" fmla="*/ 572 w 630"/>
                  <a:gd name="T23" fmla="*/ 257 h 410"/>
                  <a:gd name="T24" fmla="*/ 614 w 630"/>
                  <a:gd name="T25" fmla="*/ 51 h 410"/>
                  <a:gd name="T26" fmla="*/ 630 w 630"/>
                  <a:gd name="T27" fmla="*/ 47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0" h="410">
                    <a:moveTo>
                      <a:pt x="630" y="47"/>
                    </a:moveTo>
                    <a:cubicBezTo>
                      <a:pt x="587" y="0"/>
                      <a:pt x="587" y="0"/>
                      <a:pt x="587" y="0"/>
                    </a:cubicBezTo>
                    <a:cubicBezTo>
                      <a:pt x="568" y="61"/>
                      <a:pt x="568" y="61"/>
                      <a:pt x="568" y="61"/>
                    </a:cubicBezTo>
                    <a:cubicBezTo>
                      <a:pt x="583" y="58"/>
                      <a:pt x="583" y="58"/>
                      <a:pt x="583" y="58"/>
                    </a:cubicBezTo>
                    <a:cubicBezTo>
                      <a:pt x="600" y="192"/>
                      <a:pt x="518" y="322"/>
                      <a:pt x="389" y="364"/>
                    </a:cubicBezTo>
                    <a:cubicBezTo>
                      <a:pt x="316" y="388"/>
                      <a:pt x="239" y="381"/>
                      <a:pt x="171" y="347"/>
                    </a:cubicBezTo>
                    <a:cubicBezTo>
                      <a:pt x="104" y="312"/>
                      <a:pt x="53" y="254"/>
                      <a:pt x="30" y="181"/>
                    </a:cubicBezTo>
                    <a:cubicBezTo>
                      <a:pt x="0" y="191"/>
                      <a:pt x="0" y="191"/>
                      <a:pt x="0" y="191"/>
                    </a:cubicBezTo>
                    <a:cubicBezTo>
                      <a:pt x="26" y="272"/>
                      <a:pt x="82" y="337"/>
                      <a:pt x="157" y="375"/>
                    </a:cubicBezTo>
                    <a:cubicBezTo>
                      <a:pt x="202" y="398"/>
                      <a:pt x="251" y="410"/>
                      <a:pt x="300" y="410"/>
                    </a:cubicBezTo>
                    <a:cubicBezTo>
                      <a:pt x="333" y="410"/>
                      <a:pt x="366" y="405"/>
                      <a:pt x="399" y="394"/>
                    </a:cubicBezTo>
                    <a:cubicBezTo>
                      <a:pt x="471" y="371"/>
                      <a:pt x="532" y="322"/>
                      <a:pt x="572" y="257"/>
                    </a:cubicBezTo>
                    <a:cubicBezTo>
                      <a:pt x="609" y="195"/>
                      <a:pt x="624" y="122"/>
                      <a:pt x="614" y="51"/>
                    </a:cubicBezTo>
                    <a:lnTo>
                      <a:pt x="630" y="47"/>
                    </a:lnTo>
                    <a:close/>
                  </a:path>
                </a:pathLst>
              </a:custGeom>
              <a:solidFill>
                <a:schemeClr val="tx2">
                  <a:lumMod val="20000"/>
                  <a:lumOff val="80000"/>
                </a:schemeClr>
              </a:solidFill>
              <a:ln>
                <a:noFill/>
              </a:ln>
              <a:effectLst/>
            </p:spPr>
            <p:txBody>
              <a:bodyPr anchor="ctr"/>
              <a:lstStyle/>
              <a:p>
                <a:pPr algn="ctr"/>
                <a:endParaRPr/>
              </a:p>
            </p:txBody>
          </p:sp>
          <p:sp>
            <p:nvSpPr>
              <p:cNvPr id="42" name="Oval 10"/>
              <p:cNvSpPr/>
              <p:nvPr/>
            </p:nvSpPr>
            <p:spPr bwMode="auto">
              <a:xfrm rot="900000">
                <a:off x="2688355" y="2919986"/>
                <a:ext cx="1748546" cy="1748548"/>
              </a:xfrm>
              <a:prstGeom prst="ellipse">
                <a:avLst/>
              </a:prstGeom>
              <a:solidFill>
                <a:schemeClr val="bg1"/>
              </a:solidFill>
              <a:ln w="76200" cap="flat">
                <a:solidFill>
                  <a:schemeClr val="tx2">
                    <a:lumMod val="40000"/>
                    <a:lumOff val="60000"/>
                  </a:schemeClr>
                </a:solidFill>
                <a:prstDash val="solid"/>
                <a:miter lim="800000"/>
              </a:ln>
              <a:effectLst/>
            </p:spPr>
            <p:txBody>
              <a:bodyPr anchor="ctr"/>
              <a:lstStyle/>
              <a:p>
                <a:pPr algn="ctr"/>
                <a:endParaRPr/>
              </a:p>
            </p:txBody>
          </p:sp>
          <p:grpSp>
            <p:nvGrpSpPr>
              <p:cNvPr id="43" name="Group 11"/>
              <p:cNvGrpSpPr/>
              <p:nvPr/>
            </p:nvGrpSpPr>
            <p:grpSpPr>
              <a:xfrm>
                <a:off x="3297952" y="3302522"/>
                <a:ext cx="516680" cy="494799"/>
                <a:chOff x="5699125" y="234951"/>
                <a:chExt cx="487363" cy="466725"/>
              </a:xfrm>
              <a:solidFill>
                <a:schemeClr val="accent6"/>
              </a:solidFill>
              <a:effectLst/>
            </p:grpSpPr>
            <p:sp>
              <p:nvSpPr>
                <p:cNvPr id="50" name="Freeform: Shape 14"/>
                <p:cNvSpPr/>
                <p:nvPr/>
              </p:nvSpPr>
              <p:spPr bwMode="auto">
                <a:xfrm>
                  <a:off x="5700713" y="234951"/>
                  <a:ext cx="485775" cy="239713"/>
                </a:xfrm>
                <a:custGeom>
                  <a:avLst/>
                  <a:gdLst>
                    <a:gd name="T0" fmla="*/ 16 w 727"/>
                    <a:gd name="T1" fmla="*/ 357 h 357"/>
                    <a:gd name="T2" fmla="*/ 22 w 727"/>
                    <a:gd name="T3" fmla="*/ 356 h 357"/>
                    <a:gd name="T4" fmla="*/ 251 w 727"/>
                    <a:gd name="T5" fmla="*/ 260 h 357"/>
                    <a:gd name="T6" fmla="*/ 493 w 727"/>
                    <a:gd name="T7" fmla="*/ 210 h 357"/>
                    <a:gd name="T8" fmla="*/ 661 w 727"/>
                    <a:gd name="T9" fmla="*/ 72 h 357"/>
                    <a:gd name="T10" fmla="*/ 688 w 727"/>
                    <a:gd name="T11" fmla="*/ 104 h 357"/>
                    <a:gd name="T12" fmla="*/ 727 w 727"/>
                    <a:gd name="T13" fmla="*/ 0 h 357"/>
                    <a:gd name="T14" fmla="*/ 617 w 727"/>
                    <a:gd name="T15" fmla="*/ 18 h 357"/>
                    <a:gd name="T16" fmla="*/ 644 w 727"/>
                    <a:gd name="T17" fmla="*/ 51 h 357"/>
                    <a:gd name="T18" fmla="*/ 481 w 727"/>
                    <a:gd name="T19" fmla="*/ 184 h 357"/>
                    <a:gd name="T20" fmla="*/ 244 w 727"/>
                    <a:gd name="T21" fmla="*/ 233 h 357"/>
                    <a:gd name="T22" fmla="*/ 11 w 727"/>
                    <a:gd name="T23" fmla="*/ 331 h 357"/>
                    <a:gd name="T24" fmla="*/ 3 w 727"/>
                    <a:gd name="T25" fmla="*/ 349 h 357"/>
                    <a:gd name="T26" fmla="*/ 16 w 727"/>
                    <a:gd name="T27" fmla="*/ 35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7" h="357">
                      <a:moveTo>
                        <a:pt x="16" y="357"/>
                      </a:moveTo>
                      <a:cubicBezTo>
                        <a:pt x="18" y="357"/>
                        <a:pt x="20" y="357"/>
                        <a:pt x="22" y="356"/>
                      </a:cubicBezTo>
                      <a:cubicBezTo>
                        <a:pt x="251" y="260"/>
                        <a:pt x="251" y="260"/>
                        <a:pt x="251" y="260"/>
                      </a:cubicBezTo>
                      <a:cubicBezTo>
                        <a:pt x="493" y="210"/>
                        <a:pt x="493" y="210"/>
                        <a:pt x="493" y="210"/>
                      </a:cubicBezTo>
                      <a:cubicBezTo>
                        <a:pt x="661" y="72"/>
                        <a:pt x="661" y="72"/>
                        <a:pt x="661" y="72"/>
                      </a:cubicBezTo>
                      <a:cubicBezTo>
                        <a:pt x="688" y="104"/>
                        <a:pt x="688" y="104"/>
                        <a:pt x="688" y="104"/>
                      </a:cubicBezTo>
                      <a:cubicBezTo>
                        <a:pt x="727" y="0"/>
                        <a:pt x="727" y="0"/>
                        <a:pt x="727" y="0"/>
                      </a:cubicBezTo>
                      <a:cubicBezTo>
                        <a:pt x="617" y="18"/>
                        <a:pt x="617" y="18"/>
                        <a:pt x="617" y="18"/>
                      </a:cubicBezTo>
                      <a:cubicBezTo>
                        <a:pt x="644" y="51"/>
                        <a:pt x="644" y="51"/>
                        <a:pt x="644" y="51"/>
                      </a:cubicBezTo>
                      <a:cubicBezTo>
                        <a:pt x="481" y="184"/>
                        <a:pt x="481" y="184"/>
                        <a:pt x="481" y="184"/>
                      </a:cubicBezTo>
                      <a:cubicBezTo>
                        <a:pt x="244" y="233"/>
                        <a:pt x="244" y="233"/>
                        <a:pt x="244" y="233"/>
                      </a:cubicBezTo>
                      <a:cubicBezTo>
                        <a:pt x="11" y="331"/>
                        <a:pt x="11" y="331"/>
                        <a:pt x="11" y="331"/>
                      </a:cubicBezTo>
                      <a:cubicBezTo>
                        <a:pt x="4" y="334"/>
                        <a:pt x="0" y="342"/>
                        <a:pt x="3" y="349"/>
                      </a:cubicBezTo>
                      <a:cubicBezTo>
                        <a:pt x="6" y="354"/>
                        <a:pt x="11" y="357"/>
                        <a:pt x="16"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Rectangle 15"/>
                <p:cNvSpPr/>
                <p:nvPr/>
              </p:nvSpPr>
              <p:spPr bwMode="auto">
                <a:xfrm>
                  <a:off x="5699125" y="549276"/>
                  <a:ext cx="92075" cy="152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Rectangle 16"/>
                <p:cNvSpPr/>
                <p:nvPr/>
              </p:nvSpPr>
              <p:spPr bwMode="auto">
                <a:xfrm>
                  <a:off x="5826125" y="496888"/>
                  <a:ext cx="93663" cy="204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Rectangle 17"/>
                <p:cNvSpPr/>
                <p:nvPr/>
              </p:nvSpPr>
              <p:spPr bwMode="auto">
                <a:xfrm>
                  <a:off x="5959475" y="469901"/>
                  <a:ext cx="93663" cy="231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Rectangle 18"/>
                <p:cNvSpPr/>
                <p:nvPr/>
              </p:nvSpPr>
              <p:spPr bwMode="auto">
                <a:xfrm>
                  <a:off x="6092825" y="363538"/>
                  <a:ext cx="93663" cy="338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grpSp>
          <p:sp>
            <p:nvSpPr>
              <p:cNvPr id="44" name="TextBox 12"/>
              <p:cNvSpPr txBox="1"/>
              <p:nvPr/>
            </p:nvSpPr>
            <p:spPr>
              <a:xfrm>
                <a:off x="3056553" y="3885337"/>
                <a:ext cx="1025046" cy="433673"/>
              </a:xfrm>
              <a:prstGeom prst="rect">
                <a:avLst/>
              </a:prstGeom>
              <a:noFill/>
              <a:effectLst/>
            </p:spPr>
            <p:txBody>
              <a:bodyPr wrap="none">
                <a:normAutofit/>
              </a:bodyPr>
              <a:lstStyle/>
              <a:p>
                <a:pPr algn="ctr"/>
                <a:r>
                  <a:rPr lang="zh-CN" altLang="en-US" sz="1600" b="1">
                    <a:solidFill>
                      <a:schemeClr val="accent6"/>
                    </a:solidFill>
                  </a:rPr>
                  <a:t>关键词</a:t>
                </a:r>
              </a:p>
            </p:txBody>
          </p:sp>
          <p:sp>
            <p:nvSpPr>
              <p:cNvPr id="45" name="Oval 20"/>
              <p:cNvSpPr/>
              <p:nvPr/>
            </p:nvSpPr>
            <p:spPr bwMode="auto">
              <a:xfrm>
                <a:off x="3108300" y="1156712"/>
                <a:ext cx="1007178" cy="1008985"/>
              </a:xfrm>
              <a:prstGeom prst="ellipse">
                <a:avLst/>
              </a:prstGeom>
              <a:solidFill>
                <a:srgbClr val="76EEFC"/>
              </a:solidFill>
              <a:ln>
                <a:noFill/>
              </a:ln>
              <a:effectLst/>
            </p:spPr>
            <p:txBody>
              <a:bodyPr vert="horz" wrap="none" lIns="0" tIns="0" rIns="0" bIns="0" anchor="ctr" anchorCtr="0" compatLnSpc="1">
                <a:normAutofit/>
              </a:bodyPr>
              <a:lstStyle/>
              <a:p>
                <a:pPr algn="ctr"/>
                <a:r>
                  <a:rPr lang="en-US" sz="3200">
                    <a:solidFill>
                      <a:schemeClr val="bg1"/>
                    </a:solidFill>
                    <a:latin typeface="Impact" panose="020B0806030902050204" pitchFamily="34" charset="0"/>
                  </a:rPr>
                  <a:t>01</a:t>
                </a:r>
              </a:p>
            </p:txBody>
          </p:sp>
          <p:sp>
            <p:nvSpPr>
              <p:cNvPr id="46" name="Freeform: Shape 23"/>
              <p:cNvSpPr/>
              <p:nvPr/>
            </p:nvSpPr>
            <p:spPr bwMode="auto">
              <a:xfrm>
                <a:off x="983432" y="2523136"/>
                <a:ext cx="1131943" cy="1130136"/>
              </a:xfrm>
              <a:custGeom>
                <a:avLst/>
                <a:gdLst>
                  <a:gd name="T0" fmla="*/ 209 w 328"/>
                  <a:gd name="T1" fmla="*/ 25 h 327"/>
                  <a:gd name="T2" fmla="*/ 25 w 328"/>
                  <a:gd name="T3" fmla="*/ 118 h 327"/>
                  <a:gd name="T4" fmla="*/ 119 w 328"/>
                  <a:gd name="T5" fmla="*/ 302 h 327"/>
                  <a:gd name="T6" fmla="*/ 303 w 328"/>
                  <a:gd name="T7" fmla="*/ 209 h 327"/>
                  <a:gd name="T8" fmla="*/ 209 w 328"/>
                  <a:gd name="T9" fmla="*/ 25 h 327"/>
                </a:gdLst>
                <a:ahLst/>
                <a:cxnLst>
                  <a:cxn ang="0">
                    <a:pos x="T0" y="T1"/>
                  </a:cxn>
                  <a:cxn ang="0">
                    <a:pos x="T2" y="T3"/>
                  </a:cxn>
                  <a:cxn ang="0">
                    <a:pos x="T4" y="T5"/>
                  </a:cxn>
                  <a:cxn ang="0">
                    <a:pos x="T6" y="T7"/>
                  </a:cxn>
                  <a:cxn ang="0">
                    <a:pos x="T8" y="T9"/>
                  </a:cxn>
                </a:cxnLst>
                <a:rect l="0" t="0" r="r" b="b"/>
                <a:pathLst>
                  <a:path w="328" h="327">
                    <a:moveTo>
                      <a:pt x="209" y="25"/>
                    </a:moveTo>
                    <a:cubicBezTo>
                      <a:pt x="132" y="0"/>
                      <a:pt x="50" y="42"/>
                      <a:pt x="25" y="118"/>
                    </a:cubicBezTo>
                    <a:cubicBezTo>
                      <a:pt x="0" y="195"/>
                      <a:pt x="42" y="277"/>
                      <a:pt x="119" y="302"/>
                    </a:cubicBezTo>
                    <a:cubicBezTo>
                      <a:pt x="196" y="327"/>
                      <a:pt x="278" y="285"/>
                      <a:pt x="303" y="209"/>
                    </a:cubicBezTo>
                    <a:cubicBezTo>
                      <a:pt x="328" y="132"/>
                      <a:pt x="286" y="50"/>
                      <a:pt x="209" y="25"/>
                    </a:cubicBezTo>
                    <a:close/>
                  </a:path>
                </a:pathLst>
              </a:custGeom>
              <a:solidFill>
                <a:srgbClr val="B9AFF7"/>
              </a:solidFill>
              <a:ln>
                <a:noFill/>
              </a:ln>
              <a:effectLst/>
            </p:spPr>
            <p:txBody>
              <a:bodyPr vert="horz" wrap="none" lIns="0" tIns="0" rIns="0" bIns="0" anchor="ctr" anchorCtr="0" compatLnSpc="1">
                <a:normAutofit/>
              </a:bodyPr>
              <a:lstStyle/>
              <a:p>
                <a:pPr algn="ctr"/>
                <a:r>
                  <a:rPr lang="en-US" sz="3200">
                    <a:solidFill>
                      <a:schemeClr val="bg1"/>
                    </a:solidFill>
                    <a:latin typeface="Impact" panose="020B0806030902050204" pitchFamily="34" charset="0"/>
                  </a:rPr>
                  <a:t>02</a:t>
                </a:r>
              </a:p>
            </p:txBody>
          </p:sp>
          <p:sp>
            <p:nvSpPr>
              <p:cNvPr id="47" name="Freeform: Shape 26"/>
              <p:cNvSpPr/>
              <p:nvPr/>
            </p:nvSpPr>
            <p:spPr bwMode="auto">
              <a:xfrm>
                <a:off x="1697089" y="4919147"/>
                <a:ext cx="1140985" cy="1142794"/>
              </a:xfrm>
              <a:custGeom>
                <a:avLst/>
                <a:gdLst>
                  <a:gd name="T0" fmla="*/ 47 w 330"/>
                  <a:gd name="T1" fmla="*/ 80 h 331"/>
                  <a:gd name="T2" fmla="*/ 79 w 330"/>
                  <a:gd name="T3" fmla="*/ 283 h 331"/>
                  <a:gd name="T4" fmla="*/ 283 w 330"/>
                  <a:gd name="T5" fmla="*/ 251 h 331"/>
                  <a:gd name="T6" fmla="*/ 251 w 330"/>
                  <a:gd name="T7" fmla="*/ 47 h 331"/>
                  <a:gd name="T8" fmla="*/ 47 w 330"/>
                  <a:gd name="T9" fmla="*/ 80 h 331"/>
                </a:gdLst>
                <a:ahLst/>
                <a:cxnLst>
                  <a:cxn ang="0">
                    <a:pos x="T0" y="T1"/>
                  </a:cxn>
                  <a:cxn ang="0">
                    <a:pos x="T2" y="T3"/>
                  </a:cxn>
                  <a:cxn ang="0">
                    <a:pos x="T4" y="T5"/>
                  </a:cxn>
                  <a:cxn ang="0">
                    <a:pos x="T6" y="T7"/>
                  </a:cxn>
                  <a:cxn ang="0">
                    <a:pos x="T8" y="T9"/>
                  </a:cxn>
                </a:cxnLst>
                <a:rect l="0" t="0" r="r" b="b"/>
                <a:pathLst>
                  <a:path w="330" h="331">
                    <a:moveTo>
                      <a:pt x="47" y="80"/>
                    </a:moveTo>
                    <a:cubicBezTo>
                      <a:pt x="0" y="145"/>
                      <a:pt x="14" y="236"/>
                      <a:pt x="79" y="283"/>
                    </a:cubicBezTo>
                    <a:cubicBezTo>
                      <a:pt x="145" y="331"/>
                      <a:pt x="236" y="316"/>
                      <a:pt x="283" y="251"/>
                    </a:cubicBezTo>
                    <a:cubicBezTo>
                      <a:pt x="330" y="186"/>
                      <a:pt x="316" y="95"/>
                      <a:pt x="251" y="47"/>
                    </a:cubicBezTo>
                    <a:cubicBezTo>
                      <a:pt x="186" y="0"/>
                      <a:pt x="94" y="14"/>
                      <a:pt x="47" y="80"/>
                    </a:cubicBezTo>
                    <a:close/>
                  </a:path>
                </a:pathLst>
              </a:custGeom>
              <a:solidFill>
                <a:srgbClr val="B9AFF7"/>
              </a:solidFill>
              <a:ln>
                <a:noFill/>
              </a:ln>
              <a:effectLst/>
            </p:spPr>
            <p:txBody>
              <a:bodyPr vert="horz" wrap="none" lIns="0" tIns="0" rIns="0" bIns="0" anchor="ctr" anchorCtr="0" compatLnSpc="1">
                <a:normAutofit/>
              </a:bodyPr>
              <a:lstStyle/>
              <a:p>
                <a:pPr algn="ctr"/>
                <a:r>
                  <a:rPr lang="en-US" sz="3200">
                    <a:solidFill>
                      <a:schemeClr val="bg1"/>
                    </a:solidFill>
                    <a:latin typeface="Impact" panose="020B0806030902050204" pitchFamily="34" charset="0"/>
                  </a:rPr>
                  <a:t>03</a:t>
                </a:r>
              </a:p>
            </p:txBody>
          </p:sp>
          <p:sp>
            <p:nvSpPr>
              <p:cNvPr id="48" name="Freeform: Shape 29"/>
              <p:cNvSpPr/>
              <p:nvPr/>
            </p:nvSpPr>
            <p:spPr bwMode="auto">
              <a:xfrm>
                <a:off x="4203470" y="4975112"/>
                <a:ext cx="1142793" cy="1144602"/>
              </a:xfrm>
              <a:custGeom>
                <a:avLst/>
                <a:gdLst>
                  <a:gd name="T0" fmla="*/ 47 w 331"/>
                  <a:gd name="T1" fmla="*/ 252 h 331"/>
                  <a:gd name="T2" fmla="*/ 251 w 331"/>
                  <a:gd name="T3" fmla="*/ 284 h 331"/>
                  <a:gd name="T4" fmla="*/ 283 w 331"/>
                  <a:gd name="T5" fmla="*/ 80 h 331"/>
                  <a:gd name="T6" fmla="*/ 80 w 331"/>
                  <a:gd name="T7" fmla="*/ 48 h 331"/>
                  <a:gd name="T8" fmla="*/ 47 w 331"/>
                  <a:gd name="T9" fmla="*/ 252 h 331"/>
                </a:gdLst>
                <a:ahLst/>
                <a:cxnLst>
                  <a:cxn ang="0">
                    <a:pos x="T0" y="T1"/>
                  </a:cxn>
                  <a:cxn ang="0">
                    <a:pos x="T2" y="T3"/>
                  </a:cxn>
                  <a:cxn ang="0">
                    <a:pos x="T4" y="T5"/>
                  </a:cxn>
                  <a:cxn ang="0">
                    <a:pos x="T6" y="T7"/>
                  </a:cxn>
                  <a:cxn ang="0">
                    <a:pos x="T8" y="T9"/>
                  </a:cxn>
                </a:cxnLst>
                <a:rect l="0" t="0" r="r" b="b"/>
                <a:pathLst>
                  <a:path w="331" h="331">
                    <a:moveTo>
                      <a:pt x="47" y="252"/>
                    </a:moveTo>
                    <a:cubicBezTo>
                      <a:pt x="95" y="317"/>
                      <a:pt x="186" y="331"/>
                      <a:pt x="251" y="284"/>
                    </a:cubicBezTo>
                    <a:cubicBezTo>
                      <a:pt x="316" y="237"/>
                      <a:pt x="331" y="145"/>
                      <a:pt x="283" y="80"/>
                    </a:cubicBezTo>
                    <a:cubicBezTo>
                      <a:pt x="236" y="15"/>
                      <a:pt x="145" y="0"/>
                      <a:pt x="80" y="48"/>
                    </a:cubicBezTo>
                    <a:cubicBezTo>
                      <a:pt x="15" y="95"/>
                      <a:pt x="0" y="186"/>
                      <a:pt x="47" y="252"/>
                    </a:cubicBezTo>
                    <a:close/>
                  </a:path>
                </a:pathLst>
              </a:custGeom>
              <a:solidFill>
                <a:srgbClr val="76EEFC"/>
              </a:solidFill>
              <a:ln>
                <a:noFill/>
              </a:ln>
              <a:effectLst/>
            </p:spPr>
            <p:txBody>
              <a:bodyPr vert="horz" wrap="none" lIns="0" tIns="0" rIns="0" bIns="0" anchor="ctr" anchorCtr="0" compatLnSpc="1">
                <a:normAutofit/>
              </a:bodyPr>
              <a:lstStyle/>
              <a:p>
                <a:pPr algn="ctr"/>
                <a:r>
                  <a:rPr lang="en-US" sz="3200">
                    <a:solidFill>
                      <a:schemeClr val="bg1"/>
                    </a:solidFill>
                    <a:latin typeface="Impact" panose="020B0806030902050204" pitchFamily="34" charset="0"/>
                  </a:rPr>
                  <a:t>04</a:t>
                </a:r>
              </a:p>
            </p:txBody>
          </p:sp>
          <p:sp>
            <p:nvSpPr>
              <p:cNvPr id="49" name="Freeform: Shape 32"/>
              <p:cNvSpPr/>
              <p:nvPr/>
            </p:nvSpPr>
            <p:spPr bwMode="auto">
              <a:xfrm>
                <a:off x="5041106" y="2615903"/>
                <a:ext cx="1128327" cy="1131944"/>
              </a:xfrm>
              <a:custGeom>
                <a:avLst/>
                <a:gdLst>
                  <a:gd name="T0" fmla="*/ 208 w 327"/>
                  <a:gd name="T1" fmla="*/ 303 h 328"/>
                  <a:gd name="T2" fmla="*/ 302 w 327"/>
                  <a:gd name="T3" fmla="*/ 119 h 328"/>
                  <a:gd name="T4" fmla="*/ 118 w 327"/>
                  <a:gd name="T5" fmla="*/ 25 h 328"/>
                  <a:gd name="T6" fmla="*/ 25 w 327"/>
                  <a:gd name="T7" fmla="*/ 209 h 328"/>
                  <a:gd name="T8" fmla="*/ 208 w 327"/>
                  <a:gd name="T9" fmla="*/ 303 h 328"/>
                </a:gdLst>
                <a:ahLst/>
                <a:cxnLst>
                  <a:cxn ang="0">
                    <a:pos x="T0" y="T1"/>
                  </a:cxn>
                  <a:cxn ang="0">
                    <a:pos x="T2" y="T3"/>
                  </a:cxn>
                  <a:cxn ang="0">
                    <a:pos x="T4" y="T5"/>
                  </a:cxn>
                  <a:cxn ang="0">
                    <a:pos x="T6" y="T7"/>
                  </a:cxn>
                  <a:cxn ang="0">
                    <a:pos x="T8" y="T9"/>
                  </a:cxn>
                </a:cxnLst>
                <a:rect l="0" t="0" r="r" b="b"/>
                <a:pathLst>
                  <a:path w="327" h="328">
                    <a:moveTo>
                      <a:pt x="208" y="303"/>
                    </a:moveTo>
                    <a:cubicBezTo>
                      <a:pt x="285" y="278"/>
                      <a:pt x="327" y="196"/>
                      <a:pt x="302" y="119"/>
                    </a:cubicBezTo>
                    <a:cubicBezTo>
                      <a:pt x="277" y="42"/>
                      <a:pt x="195" y="0"/>
                      <a:pt x="118" y="25"/>
                    </a:cubicBezTo>
                    <a:cubicBezTo>
                      <a:pt x="42" y="50"/>
                      <a:pt x="0" y="133"/>
                      <a:pt x="25" y="209"/>
                    </a:cubicBezTo>
                    <a:cubicBezTo>
                      <a:pt x="49" y="286"/>
                      <a:pt x="132" y="328"/>
                      <a:pt x="208" y="303"/>
                    </a:cubicBezTo>
                    <a:close/>
                  </a:path>
                </a:pathLst>
              </a:custGeom>
              <a:solidFill>
                <a:srgbClr val="B9AFF7"/>
              </a:solidFill>
              <a:ln>
                <a:noFill/>
              </a:ln>
              <a:effectLst/>
            </p:spPr>
            <p:txBody>
              <a:bodyPr vert="horz" wrap="none" lIns="0" tIns="0" rIns="0" bIns="0" anchor="ctr" anchorCtr="0" compatLnSpc="1">
                <a:normAutofit/>
              </a:bodyPr>
              <a:lstStyle/>
              <a:p>
                <a:pPr algn="ctr"/>
                <a:r>
                  <a:rPr lang="en-US" sz="3200">
                    <a:solidFill>
                      <a:schemeClr val="bg1"/>
                    </a:solidFill>
                    <a:latin typeface="Impact" panose="020B0806030902050204" pitchFamily="34" charset="0"/>
                  </a:rPr>
                  <a:t>05</a:t>
                </a:r>
              </a:p>
            </p:txBody>
          </p:sp>
        </p:grpSp>
      </p:grpSp>
      <p:grpSp>
        <p:nvGrpSpPr>
          <p:cNvPr id="5" name="Group 47"/>
          <p:cNvGrpSpPr/>
          <p:nvPr/>
        </p:nvGrpSpPr>
        <p:grpSpPr>
          <a:xfrm>
            <a:off x="6341287" y="5295380"/>
            <a:ext cx="624349" cy="624349"/>
            <a:chOff x="2876776" y="4765908"/>
            <a:chExt cx="687003" cy="687003"/>
          </a:xfrm>
        </p:grpSpPr>
        <p:sp>
          <p:nvSpPr>
            <p:cNvPr id="33" name="Diamond 48"/>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TextBox 49"/>
            <p:cNvSpPr txBox="1"/>
            <p:nvPr/>
          </p:nvSpPr>
          <p:spPr>
            <a:xfrm>
              <a:off x="2966985" y="4878576"/>
              <a:ext cx="506582"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05</a:t>
              </a:r>
            </a:p>
          </p:txBody>
        </p:sp>
      </p:grpSp>
      <p:grpSp>
        <p:nvGrpSpPr>
          <p:cNvPr id="7" name="Group 44"/>
          <p:cNvGrpSpPr/>
          <p:nvPr/>
        </p:nvGrpSpPr>
        <p:grpSpPr>
          <a:xfrm>
            <a:off x="6346726" y="4444395"/>
            <a:ext cx="624349" cy="624349"/>
            <a:chOff x="2876776" y="4765908"/>
            <a:chExt cx="687003" cy="687003"/>
          </a:xfrm>
        </p:grpSpPr>
        <p:sp>
          <p:nvSpPr>
            <p:cNvPr id="29" name="Diamond 45"/>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TextBox 46"/>
            <p:cNvSpPr txBox="1"/>
            <p:nvPr/>
          </p:nvSpPr>
          <p:spPr>
            <a:xfrm>
              <a:off x="2972277" y="4878576"/>
              <a:ext cx="495999"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04</a:t>
              </a:r>
            </a:p>
          </p:txBody>
        </p:sp>
      </p:grpSp>
      <p:grpSp>
        <p:nvGrpSpPr>
          <p:cNvPr id="9" name="Group 41"/>
          <p:cNvGrpSpPr/>
          <p:nvPr/>
        </p:nvGrpSpPr>
        <p:grpSpPr>
          <a:xfrm>
            <a:off x="6346726" y="3593411"/>
            <a:ext cx="624349" cy="624349"/>
            <a:chOff x="2876776" y="4765908"/>
            <a:chExt cx="687003" cy="687003"/>
          </a:xfrm>
        </p:grpSpPr>
        <p:sp>
          <p:nvSpPr>
            <p:cNvPr id="25" name="Diamond 42"/>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TextBox 43"/>
            <p:cNvSpPr txBox="1"/>
            <p:nvPr/>
          </p:nvSpPr>
          <p:spPr>
            <a:xfrm>
              <a:off x="2967866" y="4878576"/>
              <a:ext cx="504819"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03</a:t>
              </a:r>
            </a:p>
          </p:txBody>
        </p:sp>
      </p:grpSp>
      <p:grpSp>
        <p:nvGrpSpPr>
          <p:cNvPr id="11" name="Group 38"/>
          <p:cNvGrpSpPr/>
          <p:nvPr/>
        </p:nvGrpSpPr>
        <p:grpSpPr>
          <a:xfrm>
            <a:off x="6346726" y="2742427"/>
            <a:ext cx="624349" cy="624349"/>
            <a:chOff x="2876776" y="4765908"/>
            <a:chExt cx="687003" cy="687003"/>
          </a:xfrm>
        </p:grpSpPr>
        <p:sp>
          <p:nvSpPr>
            <p:cNvPr id="21" name="Diamond 39"/>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TextBox 40"/>
            <p:cNvSpPr txBox="1"/>
            <p:nvPr/>
          </p:nvSpPr>
          <p:spPr>
            <a:xfrm>
              <a:off x="2972277" y="4878576"/>
              <a:ext cx="495999"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02</a:t>
              </a:r>
            </a:p>
          </p:txBody>
        </p:sp>
      </p:grpSp>
      <p:grpSp>
        <p:nvGrpSpPr>
          <p:cNvPr id="13" name="Group 35"/>
          <p:cNvGrpSpPr/>
          <p:nvPr/>
        </p:nvGrpSpPr>
        <p:grpSpPr>
          <a:xfrm>
            <a:off x="6346728" y="1891443"/>
            <a:ext cx="624349" cy="624349"/>
            <a:chOff x="2876776" y="4765908"/>
            <a:chExt cx="687003" cy="687003"/>
          </a:xfrm>
        </p:grpSpPr>
        <p:sp>
          <p:nvSpPr>
            <p:cNvPr id="17" name="Diamond 36"/>
            <p:cNvSpPr/>
            <p:nvPr/>
          </p:nvSpPr>
          <p:spPr>
            <a:xfrm>
              <a:off x="2876776" y="4765908"/>
              <a:ext cx="687003" cy="687003"/>
            </a:xfrm>
            <a:prstGeom prst="diamond">
              <a:avLst/>
            </a:prstGeom>
            <a:solidFill>
              <a:srgbClr val="76EE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TextBox 37"/>
            <p:cNvSpPr txBox="1"/>
            <p:nvPr/>
          </p:nvSpPr>
          <p:spPr>
            <a:xfrm>
              <a:off x="2989034" y="4878576"/>
              <a:ext cx="462485" cy="440261"/>
            </a:xfrm>
            <a:prstGeom prst="rect">
              <a:avLst/>
            </a:prstGeom>
            <a:noFill/>
          </p:spPr>
          <p:txBody>
            <a:bodyPr wrap="none">
              <a:normAutofit/>
            </a:bodyPr>
            <a:lstStyle/>
            <a:p>
              <a:pPr algn="ctr"/>
              <a:r>
                <a:rPr lang="en-US" sz="2000" b="1">
                  <a:solidFill>
                    <a:schemeClr val="bg1"/>
                  </a:solidFill>
                  <a:latin typeface="Impact" panose="020B0806030902050204" pitchFamily="34" charset="0"/>
                </a:rPr>
                <a:t>01</a:t>
              </a:r>
            </a:p>
          </p:txBody>
        </p:sp>
      </p:grpSp>
      <p:sp>
        <p:nvSpPr>
          <p:cNvPr id="59" name="išľíďè"/>
          <p:cNvSpPr/>
          <p:nvPr/>
        </p:nvSpPr>
        <p:spPr bwMode="auto">
          <a:xfrm>
            <a:off x="7069438" y="2241228"/>
            <a:ext cx="541904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60" name="iSlíďè"/>
          <p:cNvSpPr txBox="1"/>
          <p:nvPr/>
        </p:nvSpPr>
        <p:spPr bwMode="auto">
          <a:xfrm>
            <a:off x="7069439" y="191811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1" name="išľíďè"/>
          <p:cNvSpPr/>
          <p:nvPr/>
        </p:nvSpPr>
        <p:spPr bwMode="auto">
          <a:xfrm>
            <a:off x="7067656" y="3150798"/>
            <a:ext cx="541904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62" name="iSlíďè"/>
          <p:cNvSpPr txBox="1"/>
          <p:nvPr/>
        </p:nvSpPr>
        <p:spPr bwMode="auto">
          <a:xfrm>
            <a:off x="7067657" y="2827682"/>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3" name="išľíďè"/>
          <p:cNvSpPr/>
          <p:nvPr/>
        </p:nvSpPr>
        <p:spPr bwMode="auto">
          <a:xfrm>
            <a:off x="7067656" y="4009994"/>
            <a:ext cx="541904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64" name="iSlíďè"/>
          <p:cNvSpPr txBox="1"/>
          <p:nvPr/>
        </p:nvSpPr>
        <p:spPr bwMode="auto">
          <a:xfrm>
            <a:off x="7067657" y="368687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5" name="išľíďè"/>
          <p:cNvSpPr/>
          <p:nvPr/>
        </p:nvSpPr>
        <p:spPr bwMode="auto">
          <a:xfrm>
            <a:off x="7067656" y="4840284"/>
            <a:ext cx="541904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66" name="iSlíďè"/>
          <p:cNvSpPr txBox="1"/>
          <p:nvPr/>
        </p:nvSpPr>
        <p:spPr bwMode="auto">
          <a:xfrm>
            <a:off x="7067657" y="4517168"/>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67" name="išľíďè"/>
          <p:cNvSpPr/>
          <p:nvPr/>
        </p:nvSpPr>
        <p:spPr bwMode="auto">
          <a:xfrm>
            <a:off x="7069438" y="5615573"/>
            <a:ext cx="5419049"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bg2">
                    <a:lumMod val="10000"/>
                  </a:schemeClr>
                </a:solidFill>
                <a:effectLst/>
                <a:uLnTx/>
                <a:uFillTx/>
              </a:rPr>
              <a:t>点击此处添加标题点击此处添加标题点击此处</a:t>
            </a:r>
            <a:endParaRPr kumimoji="0" lang="zh-CN" altLang="en-US" sz="1200" b="0" i="0" u="none" strike="noStrike" kern="1200" cap="none" spc="0" normalizeH="0" baseline="0" noProof="0" dirty="0">
              <a:ln>
                <a:noFill/>
              </a:ln>
              <a:solidFill>
                <a:schemeClr val="bg2">
                  <a:lumMod val="10000"/>
                </a:schemeClr>
              </a:solidFill>
              <a:effectLst/>
              <a:uLnTx/>
              <a:uFillTx/>
            </a:endParaRPr>
          </a:p>
        </p:txBody>
      </p:sp>
      <p:sp>
        <p:nvSpPr>
          <p:cNvPr id="68" name="iSlíďè"/>
          <p:cNvSpPr txBox="1"/>
          <p:nvPr/>
        </p:nvSpPr>
        <p:spPr bwMode="auto">
          <a:xfrm>
            <a:off x="7069439" y="529245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6"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down)">
                                      <p:cBhvr>
                                        <p:cTn id="15" dur="500"/>
                                        <p:tgtEl>
                                          <p:spTgt spid="6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wipe(down)">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down)">
                                      <p:cBhvr>
                                        <p:cTn id="25" dur="500"/>
                                        <p:tgtEl>
                                          <p:spTgt spid="6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down)">
                                      <p:cBhvr>
                                        <p:cTn id="30" dur="500"/>
                                        <p:tgtEl>
                                          <p:spTgt spid="6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down)">
                                      <p:cBhvr>
                                        <p:cTn id="40" dur="500"/>
                                        <p:tgtEl>
                                          <p:spTgt spid="63"/>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down)">
                                      <p:cBhvr>
                                        <p:cTn id="45" dur="500"/>
                                        <p:tgtEl>
                                          <p:spTgt spid="6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65"/>
                                        </p:tgtEl>
                                        <p:attrNameLst>
                                          <p:attrName>style.visibility</p:attrName>
                                        </p:attrNameLst>
                                      </p:cBhvr>
                                      <p:to>
                                        <p:strVal val="visible"/>
                                      </p:to>
                                    </p:set>
                                    <p:animEffect transition="in" filter="wipe(down)">
                                      <p:cBhvr>
                                        <p:cTn id="50" dur="500"/>
                                        <p:tgtEl>
                                          <p:spTgt spid="6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500"/>
                                        <p:tgtEl>
                                          <p:spTgt spid="6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67"/>
                                        </p:tgtEl>
                                        <p:attrNameLst>
                                          <p:attrName>style.visibility</p:attrName>
                                        </p:attrNameLst>
                                      </p:cBhvr>
                                      <p:to>
                                        <p:strVal val="visible"/>
                                      </p:to>
                                    </p:set>
                                    <p:animEffect transition="in" filter="wipe(down)">
                                      <p:cBhvr>
                                        <p:cTn id="60"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p:bldP spid="64" grpId="0"/>
      <p:bldP spid="65" grpId="0"/>
      <p:bldP spid="66" grpId="0"/>
      <p:bldP spid="67" grpId="0"/>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043327" y="1327404"/>
            <a:ext cx="2556686" cy="5530596"/>
            <a:chOff x="5298160" y="1767587"/>
            <a:chExt cx="2010481" cy="4349051"/>
          </a:xfrm>
        </p:grpSpPr>
        <p:grpSp>
          <p:nvGrpSpPr>
            <p:cNvPr id="2" name="千图PPT彼岸天：ID 8661124库_组合 1"/>
            <p:cNvGrpSpPr/>
            <p:nvPr>
              <p:custDataLst>
                <p:tags r:id="rId1"/>
              </p:custDataLst>
            </p:nvPr>
          </p:nvGrpSpPr>
          <p:grpSpPr>
            <a:xfrm>
              <a:off x="5634904" y="4172481"/>
              <a:ext cx="1478642" cy="1944157"/>
              <a:chOff x="5634904" y="4172481"/>
              <a:chExt cx="1478642" cy="1944157"/>
            </a:xfrm>
          </p:grpSpPr>
          <p:sp>
            <p:nvSpPr>
              <p:cNvPr id="17" name="Freeform: Shape 9"/>
              <p:cNvSpPr/>
              <p:nvPr/>
            </p:nvSpPr>
            <p:spPr bwMode="auto">
              <a:xfrm>
                <a:off x="5634904" y="4172481"/>
                <a:ext cx="1468072" cy="1944157"/>
              </a:xfrm>
              <a:custGeom>
                <a:avLst/>
                <a:gdLst/>
                <a:ahLst/>
                <a:cxnLst>
                  <a:cxn ang="0">
                    <a:pos x="885" y="361"/>
                  </a:cxn>
                  <a:cxn ang="0">
                    <a:pos x="840" y="315"/>
                  </a:cxn>
                  <a:cxn ang="0">
                    <a:pos x="379" y="777"/>
                  </a:cxn>
                  <a:cxn ang="0">
                    <a:pos x="379" y="1172"/>
                  </a:cxn>
                  <a:cxn ang="0">
                    <a:pos x="0" y="1172"/>
                  </a:cxn>
                  <a:cxn ang="0">
                    <a:pos x="0" y="620"/>
                  </a:cxn>
                  <a:cxn ang="0">
                    <a:pos x="572" y="49"/>
                  </a:cxn>
                  <a:cxn ang="0">
                    <a:pos x="523" y="0"/>
                  </a:cxn>
                  <a:cxn ang="0">
                    <a:pos x="885" y="0"/>
                  </a:cxn>
                  <a:cxn ang="0">
                    <a:pos x="885" y="361"/>
                  </a:cxn>
                </a:cxnLst>
                <a:rect l="0" t="0" r="r" b="b"/>
                <a:pathLst>
                  <a:path w="885" h="1172">
                    <a:moveTo>
                      <a:pt x="885" y="361"/>
                    </a:moveTo>
                    <a:lnTo>
                      <a:pt x="840" y="315"/>
                    </a:lnTo>
                    <a:lnTo>
                      <a:pt x="379" y="777"/>
                    </a:lnTo>
                    <a:lnTo>
                      <a:pt x="379" y="1172"/>
                    </a:lnTo>
                    <a:lnTo>
                      <a:pt x="0" y="1172"/>
                    </a:lnTo>
                    <a:lnTo>
                      <a:pt x="0" y="620"/>
                    </a:lnTo>
                    <a:lnTo>
                      <a:pt x="572" y="49"/>
                    </a:lnTo>
                    <a:lnTo>
                      <a:pt x="523" y="0"/>
                    </a:lnTo>
                    <a:lnTo>
                      <a:pt x="885" y="0"/>
                    </a:lnTo>
                    <a:lnTo>
                      <a:pt x="885" y="361"/>
                    </a:lnTo>
                    <a:close/>
                  </a:path>
                </a:pathLst>
              </a:custGeom>
              <a:solidFill>
                <a:srgbClr val="B9AFF7"/>
              </a:solidFill>
              <a:ln w="9525">
                <a:noFill/>
                <a:round/>
              </a:ln>
              <a:effectLst/>
            </p:spPr>
            <p:txBody>
              <a:bodyPr anchor="ctr"/>
              <a:lstStyle/>
              <a:p>
                <a:pPr algn="ctr"/>
                <a:endParaRPr/>
              </a:p>
            </p:txBody>
          </p:sp>
          <p:sp>
            <p:nvSpPr>
              <p:cNvPr id="18" name="Rectangle 10"/>
              <p:cNvSpPr/>
              <p:nvPr/>
            </p:nvSpPr>
            <p:spPr>
              <a:xfrm rot="18900000">
                <a:off x="5752205" y="4691000"/>
                <a:ext cx="1361341" cy="336374"/>
              </a:xfrm>
              <a:prstGeom prst="rect">
                <a:avLst/>
              </a:prstGeom>
            </p:spPr>
            <p:txBody>
              <a:bodyPr wrap="none">
                <a:normAutofit/>
              </a:bodyPr>
              <a:lstStyle/>
              <a:p>
                <a:r>
                  <a:rPr lang="zh-CN" altLang="en-US" sz="1200" b="1" dirty="0">
                    <a:solidFill>
                      <a:schemeClr val="bg1"/>
                    </a:solidFill>
                  </a:rPr>
                  <a:t>输入标题文本 </a:t>
                </a:r>
                <a:r>
                  <a:rPr lang="en-US" altLang="zh-CN" sz="1200" b="1" dirty="0">
                    <a:solidFill>
                      <a:schemeClr val="bg1"/>
                    </a:solidFill>
                  </a:rPr>
                  <a:t>01</a:t>
                </a:r>
              </a:p>
            </p:txBody>
          </p:sp>
        </p:grpSp>
        <p:grpSp>
          <p:nvGrpSpPr>
            <p:cNvPr id="25" name="千图PPT彼岸天：ID 8661124库_组合 24"/>
            <p:cNvGrpSpPr/>
            <p:nvPr>
              <p:custDataLst>
                <p:tags r:id="rId2"/>
              </p:custDataLst>
            </p:nvPr>
          </p:nvGrpSpPr>
          <p:grpSpPr>
            <a:xfrm>
              <a:off x="5298160" y="3375590"/>
              <a:ext cx="1219246" cy="1361343"/>
              <a:chOff x="5298160" y="3375590"/>
              <a:chExt cx="1219246" cy="1361343"/>
            </a:xfrm>
          </p:grpSpPr>
          <p:sp>
            <p:nvSpPr>
              <p:cNvPr id="19" name="Freeform: Shape 16"/>
              <p:cNvSpPr/>
              <p:nvPr/>
            </p:nvSpPr>
            <p:spPr bwMode="auto">
              <a:xfrm>
                <a:off x="5298160" y="3412737"/>
                <a:ext cx="1219246" cy="1257399"/>
              </a:xfrm>
              <a:custGeom>
                <a:avLst/>
                <a:gdLst/>
                <a:ahLst/>
                <a:cxnLst>
                  <a:cxn ang="0">
                    <a:pos x="316" y="49"/>
                  </a:cxn>
                  <a:cxn ang="0">
                    <a:pos x="711" y="442"/>
                  </a:cxn>
                  <a:cxn ang="0">
                    <a:pos x="686" y="465"/>
                  </a:cxn>
                  <a:cxn ang="0">
                    <a:pos x="735" y="514"/>
                  </a:cxn>
                  <a:cxn ang="0">
                    <a:pos x="493" y="758"/>
                  </a:cxn>
                  <a:cxn ang="0">
                    <a:pos x="49" y="316"/>
                  </a:cxn>
                  <a:cxn ang="0">
                    <a:pos x="0" y="363"/>
                  </a:cxn>
                  <a:cxn ang="0">
                    <a:pos x="0" y="0"/>
                  </a:cxn>
                  <a:cxn ang="0">
                    <a:pos x="364" y="0"/>
                  </a:cxn>
                  <a:cxn ang="0">
                    <a:pos x="316" y="49"/>
                  </a:cxn>
                </a:cxnLst>
                <a:rect l="0" t="0" r="r" b="b"/>
                <a:pathLst>
                  <a:path w="735" h="758">
                    <a:moveTo>
                      <a:pt x="316" y="49"/>
                    </a:moveTo>
                    <a:lnTo>
                      <a:pt x="711" y="442"/>
                    </a:lnTo>
                    <a:lnTo>
                      <a:pt x="686" y="465"/>
                    </a:lnTo>
                    <a:lnTo>
                      <a:pt x="735" y="514"/>
                    </a:lnTo>
                    <a:lnTo>
                      <a:pt x="493" y="758"/>
                    </a:lnTo>
                    <a:lnTo>
                      <a:pt x="49" y="316"/>
                    </a:lnTo>
                    <a:lnTo>
                      <a:pt x="0" y="363"/>
                    </a:lnTo>
                    <a:lnTo>
                      <a:pt x="0" y="0"/>
                    </a:lnTo>
                    <a:lnTo>
                      <a:pt x="364" y="0"/>
                    </a:lnTo>
                    <a:lnTo>
                      <a:pt x="316" y="49"/>
                    </a:lnTo>
                    <a:close/>
                  </a:path>
                </a:pathLst>
              </a:custGeom>
              <a:solidFill>
                <a:srgbClr val="76EEFC"/>
              </a:solidFill>
              <a:ln w="9525">
                <a:noFill/>
                <a:round/>
              </a:ln>
              <a:effectLst/>
            </p:spPr>
            <p:txBody>
              <a:bodyPr anchor="ctr"/>
              <a:lstStyle/>
              <a:p>
                <a:pPr algn="ctr"/>
                <a:endParaRPr/>
              </a:p>
            </p:txBody>
          </p:sp>
          <p:sp>
            <p:nvSpPr>
              <p:cNvPr id="20" name="Rectangle 17"/>
              <p:cNvSpPr/>
              <p:nvPr/>
            </p:nvSpPr>
            <p:spPr>
              <a:xfrm rot="2700000">
                <a:off x="5264884" y="3888075"/>
                <a:ext cx="1361343" cy="336374"/>
              </a:xfrm>
              <a:prstGeom prst="rect">
                <a:avLst/>
              </a:prstGeom>
            </p:spPr>
            <p:txBody>
              <a:bodyPr wrap="none">
                <a:normAutofit/>
              </a:bodyPr>
              <a:lstStyle/>
              <a:p>
                <a:r>
                  <a:rPr lang="zh-CN" altLang="en-US" sz="1200" b="1" dirty="0">
                    <a:solidFill>
                      <a:schemeClr val="bg1"/>
                    </a:solidFill>
                  </a:rPr>
                  <a:t>输入标题文本 </a:t>
                </a:r>
                <a:r>
                  <a:rPr lang="en-US" altLang="zh-CN" sz="1200" b="1" dirty="0">
                    <a:solidFill>
                      <a:schemeClr val="bg1"/>
                    </a:solidFill>
                  </a:rPr>
                  <a:t>02</a:t>
                </a:r>
              </a:p>
            </p:txBody>
          </p:sp>
        </p:grpSp>
        <p:grpSp>
          <p:nvGrpSpPr>
            <p:cNvPr id="26" name="千图PPT彼岸天：ID 8661124库_组合 25"/>
            <p:cNvGrpSpPr/>
            <p:nvPr>
              <p:custDataLst>
                <p:tags r:id="rId3"/>
              </p:custDataLst>
            </p:nvPr>
          </p:nvGrpSpPr>
          <p:grpSpPr>
            <a:xfrm>
              <a:off x="5895339" y="2659621"/>
              <a:ext cx="1413302" cy="1239150"/>
              <a:chOff x="5895339" y="2659621"/>
              <a:chExt cx="1413302" cy="1239150"/>
            </a:xfrm>
          </p:grpSpPr>
          <p:sp>
            <p:nvSpPr>
              <p:cNvPr id="21" name="Freeform: Shape 19"/>
              <p:cNvSpPr/>
              <p:nvPr/>
            </p:nvSpPr>
            <p:spPr bwMode="auto">
              <a:xfrm>
                <a:off x="5895339" y="2659621"/>
                <a:ext cx="1207633" cy="1239150"/>
              </a:xfrm>
              <a:custGeom>
                <a:avLst/>
                <a:gdLst/>
                <a:ahLst/>
                <a:cxnLst>
                  <a:cxn ang="0">
                    <a:pos x="728" y="350"/>
                  </a:cxn>
                  <a:cxn ang="0">
                    <a:pos x="684" y="306"/>
                  </a:cxn>
                  <a:cxn ang="0">
                    <a:pos x="241" y="747"/>
                  </a:cxn>
                  <a:cxn ang="0">
                    <a:pos x="0" y="507"/>
                  </a:cxn>
                  <a:cxn ang="0">
                    <a:pos x="42" y="460"/>
                  </a:cxn>
                  <a:cxn ang="0">
                    <a:pos x="21" y="439"/>
                  </a:cxn>
                  <a:cxn ang="0">
                    <a:pos x="419" y="42"/>
                  </a:cxn>
                  <a:cxn ang="0">
                    <a:pos x="377" y="0"/>
                  </a:cxn>
                  <a:cxn ang="0">
                    <a:pos x="728" y="0"/>
                  </a:cxn>
                  <a:cxn ang="0">
                    <a:pos x="728" y="350"/>
                  </a:cxn>
                </a:cxnLst>
                <a:rect l="0" t="0" r="r" b="b"/>
                <a:pathLst>
                  <a:path w="728" h="747">
                    <a:moveTo>
                      <a:pt x="728" y="350"/>
                    </a:moveTo>
                    <a:lnTo>
                      <a:pt x="684" y="306"/>
                    </a:lnTo>
                    <a:lnTo>
                      <a:pt x="241" y="747"/>
                    </a:lnTo>
                    <a:lnTo>
                      <a:pt x="0" y="507"/>
                    </a:lnTo>
                    <a:lnTo>
                      <a:pt x="42" y="460"/>
                    </a:lnTo>
                    <a:lnTo>
                      <a:pt x="21" y="439"/>
                    </a:lnTo>
                    <a:lnTo>
                      <a:pt x="419" y="42"/>
                    </a:lnTo>
                    <a:lnTo>
                      <a:pt x="377" y="0"/>
                    </a:lnTo>
                    <a:lnTo>
                      <a:pt x="728" y="0"/>
                    </a:lnTo>
                    <a:lnTo>
                      <a:pt x="728" y="350"/>
                    </a:lnTo>
                    <a:close/>
                  </a:path>
                </a:pathLst>
              </a:custGeom>
              <a:solidFill>
                <a:srgbClr val="B9AFF7"/>
              </a:solidFill>
              <a:ln w="9525">
                <a:noFill/>
                <a:round/>
              </a:ln>
              <a:effectLst/>
            </p:spPr>
            <p:txBody>
              <a:bodyPr anchor="ctr"/>
              <a:lstStyle/>
              <a:p>
                <a:pPr algn="ctr"/>
                <a:endParaRPr/>
              </a:p>
            </p:txBody>
          </p:sp>
          <p:sp>
            <p:nvSpPr>
              <p:cNvPr id="22" name="Rectangle 20"/>
              <p:cNvSpPr/>
              <p:nvPr/>
            </p:nvSpPr>
            <p:spPr>
              <a:xfrm rot="18900000">
                <a:off x="5947301" y="3005327"/>
                <a:ext cx="1361340" cy="336374"/>
              </a:xfrm>
              <a:prstGeom prst="rect">
                <a:avLst/>
              </a:prstGeom>
            </p:spPr>
            <p:txBody>
              <a:bodyPr wrap="none">
                <a:normAutofit/>
              </a:bodyPr>
              <a:lstStyle/>
              <a:p>
                <a:r>
                  <a:rPr lang="zh-CN" altLang="en-US" sz="1200" b="1" dirty="0">
                    <a:solidFill>
                      <a:schemeClr val="bg1"/>
                    </a:solidFill>
                  </a:rPr>
                  <a:t>输入标题文本 </a:t>
                </a:r>
                <a:r>
                  <a:rPr lang="en-US" altLang="zh-CN" sz="1200" b="1" dirty="0">
                    <a:solidFill>
                      <a:schemeClr val="bg1"/>
                    </a:solidFill>
                  </a:rPr>
                  <a:t>03</a:t>
                </a:r>
              </a:p>
            </p:txBody>
          </p:sp>
        </p:grpSp>
        <p:grpSp>
          <p:nvGrpSpPr>
            <p:cNvPr id="27" name="千图PPT彼岸天：ID 8661124库_组合 26"/>
            <p:cNvGrpSpPr/>
            <p:nvPr>
              <p:custDataLst>
                <p:tags r:id="rId4"/>
              </p:custDataLst>
            </p:nvPr>
          </p:nvGrpSpPr>
          <p:grpSpPr>
            <a:xfrm>
              <a:off x="5301479" y="1767587"/>
              <a:ext cx="1207634" cy="1371439"/>
              <a:chOff x="5301479" y="1767587"/>
              <a:chExt cx="1207634" cy="1371439"/>
            </a:xfrm>
          </p:grpSpPr>
          <p:sp>
            <p:nvSpPr>
              <p:cNvPr id="23" name="Freeform: Shape 22"/>
              <p:cNvSpPr/>
              <p:nvPr/>
            </p:nvSpPr>
            <p:spPr bwMode="auto">
              <a:xfrm>
                <a:off x="5301479" y="1891580"/>
                <a:ext cx="1207634" cy="1247446"/>
              </a:xfrm>
              <a:custGeom>
                <a:avLst/>
                <a:gdLst/>
                <a:ahLst/>
                <a:cxnLst>
                  <a:cxn ang="0">
                    <a:pos x="313" y="41"/>
                  </a:cxn>
                  <a:cxn ang="0">
                    <a:pos x="709" y="437"/>
                  </a:cxn>
                  <a:cxn ang="0">
                    <a:pos x="682" y="463"/>
                  </a:cxn>
                  <a:cxn ang="0">
                    <a:pos x="728" y="509"/>
                  </a:cxn>
                  <a:cxn ang="0">
                    <a:pos x="483" y="752"/>
                  </a:cxn>
                  <a:cxn ang="0">
                    <a:pos x="41" y="312"/>
                  </a:cxn>
                  <a:cxn ang="0">
                    <a:pos x="0" y="352"/>
                  </a:cxn>
                  <a:cxn ang="0">
                    <a:pos x="0" y="0"/>
                  </a:cxn>
                  <a:cxn ang="0">
                    <a:pos x="349" y="0"/>
                  </a:cxn>
                  <a:cxn ang="0">
                    <a:pos x="313" y="41"/>
                  </a:cxn>
                </a:cxnLst>
                <a:rect l="0" t="0" r="r" b="b"/>
                <a:pathLst>
                  <a:path w="728" h="752">
                    <a:moveTo>
                      <a:pt x="313" y="41"/>
                    </a:moveTo>
                    <a:lnTo>
                      <a:pt x="709" y="437"/>
                    </a:lnTo>
                    <a:lnTo>
                      <a:pt x="682" y="463"/>
                    </a:lnTo>
                    <a:lnTo>
                      <a:pt x="728" y="509"/>
                    </a:lnTo>
                    <a:lnTo>
                      <a:pt x="483" y="752"/>
                    </a:lnTo>
                    <a:lnTo>
                      <a:pt x="41" y="312"/>
                    </a:lnTo>
                    <a:lnTo>
                      <a:pt x="0" y="352"/>
                    </a:lnTo>
                    <a:lnTo>
                      <a:pt x="0" y="0"/>
                    </a:lnTo>
                    <a:lnTo>
                      <a:pt x="349" y="0"/>
                    </a:lnTo>
                    <a:lnTo>
                      <a:pt x="313" y="41"/>
                    </a:lnTo>
                    <a:close/>
                  </a:path>
                </a:pathLst>
              </a:custGeom>
              <a:solidFill>
                <a:srgbClr val="76EEFC"/>
              </a:solidFill>
              <a:ln w="9525">
                <a:noFill/>
                <a:round/>
              </a:ln>
              <a:effectLst/>
            </p:spPr>
            <p:txBody>
              <a:bodyPr anchor="ctr"/>
              <a:lstStyle/>
              <a:p>
                <a:pPr algn="ctr"/>
                <a:endParaRPr/>
              </a:p>
            </p:txBody>
          </p:sp>
          <p:sp>
            <p:nvSpPr>
              <p:cNvPr id="24" name="Rectangle 23"/>
              <p:cNvSpPr/>
              <p:nvPr/>
            </p:nvSpPr>
            <p:spPr>
              <a:xfrm rot="2700000">
                <a:off x="5197558" y="2280071"/>
                <a:ext cx="1361341" cy="336374"/>
              </a:xfrm>
              <a:prstGeom prst="rect">
                <a:avLst/>
              </a:prstGeom>
            </p:spPr>
            <p:txBody>
              <a:bodyPr wrap="none">
                <a:normAutofit/>
              </a:bodyPr>
              <a:lstStyle/>
              <a:p>
                <a:r>
                  <a:rPr lang="zh-CN" altLang="en-US" sz="1200" b="1" dirty="0">
                    <a:solidFill>
                      <a:schemeClr val="bg1"/>
                    </a:solidFill>
                  </a:rPr>
                  <a:t>输入标题文本 </a:t>
                </a:r>
                <a:r>
                  <a:rPr lang="en-US" altLang="zh-CN" sz="1200" b="1" dirty="0">
                    <a:solidFill>
                      <a:schemeClr val="bg1"/>
                    </a:solidFill>
                  </a:rPr>
                  <a:t>04</a:t>
                </a:r>
              </a:p>
            </p:txBody>
          </p:sp>
        </p:grpSp>
      </p:grpSp>
      <p:sp>
        <p:nvSpPr>
          <p:cNvPr id="28" name="išľíďè"/>
          <p:cNvSpPr/>
          <p:nvPr/>
        </p:nvSpPr>
        <p:spPr bwMode="auto">
          <a:xfrm>
            <a:off x="1725847" y="142969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29" name="iSlíďè"/>
          <p:cNvSpPr txBox="1"/>
          <p:nvPr/>
        </p:nvSpPr>
        <p:spPr bwMode="auto">
          <a:xfrm>
            <a:off x="2661787" y="110415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0" name="išľíďè"/>
          <p:cNvSpPr/>
          <p:nvPr/>
        </p:nvSpPr>
        <p:spPr bwMode="auto">
          <a:xfrm>
            <a:off x="1787348" y="3071434"/>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31" name="iSlíďè"/>
          <p:cNvSpPr txBox="1"/>
          <p:nvPr/>
        </p:nvSpPr>
        <p:spPr bwMode="auto">
          <a:xfrm>
            <a:off x="2723288" y="274589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2" name="išľíďè"/>
          <p:cNvSpPr/>
          <p:nvPr/>
        </p:nvSpPr>
        <p:spPr bwMode="auto">
          <a:xfrm>
            <a:off x="7772717" y="255304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33" name="iSlíďè"/>
          <p:cNvSpPr txBox="1"/>
          <p:nvPr/>
        </p:nvSpPr>
        <p:spPr bwMode="auto">
          <a:xfrm>
            <a:off x="7800877" y="220184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4" name="išľíďè"/>
          <p:cNvSpPr/>
          <p:nvPr/>
        </p:nvSpPr>
        <p:spPr bwMode="auto">
          <a:xfrm>
            <a:off x="7800877" y="4385657"/>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marL="0" marR="0" lvl="0" indent="0" algn="l" defTabSz="913765" rtl="0" eaLnBrk="1" fontAlgn="auto" latinLnBrk="0" hangingPunct="1">
              <a:lnSpc>
                <a:spcPct val="120000"/>
              </a:lnSpc>
              <a:spcBef>
                <a:spcPct val="0"/>
              </a:spcBef>
              <a:spcAft>
                <a:spcPts val="0"/>
              </a:spcAft>
              <a:buClrTx/>
              <a:buSzTx/>
              <a:buFontTx/>
              <a:buNone/>
              <a:defRPr/>
            </a:pPr>
            <a:r>
              <a:rPr kumimoji="0" lang="zh-CN" altLang="en-US" sz="1200" b="0" i="0" u="none" strike="noStrike" kern="1200" cap="none" spc="0" normalizeH="0" baseline="0" noProof="0" dirty="0" smtClean="0">
                <a:ln>
                  <a:noFill/>
                </a:ln>
                <a:solidFill>
                  <a:schemeClr val="tx1">
                    <a:lumMod val="85000"/>
                    <a:lumOff val="15000"/>
                  </a:schemeClr>
                </a:solidFill>
                <a:effectLst/>
                <a:uLnTx/>
                <a:uFillTx/>
                <a:latin typeface="+mn-ea"/>
              </a:rPr>
              <a:t>点击此处添加标题点击此处添加标</a:t>
            </a:r>
            <a:endParaRPr kumimoji="0" lang="zh-CN" altLang="en-US" sz="1200" b="0" i="0" u="none" strike="noStrike" kern="1200" cap="none" spc="0" normalizeH="0" baseline="0" noProof="0" dirty="0">
              <a:ln>
                <a:noFill/>
              </a:ln>
              <a:solidFill>
                <a:schemeClr val="tx1">
                  <a:lumMod val="85000"/>
                  <a:lumOff val="15000"/>
                </a:schemeClr>
              </a:solidFill>
              <a:effectLst/>
              <a:uLnTx/>
              <a:uFillTx/>
              <a:latin typeface="+mn-ea"/>
            </a:endParaRPr>
          </a:p>
        </p:txBody>
      </p:sp>
      <p:sp>
        <p:nvSpPr>
          <p:cNvPr id="35" name="iSlíďè"/>
          <p:cNvSpPr txBox="1"/>
          <p:nvPr/>
        </p:nvSpPr>
        <p:spPr bwMode="auto">
          <a:xfrm>
            <a:off x="7829037" y="406941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6"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down)">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wipe(down)">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down)">
                                      <p:cBhvr>
                                        <p:cTn id="37" dur="500"/>
                                        <p:tgtEl>
                                          <p:spTgt spid="35"/>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wipe(down)">
                                      <p:cBhvr>
                                        <p:cTn id="4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P spid="32" grpId="0"/>
      <p:bldP spid="33" grpId="0"/>
      <p:bldP spid="34"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038" y="1052802"/>
            <a:ext cx="5001962" cy="5805197"/>
          </a:xfrm>
          <a:prstGeom prst="rect">
            <a:avLst/>
          </a:prstGeom>
        </p:spPr>
      </p:pic>
      <p:grpSp>
        <p:nvGrpSpPr>
          <p:cNvPr id="28" name="组合 2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836E81EE-32AB-4254-BEEC-94AD0ED6F497}"/>
              </a:ext>
            </a:extLst>
          </p:cNvPr>
          <p:cNvGrpSpPr/>
          <p:nvPr/>
        </p:nvGrpSpPr>
        <p:grpSpPr>
          <a:xfrm>
            <a:off x="1585913" y="1713746"/>
            <a:ext cx="4298949" cy="4102099"/>
            <a:chOff x="1005341" y="1713746"/>
            <a:chExt cx="4298949" cy="4102099"/>
          </a:xfrm>
        </p:grpSpPr>
        <p:grpSp>
          <p:nvGrpSpPr>
            <p:cNvPr id="29" name="Group 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27BC567-915C-44EF-9235-F6E884F77AE0}"/>
                </a:ext>
              </a:extLst>
            </p:cNvPr>
            <p:cNvGrpSpPr/>
            <p:nvPr/>
          </p:nvGrpSpPr>
          <p:grpSpPr>
            <a:xfrm>
              <a:off x="1005341" y="2661483"/>
              <a:ext cx="1393824" cy="1555750"/>
              <a:chOff x="3559176" y="2568575"/>
              <a:chExt cx="1393824" cy="1555750"/>
            </a:xfrm>
            <a:solidFill>
              <a:schemeClr val="accent1"/>
            </a:solidFill>
          </p:grpSpPr>
          <p:sp>
            <p:nvSpPr>
              <p:cNvPr id="58" name="Freeform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1EE95E3-39AB-4D1A-A71D-6F9B5E911DA7}"/>
                  </a:ext>
                </a:extLst>
              </p:cNvPr>
              <p:cNvSpPr>
                <a:spLocks noEditPoints="1"/>
              </p:cNvSpPr>
              <p:nvPr/>
            </p:nvSpPr>
            <p:spPr bwMode="auto">
              <a:xfrm>
                <a:off x="4017963" y="2928938"/>
                <a:ext cx="935037" cy="730250"/>
              </a:xfrm>
              <a:custGeom>
                <a:avLst/>
                <a:gdLst>
                  <a:gd name="T0" fmla="*/ 536 w 543"/>
                  <a:gd name="T1" fmla="*/ 423 h 425"/>
                  <a:gd name="T2" fmla="*/ 9 w 543"/>
                  <a:gd name="T3" fmla="*/ 425 h 425"/>
                  <a:gd name="T4" fmla="*/ 2 w 543"/>
                  <a:gd name="T5" fmla="*/ 418 h 425"/>
                  <a:gd name="T6" fmla="*/ 0 w 543"/>
                  <a:gd name="T7" fmla="*/ 10 h 425"/>
                  <a:gd name="T8" fmla="*/ 7 w 543"/>
                  <a:gd name="T9" fmla="*/ 3 h 425"/>
                  <a:gd name="T10" fmla="*/ 534 w 543"/>
                  <a:gd name="T11" fmla="*/ 0 h 425"/>
                  <a:gd name="T12" fmla="*/ 541 w 543"/>
                  <a:gd name="T13" fmla="*/ 7 h 425"/>
                  <a:gd name="T14" fmla="*/ 543 w 543"/>
                  <a:gd name="T15" fmla="*/ 415 h 425"/>
                  <a:gd name="T16" fmla="*/ 536 w 543"/>
                  <a:gd name="T17" fmla="*/ 423 h 425"/>
                  <a:gd name="T18" fmla="*/ 17 w 543"/>
                  <a:gd name="T19" fmla="*/ 411 h 425"/>
                  <a:gd name="T20" fmla="*/ 528 w 543"/>
                  <a:gd name="T21" fmla="*/ 408 h 425"/>
                  <a:gd name="T22" fmla="*/ 527 w 543"/>
                  <a:gd name="T23" fmla="*/ 15 h 425"/>
                  <a:gd name="T24" fmla="*/ 15 w 543"/>
                  <a:gd name="T25" fmla="*/ 17 h 425"/>
                  <a:gd name="T26" fmla="*/ 17 w 543"/>
                  <a:gd name="T27" fmla="*/ 411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3" h="425">
                    <a:moveTo>
                      <a:pt x="536" y="423"/>
                    </a:moveTo>
                    <a:cubicBezTo>
                      <a:pt x="9" y="425"/>
                      <a:pt x="9" y="425"/>
                      <a:pt x="9" y="425"/>
                    </a:cubicBezTo>
                    <a:cubicBezTo>
                      <a:pt x="5" y="425"/>
                      <a:pt x="2" y="422"/>
                      <a:pt x="2" y="418"/>
                    </a:cubicBezTo>
                    <a:cubicBezTo>
                      <a:pt x="0" y="10"/>
                      <a:pt x="0" y="10"/>
                      <a:pt x="0" y="10"/>
                    </a:cubicBezTo>
                    <a:cubicBezTo>
                      <a:pt x="0" y="6"/>
                      <a:pt x="3" y="3"/>
                      <a:pt x="7" y="3"/>
                    </a:cubicBezTo>
                    <a:cubicBezTo>
                      <a:pt x="534" y="0"/>
                      <a:pt x="534" y="0"/>
                      <a:pt x="534" y="0"/>
                    </a:cubicBezTo>
                    <a:cubicBezTo>
                      <a:pt x="538" y="0"/>
                      <a:pt x="541" y="3"/>
                      <a:pt x="541" y="7"/>
                    </a:cubicBezTo>
                    <a:cubicBezTo>
                      <a:pt x="543" y="415"/>
                      <a:pt x="543" y="415"/>
                      <a:pt x="543" y="415"/>
                    </a:cubicBezTo>
                    <a:cubicBezTo>
                      <a:pt x="543" y="419"/>
                      <a:pt x="540" y="423"/>
                      <a:pt x="536" y="423"/>
                    </a:cubicBezTo>
                    <a:close/>
                    <a:moveTo>
                      <a:pt x="17" y="411"/>
                    </a:moveTo>
                    <a:cubicBezTo>
                      <a:pt x="528" y="408"/>
                      <a:pt x="528" y="408"/>
                      <a:pt x="528" y="408"/>
                    </a:cubicBezTo>
                    <a:cubicBezTo>
                      <a:pt x="527" y="15"/>
                      <a:pt x="527" y="15"/>
                      <a:pt x="527" y="15"/>
                    </a:cubicBezTo>
                    <a:cubicBezTo>
                      <a:pt x="15" y="17"/>
                      <a:pt x="15" y="17"/>
                      <a:pt x="15" y="17"/>
                    </a:cubicBezTo>
                    <a:lnTo>
                      <a:pt x="17" y="4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59" name="Freeform 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6EEBFC1-2687-410B-9939-B8703A6A4374}"/>
                  </a:ext>
                </a:extLst>
              </p:cNvPr>
              <p:cNvSpPr>
                <a:spLocks/>
              </p:cNvSpPr>
              <p:nvPr/>
            </p:nvSpPr>
            <p:spPr bwMode="auto">
              <a:xfrm>
                <a:off x="3559176" y="2568575"/>
                <a:ext cx="1349375" cy="1227137"/>
              </a:xfrm>
              <a:custGeom>
                <a:avLst/>
                <a:gdLst>
                  <a:gd name="T0" fmla="*/ 763 w 785"/>
                  <a:gd name="T1" fmla="*/ 666 h 713"/>
                  <a:gd name="T2" fmla="*/ 201 w 785"/>
                  <a:gd name="T3" fmla="*/ 669 h 713"/>
                  <a:gd name="T4" fmla="*/ 237 w 785"/>
                  <a:gd name="T5" fmla="*/ 631 h 713"/>
                  <a:gd name="T6" fmla="*/ 244 w 785"/>
                  <a:gd name="T7" fmla="*/ 616 h 713"/>
                  <a:gd name="T8" fmla="*/ 242 w 785"/>
                  <a:gd name="T9" fmla="*/ 217 h 713"/>
                  <a:gd name="T10" fmla="*/ 235 w 785"/>
                  <a:gd name="T11" fmla="*/ 202 h 713"/>
                  <a:gd name="T12" fmla="*/ 40 w 785"/>
                  <a:gd name="T13" fmla="*/ 8 h 713"/>
                  <a:gd name="T14" fmla="*/ 9 w 785"/>
                  <a:gd name="T15" fmla="*/ 8 h 713"/>
                  <a:gd name="T16" fmla="*/ 9 w 785"/>
                  <a:gd name="T17" fmla="*/ 40 h 713"/>
                  <a:gd name="T18" fmla="*/ 198 w 785"/>
                  <a:gd name="T19" fmla="*/ 227 h 713"/>
                  <a:gd name="T20" fmla="*/ 200 w 785"/>
                  <a:gd name="T21" fmla="*/ 607 h 713"/>
                  <a:gd name="T22" fmla="*/ 132 w 785"/>
                  <a:gd name="T23" fmla="*/ 675 h 713"/>
                  <a:gd name="T24" fmla="*/ 127 w 785"/>
                  <a:gd name="T25" fmla="*/ 700 h 713"/>
                  <a:gd name="T26" fmla="*/ 147 w 785"/>
                  <a:gd name="T27" fmla="*/ 713 h 713"/>
                  <a:gd name="T28" fmla="*/ 215 w 785"/>
                  <a:gd name="T29" fmla="*/ 713 h 713"/>
                  <a:gd name="T30" fmla="*/ 290 w 785"/>
                  <a:gd name="T31" fmla="*/ 681 h 713"/>
                  <a:gd name="T32" fmla="*/ 365 w 785"/>
                  <a:gd name="T33" fmla="*/ 712 h 713"/>
                  <a:gd name="T34" fmla="*/ 592 w 785"/>
                  <a:gd name="T35" fmla="*/ 711 h 713"/>
                  <a:gd name="T36" fmla="*/ 667 w 785"/>
                  <a:gd name="T37" fmla="*/ 679 h 713"/>
                  <a:gd name="T38" fmla="*/ 742 w 785"/>
                  <a:gd name="T39" fmla="*/ 710 h 713"/>
                  <a:gd name="T40" fmla="*/ 763 w 785"/>
                  <a:gd name="T41" fmla="*/ 710 h 713"/>
                  <a:gd name="T42" fmla="*/ 785 w 785"/>
                  <a:gd name="T43" fmla="*/ 688 h 713"/>
                  <a:gd name="T44" fmla="*/ 763 w 785"/>
                  <a:gd name="T45" fmla="*/ 6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85" h="713">
                    <a:moveTo>
                      <a:pt x="763" y="666"/>
                    </a:moveTo>
                    <a:cubicBezTo>
                      <a:pt x="201" y="669"/>
                      <a:pt x="201" y="669"/>
                      <a:pt x="201" y="669"/>
                    </a:cubicBezTo>
                    <a:cubicBezTo>
                      <a:pt x="237" y="631"/>
                      <a:pt x="237" y="631"/>
                      <a:pt x="237" y="631"/>
                    </a:cubicBezTo>
                    <a:cubicBezTo>
                      <a:pt x="242" y="627"/>
                      <a:pt x="244" y="622"/>
                      <a:pt x="244" y="616"/>
                    </a:cubicBezTo>
                    <a:cubicBezTo>
                      <a:pt x="242" y="217"/>
                      <a:pt x="242" y="217"/>
                      <a:pt x="242" y="217"/>
                    </a:cubicBezTo>
                    <a:cubicBezTo>
                      <a:pt x="242" y="211"/>
                      <a:pt x="240" y="206"/>
                      <a:pt x="235" y="202"/>
                    </a:cubicBezTo>
                    <a:cubicBezTo>
                      <a:pt x="40" y="8"/>
                      <a:pt x="40" y="8"/>
                      <a:pt x="40" y="8"/>
                    </a:cubicBezTo>
                    <a:cubicBezTo>
                      <a:pt x="31" y="0"/>
                      <a:pt x="17" y="0"/>
                      <a:pt x="9" y="8"/>
                    </a:cubicBezTo>
                    <a:cubicBezTo>
                      <a:pt x="0" y="17"/>
                      <a:pt x="0" y="31"/>
                      <a:pt x="9" y="40"/>
                    </a:cubicBezTo>
                    <a:cubicBezTo>
                      <a:pt x="198" y="227"/>
                      <a:pt x="198" y="227"/>
                      <a:pt x="198" y="227"/>
                    </a:cubicBezTo>
                    <a:cubicBezTo>
                      <a:pt x="200" y="607"/>
                      <a:pt x="200" y="607"/>
                      <a:pt x="200" y="607"/>
                    </a:cubicBezTo>
                    <a:cubicBezTo>
                      <a:pt x="132" y="675"/>
                      <a:pt x="132" y="675"/>
                      <a:pt x="132" y="675"/>
                    </a:cubicBezTo>
                    <a:cubicBezTo>
                      <a:pt x="125" y="682"/>
                      <a:pt x="123" y="691"/>
                      <a:pt x="127" y="700"/>
                    </a:cubicBezTo>
                    <a:cubicBezTo>
                      <a:pt x="130" y="708"/>
                      <a:pt x="139" y="713"/>
                      <a:pt x="147" y="713"/>
                    </a:cubicBezTo>
                    <a:cubicBezTo>
                      <a:pt x="215" y="713"/>
                      <a:pt x="215" y="713"/>
                      <a:pt x="215" y="713"/>
                    </a:cubicBezTo>
                    <a:cubicBezTo>
                      <a:pt x="234" y="693"/>
                      <a:pt x="260" y="681"/>
                      <a:pt x="290" y="681"/>
                    </a:cubicBezTo>
                    <a:cubicBezTo>
                      <a:pt x="319" y="681"/>
                      <a:pt x="346" y="693"/>
                      <a:pt x="365" y="712"/>
                    </a:cubicBezTo>
                    <a:cubicBezTo>
                      <a:pt x="592" y="711"/>
                      <a:pt x="592" y="711"/>
                      <a:pt x="592" y="711"/>
                    </a:cubicBezTo>
                    <a:cubicBezTo>
                      <a:pt x="611" y="691"/>
                      <a:pt x="638" y="679"/>
                      <a:pt x="667" y="679"/>
                    </a:cubicBezTo>
                    <a:cubicBezTo>
                      <a:pt x="697" y="679"/>
                      <a:pt x="723" y="691"/>
                      <a:pt x="742" y="710"/>
                    </a:cubicBezTo>
                    <a:cubicBezTo>
                      <a:pt x="763" y="710"/>
                      <a:pt x="763" y="710"/>
                      <a:pt x="763" y="710"/>
                    </a:cubicBezTo>
                    <a:cubicBezTo>
                      <a:pt x="775" y="710"/>
                      <a:pt x="785" y="700"/>
                      <a:pt x="785" y="688"/>
                    </a:cubicBezTo>
                    <a:cubicBezTo>
                      <a:pt x="785" y="676"/>
                      <a:pt x="775" y="666"/>
                      <a:pt x="763" y="6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0" name="Freeform 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253C2B1-E05D-4BCC-BD17-730D648A4D43}"/>
                  </a:ext>
                </a:extLst>
              </p:cNvPr>
              <p:cNvSpPr>
                <a:spLocks noEditPoints="1"/>
              </p:cNvSpPr>
              <p:nvPr/>
            </p:nvSpPr>
            <p:spPr bwMode="auto">
              <a:xfrm>
                <a:off x="4527550" y="3757613"/>
                <a:ext cx="363537" cy="363537"/>
              </a:xfrm>
              <a:custGeom>
                <a:avLst/>
                <a:gdLst>
                  <a:gd name="T0" fmla="*/ 106 w 211"/>
                  <a:gd name="T1" fmla="*/ 211 h 211"/>
                  <a:gd name="T2" fmla="*/ 0 w 211"/>
                  <a:gd name="T3" fmla="*/ 106 h 211"/>
                  <a:gd name="T4" fmla="*/ 105 w 211"/>
                  <a:gd name="T5" fmla="*/ 0 h 211"/>
                  <a:gd name="T6" fmla="*/ 211 w 211"/>
                  <a:gd name="T7" fmla="*/ 105 h 211"/>
                  <a:gd name="T8" fmla="*/ 106 w 211"/>
                  <a:gd name="T9" fmla="*/ 211 h 211"/>
                  <a:gd name="T10" fmla="*/ 105 w 211"/>
                  <a:gd name="T11" fmla="*/ 64 h 211"/>
                  <a:gd name="T12" fmla="*/ 64 w 211"/>
                  <a:gd name="T13" fmla="*/ 105 h 211"/>
                  <a:gd name="T14" fmla="*/ 106 w 211"/>
                  <a:gd name="T15" fmla="*/ 147 h 211"/>
                  <a:gd name="T16" fmla="*/ 147 w 211"/>
                  <a:gd name="T17" fmla="*/ 105 h 211"/>
                  <a:gd name="T18" fmla="*/ 105 w 211"/>
                  <a:gd name="T19" fmla="*/ 64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11">
                    <a:moveTo>
                      <a:pt x="106" y="211"/>
                    </a:moveTo>
                    <a:cubicBezTo>
                      <a:pt x="48" y="211"/>
                      <a:pt x="0" y="164"/>
                      <a:pt x="0" y="106"/>
                    </a:cubicBezTo>
                    <a:cubicBezTo>
                      <a:pt x="0" y="48"/>
                      <a:pt x="47" y="0"/>
                      <a:pt x="105" y="0"/>
                    </a:cubicBezTo>
                    <a:cubicBezTo>
                      <a:pt x="163" y="0"/>
                      <a:pt x="211" y="47"/>
                      <a:pt x="211" y="105"/>
                    </a:cubicBezTo>
                    <a:cubicBezTo>
                      <a:pt x="211" y="163"/>
                      <a:pt x="164" y="210"/>
                      <a:pt x="106" y="211"/>
                    </a:cubicBezTo>
                    <a:close/>
                    <a:moveTo>
                      <a:pt x="105" y="64"/>
                    </a:moveTo>
                    <a:cubicBezTo>
                      <a:pt x="82" y="64"/>
                      <a:pt x="64" y="82"/>
                      <a:pt x="64" y="105"/>
                    </a:cubicBezTo>
                    <a:cubicBezTo>
                      <a:pt x="64" y="128"/>
                      <a:pt x="83" y="147"/>
                      <a:pt x="106" y="147"/>
                    </a:cubicBezTo>
                    <a:cubicBezTo>
                      <a:pt x="129" y="147"/>
                      <a:pt x="147" y="128"/>
                      <a:pt x="147" y="105"/>
                    </a:cubicBezTo>
                    <a:cubicBezTo>
                      <a:pt x="147" y="82"/>
                      <a:pt x="128" y="63"/>
                      <a:pt x="10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1" name="Freeform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C26762F-E03C-4878-ABDE-747539696E83}"/>
                  </a:ext>
                </a:extLst>
              </p:cNvPr>
              <p:cNvSpPr>
                <a:spLocks noEditPoints="1"/>
              </p:cNvSpPr>
              <p:nvPr/>
            </p:nvSpPr>
            <p:spPr bwMode="auto">
              <a:xfrm>
                <a:off x="3876675" y="3759200"/>
                <a:ext cx="363537" cy="365125"/>
              </a:xfrm>
              <a:custGeom>
                <a:avLst/>
                <a:gdLst>
                  <a:gd name="T0" fmla="*/ 106 w 211"/>
                  <a:gd name="T1" fmla="*/ 211 h 212"/>
                  <a:gd name="T2" fmla="*/ 0 w 211"/>
                  <a:gd name="T3" fmla="*/ 107 h 212"/>
                  <a:gd name="T4" fmla="*/ 105 w 211"/>
                  <a:gd name="T5" fmla="*/ 1 h 212"/>
                  <a:gd name="T6" fmla="*/ 211 w 211"/>
                  <a:gd name="T7" fmla="*/ 106 h 212"/>
                  <a:gd name="T8" fmla="*/ 106 w 211"/>
                  <a:gd name="T9" fmla="*/ 211 h 212"/>
                  <a:gd name="T10" fmla="*/ 105 w 211"/>
                  <a:gd name="T11" fmla="*/ 64 h 212"/>
                  <a:gd name="T12" fmla="*/ 64 w 211"/>
                  <a:gd name="T13" fmla="*/ 106 h 212"/>
                  <a:gd name="T14" fmla="*/ 106 w 211"/>
                  <a:gd name="T15" fmla="*/ 148 h 212"/>
                  <a:gd name="T16" fmla="*/ 147 w 211"/>
                  <a:gd name="T17" fmla="*/ 106 h 212"/>
                  <a:gd name="T18" fmla="*/ 105 w 211"/>
                  <a:gd name="T19" fmla="*/ 64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1" h="212">
                    <a:moveTo>
                      <a:pt x="106" y="211"/>
                    </a:moveTo>
                    <a:cubicBezTo>
                      <a:pt x="48" y="212"/>
                      <a:pt x="0" y="165"/>
                      <a:pt x="0" y="107"/>
                    </a:cubicBezTo>
                    <a:cubicBezTo>
                      <a:pt x="0" y="48"/>
                      <a:pt x="47" y="1"/>
                      <a:pt x="105" y="1"/>
                    </a:cubicBezTo>
                    <a:cubicBezTo>
                      <a:pt x="163" y="0"/>
                      <a:pt x="210" y="47"/>
                      <a:pt x="211" y="106"/>
                    </a:cubicBezTo>
                    <a:cubicBezTo>
                      <a:pt x="211" y="164"/>
                      <a:pt x="164" y="211"/>
                      <a:pt x="106" y="211"/>
                    </a:cubicBezTo>
                    <a:close/>
                    <a:moveTo>
                      <a:pt x="105" y="64"/>
                    </a:moveTo>
                    <a:cubicBezTo>
                      <a:pt x="82" y="65"/>
                      <a:pt x="64" y="83"/>
                      <a:pt x="64" y="106"/>
                    </a:cubicBezTo>
                    <a:cubicBezTo>
                      <a:pt x="64" y="129"/>
                      <a:pt x="83" y="148"/>
                      <a:pt x="106" y="148"/>
                    </a:cubicBezTo>
                    <a:cubicBezTo>
                      <a:pt x="128" y="148"/>
                      <a:pt x="147" y="129"/>
                      <a:pt x="147" y="106"/>
                    </a:cubicBezTo>
                    <a:cubicBezTo>
                      <a:pt x="147" y="83"/>
                      <a:pt x="128" y="64"/>
                      <a:pt x="105"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2" name="Freeform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772BD8E-2090-40FB-8996-F9BAB2594C56}"/>
                  </a:ext>
                </a:extLst>
              </p:cNvPr>
              <p:cNvSpPr>
                <a:spLocks/>
              </p:cNvSpPr>
              <p:nvPr/>
            </p:nvSpPr>
            <p:spPr bwMode="auto">
              <a:xfrm>
                <a:off x="4168775" y="2957513"/>
                <a:ext cx="14287" cy="676275"/>
              </a:xfrm>
              <a:custGeom>
                <a:avLst/>
                <a:gdLst>
                  <a:gd name="T0" fmla="*/ 9 w 9"/>
                  <a:gd name="T1" fmla="*/ 426 h 426"/>
                  <a:gd name="T2" fmla="*/ 3 w 9"/>
                  <a:gd name="T3" fmla="*/ 426 h 426"/>
                  <a:gd name="T4" fmla="*/ 0 w 9"/>
                  <a:gd name="T5" fmla="*/ 0 h 426"/>
                  <a:gd name="T6" fmla="*/ 8 w 9"/>
                  <a:gd name="T7" fmla="*/ 0 h 426"/>
                  <a:gd name="T8" fmla="*/ 9 w 9"/>
                  <a:gd name="T9" fmla="*/ 426 h 426"/>
                </a:gdLst>
                <a:ahLst/>
                <a:cxnLst>
                  <a:cxn ang="0">
                    <a:pos x="T0" y="T1"/>
                  </a:cxn>
                  <a:cxn ang="0">
                    <a:pos x="T2" y="T3"/>
                  </a:cxn>
                  <a:cxn ang="0">
                    <a:pos x="T4" y="T5"/>
                  </a:cxn>
                  <a:cxn ang="0">
                    <a:pos x="T6" y="T7"/>
                  </a:cxn>
                  <a:cxn ang="0">
                    <a:pos x="T8" y="T9"/>
                  </a:cxn>
                </a:cxnLst>
                <a:rect l="0" t="0" r="r" b="b"/>
                <a:pathLst>
                  <a:path w="9" h="426">
                    <a:moveTo>
                      <a:pt x="9" y="426"/>
                    </a:moveTo>
                    <a:lnTo>
                      <a:pt x="3" y="426"/>
                    </a:lnTo>
                    <a:lnTo>
                      <a:pt x="0" y="0"/>
                    </a:lnTo>
                    <a:lnTo>
                      <a:pt x="8" y="0"/>
                    </a:lnTo>
                    <a:lnTo>
                      <a:pt x="9" y="4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3" name="Freeform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445DDD9-CA62-4B3D-B421-D622823FEB4E}"/>
                  </a:ext>
                </a:extLst>
              </p:cNvPr>
              <p:cNvSpPr>
                <a:spLocks/>
              </p:cNvSpPr>
              <p:nvPr/>
            </p:nvSpPr>
            <p:spPr bwMode="auto">
              <a:xfrm>
                <a:off x="4329113" y="2957513"/>
                <a:ext cx="14287" cy="676275"/>
              </a:xfrm>
              <a:custGeom>
                <a:avLst/>
                <a:gdLst>
                  <a:gd name="T0" fmla="*/ 9 w 9"/>
                  <a:gd name="T1" fmla="*/ 426 h 426"/>
                  <a:gd name="T2" fmla="*/ 2 w 9"/>
                  <a:gd name="T3" fmla="*/ 426 h 426"/>
                  <a:gd name="T4" fmla="*/ 0 w 9"/>
                  <a:gd name="T5" fmla="*/ 0 h 426"/>
                  <a:gd name="T6" fmla="*/ 7 w 9"/>
                  <a:gd name="T7" fmla="*/ 0 h 426"/>
                  <a:gd name="T8" fmla="*/ 9 w 9"/>
                  <a:gd name="T9" fmla="*/ 426 h 426"/>
                </a:gdLst>
                <a:ahLst/>
                <a:cxnLst>
                  <a:cxn ang="0">
                    <a:pos x="T0" y="T1"/>
                  </a:cxn>
                  <a:cxn ang="0">
                    <a:pos x="T2" y="T3"/>
                  </a:cxn>
                  <a:cxn ang="0">
                    <a:pos x="T4" y="T5"/>
                  </a:cxn>
                  <a:cxn ang="0">
                    <a:pos x="T6" y="T7"/>
                  </a:cxn>
                  <a:cxn ang="0">
                    <a:pos x="T8" y="T9"/>
                  </a:cxn>
                </a:cxnLst>
                <a:rect l="0" t="0" r="r" b="b"/>
                <a:pathLst>
                  <a:path w="9" h="426">
                    <a:moveTo>
                      <a:pt x="9" y="426"/>
                    </a:moveTo>
                    <a:lnTo>
                      <a:pt x="2" y="426"/>
                    </a:lnTo>
                    <a:lnTo>
                      <a:pt x="0" y="0"/>
                    </a:lnTo>
                    <a:lnTo>
                      <a:pt x="7" y="0"/>
                    </a:lnTo>
                    <a:lnTo>
                      <a:pt x="9" y="4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4" name="Freeform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26151ED-B1C5-435A-AFE7-FCBF849449F3}"/>
                  </a:ext>
                </a:extLst>
              </p:cNvPr>
              <p:cNvSpPr>
                <a:spLocks/>
              </p:cNvSpPr>
              <p:nvPr/>
            </p:nvSpPr>
            <p:spPr bwMode="auto">
              <a:xfrm>
                <a:off x="4478338" y="2955925"/>
                <a:ext cx="14287" cy="676275"/>
              </a:xfrm>
              <a:custGeom>
                <a:avLst/>
                <a:gdLst>
                  <a:gd name="T0" fmla="*/ 9 w 9"/>
                  <a:gd name="T1" fmla="*/ 426 h 426"/>
                  <a:gd name="T2" fmla="*/ 2 w 9"/>
                  <a:gd name="T3" fmla="*/ 426 h 426"/>
                  <a:gd name="T4" fmla="*/ 0 w 9"/>
                  <a:gd name="T5" fmla="*/ 0 h 426"/>
                  <a:gd name="T6" fmla="*/ 7 w 9"/>
                  <a:gd name="T7" fmla="*/ 0 h 426"/>
                  <a:gd name="T8" fmla="*/ 9 w 9"/>
                  <a:gd name="T9" fmla="*/ 426 h 426"/>
                </a:gdLst>
                <a:ahLst/>
                <a:cxnLst>
                  <a:cxn ang="0">
                    <a:pos x="T0" y="T1"/>
                  </a:cxn>
                  <a:cxn ang="0">
                    <a:pos x="T2" y="T3"/>
                  </a:cxn>
                  <a:cxn ang="0">
                    <a:pos x="T4" y="T5"/>
                  </a:cxn>
                  <a:cxn ang="0">
                    <a:pos x="T6" y="T7"/>
                  </a:cxn>
                  <a:cxn ang="0">
                    <a:pos x="T8" y="T9"/>
                  </a:cxn>
                </a:cxnLst>
                <a:rect l="0" t="0" r="r" b="b"/>
                <a:pathLst>
                  <a:path w="9" h="426">
                    <a:moveTo>
                      <a:pt x="9" y="426"/>
                    </a:moveTo>
                    <a:lnTo>
                      <a:pt x="2" y="426"/>
                    </a:lnTo>
                    <a:lnTo>
                      <a:pt x="0" y="0"/>
                    </a:lnTo>
                    <a:lnTo>
                      <a:pt x="7" y="0"/>
                    </a:lnTo>
                    <a:lnTo>
                      <a:pt x="9" y="4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5" name="Freeform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07CA41D-E093-4998-990E-BEC014EADAA9}"/>
                  </a:ext>
                </a:extLst>
              </p:cNvPr>
              <p:cNvSpPr>
                <a:spLocks/>
              </p:cNvSpPr>
              <p:nvPr/>
            </p:nvSpPr>
            <p:spPr bwMode="auto">
              <a:xfrm>
                <a:off x="4627563" y="2955925"/>
                <a:ext cx="12700" cy="676275"/>
              </a:xfrm>
              <a:custGeom>
                <a:avLst/>
                <a:gdLst>
                  <a:gd name="T0" fmla="*/ 8 w 8"/>
                  <a:gd name="T1" fmla="*/ 426 h 426"/>
                  <a:gd name="T2" fmla="*/ 2 w 8"/>
                  <a:gd name="T3" fmla="*/ 426 h 426"/>
                  <a:gd name="T4" fmla="*/ 0 w 8"/>
                  <a:gd name="T5" fmla="*/ 0 h 426"/>
                  <a:gd name="T6" fmla="*/ 6 w 8"/>
                  <a:gd name="T7" fmla="*/ 0 h 426"/>
                  <a:gd name="T8" fmla="*/ 8 w 8"/>
                  <a:gd name="T9" fmla="*/ 426 h 426"/>
                </a:gdLst>
                <a:ahLst/>
                <a:cxnLst>
                  <a:cxn ang="0">
                    <a:pos x="T0" y="T1"/>
                  </a:cxn>
                  <a:cxn ang="0">
                    <a:pos x="T2" y="T3"/>
                  </a:cxn>
                  <a:cxn ang="0">
                    <a:pos x="T4" y="T5"/>
                  </a:cxn>
                  <a:cxn ang="0">
                    <a:pos x="T6" y="T7"/>
                  </a:cxn>
                  <a:cxn ang="0">
                    <a:pos x="T8" y="T9"/>
                  </a:cxn>
                </a:cxnLst>
                <a:rect l="0" t="0" r="r" b="b"/>
                <a:pathLst>
                  <a:path w="8" h="426">
                    <a:moveTo>
                      <a:pt x="8" y="426"/>
                    </a:moveTo>
                    <a:lnTo>
                      <a:pt x="2" y="426"/>
                    </a:lnTo>
                    <a:lnTo>
                      <a:pt x="0" y="0"/>
                    </a:lnTo>
                    <a:lnTo>
                      <a:pt x="6" y="0"/>
                    </a:lnTo>
                    <a:lnTo>
                      <a:pt x="8" y="4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66" name="Freeform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A2980A7-1AF0-4C5F-8B76-B2F82734524E}"/>
                  </a:ext>
                </a:extLst>
              </p:cNvPr>
              <p:cNvSpPr>
                <a:spLocks/>
              </p:cNvSpPr>
              <p:nvPr/>
            </p:nvSpPr>
            <p:spPr bwMode="auto">
              <a:xfrm>
                <a:off x="4773613" y="2954338"/>
                <a:ext cx="12700" cy="676275"/>
              </a:xfrm>
              <a:custGeom>
                <a:avLst/>
                <a:gdLst>
                  <a:gd name="T0" fmla="*/ 8 w 8"/>
                  <a:gd name="T1" fmla="*/ 426 h 426"/>
                  <a:gd name="T2" fmla="*/ 1 w 8"/>
                  <a:gd name="T3" fmla="*/ 426 h 426"/>
                  <a:gd name="T4" fmla="*/ 0 w 8"/>
                  <a:gd name="T5" fmla="*/ 0 h 426"/>
                  <a:gd name="T6" fmla="*/ 6 w 8"/>
                  <a:gd name="T7" fmla="*/ 0 h 426"/>
                  <a:gd name="T8" fmla="*/ 8 w 8"/>
                  <a:gd name="T9" fmla="*/ 426 h 426"/>
                </a:gdLst>
                <a:ahLst/>
                <a:cxnLst>
                  <a:cxn ang="0">
                    <a:pos x="T0" y="T1"/>
                  </a:cxn>
                  <a:cxn ang="0">
                    <a:pos x="T2" y="T3"/>
                  </a:cxn>
                  <a:cxn ang="0">
                    <a:pos x="T4" y="T5"/>
                  </a:cxn>
                  <a:cxn ang="0">
                    <a:pos x="T6" y="T7"/>
                  </a:cxn>
                  <a:cxn ang="0">
                    <a:pos x="T8" y="T9"/>
                  </a:cxn>
                </a:cxnLst>
                <a:rect l="0" t="0" r="r" b="b"/>
                <a:pathLst>
                  <a:path w="8" h="426">
                    <a:moveTo>
                      <a:pt x="8" y="426"/>
                    </a:moveTo>
                    <a:lnTo>
                      <a:pt x="1" y="426"/>
                    </a:lnTo>
                    <a:lnTo>
                      <a:pt x="0" y="0"/>
                    </a:lnTo>
                    <a:lnTo>
                      <a:pt x="6" y="0"/>
                    </a:lnTo>
                    <a:lnTo>
                      <a:pt x="8" y="4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cs typeface="+mn-ea"/>
                  <a:sym typeface="+mn-lt"/>
                </a:endParaRPr>
              </a:p>
            </p:txBody>
          </p:sp>
        </p:grpSp>
        <p:sp>
          <p:nvSpPr>
            <p:cNvPr id="30" name="Freeform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8475E9C-BD1C-4D29-ABE7-F34419748C22}"/>
                </a:ext>
              </a:extLst>
            </p:cNvPr>
            <p:cNvSpPr>
              <a:spLocks/>
            </p:cNvSpPr>
            <p:nvPr/>
          </p:nvSpPr>
          <p:spPr bwMode="auto">
            <a:xfrm>
              <a:off x="3154815" y="1713746"/>
              <a:ext cx="2149475" cy="2189162"/>
            </a:xfrm>
            <a:custGeom>
              <a:avLst/>
              <a:gdLst>
                <a:gd name="T0" fmla="*/ 1249 w 1249"/>
                <a:gd name="T1" fmla="*/ 1192 h 1272"/>
                <a:gd name="T2" fmla="*/ 1155 w 1249"/>
                <a:gd name="T3" fmla="*/ 728 h 1272"/>
                <a:gd name="T4" fmla="*/ 900 w 1249"/>
                <a:gd name="T5" fmla="*/ 349 h 1272"/>
                <a:gd name="T6" fmla="*/ 521 w 1249"/>
                <a:gd name="T7" fmla="*/ 94 h 1272"/>
                <a:gd name="T8" fmla="*/ 57 w 1249"/>
                <a:gd name="T9" fmla="*/ 0 h 1272"/>
                <a:gd name="T10" fmla="*/ 0 w 1249"/>
                <a:gd name="T11" fmla="*/ 1 h 1272"/>
                <a:gd name="T12" fmla="*/ 0 w 1249"/>
                <a:gd name="T13" fmla="*/ 603 h 1272"/>
                <a:gd name="T14" fmla="*/ 57 w 1249"/>
                <a:gd name="T15" fmla="*/ 600 h 1272"/>
                <a:gd name="T16" fmla="*/ 648 w 1249"/>
                <a:gd name="T17" fmla="*/ 1151 h 1272"/>
                <a:gd name="T18" fmla="*/ 1246 w 1249"/>
                <a:gd name="T19" fmla="*/ 1272 h 1272"/>
                <a:gd name="T20" fmla="*/ 1249 w 1249"/>
                <a:gd name="T21" fmla="*/ 1192 h 1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9" h="1272">
                  <a:moveTo>
                    <a:pt x="1249" y="1192"/>
                  </a:moveTo>
                  <a:cubicBezTo>
                    <a:pt x="1249" y="1031"/>
                    <a:pt x="1217" y="875"/>
                    <a:pt x="1155" y="728"/>
                  </a:cubicBezTo>
                  <a:cubicBezTo>
                    <a:pt x="1095" y="586"/>
                    <a:pt x="1009" y="458"/>
                    <a:pt x="900" y="349"/>
                  </a:cubicBezTo>
                  <a:cubicBezTo>
                    <a:pt x="790" y="240"/>
                    <a:pt x="663" y="154"/>
                    <a:pt x="521" y="94"/>
                  </a:cubicBezTo>
                  <a:cubicBezTo>
                    <a:pt x="374" y="31"/>
                    <a:pt x="218" y="0"/>
                    <a:pt x="57" y="0"/>
                  </a:cubicBezTo>
                  <a:cubicBezTo>
                    <a:pt x="38" y="0"/>
                    <a:pt x="19" y="0"/>
                    <a:pt x="0" y="1"/>
                  </a:cubicBezTo>
                  <a:cubicBezTo>
                    <a:pt x="0" y="603"/>
                    <a:pt x="0" y="603"/>
                    <a:pt x="0" y="603"/>
                  </a:cubicBezTo>
                  <a:cubicBezTo>
                    <a:pt x="18" y="601"/>
                    <a:pt x="38" y="600"/>
                    <a:pt x="57" y="600"/>
                  </a:cubicBezTo>
                  <a:cubicBezTo>
                    <a:pt x="370" y="600"/>
                    <a:pt x="626" y="844"/>
                    <a:pt x="648" y="1151"/>
                  </a:cubicBezTo>
                  <a:cubicBezTo>
                    <a:pt x="1246" y="1272"/>
                    <a:pt x="1246" y="1272"/>
                    <a:pt x="1246" y="1272"/>
                  </a:cubicBezTo>
                  <a:cubicBezTo>
                    <a:pt x="1248" y="1246"/>
                    <a:pt x="1249" y="1219"/>
                    <a:pt x="1249" y="1192"/>
                  </a:cubicBezTo>
                  <a:close/>
                </a:path>
              </a:pathLst>
            </a:custGeom>
            <a:solidFill>
              <a:srgbClr val="B9AFF7"/>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1" name="Freeform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3B925AF-2840-4278-B2E5-EF49E5FAA6A6}"/>
                </a:ext>
              </a:extLst>
            </p:cNvPr>
            <p:cNvSpPr>
              <a:spLocks/>
            </p:cNvSpPr>
            <p:nvPr/>
          </p:nvSpPr>
          <p:spPr bwMode="auto">
            <a:xfrm>
              <a:off x="2597603" y="3804483"/>
              <a:ext cx="2690812" cy="2011362"/>
            </a:xfrm>
            <a:custGeom>
              <a:avLst/>
              <a:gdLst>
                <a:gd name="T0" fmla="*/ 381 w 1564"/>
                <a:gd name="T1" fmla="*/ 569 h 1169"/>
                <a:gd name="T2" fmla="*/ 301 w 1564"/>
                <a:gd name="T3" fmla="*/ 564 h 1169"/>
                <a:gd name="T4" fmla="*/ 0 w 1564"/>
                <a:gd name="T5" fmla="*/ 1107 h 1169"/>
                <a:gd name="T6" fmla="*/ 381 w 1564"/>
                <a:gd name="T7" fmla="*/ 1169 h 1169"/>
                <a:gd name="T8" fmla="*/ 845 w 1564"/>
                <a:gd name="T9" fmla="*/ 1075 h 1169"/>
                <a:gd name="T10" fmla="*/ 1224 w 1564"/>
                <a:gd name="T11" fmla="*/ 820 h 1169"/>
                <a:gd name="T12" fmla="*/ 1479 w 1564"/>
                <a:gd name="T13" fmla="*/ 441 h 1169"/>
                <a:gd name="T14" fmla="*/ 1564 w 1564"/>
                <a:gd name="T15" fmla="*/ 120 h 1169"/>
                <a:gd name="T16" fmla="*/ 972 w 1564"/>
                <a:gd name="T17" fmla="*/ 0 h 1169"/>
                <a:gd name="T18" fmla="*/ 381 w 1564"/>
                <a:gd name="T19" fmla="*/ 569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64" h="1169">
                  <a:moveTo>
                    <a:pt x="381" y="569"/>
                  </a:moveTo>
                  <a:cubicBezTo>
                    <a:pt x="354" y="569"/>
                    <a:pt x="327" y="567"/>
                    <a:pt x="301" y="564"/>
                  </a:cubicBezTo>
                  <a:cubicBezTo>
                    <a:pt x="0" y="1107"/>
                    <a:pt x="0" y="1107"/>
                    <a:pt x="0" y="1107"/>
                  </a:cubicBezTo>
                  <a:cubicBezTo>
                    <a:pt x="122" y="1148"/>
                    <a:pt x="250" y="1169"/>
                    <a:pt x="381" y="1169"/>
                  </a:cubicBezTo>
                  <a:cubicBezTo>
                    <a:pt x="542" y="1169"/>
                    <a:pt x="698" y="1138"/>
                    <a:pt x="845" y="1075"/>
                  </a:cubicBezTo>
                  <a:cubicBezTo>
                    <a:pt x="987" y="1015"/>
                    <a:pt x="1114" y="929"/>
                    <a:pt x="1224" y="820"/>
                  </a:cubicBezTo>
                  <a:cubicBezTo>
                    <a:pt x="1333" y="711"/>
                    <a:pt x="1419" y="583"/>
                    <a:pt x="1479" y="441"/>
                  </a:cubicBezTo>
                  <a:cubicBezTo>
                    <a:pt x="1523" y="338"/>
                    <a:pt x="1551" y="231"/>
                    <a:pt x="1564" y="120"/>
                  </a:cubicBezTo>
                  <a:cubicBezTo>
                    <a:pt x="972" y="0"/>
                    <a:pt x="972" y="0"/>
                    <a:pt x="972" y="0"/>
                  </a:cubicBezTo>
                  <a:cubicBezTo>
                    <a:pt x="960" y="316"/>
                    <a:pt x="700" y="569"/>
                    <a:pt x="381" y="569"/>
                  </a:cubicBezTo>
                  <a:close/>
                </a:path>
              </a:pathLst>
            </a:custGeom>
            <a:solidFill>
              <a:srgbClr val="F2BA08"/>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2" name="Freeform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FC6C4EA5-F9DD-43BF-AE5E-EB086FF5AC81}"/>
                </a:ext>
              </a:extLst>
            </p:cNvPr>
            <p:cNvSpPr>
              <a:spLocks/>
            </p:cNvSpPr>
            <p:nvPr/>
          </p:nvSpPr>
          <p:spPr bwMode="auto">
            <a:xfrm>
              <a:off x="1268865" y="4279146"/>
              <a:ext cx="1735137" cy="1392237"/>
            </a:xfrm>
            <a:custGeom>
              <a:avLst/>
              <a:gdLst>
                <a:gd name="T0" fmla="*/ 643 w 1009"/>
                <a:gd name="T1" fmla="*/ 0 h 809"/>
                <a:gd name="T2" fmla="*/ 0 w 1009"/>
                <a:gd name="T3" fmla="*/ 0 h 809"/>
                <a:gd name="T4" fmla="*/ 56 w 1009"/>
                <a:gd name="T5" fmla="*/ 165 h 809"/>
                <a:gd name="T6" fmla="*/ 311 w 1009"/>
                <a:gd name="T7" fmla="*/ 544 h 809"/>
                <a:gd name="T8" fmla="*/ 690 w 1009"/>
                <a:gd name="T9" fmla="*/ 799 h 809"/>
                <a:gd name="T10" fmla="*/ 713 w 1009"/>
                <a:gd name="T11" fmla="*/ 809 h 809"/>
                <a:gd name="T12" fmla="*/ 1009 w 1009"/>
                <a:gd name="T13" fmla="*/ 275 h 809"/>
                <a:gd name="T14" fmla="*/ 643 w 1009"/>
                <a:gd name="T15" fmla="*/ 0 h 8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9" h="809">
                  <a:moveTo>
                    <a:pt x="643" y="0"/>
                  </a:moveTo>
                  <a:cubicBezTo>
                    <a:pt x="0" y="0"/>
                    <a:pt x="0" y="0"/>
                    <a:pt x="0" y="0"/>
                  </a:cubicBezTo>
                  <a:cubicBezTo>
                    <a:pt x="14" y="56"/>
                    <a:pt x="33" y="111"/>
                    <a:pt x="56" y="165"/>
                  </a:cubicBezTo>
                  <a:cubicBezTo>
                    <a:pt x="116" y="307"/>
                    <a:pt x="202" y="435"/>
                    <a:pt x="311" y="544"/>
                  </a:cubicBezTo>
                  <a:cubicBezTo>
                    <a:pt x="420" y="653"/>
                    <a:pt x="548" y="739"/>
                    <a:pt x="690" y="799"/>
                  </a:cubicBezTo>
                  <a:cubicBezTo>
                    <a:pt x="698" y="803"/>
                    <a:pt x="705" y="806"/>
                    <a:pt x="713" y="809"/>
                  </a:cubicBezTo>
                  <a:cubicBezTo>
                    <a:pt x="1009" y="275"/>
                    <a:pt x="1009" y="275"/>
                    <a:pt x="1009" y="275"/>
                  </a:cubicBezTo>
                  <a:cubicBezTo>
                    <a:pt x="854" y="236"/>
                    <a:pt x="722" y="135"/>
                    <a:pt x="643" y="0"/>
                  </a:cubicBezTo>
                  <a:close/>
                </a:path>
              </a:pathLst>
            </a:custGeom>
            <a:solidFill>
              <a:srgbClr val="E7121C"/>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33" name="Freeform 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5AE43923-5F90-4B79-9926-2E6D115F5685}"/>
                </a:ext>
              </a:extLst>
            </p:cNvPr>
            <p:cNvSpPr>
              <a:spLocks noEditPoints="1"/>
            </p:cNvSpPr>
            <p:nvPr/>
          </p:nvSpPr>
          <p:spPr bwMode="auto">
            <a:xfrm>
              <a:off x="2597604" y="3100236"/>
              <a:ext cx="1374772" cy="1379466"/>
            </a:xfrm>
            <a:custGeom>
              <a:avLst/>
              <a:gdLst>
                <a:gd name="T0" fmla="*/ 0 w 124"/>
                <a:gd name="T1" fmla="*/ 62 h 124"/>
                <a:gd name="T2" fmla="*/ 124 w 124"/>
                <a:gd name="T3" fmla="*/ 62 h 124"/>
                <a:gd name="T4" fmla="*/ 116 w 124"/>
                <a:gd name="T5" fmla="*/ 60 h 124"/>
                <a:gd name="T6" fmla="*/ 87 w 124"/>
                <a:gd name="T7" fmla="*/ 35 h 124"/>
                <a:gd name="T8" fmla="*/ 116 w 124"/>
                <a:gd name="T9" fmla="*/ 60 h 124"/>
                <a:gd name="T10" fmla="*/ 43 w 124"/>
                <a:gd name="T11" fmla="*/ 95 h 124"/>
                <a:gd name="T12" fmla="*/ 60 w 124"/>
                <a:gd name="T13" fmla="*/ 116 h 124"/>
                <a:gd name="T14" fmla="*/ 64 w 124"/>
                <a:gd name="T15" fmla="*/ 8 h 124"/>
                <a:gd name="T16" fmla="*/ 64 w 124"/>
                <a:gd name="T17" fmla="*/ 36 h 124"/>
                <a:gd name="T18" fmla="*/ 64 w 124"/>
                <a:gd name="T19" fmla="*/ 8 h 124"/>
                <a:gd name="T20" fmla="*/ 100 w 124"/>
                <a:gd name="T21" fmla="*/ 23 h 124"/>
                <a:gd name="T22" fmla="*/ 71 w 124"/>
                <a:gd name="T23" fmla="*/ 9 h 124"/>
                <a:gd name="T24" fmla="*/ 60 w 124"/>
                <a:gd name="T25" fmla="*/ 36 h 124"/>
                <a:gd name="T26" fmla="*/ 60 w 124"/>
                <a:gd name="T27" fmla="*/ 8 h 124"/>
                <a:gd name="T28" fmla="*/ 38 w 124"/>
                <a:gd name="T29" fmla="*/ 31 h 124"/>
                <a:gd name="T30" fmla="*/ 53 w 124"/>
                <a:gd name="T31" fmla="*/ 9 h 124"/>
                <a:gd name="T32" fmla="*/ 40 w 124"/>
                <a:gd name="T33" fmla="*/ 36 h 124"/>
                <a:gd name="T34" fmla="*/ 60 w 124"/>
                <a:gd name="T35" fmla="*/ 60 h 124"/>
                <a:gd name="T36" fmla="*/ 40 w 124"/>
                <a:gd name="T37" fmla="*/ 36 h 124"/>
                <a:gd name="T38" fmla="*/ 60 w 124"/>
                <a:gd name="T39" fmla="*/ 88 h 124"/>
                <a:gd name="T40" fmla="*/ 36 w 124"/>
                <a:gd name="T41" fmla="*/ 64 h 124"/>
                <a:gd name="T42" fmla="*/ 53 w 124"/>
                <a:gd name="T43" fmla="*/ 115 h 124"/>
                <a:gd name="T44" fmla="*/ 40 w 124"/>
                <a:gd name="T45" fmla="*/ 96 h 124"/>
                <a:gd name="T46" fmla="*/ 64 w 124"/>
                <a:gd name="T47" fmla="*/ 116 h 124"/>
                <a:gd name="T48" fmla="*/ 81 w 124"/>
                <a:gd name="T49" fmla="*/ 95 h 124"/>
                <a:gd name="T50" fmla="*/ 64 w 124"/>
                <a:gd name="T51" fmla="*/ 116 h 124"/>
                <a:gd name="T52" fmla="*/ 97 w 124"/>
                <a:gd name="T53" fmla="*/ 103 h 124"/>
                <a:gd name="T54" fmla="*/ 84 w 124"/>
                <a:gd name="T55" fmla="*/ 96 h 124"/>
                <a:gd name="T56" fmla="*/ 64 w 124"/>
                <a:gd name="T57" fmla="*/ 88 h 124"/>
                <a:gd name="T58" fmla="*/ 88 w 124"/>
                <a:gd name="T59" fmla="*/ 64 h 124"/>
                <a:gd name="T60" fmla="*/ 64 w 124"/>
                <a:gd name="T61" fmla="*/ 60 h 124"/>
                <a:gd name="T62" fmla="*/ 84 w 124"/>
                <a:gd name="T63" fmla="*/ 36 h 124"/>
                <a:gd name="T64" fmla="*/ 64 w 124"/>
                <a:gd name="T65" fmla="*/ 60 h 124"/>
                <a:gd name="T66" fmla="*/ 37 w 124"/>
                <a:gd name="T67" fmla="*/ 35 h 124"/>
                <a:gd name="T68" fmla="*/ 8 w 124"/>
                <a:gd name="T69" fmla="*/ 60 h 124"/>
                <a:gd name="T70" fmla="*/ 8 w 124"/>
                <a:gd name="T71" fmla="*/ 64 h 124"/>
                <a:gd name="T72" fmla="*/ 38 w 124"/>
                <a:gd name="T73" fmla="*/ 93 h 124"/>
                <a:gd name="T74" fmla="*/ 8 w 124"/>
                <a:gd name="T75" fmla="*/ 64 h 124"/>
                <a:gd name="T76" fmla="*/ 86 w 124"/>
                <a:gd name="T77" fmla="*/ 93 h 124"/>
                <a:gd name="T78" fmla="*/ 116 w 124"/>
                <a:gd name="T79"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nvGrpSpPr>
            <p:cNvPr id="34" name="Group 17">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3CEF5C8-6790-43AF-A63F-05B081B6D8A9}"/>
                </a:ext>
              </a:extLst>
            </p:cNvPr>
            <p:cNvGrpSpPr/>
            <p:nvPr/>
          </p:nvGrpSpPr>
          <p:grpSpPr>
            <a:xfrm>
              <a:off x="4027301" y="2355761"/>
              <a:ext cx="652460" cy="611443"/>
              <a:chOff x="2206625" y="3460750"/>
              <a:chExt cx="1085850" cy="1017588"/>
            </a:xfrm>
            <a:solidFill>
              <a:schemeClr val="bg1"/>
            </a:solidFill>
          </p:grpSpPr>
          <p:sp>
            <p:nvSpPr>
              <p:cNvPr id="52" name="Freeform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3054A2B-D16A-4CFB-94DE-C62FCE903E08}"/>
                  </a:ext>
                </a:extLst>
              </p:cNvPr>
              <p:cNvSpPr>
                <a:spLocks noEditPoints="1"/>
              </p:cNvSpPr>
              <p:nvPr/>
            </p:nvSpPr>
            <p:spPr bwMode="auto">
              <a:xfrm>
                <a:off x="2819400" y="3514725"/>
                <a:ext cx="209550" cy="211138"/>
              </a:xfrm>
              <a:custGeom>
                <a:avLst/>
                <a:gdLst>
                  <a:gd name="T0" fmla="*/ 30 w 56"/>
                  <a:gd name="T1" fmla="*/ 1 h 56"/>
                  <a:gd name="T2" fmla="*/ 14 w 56"/>
                  <a:gd name="T3" fmla="*/ 4 h 56"/>
                  <a:gd name="T4" fmla="*/ 2 w 56"/>
                  <a:gd name="T5" fmla="*/ 21 h 56"/>
                  <a:gd name="T6" fmla="*/ 1 w 56"/>
                  <a:gd name="T7" fmla="*/ 26 h 56"/>
                  <a:gd name="T8" fmla="*/ 26 w 56"/>
                  <a:gd name="T9" fmla="*/ 55 h 56"/>
                  <a:gd name="T10" fmla="*/ 55 w 56"/>
                  <a:gd name="T11" fmla="*/ 30 h 56"/>
                  <a:gd name="T12" fmla="*/ 30 w 56"/>
                  <a:gd name="T13" fmla="*/ 1 h 56"/>
                  <a:gd name="T14" fmla="*/ 38 w 56"/>
                  <a:gd name="T15" fmla="*/ 44 h 56"/>
                  <a:gd name="T16" fmla="*/ 15 w 56"/>
                  <a:gd name="T17" fmla="*/ 44 h 56"/>
                  <a:gd name="T18" fmla="*/ 15 w 56"/>
                  <a:gd name="T19" fmla="*/ 40 h 56"/>
                  <a:gd name="T20" fmla="*/ 19 w 56"/>
                  <a:gd name="T21" fmla="*/ 36 h 56"/>
                  <a:gd name="T22" fmla="*/ 29 w 56"/>
                  <a:gd name="T23" fmla="*/ 22 h 56"/>
                  <a:gd name="T24" fmla="*/ 24 w 56"/>
                  <a:gd name="T25" fmla="*/ 18 h 56"/>
                  <a:gd name="T26" fmla="*/ 18 w 56"/>
                  <a:gd name="T27" fmla="*/ 20 h 56"/>
                  <a:gd name="T28" fmla="*/ 15 w 56"/>
                  <a:gd name="T29" fmla="*/ 15 h 56"/>
                  <a:gd name="T30" fmla="*/ 26 w 56"/>
                  <a:gd name="T31" fmla="*/ 12 h 56"/>
                  <a:gd name="T32" fmla="*/ 37 w 56"/>
                  <a:gd name="T33" fmla="*/ 22 h 56"/>
                  <a:gd name="T34" fmla="*/ 28 w 56"/>
                  <a:gd name="T35" fmla="*/ 35 h 56"/>
                  <a:gd name="T36" fmla="*/ 25 w 56"/>
                  <a:gd name="T37" fmla="*/ 38 h 56"/>
                  <a:gd name="T38" fmla="*/ 25 w 56"/>
                  <a:gd name="T39" fmla="*/ 38 h 56"/>
                  <a:gd name="T40" fmla="*/ 38 w 56"/>
                  <a:gd name="T41" fmla="*/ 38 h 56"/>
                  <a:gd name="T42" fmla="*/ 38 w 56"/>
                  <a:gd name="T4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6">
                    <a:moveTo>
                      <a:pt x="30" y="1"/>
                    </a:moveTo>
                    <a:cubicBezTo>
                      <a:pt x="24" y="0"/>
                      <a:pt x="19" y="2"/>
                      <a:pt x="14" y="4"/>
                    </a:cubicBezTo>
                    <a:cubicBezTo>
                      <a:pt x="13" y="12"/>
                      <a:pt x="8" y="19"/>
                      <a:pt x="2" y="21"/>
                    </a:cubicBezTo>
                    <a:cubicBezTo>
                      <a:pt x="1" y="23"/>
                      <a:pt x="1" y="25"/>
                      <a:pt x="1" y="26"/>
                    </a:cubicBezTo>
                    <a:cubicBezTo>
                      <a:pt x="0" y="41"/>
                      <a:pt x="11" y="54"/>
                      <a:pt x="26" y="55"/>
                    </a:cubicBezTo>
                    <a:cubicBezTo>
                      <a:pt x="41" y="56"/>
                      <a:pt x="54" y="45"/>
                      <a:pt x="55" y="30"/>
                    </a:cubicBezTo>
                    <a:cubicBezTo>
                      <a:pt x="56" y="15"/>
                      <a:pt x="45" y="2"/>
                      <a:pt x="30" y="1"/>
                    </a:cubicBezTo>
                    <a:close/>
                    <a:moveTo>
                      <a:pt x="38" y="44"/>
                    </a:moveTo>
                    <a:cubicBezTo>
                      <a:pt x="15" y="44"/>
                      <a:pt x="15" y="44"/>
                      <a:pt x="15" y="44"/>
                    </a:cubicBezTo>
                    <a:cubicBezTo>
                      <a:pt x="15" y="40"/>
                      <a:pt x="15" y="40"/>
                      <a:pt x="15" y="40"/>
                    </a:cubicBezTo>
                    <a:cubicBezTo>
                      <a:pt x="19" y="36"/>
                      <a:pt x="19" y="36"/>
                      <a:pt x="19" y="36"/>
                    </a:cubicBezTo>
                    <a:cubicBezTo>
                      <a:pt x="26" y="30"/>
                      <a:pt x="29" y="26"/>
                      <a:pt x="29" y="22"/>
                    </a:cubicBezTo>
                    <a:cubicBezTo>
                      <a:pt x="29" y="20"/>
                      <a:pt x="28" y="18"/>
                      <a:pt x="24" y="18"/>
                    </a:cubicBezTo>
                    <a:cubicBezTo>
                      <a:pt x="22" y="18"/>
                      <a:pt x="19" y="19"/>
                      <a:pt x="18" y="20"/>
                    </a:cubicBezTo>
                    <a:cubicBezTo>
                      <a:pt x="15" y="15"/>
                      <a:pt x="15" y="15"/>
                      <a:pt x="15" y="15"/>
                    </a:cubicBezTo>
                    <a:cubicBezTo>
                      <a:pt x="18" y="13"/>
                      <a:pt x="22" y="12"/>
                      <a:pt x="26" y="12"/>
                    </a:cubicBezTo>
                    <a:cubicBezTo>
                      <a:pt x="33" y="12"/>
                      <a:pt x="37" y="16"/>
                      <a:pt x="37" y="22"/>
                    </a:cubicBezTo>
                    <a:cubicBezTo>
                      <a:pt x="37" y="27"/>
                      <a:pt x="33" y="31"/>
                      <a:pt x="28" y="35"/>
                    </a:cubicBezTo>
                    <a:cubicBezTo>
                      <a:pt x="25" y="38"/>
                      <a:pt x="25" y="38"/>
                      <a:pt x="25" y="38"/>
                    </a:cubicBezTo>
                    <a:cubicBezTo>
                      <a:pt x="25" y="38"/>
                      <a:pt x="25" y="38"/>
                      <a:pt x="25" y="38"/>
                    </a:cubicBezTo>
                    <a:cubicBezTo>
                      <a:pt x="38" y="38"/>
                      <a:pt x="38" y="38"/>
                      <a:pt x="38" y="38"/>
                    </a:cubicBezTo>
                    <a:lnTo>
                      <a:pt x="38"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3" name="Freeform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F0E8734-7F0C-41E5-958B-5D36D4613689}"/>
                  </a:ext>
                </a:extLst>
              </p:cNvPr>
              <p:cNvSpPr>
                <a:spLocks noEditPoints="1"/>
              </p:cNvSpPr>
              <p:nvPr/>
            </p:nvSpPr>
            <p:spPr bwMode="auto">
              <a:xfrm>
                <a:off x="2206625" y="3725863"/>
                <a:ext cx="1085850" cy="752475"/>
              </a:xfrm>
              <a:custGeom>
                <a:avLst/>
                <a:gdLst>
                  <a:gd name="T0" fmla="*/ 268 w 289"/>
                  <a:gd name="T1" fmla="*/ 33 h 199"/>
                  <a:gd name="T2" fmla="*/ 268 w 289"/>
                  <a:gd name="T3" fmla="*/ 39 h 199"/>
                  <a:gd name="T4" fmla="*/ 277 w 289"/>
                  <a:gd name="T5" fmla="*/ 46 h 199"/>
                  <a:gd name="T6" fmla="*/ 260 w 289"/>
                  <a:gd name="T7" fmla="*/ 43 h 199"/>
                  <a:gd name="T8" fmla="*/ 258 w 289"/>
                  <a:gd name="T9" fmla="*/ 56 h 199"/>
                  <a:gd name="T10" fmla="*/ 275 w 289"/>
                  <a:gd name="T11" fmla="*/ 61 h 199"/>
                  <a:gd name="T12" fmla="*/ 276 w 289"/>
                  <a:gd name="T13" fmla="*/ 60 h 199"/>
                  <a:gd name="T14" fmla="*/ 273 w 289"/>
                  <a:gd name="T15" fmla="*/ 66 h 199"/>
                  <a:gd name="T16" fmla="*/ 254 w 289"/>
                  <a:gd name="T17" fmla="*/ 64 h 199"/>
                  <a:gd name="T18" fmla="*/ 157 w 289"/>
                  <a:gd name="T19" fmla="*/ 10 h 199"/>
                  <a:gd name="T20" fmla="*/ 151 w 289"/>
                  <a:gd name="T21" fmla="*/ 20 h 199"/>
                  <a:gd name="T22" fmla="*/ 186 w 289"/>
                  <a:gd name="T23" fmla="*/ 32 h 199"/>
                  <a:gd name="T24" fmla="*/ 186 w 289"/>
                  <a:gd name="T25" fmla="*/ 40 h 199"/>
                  <a:gd name="T26" fmla="*/ 108 w 289"/>
                  <a:gd name="T27" fmla="*/ 40 h 199"/>
                  <a:gd name="T28" fmla="*/ 105 w 289"/>
                  <a:gd name="T29" fmla="*/ 32 h 199"/>
                  <a:gd name="T30" fmla="*/ 119 w 289"/>
                  <a:gd name="T31" fmla="*/ 26 h 199"/>
                  <a:gd name="T32" fmla="*/ 108 w 289"/>
                  <a:gd name="T33" fmla="*/ 15 h 199"/>
                  <a:gd name="T34" fmla="*/ 88 w 289"/>
                  <a:gd name="T35" fmla="*/ 23 h 199"/>
                  <a:gd name="T36" fmla="*/ 64 w 289"/>
                  <a:gd name="T37" fmla="*/ 19 h 199"/>
                  <a:gd name="T38" fmla="*/ 70 w 289"/>
                  <a:gd name="T39" fmla="*/ 33 h 199"/>
                  <a:gd name="T40" fmla="*/ 42 w 289"/>
                  <a:gd name="T41" fmla="*/ 66 h 199"/>
                  <a:gd name="T42" fmla="*/ 32 w 289"/>
                  <a:gd name="T43" fmla="*/ 65 h 199"/>
                  <a:gd name="T44" fmla="*/ 0 w 289"/>
                  <a:gd name="T45" fmla="*/ 104 h 199"/>
                  <a:gd name="T46" fmla="*/ 32 w 289"/>
                  <a:gd name="T47" fmla="*/ 144 h 199"/>
                  <a:gd name="T48" fmla="*/ 54 w 289"/>
                  <a:gd name="T49" fmla="*/ 140 h 199"/>
                  <a:gd name="T50" fmla="*/ 78 w 289"/>
                  <a:gd name="T51" fmla="*/ 161 h 199"/>
                  <a:gd name="T52" fmla="*/ 83 w 289"/>
                  <a:gd name="T53" fmla="*/ 180 h 199"/>
                  <a:gd name="T54" fmla="*/ 116 w 289"/>
                  <a:gd name="T55" fmla="*/ 196 h 199"/>
                  <a:gd name="T56" fmla="*/ 149 w 289"/>
                  <a:gd name="T57" fmla="*/ 180 h 199"/>
                  <a:gd name="T58" fmla="*/ 162 w 289"/>
                  <a:gd name="T59" fmla="*/ 179 h 199"/>
                  <a:gd name="T60" fmla="*/ 161 w 289"/>
                  <a:gd name="T61" fmla="*/ 182 h 199"/>
                  <a:gd name="T62" fmla="*/ 194 w 289"/>
                  <a:gd name="T63" fmla="*/ 199 h 199"/>
                  <a:gd name="T64" fmla="*/ 226 w 289"/>
                  <a:gd name="T65" fmla="*/ 182 h 199"/>
                  <a:gd name="T66" fmla="*/ 227 w 289"/>
                  <a:gd name="T67" fmla="*/ 155 h 199"/>
                  <a:gd name="T68" fmla="*/ 261 w 289"/>
                  <a:gd name="T69" fmla="*/ 94 h 199"/>
                  <a:gd name="T70" fmla="*/ 258 w 289"/>
                  <a:gd name="T71" fmla="*/ 74 h 199"/>
                  <a:gd name="T72" fmla="*/ 282 w 289"/>
                  <a:gd name="T73" fmla="*/ 64 h 199"/>
                  <a:gd name="T74" fmla="*/ 283 w 289"/>
                  <a:gd name="T75" fmla="*/ 55 h 199"/>
                  <a:gd name="T76" fmla="*/ 268 w 289"/>
                  <a:gd name="T77" fmla="*/ 33 h 199"/>
                  <a:gd name="T78" fmla="*/ 272 w 289"/>
                  <a:gd name="T79" fmla="*/ 55 h 199"/>
                  <a:gd name="T80" fmla="*/ 264 w 289"/>
                  <a:gd name="T81" fmla="*/ 50 h 199"/>
                  <a:gd name="T82" fmla="*/ 268 w 289"/>
                  <a:gd name="T83" fmla="*/ 49 h 199"/>
                  <a:gd name="T84" fmla="*/ 274 w 289"/>
                  <a:gd name="T85" fmla="*/ 55 h 199"/>
                  <a:gd name="T86" fmla="*/ 272 w 289"/>
                  <a:gd name="T87" fmla="*/ 55 h 199"/>
                  <a:gd name="T88" fmla="*/ 12 w 289"/>
                  <a:gd name="T89" fmla="*/ 111 h 199"/>
                  <a:gd name="T90" fmla="*/ 6 w 289"/>
                  <a:gd name="T91" fmla="*/ 102 h 199"/>
                  <a:gd name="T92" fmla="*/ 12 w 289"/>
                  <a:gd name="T93" fmla="*/ 92 h 199"/>
                  <a:gd name="T94" fmla="*/ 18 w 289"/>
                  <a:gd name="T95" fmla="*/ 102 h 199"/>
                  <a:gd name="T96" fmla="*/ 12 w 289"/>
                  <a:gd name="T97" fmla="*/ 111 h 199"/>
                  <a:gd name="T98" fmla="*/ 33 w 289"/>
                  <a:gd name="T99" fmla="*/ 115 h 199"/>
                  <a:gd name="T100" fmla="*/ 26 w 289"/>
                  <a:gd name="T101" fmla="*/ 105 h 199"/>
                  <a:gd name="T102" fmla="*/ 33 w 289"/>
                  <a:gd name="T103" fmla="*/ 95 h 199"/>
                  <a:gd name="T104" fmla="*/ 39 w 289"/>
                  <a:gd name="T105" fmla="*/ 105 h 199"/>
                  <a:gd name="T106" fmla="*/ 33 w 289"/>
                  <a:gd name="T107" fmla="*/ 115 h 199"/>
                  <a:gd name="T108" fmla="*/ 68 w 289"/>
                  <a:gd name="T109" fmla="*/ 69 h 199"/>
                  <a:gd name="T110" fmla="*/ 59 w 289"/>
                  <a:gd name="T111" fmla="*/ 74 h 199"/>
                  <a:gd name="T112" fmla="*/ 60 w 289"/>
                  <a:gd name="T113" fmla="*/ 73 h 199"/>
                  <a:gd name="T114" fmla="*/ 60 w 289"/>
                  <a:gd name="T115" fmla="*/ 67 h 199"/>
                  <a:gd name="T116" fmla="*/ 54 w 289"/>
                  <a:gd name="T117" fmla="*/ 69 h 199"/>
                  <a:gd name="T118" fmla="*/ 53 w 289"/>
                  <a:gd name="T119" fmla="*/ 71 h 199"/>
                  <a:gd name="T120" fmla="*/ 54 w 289"/>
                  <a:gd name="T121" fmla="*/ 60 h 199"/>
                  <a:gd name="T122" fmla="*/ 67 w 289"/>
                  <a:gd name="T123" fmla="*/ 55 h 199"/>
                  <a:gd name="T124" fmla="*/ 68 w 289"/>
                  <a:gd name="T125" fmla="*/ 69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 h="199">
                    <a:moveTo>
                      <a:pt x="268" y="33"/>
                    </a:moveTo>
                    <a:cubicBezTo>
                      <a:pt x="265" y="34"/>
                      <a:pt x="262" y="40"/>
                      <a:pt x="268" y="39"/>
                    </a:cubicBezTo>
                    <a:cubicBezTo>
                      <a:pt x="273" y="38"/>
                      <a:pt x="276" y="42"/>
                      <a:pt x="277" y="46"/>
                    </a:cubicBezTo>
                    <a:cubicBezTo>
                      <a:pt x="273" y="42"/>
                      <a:pt x="266" y="40"/>
                      <a:pt x="260" y="43"/>
                    </a:cubicBezTo>
                    <a:cubicBezTo>
                      <a:pt x="255" y="46"/>
                      <a:pt x="254" y="51"/>
                      <a:pt x="258" y="56"/>
                    </a:cubicBezTo>
                    <a:cubicBezTo>
                      <a:pt x="262" y="60"/>
                      <a:pt x="269" y="62"/>
                      <a:pt x="275" y="61"/>
                    </a:cubicBezTo>
                    <a:cubicBezTo>
                      <a:pt x="276" y="60"/>
                      <a:pt x="276" y="60"/>
                      <a:pt x="276" y="60"/>
                    </a:cubicBezTo>
                    <a:cubicBezTo>
                      <a:pt x="276" y="63"/>
                      <a:pt x="276" y="65"/>
                      <a:pt x="273" y="66"/>
                    </a:cubicBezTo>
                    <a:cubicBezTo>
                      <a:pt x="268" y="71"/>
                      <a:pt x="259" y="68"/>
                      <a:pt x="254" y="64"/>
                    </a:cubicBezTo>
                    <a:cubicBezTo>
                      <a:pt x="239" y="34"/>
                      <a:pt x="202" y="12"/>
                      <a:pt x="157" y="10"/>
                    </a:cubicBezTo>
                    <a:cubicBezTo>
                      <a:pt x="156" y="14"/>
                      <a:pt x="154" y="17"/>
                      <a:pt x="151" y="20"/>
                    </a:cubicBezTo>
                    <a:cubicBezTo>
                      <a:pt x="163" y="20"/>
                      <a:pt x="175" y="23"/>
                      <a:pt x="186" y="32"/>
                    </a:cubicBezTo>
                    <a:cubicBezTo>
                      <a:pt x="186" y="40"/>
                      <a:pt x="186" y="40"/>
                      <a:pt x="186" y="40"/>
                    </a:cubicBezTo>
                    <a:cubicBezTo>
                      <a:pt x="186" y="40"/>
                      <a:pt x="154" y="16"/>
                      <a:pt x="108" y="40"/>
                    </a:cubicBezTo>
                    <a:cubicBezTo>
                      <a:pt x="105" y="32"/>
                      <a:pt x="105" y="32"/>
                      <a:pt x="105" y="32"/>
                    </a:cubicBezTo>
                    <a:cubicBezTo>
                      <a:pt x="105" y="32"/>
                      <a:pt x="111" y="29"/>
                      <a:pt x="119" y="26"/>
                    </a:cubicBezTo>
                    <a:cubicBezTo>
                      <a:pt x="115" y="23"/>
                      <a:pt x="111" y="20"/>
                      <a:pt x="108" y="15"/>
                    </a:cubicBezTo>
                    <a:cubicBezTo>
                      <a:pt x="101" y="17"/>
                      <a:pt x="94" y="20"/>
                      <a:pt x="88" y="23"/>
                    </a:cubicBezTo>
                    <a:cubicBezTo>
                      <a:pt x="93" y="0"/>
                      <a:pt x="54" y="15"/>
                      <a:pt x="64" y="19"/>
                    </a:cubicBezTo>
                    <a:cubicBezTo>
                      <a:pt x="74" y="23"/>
                      <a:pt x="70" y="33"/>
                      <a:pt x="70" y="33"/>
                    </a:cubicBezTo>
                    <a:cubicBezTo>
                      <a:pt x="58" y="42"/>
                      <a:pt x="48" y="54"/>
                      <a:pt x="42" y="66"/>
                    </a:cubicBezTo>
                    <a:cubicBezTo>
                      <a:pt x="41" y="66"/>
                      <a:pt x="33" y="65"/>
                      <a:pt x="32" y="65"/>
                    </a:cubicBezTo>
                    <a:cubicBezTo>
                      <a:pt x="14" y="65"/>
                      <a:pt x="0" y="83"/>
                      <a:pt x="0" y="104"/>
                    </a:cubicBezTo>
                    <a:cubicBezTo>
                      <a:pt x="0" y="126"/>
                      <a:pt x="14" y="144"/>
                      <a:pt x="32" y="144"/>
                    </a:cubicBezTo>
                    <a:cubicBezTo>
                      <a:pt x="37" y="144"/>
                      <a:pt x="49" y="142"/>
                      <a:pt x="54" y="140"/>
                    </a:cubicBezTo>
                    <a:cubicBezTo>
                      <a:pt x="60" y="148"/>
                      <a:pt x="69" y="155"/>
                      <a:pt x="78" y="161"/>
                    </a:cubicBezTo>
                    <a:cubicBezTo>
                      <a:pt x="89" y="168"/>
                      <a:pt x="83" y="180"/>
                      <a:pt x="83" y="180"/>
                    </a:cubicBezTo>
                    <a:cubicBezTo>
                      <a:pt x="83" y="189"/>
                      <a:pt x="98" y="196"/>
                      <a:pt x="116" y="196"/>
                    </a:cubicBezTo>
                    <a:cubicBezTo>
                      <a:pt x="134" y="196"/>
                      <a:pt x="149" y="189"/>
                      <a:pt x="149" y="180"/>
                    </a:cubicBezTo>
                    <a:cubicBezTo>
                      <a:pt x="153" y="180"/>
                      <a:pt x="157" y="179"/>
                      <a:pt x="162" y="179"/>
                    </a:cubicBezTo>
                    <a:cubicBezTo>
                      <a:pt x="161" y="180"/>
                      <a:pt x="161" y="181"/>
                      <a:pt x="161" y="182"/>
                    </a:cubicBezTo>
                    <a:cubicBezTo>
                      <a:pt x="161" y="192"/>
                      <a:pt x="176" y="199"/>
                      <a:pt x="194" y="199"/>
                    </a:cubicBezTo>
                    <a:cubicBezTo>
                      <a:pt x="212" y="199"/>
                      <a:pt x="226" y="192"/>
                      <a:pt x="226" y="182"/>
                    </a:cubicBezTo>
                    <a:cubicBezTo>
                      <a:pt x="226" y="182"/>
                      <a:pt x="214" y="167"/>
                      <a:pt x="227" y="155"/>
                    </a:cubicBezTo>
                    <a:cubicBezTo>
                      <a:pt x="247" y="138"/>
                      <a:pt x="261" y="118"/>
                      <a:pt x="261" y="94"/>
                    </a:cubicBezTo>
                    <a:cubicBezTo>
                      <a:pt x="261" y="88"/>
                      <a:pt x="260" y="81"/>
                      <a:pt x="258" y="74"/>
                    </a:cubicBezTo>
                    <a:cubicBezTo>
                      <a:pt x="267" y="76"/>
                      <a:pt x="278" y="73"/>
                      <a:pt x="282" y="64"/>
                    </a:cubicBezTo>
                    <a:cubicBezTo>
                      <a:pt x="284" y="61"/>
                      <a:pt x="284" y="58"/>
                      <a:pt x="283" y="55"/>
                    </a:cubicBezTo>
                    <a:cubicBezTo>
                      <a:pt x="289" y="45"/>
                      <a:pt x="282" y="29"/>
                      <a:pt x="268" y="33"/>
                    </a:cubicBezTo>
                    <a:close/>
                    <a:moveTo>
                      <a:pt x="272" y="55"/>
                    </a:moveTo>
                    <a:cubicBezTo>
                      <a:pt x="269" y="54"/>
                      <a:pt x="266" y="52"/>
                      <a:pt x="264" y="50"/>
                    </a:cubicBezTo>
                    <a:cubicBezTo>
                      <a:pt x="260" y="46"/>
                      <a:pt x="266" y="47"/>
                      <a:pt x="268" y="49"/>
                    </a:cubicBezTo>
                    <a:cubicBezTo>
                      <a:pt x="270" y="50"/>
                      <a:pt x="273" y="52"/>
                      <a:pt x="274" y="55"/>
                    </a:cubicBezTo>
                    <a:cubicBezTo>
                      <a:pt x="273" y="55"/>
                      <a:pt x="273" y="55"/>
                      <a:pt x="272" y="55"/>
                    </a:cubicBezTo>
                    <a:close/>
                    <a:moveTo>
                      <a:pt x="12" y="111"/>
                    </a:moveTo>
                    <a:cubicBezTo>
                      <a:pt x="9" y="111"/>
                      <a:pt x="6" y="107"/>
                      <a:pt x="6" y="102"/>
                    </a:cubicBezTo>
                    <a:cubicBezTo>
                      <a:pt x="6" y="96"/>
                      <a:pt x="9" y="92"/>
                      <a:pt x="12" y="92"/>
                    </a:cubicBezTo>
                    <a:cubicBezTo>
                      <a:pt x="15" y="92"/>
                      <a:pt x="18" y="96"/>
                      <a:pt x="18" y="102"/>
                    </a:cubicBezTo>
                    <a:cubicBezTo>
                      <a:pt x="18" y="107"/>
                      <a:pt x="15" y="111"/>
                      <a:pt x="12" y="111"/>
                    </a:cubicBezTo>
                    <a:close/>
                    <a:moveTo>
                      <a:pt x="33" y="115"/>
                    </a:moveTo>
                    <a:cubicBezTo>
                      <a:pt x="29" y="115"/>
                      <a:pt x="26" y="110"/>
                      <a:pt x="26" y="105"/>
                    </a:cubicBezTo>
                    <a:cubicBezTo>
                      <a:pt x="26" y="99"/>
                      <a:pt x="29" y="95"/>
                      <a:pt x="33" y="95"/>
                    </a:cubicBezTo>
                    <a:cubicBezTo>
                      <a:pt x="36" y="95"/>
                      <a:pt x="39" y="99"/>
                      <a:pt x="39" y="105"/>
                    </a:cubicBezTo>
                    <a:cubicBezTo>
                      <a:pt x="39" y="110"/>
                      <a:pt x="36" y="115"/>
                      <a:pt x="33" y="115"/>
                    </a:cubicBezTo>
                    <a:close/>
                    <a:moveTo>
                      <a:pt x="68" y="69"/>
                    </a:moveTo>
                    <a:cubicBezTo>
                      <a:pt x="65" y="72"/>
                      <a:pt x="62" y="74"/>
                      <a:pt x="59" y="74"/>
                    </a:cubicBezTo>
                    <a:cubicBezTo>
                      <a:pt x="60" y="74"/>
                      <a:pt x="60" y="74"/>
                      <a:pt x="60" y="73"/>
                    </a:cubicBezTo>
                    <a:cubicBezTo>
                      <a:pt x="62" y="71"/>
                      <a:pt x="62" y="68"/>
                      <a:pt x="60" y="67"/>
                    </a:cubicBezTo>
                    <a:cubicBezTo>
                      <a:pt x="58" y="65"/>
                      <a:pt x="56" y="66"/>
                      <a:pt x="54" y="69"/>
                    </a:cubicBezTo>
                    <a:cubicBezTo>
                      <a:pt x="53" y="70"/>
                      <a:pt x="53" y="70"/>
                      <a:pt x="53" y="71"/>
                    </a:cubicBezTo>
                    <a:cubicBezTo>
                      <a:pt x="51" y="68"/>
                      <a:pt x="51" y="64"/>
                      <a:pt x="54" y="60"/>
                    </a:cubicBezTo>
                    <a:cubicBezTo>
                      <a:pt x="57" y="55"/>
                      <a:pt x="63" y="53"/>
                      <a:pt x="67" y="55"/>
                    </a:cubicBezTo>
                    <a:cubicBezTo>
                      <a:pt x="71" y="58"/>
                      <a:pt x="71" y="64"/>
                      <a:pt x="68"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4" name="Freeform 1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31DCC69-51B6-4E57-A4A9-3556548F1E12}"/>
                  </a:ext>
                </a:extLst>
              </p:cNvPr>
              <p:cNvSpPr>
                <a:spLocks noEditPoints="1"/>
              </p:cNvSpPr>
              <p:nvPr/>
            </p:nvSpPr>
            <p:spPr bwMode="auto">
              <a:xfrm>
                <a:off x="2608263" y="3638550"/>
                <a:ext cx="184150" cy="185738"/>
              </a:xfrm>
              <a:custGeom>
                <a:avLst/>
                <a:gdLst>
                  <a:gd name="T0" fmla="*/ 45 w 49"/>
                  <a:gd name="T1" fmla="*/ 18 h 49"/>
                  <a:gd name="T2" fmla="*/ 18 w 49"/>
                  <a:gd name="T3" fmla="*/ 4 h 49"/>
                  <a:gd name="T4" fmla="*/ 4 w 49"/>
                  <a:gd name="T5" fmla="*/ 31 h 49"/>
                  <a:gd name="T6" fmla="*/ 31 w 49"/>
                  <a:gd name="T7" fmla="*/ 45 h 49"/>
                  <a:gd name="T8" fmla="*/ 45 w 49"/>
                  <a:gd name="T9" fmla="*/ 18 h 49"/>
                  <a:gd name="T10" fmla="*/ 19 w 49"/>
                  <a:gd name="T11" fmla="*/ 39 h 49"/>
                  <a:gd name="T12" fmla="*/ 13 w 49"/>
                  <a:gd name="T13" fmla="*/ 40 h 49"/>
                  <a:gd name="T14" fmla="*/ 12 w 49"/>
                  <a:gd name="T15" fmla="*/ 36 h 49"/>
                  <a:gd name="T16" fmla="*/ 17 w 49"/>
                  <a:gd name="T17" fmla="*/ 35 h 49"/>
                  <a:gd name="T18" fmla="*/ 20 w 49"/>
                  <a:gd name="T19" fmla="*/ 31 h 49"/>
                  <a:gd name="T20" fmla="*/ 13 w 49"/>
                  <a:gd name="T21" fmla="*/ 30 h 49"/>
                  <a:gd name="T22" fmla="*/ 10 w 49"/>
                  <a:gd name="T23" fmla="*/ 31 h 49"/>
                  <a:gd name="T24" fmla="*/ 7 w 49"/>
                  <a:gd name="T25" fmla="*/ 20 h 49"/>
                  <a:gd name="T26" fmla="*/ 18 w 49"/>
                  <a:gd name="T27" fmla="*/ 16 h 49"/>
                  <a:gd name="T28" fmla="*/ 20 w 49"/>
                  <a:gd name="T29" fmla="*/ 19 h 49"/>
                  <a:gd name="T30" fmla="*/ 12 w 49"/>
                  <a:gd name="T31" fmla="*/ 22 h 49"/>
                  <a:gd name="T32" fmla="*/ 13 w 49"/>
                  <a:gd name="T33" fmla="*/ 26 h 49"/>
                  <a:gd name="T34" fmla="*/ 14 w 49"/>
                  <a:gd name="T35" fmla="*/ 25 h 49"/>
                  <a:gd name="T36" fmla="*/ 20 w 49"/>
                  <a:gd name="T37" fmla="*/ 24 h 49"/>
                  <a:gd name="T38" fmla="*/ 24 w 49"/>
                  <a:gd name="T39" fmla="*/ 28 h 49"/>
                  <a:gd name="T40" fmla="*/ 19 w 49"/>
                  <a:gd name="T41" fmla="*/ 39 h 49"/>
                  <a:gd name="T42" fmla="*/ 37 w 49"/>
                  <a:gd name="T43" fmla="*/ 31 h 49"/>
                  <a:gd name="T44" fmla="*/ 25 w 49"/>
                  <a:gd name="T45" fmla="*/ 24 h 49"/>
                  <a:gd name="T46" fmla="*/ 29 w 49"/>
                  <a:gd name="T47" fmla="*/ 11 h 49"/>
                  <a:gd name="T48" fmla="*/ 40 w 49"/>
                  <a:gd name="T49" fmla="*/ 18 h 49"/>
                  <a:gd name="T50" fmla="*/ 37 w 49"/>
                  <a:gd name="T51"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5" y="18"/>
                    </a:moveTo>
                    <a:cubicBezTo>
                      <a:pt x="41" y="6"/>
                      <a:pt x="29" y="0"/>
                      <a:pt x="18" y="4"/>
                    </a:cubicBezTo>
                    <a:cubicBezTo>
                      <a:pt x="6" y="8"/>
                      <a:pt x="0" y="20"/>
                      <a:pt x="4" y="31"/>
                    </a:cubicBezTo>
                    <a:cubicBezTo>
                      <a:pt x="8" y="43"/>
                      <a:pt x="20" y="49"/>
                      <a:pt x="31" y="45"/>
                    </a:cubicBezTo>
                    <a:cubicBezTo>
                      <a:pt x="43" y="41"/>
                      <a:pt x="49" y="29"/>
                      <a:pt x="45" y="18"/>
                    </a:cubicBezTo>
                    <a:close/>
                    <a:moveTo>
                      <a:pt x="19" y="39"/>
                    </a:moveTo>
                    <a:cubicBezTo>
                      <a:pt x="16" y="40"/>
                      <a:pt x="14" y="40"/>
                      <a:pt x="13" y="40"/>
                    </a:cubicBezTo>
                    <a:cubicBezTo>
                      <a:pt x="12" y="36"/>
                      <a:pt x="12" y="36"/>
                      <a:pt x="12" y="36"/>
                    </a:cubicBezTo>
                    <a:cubicBezTo>
                      <a:pt x="13" y="36"/>
                      <a:pt x="15" y="36"/>
                      <a:pt x="17" y="35"/>
                    </a:cubicBezTo>
                    <a:cubicBezTo>
                      <a:pt x="19" y="34"/>
                      <a:pt x="20" y="33"/>
                      <a:pt x="20" y="31"/>
                    </a:cubicBezTo>
                    <a:cubicBezTo>
                      <a:pt x="19" y="29"/>
                      <a:pt x="17" y="28"/>
                      <a:pt x="13" y="30"/>
                    </a:cubicBezTo>
                    <a:cubicBezTo>
                      <a:pt x="12" y="30"/>
                      <a:pt x="11" y="30"/>
                      <a:pt x="10" y="31"/>
                    </a:cubicBezTo>
                    <a:cubicBezTo>
                      <a:pt x="7" y="20"/>
                      <a:pt x="7" y="20"/>
                      <a:pt x="7" y="20"/>
                    </a:cubicBezTo>
                    <a:cubicBezTo>
                      <a:pt x="18" y="16"/>
                      <a:pt x="18" y="16"/>
                      <a:pt x="18" y="16"/>
                    </a:cubicBezTo>
                    <a:cubicBezTo>
                      <a:pt x="20" y="19"/>
                      <a:pt x="20" y="19"/>
                      <a:pt x="20" y="19"/>
                    </a:cubicBezTo>
                    <a:cubicBezTo>
                      <a:pt x="12" y="22"/>
                      <a:pt x="12" y="22"/>
                      <a:pt x="12" y="22"/>
                    </a:cubicBezTo>
                    <a:cubicBezTo>
                      <a:pt x="13" y="26"/>
                      <a:pt x="13" y="26"/>
                      <a:pt x="13" y="26"/>
                    </a:cubicBezTo>
                    <a:cubicBezTo>
                      <a:pt x="13" y="25"/>
                      <a:pt x="14" y="25"/>
                      <a:pt x="14" y="25"/>
                    </a:cubicBezTo>
                    <a:cubicBezTo>
                      <a:pt x="16" y="24"/>
                      <a:pt x="18" y="24"/>
                      <a:pt x="20" y="24"/>
                    </a:cubicBezTo>
                    <a:cubicBezTo>
                      <a:pt x="22" y="25"/>
                      <a:pt x="23" y="26"/>
                      <a:pt x="24" y="28"/>
                    </a:cubicBezTo>
                    <a:cubicBezTo>
                      <a:pt x="26" y="32"/>
                      <a:pt x="24" y="37"/>
                      <a:pt x="19" y="39"/>
                    </a:cubicBezTo>
                    <a:close/>
                    <a:moveTo>
                      <a:pt x="37" y="31"/>
                    </a:moveTo>
                    <a:cubicBezTo>
                      <a:pt x="32" y="33"/>
                      <a:pt x="28" y="30"/>
                      <a:pt x="25" y="24"/>
                    </a:cubicBezTo>
                    <a:cubicBezTo>
                      <a:pt x="23" y="18"/>
                      <a:pt x="24" y="13"/>
                      <a:pt x="29" y="11"/>
                    </a:cubicBezTo>
                    <a:cubicBezTo>
                      <a:pt x="34" y="9"/>
                      <a:pt x="38" y="13"/>
                      <a:pt x="40" y="18"/>
                    </a:cubicBezTo>
                    <a:cubicBezTo>
                      <a:pt x="43" y="24"/>
                      <a:pt x="42" y="29"/>
                      <a:pt x="3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5" name="Freeform 1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68FA4B1-4D58-47F3-A7DD-68626F171E29}"/>
                  </a:ext>
                </a:extLst>
              </p:cNvPr>
              <p:cNvSpPr>
                <a:spLocks/>
              </p:cNvSpPr>
              <p:nvPr/>
            </p:nvSpPr>
            <p:spPr bwMode="auto">
              <a:xfrm>
                <a:off x="2714625" y="3692525"/>
                <a:ext cx="33338" cy="52388"/>
              </a:xfrm>
              <a:custGeom>
                <a:avLst/>
                <a:gdLst>
                  <a:gd name="T0" fmla="*/ 2 w 9"/>
                  <a:gd name="T1" fmla="*/ 0 h 14"/>
                  <a:gd name="T2" fmla="*/ 2 w 9"/>
                  <a:gd name="T3" fmla="*/ 8 h 14"/>
                  <a:gd name="T4" fmla="*/ 8 w 9"/>
                  <a:gd name="T5" fmla="*/ 14 h 14"/>
                  <a:gd name="T6" fmla="*/ 8 w 9"/>
                  <a:gd name="T7" fmla="*/ 6 h 14"/>
                  <a:gd name="T8" fmla="*/ 2 w 9"/>
                  <a:gd name="T9" fmla="*/ 0 h 14"/>
                </a:gdLst>
                <a:ahLst/>
                <a:cxnLst>
                  <a:cxn ang="0">
                    <a:pos x="T0" y="T1"/>
                  </a:cxn>
                  <a:cxn ang="0">
                    <a:pos x="T2" y="T3"/>
                  </a:cxn>
                  <a:cxn ang="0">
                    <a:pos x="T4" y="T5"/>
                  </a:cxn>
                  <a:cxn ang="0">
                    <a:pos x="T6" y="T7"/>
                  </a:cxn>
                  <a:cxn ang="0">
                    <a:pos x="T8" y="T9"/>
                  </a:cxn>
                </a:cxnLst>
                <a:rect l="0" t="0" r="r" b="b"/>
                <a:pathLst>
                  <a:path w="9" h="14">
                    <a:moveTo>
                      <a:pt x="2" y="0"/>
                    </a:moveTo>
                    <a:cubicBezTo>
                      <a:pt x="1" y="1"/>
                      <a:pt x="0" y="4"/>
                      <a:pt x="2" y="8"/>
                    </a:cubicBezTo>
                    <a:cubicBezTo>
                      <a:pt x="4" y="13"/>
                      <a:pt x="6" y="14"/>
                      <a:pt x="8" y="14"/>
                    </a:cubicBezTo>
                    <a:cubicBezTo>
                      <a:pt x="9" y="13"/>
                      <a:pt x="9" y="10"/>
                      <a:pt x="8" y="6"/>
                    </a:cubicBezTo>
                    <a:cubicBezTo>
                      <a:pt x="6" y="2"/>
                      <a:pt x="4"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6" name="Freeform 1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5DCC8FE-53DF-467A-AA92-CAC6250623B5}"/>
                  </a:ext>
                </a:extLst>
              </p:cNvPr>
              <p:cNvSpPr>
                <a:spLocks noEditPoints="1"/>
              </p:cNvSpPr>
              <p:nvPr/>
            </p:nvSpPr>
            <p:spPr bwMode="auto">
              <a:xfrm>
                <a:off x="2732088" y="3460750"/>
                <a:ext cx="128588" cy="125413"/>
              </a:xfrm>
              <a:custGeom>
                <a:avLst/>
                <a:gdLst>
                  <a:gd name="T0" fmla="*/ 18 w 34"/>
                  <a:gd name="T1" fmla="*/ 0 h 33"/>
                  <a:gd name="T2" fmla="*/ 1 w 34"/>
                  <a:gd name="T3" fmla="*/ 15 h 33"/>
                  <a:gd name="T4" fmla="*/ 16 w 34"/>
                  <a:gd name="T5" fmla="*/ 33 h 33"/>
                  <a:gd name="T6" fmla="*/ 33 w 34"/>
                  <a:gd name="T7" fmla="*/ 18 h 33"/>
                  <a:gd name="T8" fmla="*/ 18 w 34"/>
                  <a:gd name="T9" fmla="*/ 0 h 33"/>
                  <a:gd name="T10" fmla="*/ 12 w 34"/>
                  <a:gd name="T11" fmla="*/ 24 h 33"/>
                  <a:gd name="T12" fmla="*/ 8 w 34"/>
                  <a:gd name="T13" fmla="*/ 24 h 33"/>
                  <a:gd name="T14" fmla="*/ 8 w 34"/>
                  <a:gd name="T15" fmla="*/ 12 h 33"/>
                  <a:gd name="T16" fmla="*/ 8 w 34"/>
                  <a:gd name="T17" fmla="*/ 12 h 33"/>
                  <a:gd name="T18" fmla="*/ 5 w 34"/>
                  <a:gd name="T19" fmla="*/ 13 h 33"/>
                  <a:gd name="T20" fmla="*/ 5 w 34"/>
                  <a:gd name="T21" fmla="*/ 11 h 33"/>
                  <a:gd name="T22" fmla="*/ 9 w 34"/>
                  <a:gd name="T23" fmla="*/ 9 h 33"/>
                  <a:gd name="T24" fmla="*/ 12 w 34"/>
                  <a:gd name="T25" fmla="*/ 9 h 33"/>
                  <a:gd name="T26" fmla="*/ 12 w 34"/>
                  <a:gd name="T27" fmla="*/ 24 h 33"/>
                  <a:gd name="T28" fmla="*/ 23 w 34"/>
                  <a:gd name="T29" fmla="*/ 25 h 33"/>
                  <a:gd name="T30" fmla="*/ 17 w 34"/>
                  <a:gd name="T31" fmla="*/ 17 h 33"/>
                  <a:gd name="T32" fmla="*/ 23 w 34"/>
                  <a:gd name="T33" fmla="*/ 8 h 33"/>
                  <a:gd name="T34" fmla="*/ 29 w 34"/>
                  <a:gd name="T35" fmla="*/ 16 h 33"/>
                  <a:gd name="T36" fmla="*/ 23 w 34"/>
                  <a:gd name="T37" fmla="*/ 25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33">
                    <a:moveTo>
                      <a:pt x="18" y="0"/>
                    </a:moveTo>
                    <a:cubicBezTo>
                      <a:pt x="9" y="0"/>
                      <a:pt x="1" y="6"/>
                      <a:pt x="1" y="15"/>
                    </a:cubicBezTo>
                    <a:cubicBezTo>
                      <a:pt x="0" y="24"/>
                      <a:pt x="7" y="32"/>
                      <a:pt x="16" y="33"/>
                    </a:cubicBezTo>
                    <a:cubicBezTo>
                      <a:pt x="25" y="33"/>
                      <a:pt x="33" y="27"/>
                      <a:pt x="33" y="18"/>
                    </a:cubicBezTo>
                    <a:cubicBezTo>
                      <a:pt x="34" y="9"/>
                      <a:pt x="27" y="1"/>
                      <a:pt x="18" y="0"/>
                    </a:cubicBezTo>
                    <a:close/>
                    <a:moveTo>
                      <a:pt x="12" y="24"/>
                    </a:moveTo>
                    <a:cubicBezTo>
                      <a:pt x="8" y="24"/>
                      <a:pt x="8" y="24"/>
                      <a:pt x="8" y="24"/>
                    </a:cubicBezTo>
                    <a:cubicBezTo>
                      <a:pt x="8" y="12"/>
                      <a:pt x="8" y="12"/>
                      <a:pt x="8" y="12"/>
                    </a:cubicBezTo>
                    <a:cubicBezTo>
                      <a:pt x="8" y="12"/>
                      <a:pt x="8" y="12"/>
                      <a:pt x="8" y="12"/>
                    </a:cubicBezTo>
                    <a:cubicBezTo>
                      <a:pt x="5" y="13"/>
                      <a:pt x="5" y="13"/>
                      <a:pt x="5" y="13"/>
                    </a:cubicBezTo>
                    <a:cubicBezTo>
                      <a:pt x="5" y="11"/>
                      <a:pt x="5" y="11"/>
                      <a:pt x="5" y="11"/>
                    </a:cubicBezTo>
                    <a:cubicBezTo>
                      <a:pt x="9" y="9"/>
                      <a:pt x="9" y="9"/>
                      <a:pt x="9" y="9"/>
                    </a:cubicBezTo>
                    <a:cubicBezTo>
                      <a:pt x="12" y="9"/>
                      <a:pt x="12" y="9"/>
                      <a:pt x="12" y="9"/>
                    </a:cubicBezTo>
                    <a:lnTo>
                      <a:pt x="12" y="24"/>
                    </a:lnTo>
                    <a:close/>
                    <a:moveTo>
                      <a:pt x="23" y="25"/>
                    </a:moveTo>
                    <a:cubicBezTo>
                      <a:pt x="19" y="25"/>
                      <a:pt x="17" y="21"/>
                      <a:pt x="17" y="17"/>
                    </a:cubicBezTo>
                    <a:cubicBezTo>
                      <a:pt x="17" y="12"/>
                      <a:pt x="19" y="8"/>
                      <a:pt x="23" y="8"/>
                    </a:cubicBezTo>
                    <a:cubicBezTo>
                      <a:pt x="27" y="8"/>
                      <a:pt x="29" y="12"/>
                      <a:pt x="29" y="16"/>
                    </a:cubicBezTo>
                    <a:cubicBezTo>
                      <a:pt x="29" y="21"/>
                      <a:pt x="27" y="25"/>
                      <a:pt x="23"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7" name="Freeform 1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509D0A9-E7F3-4CC8-B2AB-35BD93414116}"/>
                  </a:ext>
                </a:extLst>
              </p:cNvPr>
              <p:cNvSpPr>
                <a:spLocks/>
              </p:cNvSpPr>
              <p:nvPr/>
            </p:nvSpPr>
            <p:spPr bwMode="auto">
              <a:xfrm>
                <a:off x="2811463" y="3503613"/>
                <a:ext cx="15875" cy="41275"/>
              </a:xfrm>
              <a:custGeom>
                <a:avLst/>
                <a:gdLst>
                  <a:gd name="T0" fmla="*/ 2 w 4"/>
                  <a:gd name="T1" fmla="*/ 0 h 11"/>
                  <a:gd name="T2" fmla="*/ 0 w 4"/>
                  <a:gd name="T3" fmla="*/ 6 h 11"/>
                  <a:gd name="T4" fmla="*/ 2 w 4"/>
                  <a:gd name="T5" fmla="*/ 11 h 11"/>
                  <a:gd name="T6" fmla="*/ 4 w 4"/>
                  <a:gd name="T7" fmla="*/ 5 h 11"/>
                  <a:gd name="T8" fmla="*/ 2 w 4"/>
                  <a:gd name="T9" fmla="*/ 0 h 11"/>
                </a:gdLst>
                <a:ahLst/>
                <a:cxnLst>
                  <a:cxn ang="0">
                    <a:pos x="T0" y="T1"/>
                  </a:cxn>
                  <a:cxn ang="0">
                    <a:pos x="T2" y="T3"/>
                  </a:cxn>
                  <a:cxn ang="0">
                    <a:pos x="T4" y="T5"/>
                  </a:cxn>
                  <a:cxn ang="0">
                    <a:pos x="T6" y="T7"/>
                  </a:cxn>
                  <a:cxn ang="0">
                    <a:pos x="T8" y="T9"/>
                  </a:cxn>
                </a:cxnLst>
                <a:rect l="0" t="0" r="r" b="b"/>
                <a:pathLst>
                  <a:path w="4" h="11">
                    <a:moveTo>
                      <a:pt x="2" y="0"/>
                    </a:moveTo>
                    <a:cubicBezTo>
                      <a:pt x="1" y="0"/>
                      <a:pt x="0" y="2"/>
                      <a:pt x="0" y="6"/>
                    </a:cubicBezTo>
                    <a:cubicBezTo>
                      <a:pt x="0" y="9"/>
                      <a:pt x="1" y="11"/>
                      <a:pt x="2" y="11"/>
                    </a:cubicBezTo>
                    <a:cubicBezTo>
                      <a:pt x="3" y="11"/>
                      <a:pt x="4" y="9"/>
                      <a:pt x="4" y="5"/>
                    </a:cubicBezTo>
                    <a:cubicBezTo>
                      <a:pt x="4" y="2"/>
                      <a:pt x="3"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nvGrpSpPr>
            <p:cNvPr id="35" name="Group 2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F613909-3771-41D1-A1B7-78DEA04E1385}"/>
                </a:ext>
              </a:extLst>
            </p:cNvPr>
            <p:cNvGrpSpPr/>
            <p:nvPr/>
          </p:nvGrpSpPr>
          <p:grpSpPr>
            <a:xfrm>
              <a:off x="1833577" y="4652098"/>
              <a:ext cx="643811" cy="415432"/>
              <a:chOff x="3630613" y="3930650"/>
              <a:chExt cx="1409700" cy="909638"/>
            </a:xfrm>
            <a:solidFill>
              <a:schemeClr val="bg1"/>
            </a:solidFill>
          </p:grpSpPr>
          <p:sp>
            <p:nvSpPr>
              <p:cNvPr id="45" name="Freeform 1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4AA2E1F-4A8E-49E2-A5B8-704511657AEB}"/>
                  </a:ext>
                </a:extLst>
              </p:cNvPr>
              <p:cNvSpPr>
                <a:spLocks noEditPoints="1"/>
              </p:cNvSpPr>
              <p:nvPr/>
            </p:nvSpPr>
            <p:spPr bwMode="auto">
              <a:xfrm>
                <a:off x="3630613" y="4730750"/>
                <a:ext cx="1409700" cy="109538"/>
              </a:xfrm>
              <a:custGeom>
                <a:avLst/>
                <a:gdLst>
                  <a:gd name="T0" fmla="*/ 360 w 375"/>
                  <a:gd name="T1" fmla="*/ 0 h 29"/>
                  <a:gd name="T2" fmla="*/ 15 w 375"/>
                  <a:gd name="T3" fmla="*/ 0 h 29"/>
                  <a:gd name="T4" fmla="*/ 0 w 375"/>
                  <a:gd name="T5" fmla="*/ 14 h 29"/>
                  <a:gd name="T6" fmla="*/ 15 w 375"/>
                  <a:gd name="T7" fmla="*/ 29 h 29"/>
                  <a:gd name="T8" fmla="*/ 360 w 375"/>
                  <a:gd name="T9" fmla="*/ 29 h 29"/>
                  <a:gd name="T10" fmla="*/ 375 w 375"/>
                  <a:gd name="T11" fmla="*/ 14 h 29"/>
                  <a:gd name="T12" fmla="*/ 360 w 375"/>
                  <a:gd name="T13" fmla="*/ 0 h 29"/>
                  <a:gd name="T14" fmla="*/ 210 w 375"/>
                  <a:gd name="T15" fmla="*/ 14 h 29"/>
                  <a:gd name="T16" fmla="*/ 165 w 375"/>
                  <a:gd name="T17" fmla="*/ 14 h 29"/>
                  <a:gd name="T18" fmla="*/ 161 w 375"/>
                  <a:gd name="T19" fmla="*/ 10 h 29"/>
                  <a:gd name="T20" fmla="*/ 165 w 375"/>
                  <a:gd name="T21" fmla="*/ 6 h 29"/>
                  <a:gd name="T22" fmla="*/ 210 w 375"/>
                  <a:gd name="T23" fmla="*/ 6 h 29"/>
                  <a:gd name="T24" fmla="*/ 214 w 375"/>
                  <a:gd name="T25" fmla="*/ 10 h 29"/>
                  <a:gd name="T26" fmla="*/ 210 w 375"/>
                  <a:gd name="T27"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5" h="29">
                    <a:moveTo>
                      <a:pt x="360" y="0"/>
                    </a:moveTo>
                    <a:cubicBezTo>
                      <a:pt x="15" y="0"/>
                      <a:pt x="15" y="0"/>
                      <a:pt x="15" y="0"/>
                    </a:cubicBezTo>
                    <a:cubicBezTo>
                      <a:pt x="7" y="0"/>
                      <a:pt x="0" y="6"/>
                      <a:pt x="0" y="14"/>
                    </a:cubicBezTo>
                    <a:cubicBezTo>
                      <a:pt x="0" y="22"/>
                      <a:pt x="7" y="29"/>
                      <a:pt x="15" y="29"/>
                    </a:cubicBezTo>
                    <a:cubicBezTo>
                      <a:pt x="360" y="29"/>
                      <a:pt x="360" y="29"/>
                      <a:pt x="360" y="29"/>
                    </a:cubicBezTo>
                    <a:cubicBezTo>
                      <a:pt x="368" y="29"/>
                      <a:pt x="375" y="22"/>
                      <a:pt x="375" y="14"/>
                    </a:cubicBezTo>
                    <a:cubicBezTo>
                      <a:pt x="375" y="6"/>
                      <a:pt x="368" y="0"/>
                      <a:pt x="360" y="0"/>
                    </a:cubicBezTo>
                    <a:close/>
                    <a:moveTo>
                      <a:pt x="210" y="14"/>
                    </a:moveTo>
                    <a:cubicBezTo>
                      <a:pt x="165" y="14"/>
                      <a:pt x="165" y="14"/>
                      <a:pt x="165" y="14"/>
                    </a:cubicBezTo>
                    <a:cubicBezTo>
                      <a:pt x="163" y="14"/>
                      <a:pt x="161" y="13"/>
                      <a:pt x="161" y="10"/>
                    </a:cubicBezTo>
                    <a:cubicBezTo>
                      <a:pt x="161" y="8"/>
                      <a:pt x="163" y="6"/>
                      <a:pt x="165" y="6"/>
                    </a:cubicBezTo>
                    <a:cubicBezTo>
                      <a:pt x="210" y="6"/>
                      <a:pt x="210" y="6"/>
                      <a:pt x="210" y="6"/>
                    </a:cubicBezTo>
                    <a:cubicBezTo>
                      <a:pt x="212" y="6"/>
                      <a:pt x="214" y="8"/>
                      <a:pt x="214" y="10"/>
                    </a:cubicBezTo>
                    <a:cubicBezTo>
                      <a:pt x="214" y="13"/>
                      <a:pt x="212" y="14"/>
                      <a:pt x="21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6" name="Freeform 1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746683E5-3E97-4BC6-A1AB-268AB69F7BA0}"/>
                  </a:ext>
                </a:extLst>
              </p:cNvPr>
              <p:cNvSpPr>
                <a:spLocks noEditPoints="1"/>
              </p:cNvSpPr>
              <p:nvPr/>
            </p:nvSpPr>
            <p:spPr bwMode="auto">
              <a:xfrm>
                <a:off x="3713163" y="3930650"/>
                <a:ext cx="1244600" cy="766763"/>
              </a:xfrm>
              <a:custGeom>
                <a:avLst/>
                <a:gdLst>
                  <a:gd name="T0" fmla="*/ 311 w 331"/>
                  <a:gd name="T1" fmla="*/ 0 h 203"/>
                  <a:gd name="T2" fmla="*/ 20 w 331"/>
                  <a:gd name="T3" fmla="*/ 0 h 203"/>
                  <a:gd name="T4" fmla="*/ 0 w 331"/>
                  <a:gd name="T5" fmla="*/ 20 h 203"/>
                  <a:gd name="T6" fmla="*/ 0 w 331"/>
                  <a:gd name="T7" fmla="*/ 183 h 203"/>
                  <a:gd name="T8" fmla="*/ 20 w 331"/>
                  <a:gd name="T9" fmla="*/ 203 h 203"/>
                  <a:gd name="T10" fmla="*/ 311 w 331"/>
                  <a:gd name="T11" fmla="*/ 203 h 203"/>
                  <a:gd name="T12" fmla="*/ 331 w 331"/>
                  <a:gd name="T13" fmla="*/ 183 h 203"/>
                  <a:gd name="T14" fmla="*/ 331 w 331"/>
                  <a:gd name="T15" fmla="*/ 20 h 203"/>
                  <a:gd name="T16" fmla="*/ 311 w 331"/>
                  <a:gd name="T17" fmla="*/ 0 h 203"/>
                  <a:gd name="T18" fmla="*/ 315 w 331"/>
                  <a:gd name="T19" fmla="*/ 175 h 203"/>
                  <a:gd name="T20" fmla="*/ 296 w 331"/>
                  <a:gd name="T21" fmla="*/ 193 h 203"/>
                  <a:gd name="T22" fmla="*/ 35 w 331"/>
                  <a:gd name="T23" fmla="*/ 193 h 203"/>
                  <a:gd name="T24" fmla="*/ 17 w 331"/>
                  <a:gd name="T25" fmla="*/ 175 h 203"/>
                  <a:gd name="T26" fmla="*/ 17 w 331"/>
                  <a:gd name="T27" fmla="*/ 28 h 203"/>
                  <a:gd name="T28" fmla="*/ 35 w 331"/>
                  <a:gd name="T29" fmla="*/ 10 h 203"/>
                  <a:gd name="T30" fmla="*/ 296 w 331"/>
                  <a:gd name="T31" fmla="*/ 10 h 203"/>
                  <a:gd name="T32" fmla="*/ 315 w 331"/>
                  <a:gd name="T33" fmla="*/ 28 h 203"/>
                  <a:gd name="T34" fmla="*/ 315 w 331"/>
                  <a:gd name="T35" fmla="*/ 175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1" h="203">
                    <a:moveTo>
                      <a:pt x="311" y="0"/>
                    </a:moveTo>
                    <a:cubicBezTo>
                      <a:pt x="20" y="0"/>
                      <a:pt x="20" y="0"/>
                      <a:pt x="20" y="0"/>
                    </a:cubicBezTo>
                    <a:cubicBezTo>
                      <a:pt x="9" y="0"/>
                      <a:pt x="0" y="9"/>
                      <a:pt x="0" y="20"/>
                    </a:cubicBezTo>
                    <a:cubicBezTo>
                      <a:pt x="0" y="183"/>
                      <a:pt x="0" y="183"/>
                      <a:pt x="0" y="183"/>
                    </a:cubicBezTo>
                    <a:cubicBezTo>
                      <a:pt x="0" y="194"/>
                      <a:pt x="9" y="203"/>
                      <a:pt x="20" y="203"/>
                    </a:cubicBezTo>
                    <a:cubicBezTo>
                      <a:pt x="311" y="203"/>
                      <a:pt x="311" y="203"/>
                      <a:pt x="311" y="203"/>
                    </a:cubicBezTo>
                    <a:cubicBezTo>
                      <a:pt x="322" y="203"/>
                      <a:pt x="331" y="194"/>
                      <a:pt x="331" y="183"/>
                    </a:cubicBezTo>
                    <a:cubicBezTo>
                      <a:pt x="331" y="20"/>
                      <a:pt x="331" y="20"/>
                      <a:pt x="331" y="20"/>
                    </a:cubicBezTo>
                    <a:cubicBezTo>
                      <a:pt x="331" y="9"/>
                      <a:pt x="322" y="0"/>
                      <a:pt x="311" y="0"/>
                    </a:cubicBezTo>
                    <a:close/>
                    <a:moveTo>
                      <a:pt x="315" y="175"/>
                    </a:moveTo>
                    <a:cubicBezTo>
                      <a:pt x="315" y="185"/>
                      <a:pt x="306" y="193"/>
                      <a:pt x="296" y="193"/>
                    </a:cubicBezTo>
                    <a:cubicBezTo>
                      <a:pt x="35" y="193"/>
                      <a:pt x="35" y="193"/>
                      <a:pt x="35" y="193"/>
                    </a:cubicBezTo>
                    <a:cubicBezTo>
                      <a:pt x="25" y="193"/>
                      <a:pt x="17" y="185"/>
                      <a:pt x="17" y="175"/>
                    </a:cubicBezTo>
                    <a:cubicBezTo>
                      <a:pt x="17" y="28"/>
                      <a:pt x="17" y="28"/>
                      <a:pt x="17" y="28"/>
                    </a:cubicBezTo>
                    <a:cubicBezTo>
                      <a:pt x="17" y="18"/>
                      <a:pt x="25" y="10"/>
                      <a:pt x="35" y="10"/>
                    </a:cubicBezTo>
                    <a:cubicBezTo>
                      <a:pt x="296" y="10"/>
                      <a:pt x="296" y="10"/>
                      <a:pt x="296" y="10"/>
                    </a:cubicBezTo>
                    <a:cubicBezTo>
                      <a:pt x="306" y="10"/>
                      <a:pt x="315" y="18"/>
                      <a:pt x="315" y="28"/>
                    </a:cubicBezTo>
                    <a:lnTo>
                      <a:pt x="315"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51" name="Freeform 1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ED8C999D-68A2-4B8F-8F85-CAD7082C9793}"/>
                  </a:ext>
                </a:extLst>
              </p:cNvPr>
              <p:cNvSpPr>
                <a:spLocks noEditPoints="1"/>
              </p:cNvSpPr>
              <p:nvPr/>
            </p:nvSpPr>
            <p:spPr bwMode="auto">
              <a:xfrm>
                <a:off x="3800828" y="3985275"/>
                <a:ext cx="1053394" cy="651460"/>
              </a:xfrm>
              <a:custGeom>
                <a:avLst/>
                <a:gdLst>
                  <a:gd name="T0" fmla="*/ 279 w 298"/>
                  <a:gd name="T1" fmla="*/ 0 h 183"/>
                  <a:gd name="T2" fmla="*/ 18 w 298"/>
                  <a:gd name="T3" fmla="*/ 0 h 183"/>
                  <a:gd name="T4" fmla="*/ 0 w 298"/>
                  <a:gd name="T5" fmla="*/ 18 h 183"/>
                  <a:gd name="T6" fmla="*/ 0 w 298"/>
                  <a:gd name="T7" fmla="*/ 165 h 183"/>
                  <a:gd name="T8" fmla="*/ 18 w 298"/>
                  <a:gd name="T9" fmla="*/ 183 h 183"/>
                  <a:gd name="T10" fmla="*/ 279 w 298"/>
                  <a:gd name="T11" fmla="*/ 183 h 183"/>
                  <a:gd name="T12" fmla="*/ 298 w 298"/>
                  <a:gd name="T13" fmla="*/ 165 h 183"/>
                  <a:gd name="T14" fmla="*/ 298 w 298"/>
                  <a:gd name="T15" fmla="*/ 18 h 183"/>
                  <a:gd name="T16" fmla="*/ 279 w 298"/>
                  <a:gd name="T17" fmla="*/ 0 h 183"/>
                  <a:gd name="T18" fmla="*/ 287 w 298"/>
                  <a:gd name="T19" fmla="*/ 40 h 183"/>
                  <a:gd name="T20" fmla="*/ 233 w 298"/>
                  <a:gd name="T21" fmla="*/ 98 h 183"/>
                  <a:gd name="T22" fmla="*/ 232 w 298"/>
                  <a:gd name="T23" fmla="*/ 98 h 183"/>
                  <a:gd name="T24" fmla="*/ 232 w 298"/>
                  <a:gd name="T25" fmla="*/ 98 h 183"/>
                  <a:gd name="T26" fmla="*/ 232 w 298"/>
                  <a:gd name="T27" fmla="*/ 98 h 183"/>
                  <a:gd name="T28" fmla="*/ 231 w 298"/>
                  <a:gd name="T29" fmla="*/ 98 h 183"/>
                  <a:gd name="T30" fmla="*/ 228 w 298"/>
                  <a:gd name="T31" fmla="*/ 100 h 183"/>
                  <a:gd name="T32" fmla="*/ 226 w 298"/>
                  <a:gd name="T33" fmla="*/ 99 h 183"/>
                  <a:gd name="T34" fmla="*/ 221 w 298"/>
                  <a:gd name="T35" fmla="*/ 96 h 183"/>
                  <a:gd name="T36" fmla="*/ 198 w 298"/>
                  <a:gd name="T37" fmla="*/ 73 h 183"/>
                  <a:gd name="T38" fmla="*/ 158 w 298"/>
                  <a:gd name="T39" fmla="*/ 131 h 183"/>
                  <a:gd name="T40" fmla="*/ 149 w 298"/>
                  <a:gd name="T41" fmla="*/ 133 h 183"/>
                  <a:gd name="T42" fmla="*/ 147 w 298"/>
                  <a:gd name="T43" fmla="*/ 130 h 183"/>
                  <a:gd name="T44" fmla="*/ 144 w 298"/>
                  <a:gd name="T45" fmla="*/ 128 h 183"/>
                  <a:gd name="T46" fmla="*/ 117 w 298"/>
                  <a:gd name="T47" fmla="*/ 101 h 183"/>
                  <a:gd name="T48" fmla="*/ 18 w 298"/>
                  <a:gd name="T49" fmla="*/ 163 h 183"/>
                  <a:gd name="T50" fmla="*/ 9 w 298"/>
                  <a:gd name="T51" fmla="*/ 161 h 183"/>
                  <a:gd name="T52" fmla="*/ 11 w 298"/>
                  <a:gd name="T53" fmla="*/ 152 h 183"/>
                  <a:gd name="T54" fmla="*/ 115 w 298"/>
                  <a:gd name="T55" fmla="*/ 87 h 183"/>
                  <a:gd name="T56" fmla="*/ 118 w 298"/>
                  <a:gd name="T57" fmla="*/ 86 h 183"/>
                  <a:gd name="T58" fmla="*/ 123 w 298"/>
                  <a:gd name="T59" fmla="*/ 88 h 183"/>
                  <a:gd name="T60" fmla="*/ 152 w 298"/>
                  <a:gd name="T61" fmla="*/ 117 h 183"/>
                  <a:gd name="T62" fmla="*/ 191 w 298"/>
                  <a:gd name="T63" fmla="*/ 60 h 183"/>
                  <a:gd name="T64" fmla="*/ 196 w 298"/>
                  <a:gd name="T65" fmla="*/ 57 h 183"/>
                  <a:gd name="T66" fmla="*/ 204 w 298"/>
                  <a:gd name="T67" fmla="*/ 61 h 183"/>
                  <a:gd name="T68" fmla="*/ 227 w 298"/>
                  <a:gd name="T69" fmla="*/ 84 h 183"/>
                  <a:gd name="T70" fmla="*/ 278 w 298"/>
                  <a:gd name="T71" fmla="*/ 31 h 183"/>
                  <a:gd name="T72" fmla="*/ 287 w 298"/>
                  <a:gd name="T73" fmla="*/ 31 h 183"/>
                  <a:gd name="T74" fmla="*/ 287 w 298"/>
                  <a:gd name="T75" fmla="*/ 4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8" h="183">
                    <a:moveTo>
                      <a:pt x="279" y="0"/>
                    </a:moveTo>
                    <a:cubicBezTo>
                      <a:pt x="18" y="0"/>
                      <a:pt x="18" y="0"/>
                      <a:pt x="18" y="0"/>
                    </a:cubicBezTo>
                    <a:cubicBezTo>
                      <a:pt x="8" y="0"/>
                      <a:pt x="0" y="8"/>
                      <a:pt x="0" y="18"/>
                    </a:cubicBezTo>
                    <a:cubicBezTo>
                      <a:pt x="0" y="165"/>
                      <a:pt x="0" y="165"/>
                      <a:pt x="0" y="165"/>
                    </a:cubicBezTo>
                    <a:cubicBezTo>
                      <a:pt x="0" y="175"/>
                      <a:pt x="8" y="183"/>
                      <a:pt x="18" y="183"/>
                    </a:cubicBezTo>
                    <a:cubicBezTo>
                      <a:pt x="279" y="183"/>
                      <a:pt x="279" y="183"/>
                      <a:pt x="279" y="183"/>
                    </a:cubicBezTo>
                    <a:cubicBezTo>
                      <a:pt x="289" y="183"/>
                      <a:pt x="298" y="175"/>
                      <a:pt x="298" y="165"/>
                    </a:cubicBezTo>
                    <a:cubicBezTo>
                      <a:pt x="298" y="18"/>
                      <a:pt x="298" y="18"/>
                      <a:pt x="298" y="18"/>
                    </a:cubicBezTo>
                    <a:cubicBezTo>
                      <a:pt x="298" y="8"/>
                      <a:pt x="289" y="0"/>
                      <a:pt x="279" y="0"/>
                    </a:cubicBezTo>
                    <a:close/>
                    <a:moveTo>
                      <a:pt x="287" y="40"/>
                    </a:moveTo>
                    <a:cubicBezTo>
                      <a:pt x="233" y="98"/>
                      <a:pt x="233" y="98"/>
                      <a:pt x="233" y="98"/>
                    </a:cubicBezTo>
                    <a:cubicBezTo>
                      <a:pt x="232" y="98"/>
                      <a:pt x="232" y="98"/>
                      <a:pt x="232" y="98"/>
                    </a:cubicBezTo>
                    <a:cubicBezTo>
                      <a:pt x="232" y="98"/>
                      <a:pt x="232" y="98"/>
                      <a:pt x="232" y="98"/>
                    </a:cubicBezTo>
                    <a:cubicBezTo>
                      <a:pt x="232" y="98"/>
                      <a:pt x="232" y="98"/>
                      <a:pt x="232" y="98"/>
                    </a:cubicBezTo>
                    <a:cubicBezTo>
                      <a:pt x="232" y="98"/>
                      <a:pt x="232" y="98"/>
                      <a:pt x="231" y="98"/>
                    </a:cubicBezTo>
                    <a:cubicBezTo>
                      <a:pt x="231" y="99"/>
                      <a:pt x="229" y="100"/>
                      <a:pt x="228" y="100"/>
                    </a:cubicBezTo>
                    <a:cubicBezTo>
                      <a:pt x="227" y="100"/>
                      <a:pt x="226" y="99"/>
                      <a:pt x="226" y="99"/>
                    </a:cubicBezTo>
                    <a:cubicBezTo>
                      <a:pt x="224" y="99"/>
                      <a:pt x="222" y="98"/>
                      <a:pt x="221" y="96"/>
                    </a:cubicBezTo>
                    <a:cubicBezTo>
                      <a:pt x="198" y="73"/>
                      <a:pt x="198" y="73"/>
                      <a:pt x="198" y="73"/>
                    </a:cubicBezTo>
                    <a:cubicBezTo>
                      <a:pt x="158" y="131"/>
                      <a:pt x="158" y="131"/>
                      <a:pt x="158" y="131"/>
                    </a:cubicBezTo>
                    <a:cubicBezTo>
                      <a:pt x="156" y="134"/>
                      <a:pt x="152" y="135"/>
                      <a:pt x="149" y="133"/>
                    </a:cubicBezTo>
                    <a:cubicBezTo>
                      <a:pt x="148" y="132"/>
                      <a:pt x="147" y="131"/>
                      <a:pt x="147" y="130"/>
                    </a:cubicBezTo>
                    <a:cubicBezTo>
                      <a:pt x="146" y="129"/>
                      <a:pt x="145" y="129"/>
                      <a:pt x="144" y="128"/>
                    </a:cubicBezTo>
                    <a:cubicBezTo>
                      <a:pt x="117" y="101"/>
                      <a:pt x="117" y="101"/>
                      <a:pt x="117" y="101"/>
                    </a:cubicBezTo>
                    <a:cubicBezTo>
                      <a:pt x="18" y="163"/>
                      <a:pt x="18" y="163"/>
                      <a:pt x="18" y="163"/>
                    </a:cubicBezTo>
                    <a:cubicBezTo>
                      <a:pt x="15" y="165"/>
                      <a:pt x="11" y="164"/>
                      <a:pt x="9" y="161"/>
                    </a:cubicBezTo>
                    <a:cubicBezTo>
                      <a:pt x="7" y="158"/>
                      <a:pt x="8" y="154"/>
                      <a:pt x="11" y="152"/>
                    </a:cubicBezTo>
                    <a:cubicBezTo>
                      <a:pt x="115" y="87"/>
                      <a:pt x="115" y="87"/>
                      <a:pt x="115" y="87"/>
                    </a:cubicBezTo>
                    <a:cubicBezTo>
                      <a:pt x="116" y="86"/>
                      <a:pt x="117" y="86"/>
                      <a:pt x="118" y="86"/>
                    </a:cubicBezTo>
                    <a:cubicBezTo>
                      <a:pt x="120" y="86"/>
                      <a:pt x="122" y="87"/>
                      <a:pt x="123" y="88"/>
                    </a:cubicBezTo>
                    <a:cubicBezTo>
                      <a:pt x="152" y="117"/>
                      <a:pt x="152" y="117"/>
                      <a:pt x="152" y="117"/>
                    </a:cubicBezTo>
                    <a:cubicBezTo>
                      <a:pt x="191" y="60"/>
                      <a:pt x="191" y="60"/>
                      <a:pt x="191" y="60"/>
                    </a:cubicBezTo>
                    <a:cubicBezTo>
                      <a:pt x="192" y="58"/>
                      <a:pt x="194" y="57"/>
                      <a:pt x="196" y="57"/>
                    </a:cubicBezTo>
                    <a:cubicBezTo>
                      <a:pt x="199" y="57"/>
                      <a:pt x="202" y="58"/>
                      <a:pt x="204" y="61"/>
                    </a:cubicBezTo>
                    <a:cubicBezTo>
                      <a:pt x="227" y="84"/>
                      <a:pt x="227" y="84"/>
                      <a:pt x="227" y="84"/>
                    </a:cubicBezTo>
                    <a:cubicBezTo>
                      <a:pt x="278" y="31"/>
                      <a:pt x="278" y="31"/>
                      <a:pt x="278" y="31"/>
                    </a:cubicBezTo>
                    <a:cubicBezTo>
                      <a:pt x="280" y="28"/>
                      <a:pt x="284" y="28"/>
                      <a:pt x="287" y="31"/>
                    </a:cubicBezTo>
                    <a:cubicBezTo>
                      <a:pt x="289" y="33"/>
                      <a:pt x="290" y="37"/>
                      <a:pt x="28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cs typeface="+mn-ea"/>
                  <a:sym typeface="+mn-lt"/>
                </a:endParaRPr>
              </a:p>
            </p:txBody>
          </p:sp>
        </p:grpSp>
        <p:grpSp>
          <p:nvGrpSpPr>
            <p:cNvPr id="36" name="Group 2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F8FBFAF-889D-4A24-B21C-FFE13426C6C6}"/>
                </a:ext>
              </a:extLst>
            </p:cNvPr>
            <p:cNvGrpSpPr/>
            <p:nvPr/>
          </p:nvGrpSpPr>
          <p:grpSpPr>
            <a:xfrm>
              <a:off x="3747567" y="4718233"/>
              <a:ext cx="710891" cy="543210"/>
              <a:chOff x="5026025" y="3435350"/>
              <a:chExt cx="1770063" cy="1352551"/>
            </a:xfrm>
            <a:solidFill>
              <a:schemeClr val="bg1"/>
            </a:solidFill>
          </p:grpSpPr>
          <p:sp>
            <p:nvSpPr>
              <p:cNvPr id="37" name="Freeform 2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0D5166D-3BDB-4D17-BF0B-0AB25AEE8EE2}"/>
                  </a:ext>
                </a:extLst>
              </p:cNvPr>
              <p:cNvSpPr>
                <a:spLocks/>
              </p:cNvSpPr>
              <p:nvPr/>
            </p:nvSpPr>
            <p:spPr bwMode="auto">
              <a:xfrm>
                <a:off x="5397500" y="3484563"/>
                <a:ext cx="1030288" cy="1303338"/>
              </a:xfrm>
              <a:custGeom>
                <a:avLst/>
                <a:gdLst>
                  <a:gd name="T0" fmla="*/ 89 w 274"/>
                  <a:gd name="T1" fmla="*/ 160 h 345"/>
                  <a:gd name="T2" fmla="*/ 8 w 274"/>
                  <a:gd name="T3" fmla="*/ 345 h 345"/>
                  <a:gd name="T4" fmla="*/ 265 w 274"/>
                  <a:gd name="T5" fmla="*/ 345 h 345"/>
                  <a:gd name="T6" fmla="*/ 184 w 274"/>
                  <a:gd name="T7" fmla="*/ 160 h 345"/>
                  <a:gd name="T8" fmla="*/ 226 w 274"/>
                  <a:gd name="T9" fmla="*/ 88 h 345"/>
                  <a:gd name="T10" fmla="*/ 137 w 274"/>
                  <a:gd name="T11" fmla="*/ 0 h 345"/>
                  <a:gd name="T12" fmla="*/ 47 w 274"/>
                  <a:gd name="T13" fmla="*/ 86 h 345"/>
                  <a:gd name="T14" fmla="*/ 89 w 274"/>
                  <a:gd name="T15" fmla="*/ 160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4" h="345">
                    <a:moveTo>
                      <a:pt x="89" y="160"/>
                    </a:moveTo>
                    <a:cubicBezTo>
                      <a:pt x="13" y="191"/>
                      <a:pt x="0" y="272"/>
                      <a:pt x="8" y="345"/>
                    </a:cubicBezTo>
                    <a:cubicBezTo>
                      <a:pt x="265" y="345"/>
                      <a:pt x="265" y="345"/>
                      <a:pt x="265" y="345"/>
                    </a:cubicBezTo>
                    <a:cubicBezTo>
                      <a:pt x="274" y="272"/>
                      <a:pt x="261" y="191"/>
                      <a:pt x="184" y="160"/>
                    </a:cubicBezTo>
                    <a:cubicBezTo>
                      <a:pt x="209" y="145"/>
                      <a:pt x="225" y="118"/>
                      <a:pt x="226" y="88"/>
                    </a:cubicBezTo>
                    <a:cubicBezTo>
                      <a:pt x="226" y="40"/>
                      <a:pt x="187" y="1"/>
                      <a:pt x="137" y="0"/>
                    </a:cubicBezTo>
                    <a:cubicBezTo>
                      <a:pt x="88" y="0"/>
                      <a:pt x="48" y="38"/>
                      <a:pt x="47" y="86"/>
                    </a:cubicBezTo>
                    <a:cubicBezTo>
                      <a:pt x="47" y="117"/>
                      <a:pt x="64" y="145"/>
                      <a:pt x="89"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0" name="Freeform 30">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BB905943-6AA6-44CC-992A-015A771F413E}"/>
                  </a:ext>
                </a:extLst>
              </p:cNvPr>
              <p:cNvSpPr>
                <a:spLocks/>
              </p:cNvSpPr>
              <p:nvPr/>
            </p:nvSpPr>
            <p:spPr bwMode="auto">
              <a:xfrm>
                <a:off x="6210300" y="3435350"/>
                <a:ext cx="585788" cy="1027113"/>
              </a:xfrm>
              <a:custGeom>
                <a:avLst/>
                <a:gdLst>
                  <a:gd name="T0" fmla="*/ 0 w 156"/>
                  <a:gd name="T1" fmla="*/ 173 h 272"/>
                  <a:gd name="T2" fmla="*/ 70 w 156"/>
                  <a:gd name="T3" fmla="*/ 272 h 272"/>
                  <a:gd name="T4" fmla="*/ 151 w 156"/>
                  <a:gd name="T5" fmla="*/ 271 h 272"/>
                  <a:gd name="T6" fmla="*/ 91 w 156"/>
                  <a:gd name="T7" fmla="*/ 136 h 272"/>
                  <a:gd name="T8" fmla="*/ 122 w 156"/>
                  <a:gd name="T9" fmla="*/ 82 h 272"/>
                  <a:gd name="T10" fmla="*/ 8 w 156"/>
                  <a:gd name="T11" fmla="*/ 40 h 272"/>
                  <a:gd name="T12" fmla="*/ 0 w 156"/>
                  <a:gd name="T13" fmla="*/ 173 h 272"/>
                </a:gdLst>
                <a:ahLst/>
                <a:cxnLst>
                  <a:cxn ang="0">
                    <a:pos x="T0" y="T1"/>
                  </a:cxn>
                  <a:cxn ang="0">
                    <a:pos x="T2" y="T3"/>
                  </a:cxn>
                  <a:cxn ang="0">
                    <a:pos x="T4" y="T5"/>
                  </a:cxn>
                  <a:cxn ang="0">
                    <a:pos x="T6" y="T7"/>
                  </a:cxn>
                  <a:cxn ang="0">
                    <a:pos x="T8" y="T9"/>
                  </a:cxn>
                  <a:cxn ang="0">
                    <a:pos x="T10" y="T11"/>
                  </a:cxn>
                  <a:cxn ang="0">
                    <a:pos x="T12" y="T13"/>
                  </a:cxn>
                </a:cxnLst>
                <a:rect l="0" t="0" r="r" b="b"/>
                <a:pathLst>
                  <a:path w="156" h="272">
                    <a:moveTo>
                      <a:pt x="0" y="173"/>
                    </a:moveTo>
                    <a:cubicBezTo>
                      <a:pt x="39" y="188"/>
                      <a:pt x="64" y="230"/>
                      <a:pt x="70" y="272"/>
                    </a:cubicBezTo>
                    <a:cubicBezTo>
                      <a:pt x="151" y="271"/>
                      <a:pt x="151" y="271"/>
                      <a:pt x="151" y="271"/>
                    </a:cubicBezTo>
                    <a:cubicBezTo>
                      <a:pt x="156" y="218"/>
                      <a:pt x="147" y="158"/>
                      <a:pt x="91" y="136"/>
                    </a:cubicBezTo>
                    <a:cubicBezTo>
                      <a:pt x="110" y="125"/>
                      <a:pt x="122" y="105"/>
                      <a:pt x="122" y="82"/>
                    </a:cubicBezTo>
                    <a:cubicBezTo>
                      <a:pt x="121" y="25"/>
                      <a:pt x="47" y="0"/>
                      <a:pt x="8" y="40"/>
                    </a:cubicBezTo>
                    <a:cubicBezTo>
                      <a:pt x="47" y="75"/>
                      <a:pt x="35" y="147"/>
                      <a:pt x="0" y="1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sp>
            <p:nvSpPr>
              <p:cNvPr id="41" name="Freeform 3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D5BB4F6D-1D70-4024-BCB9-FBE02AF8B98E}"/>
                  </a:ext>
                </a:extLst>
              </p:cNvPr>
              <p:cNvSpPr>
                <a:spLocks/>
              </p:cNvSpPr>
              <p:nvPr/>
            </p:nvSpPr>
            <p:spPr bwMode="auto">
              <a:xfrm>
                <a:off x="5026025" y="3435350"/>
                <a:ext cx="590550" cy="1027113"/>
              </a:xfrm>
              <a:custGeom>
                <a:avLst/>
                <a:gdLst>
                  <a:gd name="T0" fmla="*/ 5 w 157"/>
                  <a:gd name="T1" fmla="*/ 271 h 272"/>
                  <a:gd name="T2" fmla="*/ 86 w 157"/>
                  <a:gd name="T3" fmla="*/ 272 h 272"/>
                  <a:gd name="T4" fmla="*/ 157 w 157"/>
                  <a:gd name="T5" fmla="*/ 173 h 272"/>
                  <a:gd name="T6" fmla="*/ 148 w 157"/>
                  <a:gd name="T7" fmla="*/ 40 h 272"/>
                  <a:gd name="T8" fmla="*/ 34 w 157"/>
                  <a:gd name="T9" fmla="*/ 82 h 272"/>
                  <a:gd name="T10" fmla="*/ 65 w 157"/>
                  <a:gd name="T11" fmla="*/ 136 h 272"/>
                  <a:gd name="T12" fmla="*/ 5 w 157"/>
                  <a:gd name="T13" fmla="*/ 271 h 272"/>
                </a:gdLst>
                <a:ahLst/>
                <a:cxnLst>
                  <a:cxn ang="0">
                    <a:pos x="T0" y="T1"/>
                  </a:cxn>
                  <a:cxn ang="0">
                    <a:pos x="T2" y="T3"/>
                  </a:cxn>
                  <a:cxn ang="0">
                    <a:pos x="T4" y="T5"/>
                  </a:cxn>
                  <a:cxn ang="0">
                    <a:pos x="T6" y="T7"/>
                  </a:cxn>
                  <a:cxn ang="0">
                    <a:pos x="T8" y="T9"/>
                  </a:cxn>
                  <a:cxn ang="0">
                    <a:pos x="T10" y="T11"/>
                  </a:cxn>
                  <a:cxn ang="0">
                    <a:pos x="T12" y="T13"/>
                  </a:cxn>
                </a:cxnLst>
                <a:rect l="0" t="0" r="r" b="b"/>
                <a:pathLst>
                  <a:path w="157" h="272">
                    <a:moveTo>
                      <a:pt x="5" y="271"/>
                    </a:moveTo>
                    <a:cubicBezTo>
                      <a:pt x="86" y="272"/>
                      <a:pt x="86" y="272"/>
                      <a:pt x="86" y="272"/>
                    </a:cubicBezTo>
                    <a:cubicBezTo>
                      <a:pt x="91" y="233"/>
                      <a:pt x="120" y="186"/>
                      <a:pt x="157" y="173"/>
                    </a:cubicBezTo>
                    <a:cubicBezTo>
                      <a:pt x="118" y="147"/>
                      <a:pt x="108" y="77"/>
                      <a:pt x="148" y="40"/>
                    </a:cubicBezTo>
                    <a:cubicBezTo>
                      <a:pt x="109" y="0"/>
                      <a:pt x="35" y="25"/>
                      <a:pt x="34" y="82"/>
                    </a:cubicBezTo>
                    <a:cubicBezTo>
                      <a:pt x="34" y="105"/>
                      <a:pt x="46" y="125"/>
                      <a:pt x="65" y="136"/>
                    </a:cubicBezTo>
                    <a:cubicBezTo>
                      <a:pt x="9" y="158"/>
                      <a:pt x="0" y="218"/>
                      <a:pt x="5" y="2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cs typeface="+mn-ea"/>
                  <a:sym typeface="+mn-lt"/>
                </a:endParaRPr>
              </a:p>
            </p:txBody>
          </p:sp>
        </p:grpSp>
      </p:grpSp>
      <p:sp>
        <p:nvSpPr>
          <p:cNvPr id="67"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1)">
                                      <p:cBhvr>
                                        <p:cTn id="7"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5931" y="2007349"/>
            <a:ext cx="1815011" cy="2916008"/>
          </a:xfrm>
          <a:prstGeom prst="rect">
            <a:avLst/>
          </a:prstGeom>
        </p:spPr>
      </p:pic>
      <p:sp>
        <p:nvSpPr>
          <p:cNvPr id="33" name="Shape 1023">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3516332-6C75-4C2B-9A6D-10D501664B67}"/>
              </a:ext>
            </a:extLst>
          </p:cNvPr>
          <p:cNvSpPr/>
          <p:nvPr/>
        </p:nvSpPr>
        <p:spPr>
          <a:xfrm>
            <a:off x="5854237" y="1411785"/>
            <a:ext cx="483526" cy="595564"/>
          </a:xfrm>
          <a:custGeom>
            <a:avLst/>
            <a:gdLst/>
            <a:ahLst/>
            <a:cxnLst>
              <a:cxn ang="0">
                <a:pos x="wd2" y="hd2"/>
              </a:cxn>
              <a:cxn ang="5400000">
                <a:pos x="wd2" y="hd2"/>
              </a:cxn>
              <a:cxn ang="10800000">
                <a:pos x="wd2" y="hd2"/>
              </a:cxn>
              <a:cxn ang="16200000">
                <a:pos x="wd2" y="hd2"/>
              </a:cxn>
            </a:cxnLst>
            <a:rect l="0" t="0" r="r" b="b"/>
            <a:pathLst>
              <a:path w="21600" h="21600" extrusionOk="0">
                <a:moveTo>
                  <a:pt x="18277" y="13500"/>
                </a:moveTo>
                <a:cubicBezTo>
                  <a:pt x="19731" y="12150"/>
                  <a:pt x="20769" y="10125"/>
                  <a:pt x="20769" y="8100"/>
                </a:cubicBezTo>
                <a:cubicBezTo>
                  <a:pt x="20769" y="3713"/>
                  <a:pt x="16408" y="0"/>
                  <a:pt x="10800" y="0"/>
                </a:cubicBezTo>
                <a:cubicBezTo>
                  <a:pt x="5192" y="0"/>
                  <a:pt x="831" y="3713"/>
                  <a:pt x="831" y="8100"/>
                </a:cubicBezTo>
                <a:cubicBezTo>
                  <a:pt x="831" y="10125"/>
                  <a:pt x="1869" y="12150"/>
                  <a:pt x="3323" y="13500"/>
                </a:cubicBezTo>
                <a:cubicBezTo>
                  <a:pt x="1869" y="15694"/>
                  <a:pt x="0" y="18225"/>
                  <a:pt x="0" y="18225"/>
                </a:cubicBezTo>
                <a:cubicBezTo>
                  <a:pt x="4362" y="18731"/>
                  <a:pt x="4362" y="18731"/>
                  <a:pt x="4362" y="18731"/>
                </a:cubicBezTo>
                <a:cubicBezTo>
                  <a:pt x="7062" y="21600"/>
                  <a:pt x="7062" y="21600"/>
                  <a:pt x="7062" y="21600"/>
                </a:cubicBezTo>
                <a:cubicBezTo>
                  <a:pt x="7062" y="21600"/>
                  <a:pt x="9138" y="18731"/>
                  <a:pt x="10800" y="16369"/>
                </a:cubicBezTo>
                <a:cubicBezTo>
                  <a:pt x="12462" y="18731"/>
                  <a:pt x="14538" y="21600"/>
                  <a:pt x="14538" y="21600"/>
                </a:cubicBezTo>
                <a:cubicBezTo>
                  <a:pt x="17238" y="18731"/>
                  <a:pt x="17238" y="18731"/>
                  <a:pt x="17238" y="18731"/>
                </a:cubicBezTo>
                <a:cubicBezTo>
                  <a:pt x="21600" y="18225"/>
                  <a:pt x="21600" y="18225"/>
                  <a:pt x="21600" y="18225"/>
                </a:cubicBezTo>
                <a:cubicBezTo>
                  <a:pt x="21600" y="18225"/>
                  <a:pt x="19731" y="15694"/>
                  <a:pt x="18277" y="13500"/>
                </a:cubicBezTo>
                <a:close/>
                <a:moveTo>
                  <a:pt x="6646" y="19575"/>
                </a:moveTo>
                <a:cubicBezTo>
                  <a:pt x="5400" y="17381"/>
                  <a:pt x="5400" y="17381"/>
                  <a:pt x="5400" y="17381"/>
                </a:cubicBezTo>
                <a:cubicBezTo>
                  <a:pt x="2492" y="17550"/>
                  <a:pt x="2492" y="17550"/>
                  <a:pt x="2492" y="17550"/>
                </a:cubicBezTo>
                <a:cubicBezTo>
                  <a:pt x="2492" y="17550"/>
                  <a:pt x="3531" y="16031"/>
                  <a:pt x="4569" y="14344"/>
                </a:cubicBezTo>
                <a:cubicBezTo>
                  <a:pt x="5815" y="15188"/>
                  <a:pt x="7269" y="15862"/>
                  <a:pt x="9138" y="16031"/>
                </a:cubicBezTo>
                <a:cubicBezTo>
                  <a:pt x="7892" y="17888"/>
                  <a:pt x="6646" y="19575"/>
                  <a:pt x="6646" y="19575"/>
                </a:cubicBezTo>
                <a:close/>
                <a:moveTo>
                  <a:pt x="2492" y="8100"/>
                </a:moveTo>
                <a:cubicBezTo>
                  <a:pt x="2492" y="4388"/>
                  <a:pt x="6231" y="1350"/>
                  <a:pt x="10800" y="1350"/>
                </a:cubicBezTo>
                <a:cubicBezTo>
                  <a:pt x="15369" y="1350"/>
                  <a:pt x="19108" y="4388"/>
                  <a:pt x="19108" y="8100"/>
                </a:cubicBezTo>
                <a:cubicBezTo>
                  <a:pt x="19108" y="11813"/>
                  <a:pt x="15369" y="14850"/>
                  <a:pt x="10800" y="14850"/>
                </a:cubicBezTo>
                <a:cubicBezTo>
                  <a:pt x="6231" y="14850"/>
                  <a:pt x="2492" y="11813"/>
                  <a:pt x="2492" y="8100"/>
                </a:cubicBezTo>
                <a:close/>
                <a:moveTo>
                  <a:pt x="16200" y="17381"/>
                </a:moveTo>
                <a:cubicBezTo>
                  <a:pt x="14954" y="19575"/>
                  <a:pt x="14954" y="19575"/>
                  <a:pt x="14954" y="19575"/>
                </a:cubicBezTo>
                <a:cubicBezTo>
                  <a:pt x="14954" y="19575"/>
                  <a:pt x="13708" y="17888"/>
                  <a:pt x="12462" y="16031"/>
                </a:cubicBezTo>
                <a:cubicBezTo>
                  <a:pt x="14331" y="15862"/>
                  <a:pt x="15785" y="15188"/>
                  <a:pt x="17031" y="14344"/>
                </a:cubicBezTo>
                <a:cubicBezTo>
                  <a:pt x="18069" y="16031"/>
                  <a:pt x="19108" y="17550"/>
                  <a:pt x="19108" y="17550"/>
                </a:cubicBezTo>
                <a:cubicBezTo>
                  <a:pt x="16200" y="17381"/>
                  <a:pt x="16200" y="17381"/>
                  <a:pt x="16200" y="17381"/>
                </a:cubicBezTo>
                <a:close/>
                <a:moveTo>
                  <a:pt x="10800" y="3375"/>
                </a:moveTo>
                <a:cubicBezTo>
                  <a:pt x="7685" y="3375"/>
                  <a:pt x="4985" y="5569"/>
                  <a:pt x="4985" y="8100"/>
                </a:cubicBezTo>
                <a:cubicBezTo>
                  <a:pt x="4985" y="10800"/>
                  <a:pt x="7685" y="12825"/>
                  <a:pt x="10800" y="12825"/>
                </a:cubicBezTo>
                <a:cubicBezTo>
                  <a:pt x="13915" y="12825"/>
                  <a:pt x="16615" y="10800"/>
                  <a:pt x="16615" y="8100"/>
                </a:cubicBezTo>
                <a:cubicBezTo>
                  <a:pt x="16615" y="5569"/>
                  <a:pt x="13915" y="3375"/>
                  <a:pt x="10800" y="3375"/>
                </a:cubicBezTo>
                <a:close/>
                <a:moveTo>
                  <a:pt x="10800" y="11475"/>
                </a:moveTo>
                <a:cubicBezTo>
                  <a:pt x="8515" y="11475"/>
                  <a:pt x="6646" y="9956"/>
                  <a:pt x="6646" y="8100"/>
                </a:cubicBezTo>
                <a:cubicBezTo>
                  <a:pt x="6646" y="6244"/>
                  <a:pt x="8515" y="4725"/>
                  <a:pt x="10800" y="4725"/>
                </a:cubicBezTo>
                <a:cubicBezTo>
                  <a:pt x="13085" y="4725"/>
                  <a:pt x="14954" y="6244"/>
                  <a:pt x="14954" y="8100"/>
                </a:cubicBezTo>
                <a:cubicBezTo>
                  <a:pt x="14954" y="9956"/>
                  <a:pt x="13085" y="11475"/>
                  <a:pt x="10800" y="11475"/>
                </a:cubicBezTo>
                <a:close/>
              </a:path>
            </a:pathLst>
          </a:custGeom>
          <a:solidFill>
            <a:schemeClr val="bg1"/>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34" name="Shape 102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E95D278-CBFE-4723-B51A-E79415162B81}"/>
              </a:ext>
            </a:extLst>
          </p:cNvPr>
          <p:cNvSpPr/>
          <p:nvPr/>
        </p:nvSpPr>
        <p:spPr>
          <a:xfrm>
            <a:off x="9513350" y="1799425"/>
            <a:ext cx="595564" cy="593597"/>
          </a:xfrm>
          <a:custGeom>
            <a:avLst/>
            <a:gdLst/>
            <a:ahLst/>
            <a:cxnLst>
              <a:cxn ang="0">
                <a:pos x="wd2" y="hd2"/>
              </a:cxn>
              <a:cxn ang="5400000">
                <a:pos x="wd2" y="hd2"/>
              </a:cxn>
              <a:cxn ang="10800000">
                <a:pos x="wd2" y="hd2"/>
              </a:cxn>
              <a:cxn ang="16200000">
                <a:pos x="wd2" y="hd2"/>
              </a:cxn>
            </a:cxnLst>
            <a:rect l="0" t="0" r="r" b="b"/>
            <a:pathLst>
              <a:path w="21600" h="21600" extrusionOk="0">
                <a:moveTo>
                  <a:pt x="21600" y="14850"/>
                </a:moveTo>
                <a:cubicBezTo>
                  <a:pt x="21600" y="16537"/>
                  <a:pt x="20419" y="17887"/>
                  <a:pt x="18900" y="18225"/>
                </a:cubicBezTo>
                <a:cubicBezTo>
                  <a:pt x="18900" y="21600"/>
                  <a:pt x="18900" y="21600"/>
                  <a:pt x="18900" y="21600"/>
                </a:cubicBezTo>
                <a:cubicBezTo>
                  <a:pt x="17550" y="21600"/>
                  <a:pt x="17550" y="21600"/>
                  <a:pt x="17550" y="21600"/>
                </a:cubicBezTo>
                <a:cubicBezTo>
                  <a:pt x="17550" y="18225"/>
                  <a:pt x="17550" y="18225"/>
                  <a:pt x="17550" y="18225"/>
                </a:cubicBezTo>
                <a:cubicBezTo>
                  <a:pt x="16031" y="17887"/>
                  <a:pt x="14850" y="16537"/>
                  <a:pt x="14850" y="14850"/>
                </a:cubicBezTo>
                <a:cubicBezTo>
                  <a:pt x="14850" y="12994"/>
                  <a:pt x="16369" y="11475"/>
                  <a:pt x="18225" y="11475"/>
                </a:cubicBezTo>
                <a:cubicBezTo>
                  <a:pt x="20081" y="11475"/>
                  <a:pt x="21600" y="12994"/>
                  <a:pt x="21600" y="14850"/>
                </a:cubicBezTo>
                <a:close/>
                <a:moveTo>
                  <a:pt x="18225" y="12825"/>
                </a:moveTo>
                <a:cubicBezTo>
                  <a:pt x="17044" y="12825"/>
                  <a:pt x="16200" y="13838"/>
                  <a:pt x="16200" y="14850"/>
                </a:cubicBezTo>
                <a:cubicBezTo>
                  <a:pt x="16200" y="16031"/>
                  <a:pt x="17044" y="16875"/>
                  <a:pt x="18225" y="16875"/>
                </a:cubicBezTo>
                <a:cubicBezTo>
                  <a:pt x="19406" y="16875"/>
                  <a:pt x="20250" y="16031"/>
                  <a:pt x="20250" y="14850"/>
                </a:cubicBezTo>
                <a:cubicBezTo>
                  <a:pt x="20250" y="13838"/>
                  <a:pt x="19406" y="12825"/>
                  <a:pt x="18225" y="12825"/>
                </a:cubicBezTo>
                <a:close/>
                <a:moveTo>
                  <a:pt x="17550" y="0"/>
                </a:moveTo>
                <a:cubicBezTo>
                  <a:pt x="18900" y="0"/>
                  <a:pt x="18900" y="0"/>
                  <a:pt x="18900" y="0"/>
                </a:cubicBezTo>
                <a:cubicBezTo>
                  <a:pt x="18900" y="11475"/>
                  <a:pt x="18900" y="11475"/>
                  <a:pt x="18900" y="11475"/>
                </a:cubicBezTo>
                <a:cubicBezTo>
                  <a:pt x="18225" y="11475"/>
                  <a:pt x="18225" y="11475"/>
                  <a:pt x="18225" y="11475"/>
                </a:cubicBezTo>
                <a:cubicBezTo>
                  <a:pt x="17550" y="11475"/>
                  <a:pt x="17550" y="11475"/>
                  <a:pt x="17550" y="11475"/>
                </a:cubicBezTo>
                <a:cubicBezTo>
                  <a:pt x="17550" y="0"/>
                  <a:pt x="17550" y="0"/>
                  <a:pt x="17550" y="0"/>
                </a:cubicBezTo>
                <a:close/>
                <a:moveTo>
                  <a:pt x="11475" y="10125"/>
                </a:moveTo>
                <a:cubicBezTo>
                  <a:pt x="11475" y="21600"/>
                  <a:pt x="11475" y="21600"/>
                  <a:pt x="11475" y="21600"/>
                </a:cubicBezTo>
                <a:cubicBezTo>
                  <a:pt x="10125" y="21600"/>
                  <a:pt x="10125" y="21600"/>
                  <a:pt x="10125" y="21600"/>
                </a:cubicBezTo>
                <a:cubicBezTo>
                  <a:pt x="10125" y="10125"/>
                  <a:pt x="10125" y="10125"/>
                  <a:pt x="10125" y="10125"/>
                </a:cubicBezTo>
                <a:cubicBezTo>
                  <a:pt x="8606" y="9788"/>
                  <a:pt x="7425" y="8437"/>
                  <a:pt x="7425" y="6750"/>
                </a:cubicBezTo>
                <a:cubicBezTo>
                  <a:pt x="7425" y="5062"/>
                  <a:pt x="8606" y="3712"/>
                  <a:pt x="10125" y="3544"/>
                </a:cubicBezTo>
                <a:cubicBezTo>
                  <a:pt x="10125" y="0"/>
                  <a:pt x="10125" y="0"/>
                  <a:pt x="10125" y="0"/>
                </a:cubicBezTo>
                <a:cubicBezTo>
                  <a:pt x="11475" y="0"/>
                  <a:pt x="11475" y="0"/>
                  <a:pt x="11475" y="0"/>
                </a:cubicBezTo>
                <a:cubicBezTo>
                  <a:pt x="11475" y="3544"/>
                  <a:pt x="11475" y="3544"/>
                  <a:pt x="11475" y="3544"/>
                </a:cubicBezTo>
                <a:cubicBezTo>
                  <a:pt x="12994" y="3712"/>
                  <a:pt x="14175" y="5062"/>
                  <a:pt x="14175" y="6750"/>
                </a:cubicBezTo>
                <a:cubicBezTo>
                  <a:pt x="14175" y="8437"/>
                  <a:pt x="12994" y="9788"/>
                  <a:pt x="11475" y="10125"/>
                </a:cubicBezTo>
                <a:close/>
                <a:moveTo>
                  <a:pt x="10800" y="4725"/>
                </a:moveTo>
                <a:cubicBezTo>
                  <a:pt x="9619" y="4725"/>
                  <a:pt x="8775" y="5737"/>
                  <a:pt x="8775" y="6750"/>
                </a:cubicBezTo>
                <a:cubicBezTo>
                  <a:pt x="8775" y="7931"/>
                  <a:pt x="9619" y="8775"/>
                  <a:pt x="10800" y="8775"/>
                </a:cubicBezTo>
                <a:cubicBezTo>
                  <a:pt x="11981" y="8775"/>
                  <a:pt x="12825" y="7931"/>
                  <a:pt x="12825" y="6750"/>
                </a:cubicBezTo>
                <a:cubicBezTo>
                  <a:pt x="12825" y="5737"/>
                  <a:pt x="11981" y="4725"/>
                  <a:pt x="10800" y="4725"/>
                </a:cubicBezTo>
                <a:close/>
                <a:moveTo>
                  <a:pt x="4050" y="18225"/>
                </a:moveTo>
                <a:cubicBezTo>
                  <a:pt x="4050" y="21600"/>
                  <a:pt x="4050" y="21600"/>
                  <a:pt x="4050" y="21600"/>
                </a:cubicBezTo>
                <a:cubicBezTo>
                  <a:pt x="2700" y="21600"/>
                  <a:pt x="2700" y="21600"/>
                  <a:pt x="2700" y="21600"/>
                </a:cubicBezTo>
                <a:cubicBezTo>
                  <a:pt x="2700" y="18225"/>
                  <a:pt x="2700" y="18225"/>
                  <a:pt x="2700" y="18225"/>
                </a:cubicBezTo>
                <a:cubicBezTo>
                  <a:pt x="1181" y="17887"/>
                  <a:pt x="0" y="16537"/>
                  <a:pt x="0" y="14850"/>
                </a:cubicBezTo>
                <a:cubicBezTo>
                  <a:pt x="0" y="12994"/>
                  <a:pt x="1519" y="11475"/>
                  <a:pt x="3375" y="11475"/>
                </a:cubicBezTo>
                <a:cubicBezTo>
                  <a:pt x="5231" y="11475"/>
                  <a:pt x="6750" y="12994"/>
                  <a:pt x="6750" y="14850"/>
                </a:cubicBezTo>
                <a:cubicBezTo>
                  <a:pt x="6750" y="16537"/>
                  <a:pt x="5569" y="17887"/>
                  <a:pt x="4050" y="18225"/>
                </a:cubicBezTo>
                <a:close/>
                <a:moveTo>
                  <a:pt x="3375" y="12825"/>
                </a:moveTo>
                <a:cubicBezTo>
                  <a:pt x="2194" y="12825"/>
                  <a:pt x="1350" y="13838"/>
                  <a:pt x="1350" y="14850"/>
                </a:cubicBezTo>
                <a:cubicBezTo>
                  <a:pt x="1350" y="16031"/>
                  <a:pt x="2194" y="16875"/>
                  <a:pt x="3375" y="16875"/>
                </a:cubicBezTo>
                <a:cubicBezTo>
                  <a:pt x="4556" y="16875"/>
                  <a:pt x="5400" y="16031"/>
                  <a:pt x="5400" y="14850"/>
                </a:cubicBezTo>
                <a:cubicBezTo>
                  <a:pt x="5400" y="13838"/>
                  <a:pt x="4556" y="12825"/>
                  <a:pt x="3375" y="12825"/>
                </a:cubicBezTo>
                <a:close/>
                <a:moveTo>
                  <a:pt x="2700" y="0"/>
                </a:moveTo>
                <a:cubicBezTo>
                  <a:pt x="4050" y="0"/>
                  <a:pt x="4050" y="0"/>
                  <a:pt x="4050" y="0"/>
                </a:cubicBezTo>
                <a:cubicBezTo>
                  <a:pt x="4050" y="11475"/>
                  <a:pt x="4050" y="11475"/>
                  <a:pt x="4050" y="11475"/>
                </a:cubicBezTo>
                <a:cubicBezTo>
                  <a:pt x="3375" y="11475"/>
                  <a:pt x="3375" y="11475"/>
                  <a:pt x="3375" y="11475"/>
                </a:cubicBezTo>
                <a:cubicBezTo>
                  <a:pt x="2700" y="11475"/>
                  <a:pt x="2700" y="11475"/>
                  <a:pt x="2700" y="11475"/>
                </a:cubicBezTo>
                <a:cubicBezTo>
                  <a:pt x="2700" y="0"/>
                  <a:pt x="2700" y="0"/>
                  <a:pt x="2700" y="0"/>
                </a:cubicBezTo>
                <a:close/>
              </a:path>
            </a:pathLst>
          </a:custGeom>
          <a:solidFill>
            <a:schemeClr val="bg1"/>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35" name="Shape 1026">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708F3D0-8F98-4030-95B1-538A3D7BCBB5}"/>
              </a:ext>
            </a:extLst>
          </p:cNvPr>
          <p:cNvSpPr/>
          <p:nvPr/>
        </p:nvSpPr>
        <p:spPr>
          <a:xfrm>
            <a:off x="2083086" y="1798441"/>
            <a:ext cx="595564" cy="59556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94" y="0"/>
                  <a:pt x="0" y="4894"/>
                  <a:pt x="0" y="10800"/>
                </a:cubicBezTo>
                <a:cubicBezTo>
                  <a:pt x="0" y="16706"/>
                  <a:pt x="4894" y="21600"/>
                  <a:pt x="10800" y="21600"/>
                </a:cubicBezTo>
                <a:cubicBezTo>
                  <a:pt x="16706" y="21600"/>
                  <a:pt x="21600" y="16706"/>
                  <a:pt x="21600" y="10800"/>
                </a:cubicBezTo>
                <a:cubicBezTo>
                  <a:pt x="21600" y="4894"/>
                  <a:pt x="16706" y="0"/>
                  <a:pt x="10800" y="0"/>
                </a:cubicBezTo>
                <a:close/>
                <a:moveTo>
                  <a:pt x="18562" y="5569"/>
                </a:moveTo>
                <a:cubicBezTo>
                  <a:pt x="15694" y="7256"/>
                  <a:pt x="15694" y="7256"/>
                  <a:pt x="15694" y="7256"/>
                </a:cubicBezTo>
                <a:cubicBezTo>
                  <a:pt x="15356" y="6750"/>
                  <a:pt x="14850" y="6244"/>
                  <a:pt x="14513" y="5906"/>
                </a:cubicBezTo>
                <a:cubicBezTo>
                  <a:pt x="16200" y="3038"/>
                  <a:pt x="16200" y="3038"/>
                  <a:pt x="16200" y="3038"/>
                </a:cubicBezTo>
                <a:cubicBezTo>
                  <a:pt x="17044" y="3713"/>
                  <a:pt x="17888" y="4556"/>
                  <a:pt x="18562" y="5569"/>
                </a:cubicBezTo>
                <a:close/>
                <a:moveTo>
                  <a:pt x="15525" y="10800"/>
                </a:moveTo>
                <a:cubicBezTo>
                  <a:pt x="15525" y="13500"/>
                  <a:pt x="13331" y="15525"/>
                  <a:pt x="10800" y="15525"/>
                </a:cubicBezTo>
                <a:cubicBezTo>
                  <a:pt x="8269" y="15525"/>
                  <a:pt x="6075" y="13500"/>
                  <a:pt x="6075" y="10800"/>
                </a:cubicBezTo>
                <a:cubicBezTo>
                  <a:pt x="6075" y="8269"/>
                  <a:pt x="8269" y="6075"/>
                  <a:pt x="10800" y="6075"/>
                </a:cubicBezTo>
                <a:cubicBezTo>
                  <a:pt x="13331" y="6075"/>
                  <a:pt x="15525" y="8269"/>
                  <a:pt x="15525" y="10800"/>
                </a:cubicBezTo>
                <a:close/>
                <a:moveTo>
                  <a:pt x="10800" y="1350"/>
                </a:moveTo>
                <a:cubicBezTo>
                  <a:pt x="12319" y="1350"/>
                  <a:pt x="13669" y="1688"/>
                  <a:pt x="15019" y="2363"/>
                </a:cubicBezTo>
                <a:cubicBezTo>
                  <a:pt x="13331" y="5231"/>
                  <a:pt x="13331" y="5231"/>
                  <a:pt x="13331" y="5231"/>
                </a:cubicBezTo>
                <a:cubicBezTo>
                  <a:pt x="12488" y="4894"/>
                  <a:pt x="11644" y="4725"/>
                  <a:pt x="10800" y="4725"/>
                </a:cubicBezTo>
                <a:cubicBezTo>
                  <a:pt x="10125" y="4725"/>
                  <a:pt x="9450" y="4894"/>
                  <a:pt x="8775" y="5063"/>
                </a:cubicBezTo>
                <a:cubicBezTo>
                  <a:pt x="7088" y="2194"/>
                  <a:pt x="7088" y="2194"/>
                  <a:pt x="7088" y="2194"/>
                </a:cubicBezTo>
                <a:cubicBezTo>
                  <a:pt x="8269" y="1688"/>
                  <a:pt x="9450" y="1350"/>
                  <a:pt x="10800" y="1350"/>
                </a:cubicBezTo>
                <a:close/>
                <a:moveTo>
                  <a:pt x="5906" y="2700"/>
                </a:moveTo>
                <a:cubicBezTo>
                  <a:pt x="7594" y="5738"/>
                  <a:pt x="7594" y="5738"/>
                  <a:pt x="7594" y="5738"/>
                </a:cubicBezTo>
                <a:cubicBezTo>
                  <a:pt x="7088" y="5906"/>
                  <a:pt x="6581" y="6412"/>
                  <a:pt x="6244" y="6919"/>
                </a:cubicBezTo>
                <a:cubicBezTo>
                  <a:pt x="3206" y="5231"/>
                  <a:pt x="3206" y="5231"/>
                  <a:pt x="3206" y="5231"/>
                </a:cubicBezTo>
                <a:cubicBezTo>
                  <a:pt x="4050" y="4219"/>
                  <a:pt x="4894" y="3375"/>
                  <a:pt x="5906" y="2700"/>
                </a:cubicBezTo>
                <a:close/>
                <a:moveTo>
                  <a:pt x="1350" y="10800"/>
                </a:moveTo>
                <a:cubicBezTo>
                  <a:pt x="1350" y="9113"/>
                  <a:pt x="1856" y="7594"/>
                  <a:pt x="2531" y="6244"/>
                </a:cubicBezTo>
                <a:cubicBezTo>
                  <a:pt x="5400" y="7931"/>
                  <a:pt x="5400" y="7931"/>
                  <a:pt x="5400" y="7931"/>
                </a:cubicBezTo>
                <a:cubicBezTo>
                  <a:pt x="5062" y="8775"/>
                  <a:pt x="4725" y="9788"/>
                  <a:pt x="4725" y="10800"/>
                </a:cubicBezTo>
                <a:cubicBezTo>
                  <a:pt x="4725" y="11644"/>
                  <a:pt x="4894" y="12488"/>
                  <a:pt x="5231" y="13162"/>
                </a:cubicBezTo>
                <a:cubicBezTo>
                  <a:pt x="2363" y="14850"/>
                  <a:pt x="2363" y="14850"/>
                  <a:pt x="2363" y="14850"/>
                </a:cubicBezTo>
                <a:cubicBezTo>
                  <a:pt x="1688" y="13669"/>
                  <a:pt x="1350" y="12319"/>
                  <a:pt x="1350" y="10800"/>
                </a:cubicBezTo>
                <a:close/>
                <a:moveTo>
                  <a:pt x="3038" y="16031"/>
                </a:moveTo>
                <a:cubicBezTo>
                  <a:pt x="5906" y="14344"/>
                  <a:pt x="5906" y="14344"/>
                  <a:pt x="5906" y="14344"/>
                </a:cubicBezTo>
                <a:cubicBezTo>
                  <a:pt x="6244" y="14850"/>
                  <a:pt x="6750" y="15356"/>
                  <a:pt x="7256" y="15694"/>
                </a:cubicBezTo>
                <a:cubicBezTo>
                  <a:pt x="5569" y="18731"/>
                  <a:pt x="5569" y="18731"/>
                  <a:pt x="5569" y="18731"/>
                </a:cubicBezTo>
                <a:cubicBezTo>
                  <a:pt x="4556" y="18056"/>
                  <a:pt x="3713" y="17044"/>
                  <a:pt x="3038" y="16031"/>
                </a:cubicBezTo>
                <a:close/>
                <a:moveTo>
                  <a:pt x="10800" y="20250"/>
                </a:moveTo>
                <a:cubicBezTo>
                  <a:pt x="9281" y="20250"/>
                  <a:pt x="7931" y="19913"/>
                  <a:pt x="6750" y="19406"/>
                </a:cubicBezTo>
                <a:cubicBezTo>
                  <a:pt x="8438" y="16369"/>
                  <a:pt x="8438" y="16369"/>
                  <a:pt x="8438" y="16369"/>
                </a:cubicBezTo>
                <a:cubicBezTo>
                  <a:pt x="9113" y="16706"/>
                  <a:pt x="9956" y="16875"/>
                  <a:pt x="10800" y="16875"/>
                </a:cubicBezTo>
                <a:cubicBezTo>
                  <a:pt x="11813" y="16875"/>
                  <a:pt x="12825" y="16706"/>
                  <a:pt x="13669" y="16200"/>
                </a:cubicBezTo>
                <a:cubicBezTo>
                  <a:pt x="15356" y="19069"/>
                  <a:pt x="15356" y="19069"/>
                  <a:pt x="15356" y="19069"/>
                </a:cubicBezTo>
                <a:cubicBezTo>
                  <a:pt x="14006" y="19913"/>
                  <a:pt x="12488" y="20250"/>
                  <a:pt x="10800" y="20250"/>
                </a:cubicBezTo>
                <a:close/>
                <a:moveTo>
                  <a:pt x="16538" y="18394"/>
                </a:moveTo>
                <a:cubicBezTo>
                  <a:pt x="14681" y="15356"/>
                  <a:pt x="14681" y="15356"/>
                  <a:pt x="14681" y="15356"/>
                </a:cubicBezTo>
                <a:cubicBezTo>
                  <a:pt x="15188" y="15019"/>
                  <a:pt x="15694" y="14513"/>
                  <a:pt x="16031" y="14006"/>
                </a:cubicBezTo>
                <a:cubicBezTo>
                  <a:pt x="18900" y="15694"/>
                  <a:pt x="18900" y="15694"/>
                  <a:pt x="18900" y="15694"/>
                </a:cubicBezTo>
                <a:cubicBezTo>
                  <a:pt x="18225" y="16706"/>
                  <a:pt x="17381" y="17719"/>
                  <a:pt x="16538" y="18394"/>
                </a:cubicBezTo>
                <a:close/>
                <a:moveTo>
                  <a:pt x="16538" y="12825"/>
                </a:moveTo>
                <a:cubicBezTo>
                  <a:pt x="16706" y="12150"/>
                  <a:pt x="16875" y="11475"/>
                  <a:pt x="16875" y="10800"/>
                </a:cubicBezTo>
                <a:cubicBezTo>
                  <a:pt x="16875" y="9956"/>
                  <a:pt x="16706" y="9113"/>
                  <a:pt x="16369" y="8438"/>
                </a:cubicBezTo>
                <a:cubicBezTo>
                  <a:pt x="19238" y="6581"/>
                  <a:pt x="19238" y="6581"/>
                  <a:pt x="19238" y="6581"/>
                </a:cubicBezTo>
                <a:cubicBezTo>
                  <a:pt x="19913" y="7931"/>
                  <a:pt x="20250" y="9281"/>
                  <a:pt x="20250" y="10800"/>
                </a:cubicBezTo>
                <a:cubicBezTo>
                  <a:pt x="20250" y="12150"/>
                  <a:pt x="19913" y="13331"/>
                  <a:pt x="19575" y="14513"/>
                </a:cubicBezTo>
                <a:cubicBezTo>
                  <a:pt x="16538" y="12825"/>
                  <a:pt x="16538" y="12825"/>
                  <a:pt x="16538" y="12825"/>
                </a:cubicBezTo>
                <a:close/>
              </a:path>
            </a:pathLst>
          </a:custGeom>
          <a:solidFill>
            <a:schemeClr val="bg1"/>
          </a:solidFill>
          <a:ln w="12700">
            <a:miter lim="400000"/>
          </a:ln>
        </p:spPr>
        <p:txBody>
          <a:bodyPr lIns="17145" rIns="17145"/>
          <a:lstStyle/>
          <a:p>
            <a:pPr algn="ctr">
              <a:lnSpc>
                <a:spcPct val="100000"/>
              </a:lnSpc>
              <a:defRPr sz="3200" spc="0">
                <a:solidFill>
                  <a:srgbClr val="FFFFFF"/>
                </a:solidFill>
                <a:latin typeface="Helvetica Light"/>
                <a:ea typeface="Helvetica Light"/>
                <a:cs typeface="Helvetica Light"/>
                <a:sym typeface="Helvetica Light"/>
              </a:defRPr>
            </a:pPr>
            <a:endParaRPr sz="1200">
              <a:cs typeface="+mn-ea"/>
              <a:sym typeface="+mn-lt"/>
            </a:endParaRPr>
          </a:p>
        </p:txBody>
      </p:sp>
      <p:sp>
        <p:nvSpPr>
          <p:cNvPr id="38" name="Rectangle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1D4436A4-331E-4758-AB51-4039BFDF43FB}"/>
              </a:ext>
            </a:extLst>
          </p:cNvPr>
          <p:cNvSpPr/>
          <p:nvPr/>
        </p:nvSpPr>
        <p:spPr>
          <a:xfrm>
            <a:off x="1121701" y="5458800"/>
            <a:ext cx="2518331" cy="923330"/>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单击此处添加标题单击此处添加标题单击此处添加标题单击此处添加标题单击此处添加标题</a:t>
            </a:r>
          </a:p>
        </p:txBody>
      </p:sp>
      <p:grpSp>
        <p:nvGrpSpPr>
          <p:cNvPr id="39" name="组合 3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58D860C-BD82-4152-AE18-00CEF0FE7058}"/>
              </a:ext>
            </a:extLst>
          </p:cNvPr>
          <p:cNvGrpSpPr/>
          <p:nvPr/>
        </p:nvGrpSpPr>
        <p:grpSpPr>
          <a:xfrm>
            <a:off x="976273" y="4427663"/>
            <a:ext cx="2809187" cy="790612"/>
            <a:chOff x="976273" y="4427663"/>
            <a:chExt cx="2809187" cy="790612"/>
          </a:xfrm>
        </p:grpSpPr>
        <p:sp>
          <p:nvSpPr>
            <p:cNvPr id="40" name="矩形 3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A7BD350B-C133-4585-A3F1-F2D8F6025ED4}"/>
                </a:ext>
              </a:extLst>
            </p:cNvPr>
            <p:cNvSpPr/>
            <p:nvPr/>
          </p:nvSpPr>
          <p:spPr>
            <a:xfrm>
              <a:off x="976273" y="4427663"/>
              <a:ext cx="2809187" cy="790612"/>
            </a:xfrm>
            <a:prstGeom prst="rect">
              <a:avLst/>
            </a:prstGeom>
            <a:solidFill>
              <a:srgbClr val="F2BA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TextBox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8ADCD43-F4C2-4997-A12B-6B9FBC7BBD05}"/>
                </a:ext>
              </a:extLst>
            </p:cNvPr>
            <p:cNvSpPr txBox="1"/>
            <p:nvPr/>
          </p:nvSpPr>
          <p:spPr>
            <a:xfrm>
              <a:off x="1672980" y="4592137"/>
              <a:ext cx="1415772" cy="461665"/>
            </a:xfrm>
            <a:prstGeom prst="rect">
              <a:avLst/>
            </a:prstGeom>
            <a:noFill/>
          </p:spPr>
          <p:txBody>
            <a:bodyPr wrap="none" rtlCol="0">
              <a:spAutoFit/>
            </a:bodyPr>
            <a:lstStyle/>
            <a:p>
              <a:r>
                <a:rPr lang="zh-CN" altLang="en-US" sz="2400" b="1" dirty="0">
                  <a:solidFill>
                    <a:srgbClr val="FFFFFF"/>
                  </a:solidFill>
                  <a:cs typeface="+mn-ea"/>
                  <a:sym typeface="+mn-lt"/>
                </a:rPr>
                <a:t>添加标题</a:t>
              </a:r>
              <a:endParaRPr lang="en-GB" sz="2400" b="1" dirty="0">
                <a:solidFill>
                  <a:srgbClr val="FFFFFF"/>
                </a:solidFill>
                <a:cs typeface="+mn-ea"/>
                <a:sym typeface="+mn-lt"/>
              </a:endParaRPr>
            </a:p>
          </p:txBody>
        </p:sp>
      </p:grpSp>
      <p:grpSp>
        <p:nvGrpSpPr>
          <p:cNvPr id="42" name="组合 41">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C3B36F79-4566-4573-A52A-9DE4B274744E}"/>
              </a:ext>
            </a:extLst>
          </p:cNvPr>
          <p:cNvGrpSpPr/>
          <p:nvPr/>
        </p:nvGrpSpPr>
        <p:grpSpPr>
          <a:xfrm>
            <a:off x="4691404" y="4427663"/>
            <a:ext cx="2809187" cy="790612"/>
            <a:chOff x="4691404" y="4427663"/>
            <a:chExt cx="2809187" cy="790612"/>
          </a:xfrm>
        </p:grpSpPr>
        <p:sp>
          <p:nvSpPr>
            <p:cNvPr id="43" name="矩形 42">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B384440-FEAF-4597-A576-D3A8837D8567}"/>
                </a:ext>
              </a:extLst>
            </p:cNvPr>
            <p:cNvSpPr/>
            <p:nvPr/>
          </p:nvSpPr>
          <p:spPr>
            <a:xfrm>
              <a:off x="4691404" y="4427663"/>
              <a:ext cx="2809187" cy="790612"/>
            </a:xfrm>
            <a:prstGeom prst="rect">
              <a:avLst/>
            </a:prstGeom>
            <a:solidFill>
              <a:srgbClr val="E712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TextBox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4FF6F4FA-13EB-4C21-9F03-23300C428CB7}"/>
                </a:ext>
              </a:extLst>
            </p:cNvPr>
            <p:cNvSpPr txBox="1"/>
            <p:nvPr/>
          </p:nvSpPr>
          <p:spPr>
            <a:xfrm>
              <a:off x="5388111" y="4592137"/>
              <a:ext cx="1415772" cy="461665"/>
            </a:xfrm>
            <a:prstGeom prst="rect">
              <a:avLst/>
            </a:prstGeom>
            <a:noFill/>
          </p:spPr>
          <p:txBody>
            <a:bodyPr wrap="none" rtlCol="0">
              <a:spAutoFit/>
            </a:bodyPr>
            <a:lstStyle/>
            <a:p>
              <a:r>
                <a:rPr lang="zh-CN" altLang="en-US" sz="2400" b="1" dirty="0">
                  <a:solidFill>
                    <a:srgbClr val="FFFFFF"/>
                  </a:solidFill>
                  <a:cs typeface="+mn-ea"/>
                  <a:sym typeface="+mn-lt"/>
                </a:rPr>
                <a:t>添加标题</a:t>
              </a:r>
              <a:endParaRPr lang="en-GB" sz="2400" b="1" dirty="0">
                <a:solidFill>
                  <a:srgbClr val="FFFFFF"/>
                </a:solidFill>
                <a:cs typeface="+mn-ea"/>
                <a:sym typeface="+mn-lt"/>
              </a:endParaRPr>
            </a:p>
          </p:txBody>
        </p:sp>
      </p:grpSp>
      <p:grpSp>
        <p:nvGrpSpPr>
          <p:cNvPr id="45" name="组合 44">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0AC114A8-CB94-42C5-B66B-A541AD813257}"/>
              </a:ext>
            </a:extLst>
          </p:cNvPr>
          <p:cNvGrpSpPr/>
          <p:nvPr/>
        </p:nvGrpSpPr>
        <p:grpSpPr>
          <a:xfrm>
            <a:off x="8406539" y="4427663"/>
            <a:ext cx="2809187" cy="790612"/>
            <a:chOff x="8406539" y="4427663"/>
            <a:chExt cx="2809187" cy="790612"/>
          </a:xfrm>
        </p:grpSpPr>
        <p:sp>
          <p:nvSpPr>
            <p:cNvPr id="46" name="矩形 45">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93FBBBD8-8B6B-4A49-B370-E9E71D4941EA}"/>
                </a:ext>
              </a:extLst>
            </p:cNvPr>
            <p:cNvSpPr/>
            <p:nvPr/>
          </p:nvSpPr>
          <p:spPr>
            <a:xfrm>
              <a:off x="8406539" y="4427663"/>
              <a:ext cx="2809187" cy="790612"/>
            </a:xfrm>
            <a:prstGeom prst="rect">
              <a:avLst/>
            </a:prstGeom>
            <a:solidFill>
              <a:srgbClr val="B9AF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TextBox 9">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6995D61D-01CC-4314-889B-A95311E1A619}"/>
                </a:ext>
              </a:extLst>
            </p:cNvPr>
            <p:cNvSpPr txBox="1"/>
            <p:nvPr/>
          </p:nvSpPr>
          <p:spPr>
            <a:xfrm>
              <a:off x="9103246" y="4592137"/>
              <a:ext cx="1415772" cy="461665"/>
            </a:xfrm>
            <a:prstGeom prst="rect">
              <a:avLst/>
            </a:prstGeom>
            <a:noFill/>
          </p:spPr>
          <p:txBody>
            <a:bodyPr wrap="none" rtlCol="0">
              <a:spAutoFit/>
            </a:bodyPr>
            <a:lstStyle/>
            <a:p>
              <a:r>
                <a:rPr lang="zh-CN" altLang="en-US" sz="2400" b="1" dirty="0">
                  <a:solidFill>
                    <a:srgbClr val="FFFFFF"/>
                  </a:solidFill>
                  <a:cs typeface="+mn-ea"/>
                  <a:sym typeface="+mn-lt"/>
                </a:rPr>
                <a:t>添加标题</a:t>
              </a:r>
              <a:endParaRPr lang="en-GB" sz="2400" b="1" dirty="0">
                <a:solidFill>
                  <a:srgbClr val="FFFFFF"/>
                </a:solidFill>
                <a:cs typeface="+mn-ea"/>
                <a:sym typeface="+mn-lt"/>
              </a:endParaRPr>
            </a:p>
          </p:txBody>
        </p:sp>
      </p:grpSp>
      <p:sp>
        <p:nvSpPr>
          <p:cNvPr id="48" name="Rectangle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261F946B-CEF3-444C-9BDE-56C2B7A2AEC1}"/>
              </a:ext>
            </a:extLst>
          </p:cNvPr>
          <p:cNvSpPr/>
          <p:nvPr/>
        </p:nvSpPr>
        <p:spPr>
          <a:xfrm>
            <a:off x="4836832" y="5458800"/>
            <a:ext cx="2518331" cy="923330"/>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单击此处添加标题单击此处添加标题单击此处添加标题单击此处添加标题单击此处添加标题</a:t>
            </a:r>
          </a:p>
        </p:txBody>
      </p:sp>
      <p:sp>
        <p:nvSpPr>
          <p:cNvPr id="49" name="Rectangle 8">
            <a:extLst>
              <a:ext uri="{FF2B5EF4-FFF2-40B4-BE49-F238E27FC236}">
                <a16:creationId xmlns:a16="http://schemas.microsoft.com/office/drawing/2014/main" xmlns:mc="http://schemas.openxmlformats.org/markup-compatibility/2006" xmlns:p14="http://schemas.microsoft.com/office/powerpoint/2010/main" xmlns:a14="http://schemas.microsoft.com/office/drawing/2010/main" xmlns="" id="{3C25E914-C214-4051-8857-BC8A90414BC1}"/>
              </a:ext>
            </a:extLst>
          </p:cNvPr>
          <p:cNvSpPr/>
          <p:nvPr/>
        </p:nvSpPr>
        <p:spPr>
          <a:xfrm>
            <a:off x="8551967" y="5458800"/>
            <a:ext cx="2518331" cy="923330"/>
          </a:xfrm>
          <a:prstGeom prst="rect">
            <a:avLst/>
          </a:prstGeom>
        </p:spPr>
        <p:txBody>
          <a:bodyPr wrap="square">
            <a:spAutoFit/>
          </a:bodyPr>
          <a:lstStyle/>
          <a:p>
            <a:pPr algn="ctr">
              <a:lnSpc>
                <a:spcPct val="150000"/>
              </a:lnSpc>
            </a:pPr>
            <a:r>
              <a:rPr lang="zh-CN" altLang="en-US" sz="1200" dirty="0">
                <a:solidFill>
                  <a:schemeClr val="bg1"/>
                </a:solidFill>
                <a:cs typeface="+mn-ea"/>
                <a:sym typeface="+mn-lt"/>
              </a:rPr>
              <a:t>单击此处添加标题单击此处添加标题单击此处添加标题单击此处添加标题单击此处添加标题</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2027" y="2649037"/>
            <a:ext cx="1914525" cy="1943100"/>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63382" y="2787031"/>
            <a:ext cx="2095500" cy="1724025"/>
          </a:xfrm>
          <a:prstGeom prst="rect">
            <a:avLst/>
          </a:prstGeom>
        </p:spPr>
      </p:pic>
      <p:sp>
        <p:nvSpPr>
          <p:cNvPr id="50" name="TextBox 8"/>
          <p:cNvSpPr txBox="1"/>
          <p:nvPr/>
        </p:nvSpPr>
        <p:spPr>
          <a:xfrm>
            <a:off x="1577767" y="-19092"/>
            <a:ext cx="3962573" cy="986411"/>
          </a:xfrm>
          <a:prstGeom prst="rect">
            <a:avLst/>
          </a:prstGeom>
          <a:noFill/>
        </p:spPr>
        <p:txBody>
          <a:bodyPr wrap="none" lIns="480000" tIns="0" rIns="0" bIns="0" anchor="b" anchorCtr="0">
            <a:noAutofit/>
          </a:bodyPr>
          <a:lstStyle/>
          <a:p>
            <a:pPr>
              <a:lnSpc>
                <a:spcPct val="130000"/>
              </a:lnSpc>
              <a:defRPr/>
            </a:pPr>
            <a:r>
              <a:rPr lang="zh-CN" altLang="en-US"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愚人节介绍</a:t>
            </a:r>
            <a:endParaRPr lang="en-US" altLang="zh-CN" sz="28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fill="hold"/>
                                        <p:tgtEl>
                                          <p:spTgt spid="33"/>
                                        </p:tgtEl>
                                        <p:attrNameLst>
                                          <p:attrName>ppt_x</p:attrName>
                                        </p:attrNameLst>
                                      </p:cBhvr>
                                      <p:tavLst>
                                        <p:tav tm="0">
                                          <p:val>
                                            <p:strVal val="0-#ppt_w/2"/>
                                          </p:val>
                                        </p:tav>
                                        <p:tav tm="100000">
                                          <p:val>
                                            <p:strVal val="#ppt_x"/>
                                          </p:val>
                                        </p:tav>
                                      </p:tavLst>
                                    </p:anim>
                                    <p:anim calcmode="lin" valueType="num">
                                      <p:cBhvr additive="base">
                                        <p:cTn id="13" dur="500" fill="hold"/>
                                        <p:tgtEl>
                                          <p:spTgt spid="3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 calcmode="lin" valueType="num">
                                      <p:cBhvr additive="base">
                                        <p:cTn id="17" dur="500" fill="hold"/>
                                        <p:tgtEl>
                                          <p:spTgt spid="34"/>
                                        </p:tgtEl>
                                        <p:attrNameLst>
                                          <p:attrName>ppt_x</p:attrName>
                                        </p:attrNameLst>
                                      </p:cBhvr>
                                      <p:tavLst>
                                        <p:tav tm="0">
                                          <p:val>
                                            <p:strVal val="0-#ppt_w/2"/>
                                          </p:val>
                                        </p:tav>
                                        <p:tav tm="100000">
                                          <p:val>
                                            <p:strVal val="#ppt_x"/>
                                          </p:val>
                                        </p:tav>
                                      </p:tavLst>
                                    </p:anim>
                                    <p:anim calcmode="lin" valueType="num">
                                      <p:cBhvr additive="base">
                                        <p:cTn id="18" dur="500" fill="hold"/>
                                        <p:tgtEl>
                                          <p:spTgt spid="3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500"/>
                                        <p:tgtEl>
                                          <p:spTgt spid="42"/>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par>
                          <p:cTn id="31" fill="hold">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childTnLst>
                          </p:cTn>
                        </p:par>
                        <p:par>
                          <p:cTn id="35" fill="hold">
                            <p:stCondLst>
                              <p:cond delay="3500"/>
                            </p:stCondLst>
                            <p:childTnLst>
                              <p:par>
                                <p:cTn id="36" presetID="22" presetClass="entr" presetSubtype="4"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down)">
                                      <p:cBhvr>
                                        <p:cTn id="38" dur="500"/>
                                        <p:tgtEl>
                                          <p:spTgt spid="48"/>
                                        </p:tgtEl>
                                      </p:cBhvr>
                                    </p:animEffect>
                                  </p:childTnLst>
                                </p:cTn>
                              </p:par>
                            </p:childTnLst>
                          </p:cTn>
                        </p:par>
                        <p:par>
                          <p:cTn id="39" fill="hold">
                            <p:stCondLst>
                              <p:cond delay="4000"/>
                            </p:stCondLst>
                            <p:childTnLst>
                              <p:par>
                                <p:cTn id="40" presetID="22" presetClass="entr" presetSubtype="4"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down)">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8"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圆角矩形 23"/>
          <p:cNvSpPr/>
          <p:nvPr/>
        </p:nvSpPr>
        <p:spPr>
          <a:xfrm>
            <a:off x="1350010" y="2268910"/>
            <a:ext cx="8989038" cy="2298619"/>
          </a:xfrm>
          <a:custGeom>
            <a:avLst/>
            <a:gdLst>
              <a:gd name="connsiteX0" fmla="*/ 0 w 3080293"/>
              <a:gd name="connsiteY0" fmla="*/ 232834 h 787400"/>
              <a:gd name="connsiteX1" fmla="*/ 232834 w 3080293"/>
              <a:gd name="connsiteY1" fmla="*/ 0 h 787400"/>
              <a:gd name="connsiteX2" fmla="*/ 2847459 w 3080293"/>
              <a:gd name="connsiteY2" fmla="*/ 0 h 787400"/>
              <a:gd name="connsiteX3" fmla="*/ 3080293 w 3080293"/>
              <a:gd name="connsiteY3" fmla="*/ 232834 h 787400"/>
              <a:gd name="connsiteX4" fmla="*/ 3080293 w 3080293"/>
              <a:gd name="connsiteY4" fmla="*/ 554566 h 787400"/>
              <a:gd name="connsiteX5" fmla="*/ 2847459 w 3080293"/>
              <a:gd name="connsiteY5" fmla="*/ 787400 h 787400"/>
              <a:gd name="connsiteX6" fmla="*/ 232834 w 3080293"/>
              <a:gd name="connsiteY6" fmla="*/ 787400 h 787400"/>
              <a:gd name="connsiteX7" fmla="*/ 0 w 3080293"/>
              <a:gd name="connsiteY7" fmla="*/ 554566 h 787400"/>
              <a:gd name="connsiteX8" fmla="*/ 0 w 3080293"/>
              <a:gd name="connsiteY8" fmla="*/ 232834 h 787400"/>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232834 w 3080293"/>
              <a:gd name="connsiteY7" fmla="*/ 787672 h 787672"/>
              <a:gd name="connsiteX8" fmla="*/ 0 w 3080293"/>
              <a:gd name="connsiteY8" fmla="*/ 554838 h 787672"/>
              <a:gd name="connsiteX9" fmla="*/ 0 w 3080293"/>
              <a:gd name="connsiteY9" fmla="*/ 233106 h 787672"/>
              <a:gd name="connsiteX0" fmla="*/ 0 w 3080293"/>
              <a:gd name="connsiteY0" fmla="*/ 233106 h 787672"/>
              <a:gd name="connsiteX1" fmla="*/ 232834 w 3080293"/>
              <a:gd name="connsiteY1" fmla="*/ 272 h 787672"/>
              <a:gd name="connsiteX2" fmla="*/ 1619793 w 3080293"/>
              <a:gd name="connsiteY2" fmla="*/ 38372 h 787672"/>
              <a:gd name="connsiteX3" fmla="*/ 2847459 w 3080293"/>
              <a:gd name="connsiteY3" fmla="*/ 272 h 787672"/>
              <a:gd name="connsiteX4" fmla="*/ 3080293 w 3080293"/>
              <a:gd name="connsiteY4" fmla="*/ 233106 h 787672"/>
              <a:gd name="connsiteX5" fmla="*/ 3080293 w 3080293"/>
              <a:gd name="connsiteY5" fmla="*/ 554838 h 787672"/>
              <a:gd name="connsiteX6" fmla="*/ 2847459 w 3080293"/>
              <a:gd name="connsiteY6" fmla="*/ 787672 h 787672"/>
              <a:gd name="connsiteX7" fmla="*/ 743493 w 3080293"/>
              <a:gd name="connsiteY7" fmla="*/ 724172 h 787672"/>
              <a:gd name="connsiteX8" fmla="*/ 232834 w 3080293"/>
              <a:gd name="connsiteY8" fmla="*/ 787672 h 787672"/>
              <a:gd name="connsiteX9" fmla="*/ 0 w 3080293"/>
              <a:gd name="connsiteY9" fmla="*/ 554838 h 787672"/>
              <a:gd name="connsiteX10" fmla="*/ 0 w 3080293"/>
              <a:gd name="connsiteY10" fmla="*/ 233106 h 787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0293" h="787672">
                <a:moveTo>
                  <a:pt x="0" y="233106"/>
                </a:moveTo>
                <a:cubicBezTo>
                  <a:pt x="0" y="104515"/>
                  <a:pt x="104243" y="272"/>
                  <a:pt x="232834" y="272"/>
                </a:cubicBezTo>
                <a:cubicBezTo>
                  <a:pt x="690920" y="-3961"/>
                  <a:pt x="1161707" y="42605"/>
                  <a:pt x="1619793" y="38372"/>
                </a:cubicBezTo>
                <a:cubicBezTo>
                  <a:pt x="2033248" y="42605"/>
                  <a:pt x="2434004" y="-3961"/>
                  <a:pt x="2847459" y="272"/>
                </a:cubicBezTo>
                <a:cubicBezTo>
                  <a:pt x="2976050" y="272"/>
                  <a:pt x="3080293" y="104515"/>
                  <a:pt x="3080293" y="233106"/>
                </a:cubicBezTo>
                <a:lnTo>
                  <a:pt x="3080293" y="554838"/>
                </a:lnTo>
                <a:cubicBezTo>
                  <a:pt x="3080293" y="683429"/>
                  <a:pt x="2976050" y="787672"/>
                  <a:pt x="2847459" y="787672"/>
                </a:cubicBezTo>
                <a:cubicBezTo>
                  <a:pt x="2133437" y="783439"/>
                  <a:pt x="1457515" y="728405"/>
                  <a:pt x="743493" y="724172"/>
                </a:cubicBezTo>
                <a:lnTo>
                  <a:pt x="232834" y="787672"/>
                </a:lnTo>
                <a:cubicBezTo>
                  <a:pt x="104243" y="787672"/>
                  <a:pt x="0" y="683429"/>
                  <a:pt x="0" y="554838"/>
                </a:cubicBezTo>
                <a:lnTo>
                  <a:pt x="0" y="233106"/>
                </a:lnTo>
                <a:close/>
              </a:path>
            </a:pathLst>
          </a:custGeom>
          <a:solidFill>
            <a:schemeClr val="bg1"/>
          </a:solidFill>
          <a:ln>
            <a:noFill/>
            <a:prstDash val="lgDash"/>
          </a:ln>
          <a:effectLst>
            <a:innerShdw blurRad="63500" dist="50800" dir="13500000">
              <a:srgbClr val="B9AFF7">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10000"/>
                </a:schemeClr>
              </a:solidFill>
            </a:endParaRPr>
          </a:p>
        </p:txBody>
      </p:sp>
      <p:grpSp>
        <p:nvGrpSpPr>
          <p:cNvPr id="2" name="组合 1"/>
          <p:cNvGrpSpPr/>
          <p:nvPr/>
        </p:nvGrpSpPr>
        <p:grpSpPr>
          <a:xfrm>
            <a:off x="1540510" y="2228215"/>
            <a:ext cx="7209790" cy="1891665"/>
            <a:chOff x="2412" y="4259"/>
            <a:chExt cx="11354" cy="2979"/>
          </a:xfrm>
        </p:grpSpPr>
        <p:sp>
          <p:nvSpPr>
            <p:cNvPr id="10" name="文本框 9"/>
            <p:cNvSpPr txBox="1"/>
            <p:nvPr/>
          </p:nvSpPr>
          <p:spPr>
            <a:xfrm>
              <a:off x="7978" y="4259"/>
              <a:ext cx="5788" cy="1018"/>
            </a:xfrm>
            <a:prstGeom prst="rect">
              <a:avLst/>
            </a:prstGeom>
            <a:noFill/>
          </p:spPr>
          <p:txBody>
            <a:bodyPr wrap="square" rtlCol="0">
              <a:spAutoFit/>
            </a:bodyPr>
            <a:lstStyle/>
            <a:p>
              <a:pPr lvl="0">
                <a:defRPr/>
              </a:pPr>
              <a:endParaRPr lang="zh-CN" altLang="en-US" sz="3600" b="1" kern="0" dirty="0">
                <a:solidFill>
                  <a:schemeClr val="tx1">
                    <a:lumMod val="95000"/>
                    <a:lumOff val="5000"/>
                  </a:schemeClr>
                </a:solidFill>
                <a:latin typeface="微软雅黑" panose="020B0503020204020204" pitchFamily="34" charset="-122"/>
                <a:ea typeface="微软雅黑" panose="020B0503020204020204" pitchFamily="34" charset="-122"/>
                <a:cs typeface="+mn-ea"/>
                <a:sym typeface="+mn-lt"/>
              </a:endParaRPr>
            </a:p>
          </p:txBody>
        </p:sp>
        <p:sp>
          <p:nvSpPr>
            <p:cNvPr id="11" name="矩形 10"/>
            <p:cNvSpPr/>
            <p:nvPr/>
          </p:nvSpPr>
          <p:spPr>
            <a:xfrm>
              <a:off x="7978" y="5519"/>
              <a:ext cx="291" cy="485"/>
            </a:xfrm>
            <a:prstGeom prst="rect">
              <a:avLst/>
            </a:prstGeom>
          </p:spPr>
          <p:txBody>
            <a:bodyPr wrap="none">
              <a:spAutoFit/>
            </a:bodyPr>
            <a:lstStyle/>
            <a:p>
              <a:endParaRPr lang="zh-CN" altLang="en-US" sz="1400" spc="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412" y="5493"/>
              <a:ext cx="4541" cy="1745"/>
            </a:xfrm>
            <a:prstGeom prst="rect">
              <a:avLst/>
            </a:prstGeom>
            <a:noFill/>
          </p:spPr>
          <p:txBody>
            <a:bodyPr wrap="square" lIns="0" tIns="0" rIns="0" bIns="0" rtlCol="0">
              <a:spAutoFit/>
            </a:bodyPr>
            <a:lstStyle/>
            <a:p>
              <a:pPr algn="ctr"/>
              <a:endParaRPr lang="zh-CN" altLang="en-US" sz="7200" b="1" dirty="0">
                <a:solidFill>
                  <a:schemeClr val="tx1">
                    <a:lumMod val="95000"/>
                    <a:lumOff val="5000"/>
                  </a:schemeClr>
                </a:solidFill>
                <a:latin typeface="方正有猫在_GBK" panose="02000000000000000000" pitchFamily="2" charset="-122"/>
                <a:ea typeface="方正有猫在_GBK" panose="02000000000000000000" pitchFamily="2" charset="-122"/>
                <a:cs typeface="+mn-ea"/>
                <a:sym typeface="Arial" panose="020B0604020202020204" pitchFamily="34" charset="0"/>
              </a:endParaRP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5124" y="1150620"/>
            <a:ext cx="2095500" cy="1724025"/>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5038" y="724600"/>
            <a:ext cx="4195962" cy="4915403"/>
          </a:xfrm>
          <a:prstGeom prst="rect">
            <a:avLst/>
          </a:prstGeom>
        </p:spPr>
      </p:pic>
      <p:sp>
        <p:nvSpPr>
          <p:cNvPr id="15" name="TextBox 8"/>
          <p:cNvSpPr txBox="1"/>
          <p:nvPr/>
        </p:nvSpPr>
        <p:spPr>
          <a:xfrm>
            <a:off x="1859595" y="2699657"/>
            <a:ext cx="3962573" cy="867634"/>
          </a:xfrm>
          <a:prstGeom prst="rect">
            <a:avLst/>
          </a:prstGeom>
          <a:noFill/>
        </p:spPr>
        <p:txBody>
          <a:bodyPr wrap="none" lIns="480000" tIns="0" rIns="0" bIns="0" anchor="b" anchorCtr="0">
            <a:noAutofit/>
          </a:bodyPr>
          <a:lstStyle/>
          <a:p>
            <a:pPr>
              <a:lnSpc>
                <a:spcPct val="130000"/>
              </a:lnSpc>
              <a:defRPr/>
            </a:pPr>
            <a:r>
              <a:rPr lang="zh-CN" altLang="en-US" sz="6000" b="1" dirty="0" smtClean="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rPr>
              <a:t>内容介绍</a:t>
            </a:r>
            <a:endParaRPr lang="en-US" altLang="zh-CN" sz="6000" b="1" dirty="0">
              <a:solidFill>
                <a:schemeClr val="bg2">
                  <a:lumMod val="10000"/>
                </a:schemeClr>
              </a:solidFill>
              <a:latin typeface="杨任东竹石体-Bold" panose="02000000000000000000" pitchFamily="2" charset="-122"/>
              <a:ea typeface="杨任东竹石体-Bold" panose="02000000000000000000" pitchFamily="2" charset="-122"/>
              <a:cs typeface="+mn-ea"/>
              <a:sym typeface="+mn-lt"/>
            </a:endParaRPr>
          </a:p>
        </p:txBody>
      </p:sp>
      <p:sp>
        <p:nvSpPr>
          <p:cNvPr id="17" name="išľíďè"/>
          <p:cNvSpPr/>
          <p:nvPr/>
        </p:nvSpPr>
        <p:spPr bwMode="auto">
          <a:xfrm>
            <a:off x="2250796" y="3489733"/>
            <a:ext cx="779716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a:lnSpc>
                <a:spcPct val="130000"/>
              </a:lnSpc>
              <a:defRPr/>
            </a:pPr>
            <a:r>
              <a:rPr lang="en-US" altLang="zh-CN" sz="2400" dirty="0">
                <a:solidFill>
                  <a:schemeClr val="bg2">
                    <a:lumMod val="10000"/>
                  </a:schemeClr>
                </a:solidFill>
                <a:latin typeface="微软雅黑" panose="020B0503020204020204" pitchFamily="34" charset="-122"/>
                <a:ea typeface="微软雅黑" panose="020B0503020204020204" pitchFamily="34" charset="-122"/>
                <a:cs typeface="+mn-ea"/>
                <a:sym typeface="+mn-lt"/>
              </a:rPr>
              <a:t>Content introduction</a:t>
            </a:r>
            <a:endParaRPr lang="zh-CN" altLang="en-US" sz="4000" dirty="0">
              <a:solidFill>
                <a:schemeClr val="bg2">
                  <a:lumMod val="10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553308254"/>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184553"/>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自定义 267">
      <a:dk1>
        <a:sysClr val="windowText" lastClr="000000"/>
      </a:dk1>
      <a:lt1>
        <a:sysClr val="window" lastClr="FFFFFF"/>
      </a:lt1>
      <a:dk2>
        <a:srgbClr val="44546A"/>
      </a:dk2>
      <a:lt2>
        <a:srgbClr val="E7E6E6"/>
      </a:lt2>
      <a:accent1>
        <a:srgbClr val="1F3864"/>
      </a:accent1>
      <a:accent2>
        <a:srgbClr val="2589AD"/>
      </a:accent2>
      <a:accent3>
        <a:srgbClr val="1F3864"/>
      </a:accent3>
      <a:accent4>
        <a:srgbClr val="2589AD"/>
      </a:accent4>
      <a:accent5>
        <a:srgbClr val="1F3864"/>
      </a:accent5>
      <a:accent6>
        <a:srgbClr val="2589AD"/>
      </a:accent6>
      <a:hlink>
        <a:srgbClr val="1F3864"/>
      </a:hlink>
      <a:folHlink>
        <a:srgbClr val="2589A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TotalTime>
  <Words>2093</Words>
  <Application>Microsoft Office PowerPoint</Application>
  <PresentationFormat>宽屏</PresentationFormat>
  <Paragraphs>252</Paragraphs>
  <Slides>26</Slides>
  <Notes>23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26</vt:i4>
      </vt:variant>
    </vt:vector>
  </HeadingPairs>
  <TitlesOfParts>
    <vt:vector size="39" baseType="lpstr">
      <vt:lpstr>851tegakizatsu</vt:lpstr>
      <vt:lpstr>Forte</vt:lpstr>
      <vt:lpstr>Helvetica Light</vt:lpstr>
      <vt:lpstr>等线</vt:lpstr>
      <vt:lpstr>等线 Light</vt:lpstr>
      <vt:lpstr>方正有猫在_GBK</vt:lpstr>
      <vt:lpstr>宋体</vt:lpstr>
      <vt:lpstr>微软雅黑</vt:lpstr>
      <vt:lpstr>杨任东竹石体-Bold</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愚人节</dc:title>
  <dc:creator>sunny</dc:creator>
  <cp:keywords>51PPT模板网</cp:keywords>
  <dc:description>www.51pptmoban.com</dc:description>
  <cp:lastModifiedBy>阳光 男孩</cp:lastModifiedBy>
  <cp:revision>19</cp:revision>
  <dcterms:created xsi:type="dcterms:W3CDTF">2018-03-04T14:18:00Z</dcterms:created>
  <dcterms:modified xsi:type="dcterms:W3CDTF">2020-03-25T13:18:53Z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2052-10.1.0.7469</vt:lpwstr>
  </property>
</Properties>
</file>