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74" r:id="rId2"/>
    <p:sldMasterId id="2147483748" r:id="rId3"/>
  </p:sldMasterIdLst>
  <p:notesMasterIdLst>
    <p:notesMasterId r:id="rId21"/>
  </p:notesMasterIdLst>
  <p:sldIdLst>
    <p:sldId id="257" r:id="rId4"/>
    <p:sldId id="258" r:id="rId5"/>
    <p:sldId id="333" r:id="rId6"/>
    <p:sldId id="322" r:id="rId7"/>
    <p:sldId id="324" r:id="rId8"/>
    <p:sldId id="325" r:id="rId9"/>
    <p:sldId id="326" r:id="rId10"/>
    <p:sldId id="334" r:id="rId11"/>
    <p:sldId id="328" r:id="rId12"/>
    <p:sldId id="329" r:id="rId13"/>
    <p:sldId id="330" r:id="rId14"/>
    <p:sldId id="331" r:id="rId15"/>
    <p:sldId id="335" r:id="rId16"/>
    <p:sldId id="549" r:id="rId17"/>
    <p:sldId id="550" r:id="rId18"/>
    <p:sldId id="551" r:id="rId19"/>
    <p:sldId id="552"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40" d="100"/>
          <a:sy n="140" d="100"/>
        </p:scale>
        <p:origin x="138" y="234"/>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9"/>
    </mc:Choice>
    <mc:Fallback>
      <c:style val="19"/>
    </mc:Fallback>
  </mc:AlternateContent>
  <c:chart>
    <c:title>
      <c:tx>
        <c:rich>
          <a:bodyPr/>
          <a:lstStyle/>
          <a:p>
            <a:pPr>
              <a:defRPr sz="1600" spc="300">
                <a:solidFill>
                  <a:schemeClr val="accent2"/>
                </a:solidFill>
              </a:defRPr>
            </a:pPr>
            <a:r>
              <a:rPr lang="zh-CN" altLang="en-US" sz="1600" spc="300" dirty="0">
                <a:solidFill>
                  <a:schemeClr val="accent2"/>
                </a:solidFill>
              </a:rPr>
              <a:t>输入你的标题</a:t>
            </a:r>
            <a:endParaRPr lang="en-US" altLang="zh-CN" sz="1600" spc="300" dirty="0">
              <a:solidFill>
                <a:schemeClr val="accent2"/>
              </a:solidFill>
            </a:endParaRPr>
          </a:p>
        </c:rich>
      </c:tx>
      <c:layout/>
      <c:overlay val="0"/>
    </c:title>
    <c:autoTitleDeleted val="0"/>
    <c:plotArea>
      <c:layout/>
      <c:ofPieChart>
        <c:ofPieType val="pie"/>
        <c:varyColors val="1"/>
        <c:ser>
          <c:idx val="0"/>
          <c:order val="0"/>
          <c:tx>
            <c:strRef>
              <c:f>Sheet1!$B$1</c:f>
              <c:strCache>
                <c:ptCount val="1"/>
                <c:pt idx="0">
                  <c:v>Sales</c:v>
                </c:pt>
              </c:strCache>
            </c:strRef>
          </c:tx>
          <c:dPt>
            <c:idx val="0"/>
            <c:bubble3D val="0"/>
            <c:explosion val="9"/>
            <c:spPr>
              <a:solidFill>
                <a:schemeClr val="accent1"/>
              </a:solidFill>
            </c:spPr>
            <c:extLst xmlns:c16r2="http://schemas.microsoft.com/office/drawing/2015/06/chart">
              <c:ext xmlns:c16="http://schemas.microsoft.com/office/drawing/2014/chart" uri="{C3380CC4-5D6E-409C-BE32-E72D297353CC}">
                <c16:uniqueId val="{00000001-A48D-4DD1-9C99-F7BFE33EDC24}"/>
              </c:ext>
            </c:extLst>
          </c:dPt>
          <c:dPt>
            <c:idx val="1"/>
            <c:bubble3D val="0"/>
            <c:spPr>
              <a:solidFill>
                <a:schemeClr val="accent2"/>
              </a:solidFill>
            </c:spPr>
            <c:extLst xmlns:c16r2="http://schemas.microsoft.com/office/drawing/2015/06/chart">
              <c:ext xmlns:c16="http://schemas.microsoft.com/office/drawing/2014/chart" uri="{C3380CC4-5D6E-409C-BE32-E72D297353CC}">
                <c16:uniqueId val="{00000003-A48D-4DD1-9C99-F7BFE33EDC24}"/>
              </c:ext>
            </c:extLst>
          </c:dPt>
          <c:dPt>
            <c:idx val="2"/>
            <c:bubble3D val="0"/>
            <c:spPr>
              <a:solidFill>
                <a:schemeClr val="accent1"/>
              </a:solidFill>
            </c:spPr>
            <c:extLst xmlns:c16r2="http://schemas.microsoft.com/office/drawing/2015/06/chart">
              <c:ext xmlns:c16="http://schemas.microsoft.com/office/drawing/2014/chart" uri="{C3380CC4-5D6E-409C-BE32-E72D297353CC}">
                <c16:uniqueId val="{00000005-A48D-4DD1-9C99-F7BFE33EDC24}"/>
              </c:ext>
            </c:extLst>
          </c:dPt>
          <c:dPt>
            <c:idx val="3"/>
            <c:bubble3D val="0"/>
            <c:spPr>
              <a:solidFill>
                <a:schemeClr val="accent2"/>
              </a:solidFill>
            </c:spPr>
            <c:extLst xmlns:c16r2="http://schemas.microsoft.com/office/drawing/2015/06/chart">
              <c:ext xmlns:c16="http://schemas.microsoft.com/office/drawing/2014/chart" uri="{C3380CC4-5D6E-409C-BE32-E72D297353CC}">
                <c16:uniqueId val="{00000007-A48D-4DD1-9C99-F7BFE33EDC24}"/>
              </c:ext>
            </c:extLst>
          </c:dPt>
          <c:dPt>
            <c:idx val="4"/>
            <c:bubble3D val="0"/>
            <c:explosion val="15"/>
            <c:spPr>
              <a:solidFill>
                <a:schemeClr val="accent3"/>
              </a:solidFill>
            </c:spPr>
            <c:extLst xmlns:c16r2="http://schemas.microsoft.com/office/drawing/2015/06/chart">
              <c:ext xmlns:c16="http://schemas.microsoft.com/office/drawing/2014/chart" uri="{C3380CC4-5D6E-409C-BE32-E72D297353CC}">
                <c16:uniqueId val="{00000009-A48D-4DD1-9C99-F7BFE33EDC24}"/>
              </c:ext>
            </c:extLst>
          </c:dPt>
          <c:dLbls>
            <c:spPr>
              <a:noFill/>
              <a:ln>
                <a:noFill/>
              </a:ln>
              <a:effectLst/>
            </c:spPr>
            <c:txPr>
              <a:bodyPr/>
              <a:lstStyle/>
              <a:p>
                <a:pPr>
                  <a:defRPr sz="1100">
                    <a:solidFill>
                      <a:schemeClr val="bg1"/>
                    </a:solidFill>
                  </a:defRPr>
                </a:pPr>
                <a:endParaRPr lang="zh-CN"/>
              </a:p>
            </c:txPr>
            <c:dLblPos val="bestFit"/>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15:layout/>
              </c:ext>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A-A48D-4DD1-9C99-F7BFE33EDC24}"/>
            </c:ext>
          </c:extLst>
        </c:ser>
        <c:dLbls>
          <c:dLblPos val="bestFit"/>
          <c:showLegendKey val="0"/>
          <c:showVal val="0"/>
          <c:showCatName val="0"/>
          <c:showSerName val="0"/>
          <c:showPercent val="1"/>
          <c:showBubbleSize val="0"/>
          <c:showLeaderLines val="0"/>
        </c:dLbls>
        <c:gapWidth val="100"/>
        <c:secondPieSize val="75"/>
        <c:serLines/>
      </c:ofPieChart>
    </c:plotArea>
    <c:legend>
      <c:legendPos val="t"/>
      <c:layout/>
      <c:overlay val="0"/>
      <c:txPr>
        <a:bodyPr/>
        <a:lstStyle/>
        <a:p>
          <a:pPr>
            <a:defRPr sz="1000"/>
          </a:pPr>
          <a:endParaRPr lang="zh-CN"/>
        </a:p>
      </c:txPr>
    </c:legend>
    <c:plotVisOnly val="1"/>
    <c:dispBlanksAs val="gap"/>
    <c:showDLblsOverMax val="0"/>
  </c:chart>
  <c:txPr>
    <a:bodyPr/>
    <a:lstStyle/>
    <a:p>
      <a:pPr>
        <a:defRPr sz="2400">
          <a:latin typeface="Lato Regular"/>
          <a:cs typeface="Lato Regula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spc="300">
                <a:solidFill>
                  <a:schemeClr val="accent2"/>
                </a:solidFill>
                <a:latin typeface="Lato Regular"/>
                <a:cs typeface="Lato Regular"/>
              </a:defRPr>
            </a:pPr>
            <a:r>
              <a:rPr lang="zh-CN" altLang="en-US" sz="1600" spc="300" dirty="0">
                <a:solidFill>
                  <a:schemeClr val="accent2"/>
                </a:solidFill>
                <a:latin typeface="Lato Regular"/>
                <a:cs typeface="Lato Regular"/>
              </a:rPr>
              <a:t>输入你的标题</a:t>
            </a:r>
            <a:endParaRPr lang="en-US" sz="1600" spc="300" dirty="0">
              <a:solidFill>
                <a:schemeClr val="accent2"/>
              </a:solidFill>
              <a:latin typeface="Lato Regular"/>
              <a:cs typeface="Lato Regular"/>
            </a:endParaRPr>
          </a:p>
        </c:rich>
      </c:tx>
      <c:layout/>
      <c:overlay val="0"/>
    </c:title>
    <c:autoTitleDeleted val="0"/>
    <c:plotArea>
      <c:layout/>
      <c:lineChart>
        <c:grouping val="standard"/>
        <c:varyColors val="0"/>
        <c:ser>
          <c:idx val="0"/>
          <c:order val="0"/>
          <c:tx>
            <c:strRef>
              <c:f>Sheet1!$B$1</c:f>
              <c:strCache>
                <c:ptCount val="1"/>
                <c:pt idx="0">
                  <c:v>Sales</c:v>
                </c:pt>
              </c:strCache>
            </c:strRef>
          </c:tx>
          <c:cat>
            <c:numRef>
              <c:f>Sheet1!$A$2:$A$8</c:f>
              <c:numCache>
                <c:formatCode>General</c:formatCode>
                <c:ptCount val="7"/>
                <c:pt idx="0">
                  <c:v>2009</c:v>
                </c:pt>
                <c:pt idx="1">
                  <c:v>2010</c:v>
                </c:pt>
                <c:pt idx="2">
                  <c:v>2011</c:v>
                </c:pt>
                <c:pt idx="3">
                  <c:v>2012</c:v>
                </c:pt>
                <c:pt idx="4">
                  <c:v>2013</c:v>
                </c:pt>
                <c:pt idx="5">
                  <c:v>2014</c:v>
                </c:pt>
                <c:pt idx="6">
                  <c:v>2015</c:v>
                </c:pt>
              </c:numCache>
            </c:numRef>
          </c:cat>
          <c:val>
            <c:numRef>
              <c:f>Sheet1!$B$2:$B$8</c:f>
              <c:numCache>
                <c:formatCode>General</c:formatCode>
                <c:ptCount val="7"/>
                <c:pt idx="0">
                  <c:v>3.1</c:v>
                </c:pt>
                <c:pt idx="1">
                  <c:v>3.8</c:v>
                </c:pt>
                <c:pt idx="2">
                  <c:v>5.4</c:v>
                </c:pt>
                <c:pt idx="3">
                  <c:v>4.0999999999999996</c:v>
                </c:pt>
                <c:pt idx="4">
                  <c:v>5.5</c:v>
                </c:pt>
                <c:pt idx="5">
                  <c:v>4.9000000000000004</c:v>
                </c:pt>
                <c:pt idx="6">
                  <c:v>9.4</c:v>
                </c:pt>
              </c:numCache>
            </c:numRef>
          </c:val>
          <c:smooth val="0"/>
          <c:extLst xmlns:c16r2="http://schemas.microsoft.com/office/drawing/2015/06/chart">
            <c:ext xmlns:c16="http://schemas.microsoft.com/office/drawing/2014/chart" uri="{C3380CC4-5D6E-409C-BE32-E72D297353CC}">
              <c16:uniqueId val="{00000000-64B1-44F9-9B67-97DD7F55BBA3}"/>
            </c:ext>
          </c:extLst>
        </c:ser>
        <c:ser>
          <c:idx val="1"/>
          <c:order val="1"/>
          <c:tx>
            <c:strRef>
              <c:f>Sheet1!$C$1</c:f>
              <c:strCache>
                <c:ptCount val="1"/>
                <c:pt idx="0">
                  <c:v>Growth</c:v>
                </c:pt>
              </c:strCache>
            </c:strRef>
          </c:tx>
          <c:cat>
            <c:numRef>
              <c:f>Sheet1!$A$2:$A$8</c:f>
              <c:numCache>
                <c:formatCode>General</c:formatCode>
                <c:ptCount val="7"/>
                <c:pt idx="0">
                  <c:v>2009</c:v>
                </c:pt>
                <c:pt idx="1">
                  <c:v>2010</c:v>
                </c:pt>
                <c:pt idx="2">
                  <c:v>2011</c:v>
                </c:pt>
                <c:pt idx="3">
                  <c:v>2012</c:v>
                </c:pt>
                <c:pt idx="4">
                  <c:v>2013</c:v>
                </c:pt>
                <c:pt idx="5">
                  <c:v>2014</c:v>
                </c:pt>
                <c:pt idx="6">
                  <c:v>2015</c:v>
                </c:pt>
              </c:numCache>
            </c:numRef>
          </c:cat>
          <c:val>
            <c:numRef>
              <c:f>Sheet1!$C$2:$C$8</c:f>
              <c:numCache>
                <c:formatCode>General</c:formatCode>
                <c:ptCount val="7"/>
                <c:pt idx="0">
                  <c:v>2.4</c:v>
                </c:pt>
                <c:pt idx="1">
                  <c:v>3.6</c:v>
                </c:pt>
                <c:pt idx="2">
                  <c:v>2.9</c:v>
                </c:pt>
                <c:pt idx="3">
                  <c:v>3.5</c:v>
                </c:pt>
                <c:pt idx="4">
                  <c:v>4</c:v>
                </c:pt>
                <c:pt idx="5">
                  <c:v>5</c:v>
                </c:pt>
                <c:pt idx="6">
                  <c:v>7</c:v>
                </c:pt>
              </c:numCache>
            </c:numRef>
          </c:val>
          <c:smooth val="0"/>
          <c:extLst xmlns:c16r2="http://schemas.microsoft.com/office/drawing/2015/06/chart">
            <c:ext xmlns:c16="http://schemas.microsoft.com/office/drawing/2014/chart" uri="{C3380CC4-5D6E-409C-BE32-E72D297353CC}">
              <c16:uniqueId val="{00000001-64B1-44F9-9B67-97DD7F55BBA3}"/>
            </c:ext>
          </c:extLst>
        </c:ser>
        <c:dLbls>
          <c:showLegendKey val="0"/>
          <c:showVal val="0"/>
          <c:showCatName val="0"/>
          <c:showSerName val="0"/>
          <c:showPercent val="0"/>
          <c:showBubbleSize val="0"/>
        </c:dLbls>
        <c:marker val="1"/>
        <c:smooth val="0"/>
        <c:axId val="846571264"/>
        <c:axId val="846566912"/>
      </c:lineChart>
      <c:catAx>
        <c:axId val="846571264"/>
        <c:scaling>
          <c:orientation val="minMax"/>
        </c:scaling>
        <c:delete val="0"/>
        <c:axPos val="b"/>
        <c:numFmt formatCode="General" sourceLinked="1"/>
        <c:majorTickMark val="none"/>
        <c:minorTickMark val="none"/>
        <c:tickLblPos val="nextTo"/>
        <c:txPr>
          <a:bodyPr/>
          <a:lstStyle/>
          <a:p>
            <a:pPr>
              <a:defRPr sz="1050">
                <a:solidFill>
                  <a:schemeClr val="accent2">
                    <a:lumMod val="60000"/>
                    <a:lumOff val="40000"/>
                  </a:schemeClr>
                </a:solidFill>
                <a:latin typeface="Lato Light"/>
                <a:cs typeface="Lato Light"/>
              </a:defRPr>
            </a:pPr>
            <a:endParaRPr lang="zh-CN"/>
          </a:p>
        </c:txPr>
        <c:crossAx val="846566912"/>
        <c:crosses val="autoZero"/>
        <c:auto val="1"/>
        <c:lblAlgn val="ctr"/>
        <c:lblOffset val="100"/>
        <c:noMultiLvlLbl val="0"/>
      </c:catAx>
      <c:valAx>
        <c:axId val="846566912"/>
        <c:scaling>
          <c:orientation val="minMax"/>
        </c:scaling>
        <c:delete val="0"/>
        <c:axPos val="l"/>
        <c:majorGridlines/>
        <c:numFmt formatCode="General" sourceLinked="1"/>
        <c:majorTickMark val="none"/>
        <c:minorTickMark val="none"/>
        <c:tickLblPos val="nextTo"/>
        <c:txPr>
          <a:bodyPr/>
          <a:lstStyle/>
          <a:p>
            <a:pPr>
              <a:defRPr sz="1000">
                <a:solidFill>
                  <a:schemeClr val="accent2">
                    <a:lumMod val="60000"/>
                    <a:lumOff val="40000"/>
                  </a:schemeClr>
                </a:solidFill>
                <a:latin typeface="Lato Light"/>
                <a:cs typeface="Lato Light"/>
              </a:defRPr>
            </a:pPr>
            <a:endParaRPr lang="zh-CN"/>
          </a:p>
        </c:txPr>
        <c:crossAx val="846571264"/>
        <c:crosses val="autoZero"/>
        <c:crossBetween val="between"/>
      </c:valAx>
    </c:plotArea>
    <c:legend>
      <c:legendPos val="b"/>
      <c:layout/>
      <c:overlay val="0"/>
      <c:txPr>
        <a:bodyPr/>
        <a:lstStyle/>
        <a:p>
          <a:pPr>
            <a:defRPr sz="1200">
              <a:latin typeface="Lato Light"/>
              <a:cs typeface="Lato Light"/>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1DF05-96AF-4474-8E22-EE3FE1BB1555}" type="datetimeFigureOut">
              <a:rPr lang="zh-CN" altLang="en-US" smtClean="0"/>
              <a:t>2020/3/25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156251-8148-4742-8136-705FA9A716BF}" type="slidenum">
              <a:rPr lang="zh-CN" altLang="en-US" smtClean="0"/>
              <a:t>‹#›</a:t>
            </a:fld>
            <a:endParaRPr lang="zh-CN" altLang="en-US"/>
          </a:p>
        </p:txBody>
      </p:sp>
    </p:spTree>
    <p:extLst>
      <p:ext uri="{BB962C8B-B14F-4D97-AF65-F5344CB8AC3E}">
        <p14:creationId xmlns:p14="http://schemas.microsoft.com/office/powerpoint/2010/main" val="49291404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FEC4DAE-4541-43CA-A4FF-DC618A162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73449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FEC4DAE-4541-43CA-A4FF-DC618A162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77868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C38DD1-33AA-4996-977A-42B26A155BBE}" type="slidenum">
              <a:rPr kumimoji="0" lang="id-ID"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id-ID" sz="1200" b="0" i="0" u="none" strike="noStrike" kern="1200" cap="none" spc="0" normalizeH="0" baseline="0" noProof="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4247858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FEC4DAE-4541-43CA-A4FF-DC618A162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97577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706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spcBef>
                <a:spcPct val="0"/>
              </a:spcBef>
            </a:pPr>
            <a:endParaRPr lang="en-US">
              <a:latin typeface="Calibri" charset="0"/>
            </a:endParaRPr>
          </a:p>
        </p:txBody>
      </p:sp>
      <p:sp>
        <p:nvSpPr>
          <p:cNvPr id="370692" name="Header Placeholder 3"/>
          <p:cNvSpPr>
            <a:spLocks noGrp="1"/>
          </p:cNvSpPr>
          <p:nvPr>
            <p:ph type="hdr" sz="quarter"/>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sz="2000">
                <a:solidFill>
                  <a:schemeClr val="tx1"/>
                </a:solidFill>
                <a:latin typeface="Roboto Condensed" charset="0"/>
                <a:ea typeface="ＭＳ Ｐゴシック" charset="0"/>
                <a:cs typeface="FontAwesome" charset="0"/>
              </a:defRPr>
            </a:lvl1pPr>
            <a:lvl2pPr marL="742950" indent="-285750">
              <a:defRPr sz="2000">
                <a:solidFill>
                  <a:schemeClr val="tx1"/>
                </a:solidFill>
                <a:latin typeface="Roboto Condensed" charset="0"/>
                <a:ea typeface="FontAwesome" charset="0"/>
                <a:cs typeface="FontAwesome" charset="0"/>
              </a:defRPr>
            </a:lvl2pPr>
            <a:lvl3pPr marL="1143000" indent="-228600">
              <a:defRPr sz="2000">
                <a:solidFill>
                  <a:schemeClr val="tx1"/>
                </a:solidFill>
                <a:latin typeface="Roboto Condensed" charset="0"/>
                <a:ea typeface="FontAwesome" charset="0"/>
                <a:cs typeface="FontAwesome" charset="0"/>
              </a:defRPr>
            </a:lvl3pPr>
            <a:lvl4pPr marL="1600200" indent="-228600">
              <a:defRPr sz="2000">
                <a:solidFill>
                  <a:schemeClr val="tx1"/>
                </a:solidFill>
                <a:latin typeface="Roboto Condensed" charset="0"/>
                <a:ea typeface="FontAwesome" charset="0"/>
                <a:cs typeface="FontAwesome" charset="0"/>
              </a:defRPr>
            </a:lvl4pPr>
            <a:lvl5pPr marL="2057400" indent="-228600">
              <a:defRPr sz="2000">
                <a:solidFill>
                  <a:schemeClr val="tx1"/>
                </a:solidFill>
                <a:latin typeface="Roboto Condensed" charset="0"/>
                <a:ea typeface="FontAwesome" charset="0"/>
                <a:cs typeface="FontAwesome" charset="0"/>
              </a:defRPr>
            </a:lvl5pPr>
            <a:lvl6pPr marL="2514600" indent="-228600" defTabSz="1030288" fontAlgn="base">
              <a:spcBef>
                <a:spcPct val="0"/>
              </a:spcBef>
              <a:spcAft>
                <a:spcPct val="0"/>
              </a:spcAft>
              <a:defRPr sz="2000">
                <a:solidFill>
                  <a:schemeClr val="tx1"/>
                </a:solidFill>
                <a:latin typeface="Roboto Condensed" charset="0"/>
                <a:ea typeface="FontAwesome" charset="0"/>
                <a:cs typeface="FontAwesome" charset="0"/>
              </a:defRPr>
            </a:lvl6pPr>
            <a:lvl7pPr marL="2971800" indent="-228600" defTabSz="1030288" fontAlgn="base">
              <a:spcBef>
                <a:spcPct val="0"/>
              </a:spcBef>
              <a:spcAft>
                <a:spcPct val="0"/>
              </a:spcAft>
              <a:defRPr sz="2000">
                <a:solidFill>
                  <a:schemeClr val="tx1"/>
                </a:solidFill>
                <a:latin typeface="Roboto Condensed" charset="0"/>
                <a:ea typeface="FontAwesome" charset="0"/>
                <a:cs typeface="FontAwesome" charset="0"/>
              </a:defRPr>
            </a:lvl7pPr>
            <a:lvl8pPr marL="3429000" indent="-228600" defTabSz="1030288" fontAlgn="base">
              <a:spcBef>
                <a:spcPct val="0"/>
              </a:spcBef>
              <a:spcAft>
                <a:spcPct val="0"/>
              </a:spcAft>
              <a:defRPr sz="2000">
                <a:solidFill>
                  <a:schemeClr val="tx1"/>
                </a:solidFill>
                <a:latin typeface="Roboto Condensed" charset="0"/>
                <a:ea typeface="FontAwesome" charset="0"/>
                <a:cs typeface="FontAwesome" charset="0"/>
              </a:defRPr>
            </a:lvl8pPr>
            <a:lvl9pPr marL="3886200" indent="-228600" defTabSz="1030288" fontAlgn="base">
              <a:spcBef>
                <a:spcPct val="0"/>
              </a:spcBef>
              <a:spcAft>
                <a:spcPct val="0"/>
              </a:spcAft>
              <a:defRPr sz="2000">
                <a:solidFill>
                  <a:schemeClr val="tx1"/>
                </a:solidFill>
                <a:latin typeface="Roboto Condensed" charset="0"/>
                <a:ea typeface="FontAwesome" charset="0"/>
                <a:cs typeface="FontAwesome" charset="0"/>
              </a:defRPr>
            </a:lvl9pPr>
          </a:lstStyle>
          <a:p>
            <a:pPr marL="0" marR="0" lvl="0" indent="0" algn="l" defTabSz="1030288"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charset="0"/>
                <a:ea typeface="ＭＳ Ｐゴシック" charset="0"/>
                <a:cs typeface="Arial"/>
              </a:rPr>
              <a:t>My First Template</a:t>
            </a:r>
          </a:p>
        </p:txBody>
      </p:sp>
    </p:spTree>
    <p:extLst>
      <p:ext uri="{BB962C8B-B14F-4D97-AF65-F5344CB8AC3E}">
        <p14:creationId xmlns:p14="http://schemas.microsoft.com/office/powerpoint/2010/main" val="2879491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BFEC4DAE-4541-43CA-A4FF-DC618A162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71018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18069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Phone Vs Galaxy">
    <p:spTree>
      <p:nvGrpSpPr>
        <p:cNvPr id="1" name=""/>
        <p:cNvGrpSpPr/>
        <p:nvPr/>
      </p:nvGrpSpPr>
      <p:grpSpPr>
        <a:xfrm>
          <a:off x="0" y="0"/>
          <a:ext cx="0" cy="0"/>
          <a:chOff x="0" y="0"/>
          <a:chExt cx="0" cy="0"/>
        </a:xfrm>
      </p:grpSpPr>
      <p:sp>
        <p:nvSpPr>
          <p:cNvPr id="8" name="Picture Placeholder 9"/>
          <p:cNvSpPr>
            <a:spLocks noGrp="1"/>
          </p:cNvSpPr>
          <p:nvPr>
            <p:ph type="pic" sz="quarter" idx="10"/>
          </p:nvPr>
        </p:nvSpPr>
        <p:spPr>
          <a:xfrm>
            <a:off x="2999198" y="1521745"/>
            <a:ext cx="1054124" cy="1862000"/>
          </a:xfrm>
        </p:spPr>
        <p:txBody>
          <a:bodyPr>
            <a:normAutofit/>
          </a:bodyPr>
          <a:lstStyle>
            <a:lvl1pPr marL="0" indent="0">
              <a:buNone/>
              <a:defRPr sz="1050">
                <a:solidFill>
                  <a:schemeClr val="tx1">
                    <a:lumMod val="50000"/>
                    <a:lumOff val="50000"/>
                  </a:schemeClr>
                </a:solidFill>
              </a:defRPr>
            </a:lvl1pPr>
          </a:lstStyle>
          <a:p>
            <a:endParaRPr lang="en-US" dirty="0"/>
          </a:p>
        </p:txBody>
      </p:sp>
      <p:sp>
        <p:nvSpPr>
          <p:cNvPr id="9" name="Picture Placeholder 9"/>
          <p:cNvSpPr>
            <a:spLocks noGrp="1"/>
          </p:cNvSpPr>
          <p:nvPr>
            <p:ph type="pic" sz="quarter" idx="11"/>
          </p:nvPr>
        </p:nvSpPr>
        <p:spPr>
          <a:xfrm>
            <a:off x="5105257" y="1395273"/>
            <a:ext cx="1196195" cy="2122151"/>
          </a:xfrm>
        </p:spPr>
        <p:txBody>
          <a:bodyPr>
            <a:normAutofit/>
          </a:bodyPr>
          <a:lstStyle>
            <a:lvl1pPr marL="0" indent="0">
              <a:buNone/>
              <a:defRPr sz="105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1859832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placeholder to table products">
    <p:spTree>
      <p:nvGrpSpPr>
        <p:cNvPr id="1" name=""/>
        <p:cNvGrpSpPr/>
        <p:nvPr/>
      </p:nvGrpSpPr>
      <p:grpSpPr>
        <a:xfrm>
          <a:off x="0" y="0"/>
          <a:ext cx="0" cy="0"/>
          <a:chOff x="0" y="0"/>
          <a:chExt cx="0" cy="0"/>
        </a:xfrm>
      </p:grpSpPr>
      <p:sp>
        <p:nvSpPr>
          <p:cNvPr id="12" name="Picture Placeholder 2"/>
          <p:cNvSpPr>
            <a:spLocks noGrp="1" noChangeAspect="1"/>
          </p:cNvSpPr>
          <p:nvPr>
            <p:ph type="pic" sz="quarter" idx="11"/>
          </p:nvPr>
        </p:nvSpPr>
        <p:spPr>
          <a:xfrm>
            <a:off x="2624787" y="1163973"/>
            <a:ext cx="473325" cy="473202"/>
          </a:xfrm>
        </p:spPr>
        <p:txBody>
          <a:bodyPr>
            <a:normAutofit/>
          </a:bodyPr>
          <a:lstStyle>
            <a:lvl1pPr marL="0" indent="0">
              <a:buNone/>
              <a:defRPr sz="450">
                <a:latin typeface="Lato Light"/>
                <a:cs typeface="Lato Light"/>
              </a:defRPr>
            </a:lvl1pPr>
          </a:lstStyle>
          <a:p>
            <a:endParaRPr lang="en-US" dirty="0"/>
          </a:p>
        </p:txBody>
      </p:sp>
      <p:sp>
        <p:nvSpPr>
          <p:cNvPr id="14" name="Picture Placeholder 2"/>
          <p:cNvSpPr>
            <a:spLocks noGrp="1" noChangeAspect="1"/>
          </p:cNvSpPr>
          <p:nvPr>
            <p:ph type="pic" sz="quarter" idx="12"/>
          </p:nvPr>
        </p:nvSpPr>
        <p:spPr>
          <a:xfrm>
            <a:off x="3970603" y="1162245"/>
            <a:ext cx="473325" cy="473202"/>
          </a:xfrm>
        </p:spPr>
        <p:txBody>
          <a:bodyPr>
            <a:normAutofit/>
          </a:bodyPr>
          <a:lstStyle>
            <a:lvl1pPr marL="0" indent="0">
              <a:buNone/>
              <a:defRPr sz="450">
                <a:latin typeface="Lato Light"/>
                <a:cs typeface="Lato Light"/>
              </a:defRPr>
            </a:lvl1pPr>
          </a:lstStyle>
          <a:p>
            <a:endParaRPr lang="en-US" dirty="0"/>
          </a:p>
        </p:txBody>
      </p:sp>
      <p:sp>
        <p:nvSpPr>
          <p:cNvPr id="18" name="Picture Placeholder 2"/>
          <p:cNvSpPr>
            <a:spLocks noGrp="1" noChangeAspect="1"/>
          </p:cNvSpPr>
          <p:nvPr>
            <p:ph type="pic" sz="quarter" idx="13"/>
          </p:nvPr>
        </p:nvSpPr>
        <p:spPr>
          <a:xfrm>
            <a:off x="5168194" y="1163973"/>
            <a:ext cx="473325" cy="473202"/>
          </a:xfrm>
        </p:spPr>
        <p:txBody>
          <a:bodyPr>
            <a:normAutofit/>
          </a:bodyPr>
          <a:lstStyle>
            <a:lvl1pPr marL="0" indent="0">
              <a:buNone/>
              <a:defRPr sz="450">
                <a:latin typeface="Lato Light"/>
                <a:cs typeface="Lato Light"/>
              </a:defRPr>
            </a:lvl1pPr>
          </a:lstStyle>
          <a:p>
            <a:endParaRPr lang="en-US" dirty="0"/>
          </a:p>
        </p:txBody>
      </p:sp>
      <p:sp>
        <p:nvSpPr>
          <p:cNvPr id="19" name="Picture Placeholder 2"/>
          <p:cNvSpPr>
            <a:spLocks noGrp="1" noChangeAspect="1"/>
          </p:cNvSpPr>
          <p:nvPr>
            <p:ph type="pic" sz="quarter" idx="14"/>
          </p:nvPr>
        </p:nvSpPr>
        <p:spPr>
          <a:xfrm>
            <a:off x="6334881" y="1162245"/>
            <a:ext cx="473325" cy="473202"/>
          </a:xfrm>
        </p:spPr>
        <p:txBody>
          <a:bodyPr>
            <a:normAutofit/>
          </a:bodyPr>
          <a:lstStyle>
            <a:lvl1pPr marL="0" indent="0">
              <a:buNone/>
              <a:defRPr sz="450">
                <a:latin typeface="Lato Light"/>
                <a:cs typeface="Lato Light"/>
              </a:defRPr>
            </a:lvl1pPr>
          </a:lstStyle>
          <a:p>
            <a:endParaRPr lang="en-US" dirty="0"/>
          </a:p>
        </p:txBody>
      </p:sp>
      <p:sp>
        <p:nvSpPr>
          <p:cNvPr id="20" name="Picture Placeholder 2"/>
          <p:cNvSpPr>
            <a:spLocks noGrp="1" noChangeAspect="1"/>
          </p:cNvSpPr>
          <p:nvPr>
            <p:ph type="pic" sz="quarter" idx="15"/>
          </p:nvPr>
        </p:nvSpPr>
        <p:spPr>
          <a:xfrm>
            <a:off x="7424668" y="1163973"/>
            <a:ext cx="473325" cy="473202"/>
          </a:xfrm>
        </p:spPr>
        <p:txBody>
          <a:bodyPr>
            <a:normAutofit/>
          </a:bodyPr>
          <a:lstStyle>
            <a:lvl1pPr marL="0" indent="0">
              <a:buNone/>
              <a:defRPr sz="450">
                <a:latin typeface="Lato Light"/>
                <a:cs typeface="Lato Light"/>
              </a:defRPr>
            </a:lvl1pPr>
          </a:lstStyle>
          <a:p>
            <a:endParaRPr lang="en-US" dirty="0"/>
          </a:p>
        </p:txBody>
      </p:sp>
    </p:spTree>
    <p:extLst>
      <p:ext uri="{BB962C8B-B14F-4D97-AF65-F5344CB8AC3E}">
        <p14:creationId xmlns:p14="http://schemas.microsoft.com/office/powerpoint/2010/main" val="3563821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reak">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9144000" cy="3086100"/>
          </a:xfrm>
        </p:spPr>
        <p:txBody>
          <a:bodyPr>
            <a:normAutofit/>
          </a:bodyPr>
          <a:lstStyle>
            <a:lvl1pPr>
              <a:defRPr sz="1350"/>
            </a:lvl1pPr>
          </a:lstStyle>
          <a:p>
            <a:endParaRPr lang="en-US" dirty="0"/>
          </a:p>
        </p:txBody>
      </p:sp>
    </p:spTree>
    <p:extLst>
      <p:ext uri="{BB962C8B-B14F-4D97-AF65-F5344CB8AC3E}">
        <p14:creationId xmlns:p14="http://schemas.microsoft.com/office/powerpoint/2010/main" val="4267695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eam-layout">
    <p:spTree>
      <p:nvGrpSpPr>
        <p:cNvPr id="1" name=""/>
        <p:cNvGrpSpPr/>
        <p:nvPr/>
      </p:nvGrpSpPr>
      <p:grpSpPr>
        <a:xfrm>
          <a:off x="0" y="0"/>
          <a:ext cx="0" cy="0"/>
          <a:chOff x="0" y="0"/>
          <a:chExt cx="0" cy="0"/>
        </a:xfrm>
      </p:grpSpPr>
      <p:sp>
        <p:nvSpPr>
          <p:cNvPr id="10" name="Picture Placeholder 13"/>
          <p:cNvSpPr>
            <a:spLocks noGrp="1" noChangeAspect="1"/>
          </p:cNvSpPr>
          <p:nvPr>
            <p:ph type="pic" sz="quarter" idx="10" hasCustomPrompt="1"/>
          </p:nvPr>
        </p:nvSpPr>
        <p:spPr>
          <a:xfrm>
            <a:off x="2455233" y="1377714"/>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20" name="Picture Placeholder 13"/>
          <p:cNvSpPr>
            <a:spLocks noGrp="1" noChangeAspect="1"/>
          </p:cNvSpPr>
          <p:nvPr>
            <p:ph type="pic" sz="quarter" idx="11" hasCustomPrompt="1"/>
          </p:nvPr>
        </p:nvSpPr>
        <p:spPr>
          <a:xfrm>
            <a:off x="4100713" y="1377714"/>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21" name="Picture Placeholder 13"/>
          <p:cNvSpPr>
            <a:spLocks noGrp="1" noChangeAspect="1"/>
          </p:cNvSpPr>
          <p:nvPr>
            <p:ph type="pic" sz="quarter" idx="12" hasCustomPrompt="1"/>
          </p:nvPr>
        </p:nvSpPr>
        <p:spPr>
          <a:xfrm>
            <a:off x="5731319" y="1377714"/>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22" name="Picture Placeholder 13"/>
          <p:cNvSpPr>
            <a:spLocks noGrp="1" noChangeAspect="1"/>
          </p:cNvSpPr>
          <p:nvPr>
            <p:ph type="pic" sz="quarter" idx="13" hasCustomPrompt="1"/>
          </p:nvPr>
        </p:nvSpPr>
        <p:spPr>
          <a:xfrm>
            <a:off x="7386077" y="1377714"/>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23" name="Picture Placeholder 13"/>
          <p:cNvSpPr>
            <a:spLocks noGrp="1" noChangeAspect="1"/>
          </p:cNvSpPr>
          <p:nvPr>
            <p:ph type="pic" sz="quarter" idx="14" hasCustomPrompt="1"/>
          </p:nvPr>
        </p:nvSpPr>
        <p:spPr>
          <a:xfrm>
            <a:off x="808832" y="1377714"/>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24" name="Picture Placeholder 13"/>
          <p:cNvSpPr>
            <a:spLocks noGrp="1" noChangeAspect="1"/>
          </p:cNvSpPr>
          <p:nvPr>
            <p:ph type="pic" sz="quarter" idx="15" hasCustomPrompt="1"/>
          </p:nvPr>
        </p:nvSpPr>
        <p:spPr>
          <a:xfrm>
            <a:off x="2455233" y="2906665"/>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25" name="Picture Placeholder 13"/>
          <p:cNvSpPr>
            <a:spLocks noGrp="1" noChangeAspect="1"/>
          </p:cNvSpPr>
          <p:nvPr>
            <p:ph type="pic" sz="quarter" idx="16" hasCustomPrompt="1"/>
          </p:nvPr>
        </p:nvSpPr>
        <p:spPr>
          <a:xfrm>
            <a:off x="4100713" y="2906665"/>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26" name="Picture Placeholder 13"/>
          <p:cNvSpPr>
            <a:spLocks noGrp="1" noChangeAspect="1"/>
          </p:cNvSpPr>
          <p:nvPr>
            <p:ph type="pic" sz="quarter" idx="17" hasCustomPrompt="1"/>
          </p:nvPr>
        </p:nvSpPr>
        <p:spPr>
          <a:xfrm>
            <a:off x="5731319" y="2906665"/>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27" name="Picture Placeholder 13"/>
          <p:cNvSpPr>
            <a:spLocks noGrp="1" noChangeAspect="1"/>
          </p:cNvSpPr>
          <p:nvPr>
            <p:ph type="pic" sz="quarter" idx="18" hasCustomPrompt="1"/>
          </p:nvPr>
        </p:nvSpPr>
        <p:spPr>
          <a:xfrm>
            <a:off x="7386077" y="2906665"/>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
        <p:nvSpPr>
          <p:cNvPr id="28" name="Picture Placeholder 13"/>
          <p:cNvSpPr>
            <a:spLocks noGrp="1" noChangeAspect="1"/>
          </p:cNvSpPr>
          <p:nvPr>
            <p:ph type="pic" sz="quarter" idx="19" hasCustomPrompt="1"/>
          </p:nvPr>
        </p:nvSpPr>
        <p:spPr>
          <a:xfrm>
            <a:off x="808832" y="2906665"/>
            <a:ext cx="944957" cy="944108"/>
          </a:xfrm>
          <a:prstGeom prst="ellipse">
            <a:avLst/>
          </a:prstGeom>
        </p:spPr>
        <p:txBody>
          <a:bodyPr>
            <a:noAutofit/>
          </a:bodyPr>
          <a:lstStyle>
            <a:lvl1pPr marL="0" indent="0">
              <a:lnSpc>
                <a:spcPct val="130000"/>
              </a:lnSpc>
              <a:buNone/>
              <a:defRPr sz="900" baseline="0"/>
            </a:lvl1pPr>
          </a:lstStyle>
          <a:p>
            <a:r>
              <a:rPr lang="en-US" dirty="0"/>
              <a:t>Drag  Your Picture Here</a:t>
            </a:r>
          </a:p>
        </p:txBody>
      </p:sp>
    </p:spTree>
    <p:extLst>
      <p:ext uri="{BB962C8B-B14F-4D97-AF65-F5344CB8AC3E}">
        <p14:creationId xmlns:p14="http://schemas.microsoft.com/office/powerpoint/2010/main" val="121707861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95963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phone_06_layout">
    <p:spTree>
      <p:nvGrpSpPr>
        <p:cNvPr id="1" name=""/>
        <p:cNvGrpSpPr/>
        <p:nvPr/>
      </p:nvGrpSpPr>
      <p:grpSpPr>
        <a:xfrm>
          <a:off x="0" y="0"/>
          <a:ext cx="0" cy="0"/>
          <a:chOff x="0" y="0"/>
          <a:chExt cx="0" cy="0"/>
        </a:xfrm>
      </p:grpSpPr>
      <p:sp>
        <p:nvSpPr>
          <p:cNvPr id="7" name="Picture Placeholder 4"/>
          <p:cNvSpPr>
            <a:spLocks noGrp="1"/>
          </p:cNvSpPr>
          <p:nvPr>
            <p:ph type="pic" sz="quarter" idx="10"/>
          </p:nvPr>
        </p:nvSpPr>
        <p:spPr>
          <a:xfrm>
            <a:off x="3873372" y="1629210"/>
            <a:ext cx="1425196" cy="2523188"/>
          </a:xfrm>
        </p:spPr>
        <p:txBody>
          <a:bodyPr>
            <a:normAutofit/>
          </a:bodyPr>
          <a:lstStyle>
            <a:lvl1pPr>
              <a:defRPr sz="1350"/>
            </a:lvl1pPr>
          </a:lstStyle>
          <a:p>
            <a:endParaRPr lang="en-US" dirty="0"/>
          </a:p>
        </p:txBody>
      </p:sp>
    </p:spTree>
    <p:extLst>
      <p:ext uri="{BB962C8B-B14F-4D97-AF65-F5344CB8AC3E}">
        <p14:creationId xmlns:p14="http://schemas.microsoft.com/office/powerpoint/2010/main" val="186980702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macbook_Air_mockup">
    <p:spTree>
      <p:nvGrpSpPr>
        <p:cNvPr id="1" name=""/>
        <p:cNvGrpSpPr/>
        <p:nvPr/>
      </p:nvGrpSpPr>
      <p:grpSpPr>
        <a:xfrm>
          <a:off x="0" y="0"/>
          <a:ext cx="0" cy="0"/>
          <a:chOff x="0" y="0"/>
          <a:chExt cx="0" cy="0"/>
        </a:xfrm>
      </p:grpSpPr>
      <p:sp>
        <p:nvSpPr>
          <p:cNvPr id="7" name="Picture Placeholder 4"/>
          <p:cNvSpPr>
            <a:spLocks noGrp="1"/>
          </p:cNvSpPr>
          <p:nvPr>
            <p:ph type="pic" sz="quarter" idx="10"/>
          </p:nvPr>
        </p:nvSpPr>
        <p:spPr>
          <a:xfrm>
            <a:off x="3099915" y="1663055"/>
            <a:ext cx="2967532" cy="1829304"/>
          </a:xfrm>
        </p:spPr>
        <p:txBody>
          <a:bodyPr>
            <a:normAutofit/>
          </a:bodyPr>
          <a:lstStyle>
            <a:lvl1pPr>
              <a:defRPr sz="1350"/>
            </a:lvl1pPr>
          </a:lstStyle>
          <a:p>
            <a:endParaRPr lang="en-US" dirty="0"/>
          </a:p>
        </p:txBody>
      </p:sp>
    </p:spTree>
    <p:extLst>
      <p:ext uri="{BB962C8B-B14F-4D97-AF65-F5344CB8AC3E}">
        <p14:creationId xmlns:p14="http://schemas.microsoft.com/office/powerpoint/2010/main" val="242749519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pad_mockup">
    <p:spTree>
      <p:nvGrpSpPr>
        <p:cNvPr id="1" name=""/>
        <p:cNvGrpSpPr/>
        <p:nvPr/>
      </p:nvGrpSpPr>
      <p:grpSpPr>
        <a:xfrm>
          <a:off x="0" y="0"/>
          <a:ext cx="0" cy="0"/>
          <a:chOff x="0" y="0"/>
          <a:chExt cx="0" cy="0"/>
        </a:xfrm>
      </p:grpSpPr>
      <p:sp>
        <p:nvSpPr>
          <p:cNvPr id="9" name="Picture Placeholder 4"/>
          <p:cNvSpPr>
            <a:spLocks noGrp="1"/>
          </p:cNvSpPr>
          <p:nvPr>
            <p:ph type="pic" sz="quarter" idx="10"/>
          </p:nvPr>
        </p:nvSpPr>
        <p:spPr>
          <a:xfrm>
            <a:off x="5631883" y="1342295"/>
            <a:ext cx="2002647" cy="2699493"/>
          </a:xfrm>
        </p:spPr>
        <p:txBody>
          <a:bodyPr>
            <a:normAutofit/>
          </a:bodyPr>
          <a:lstStyle>
            <a:lvl1pPr>
              <a:defRPr sz="1350"/>
            </a:lvl1pPr>
          </a:lstStyle>
          <a:p>
            <a:endParaRPr lang="en-US" dirty="0"/>
          </a:p>
        </p:txBody>
      </p:sp>
    </p:spTree>
    <p:extLst>
      <p:ext uri="{BB962C8B-B14F-4D97-AF65-F5344CB8AC3E}">
        <p14:creationId xmlns:p14="http://schemas.microsoft.com/office/powerpoint/2010/main" val="395491098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pad_mockup2">
    <p:spTree>
      <p:nvGrpSpPr>
        <p:cNvPr id="1" name=""/>
        <p:cNvGrpSpPr/>
        <p:nvPr/>
      </p:nvGrpSpPr>
      <p:grpSpPr>
        <a:xfrm>
          <a:off x="0" y="0"/>
          <a:ext cx="0" cy="0"/>
          <a:chOff x="0" y="0"/>
          <a:chExt cx="0" cy="0"/>
        </a:xfrm>
      </p:grpSpPr>
      <p:sp>
        <p:nvSpPr>
          <p:cNvPr id="8" name="Picture Placeholder 4"/>
          <p:cNvSpPr>
            <a:spLocks noGrp="1"/>
          </p:cNvSpPr>
          <p:nvPr>
            <p:ph type="pic" sz="quarter" idx="10"/>
          </p:nvPr>
        </p:nvSpPr>
        <p:spPr>
          <a:xfrm>
            <a:off x="3152458" y="1630626"/>
            <a:ext cx="2843641" cy="2112738"/>
          </a:xfrm>
        </p:spPr>
        <p:txBody>
          <a:bodyPr>
            <a:normAutofit/>
          </a:bodyPr>
          <a:lstStyle>
            <a:lvl1pPr>
              <a:defRPr sz="1350"/>
            </a:lvl1pPr>
          </a:lstStyle>
          <a:p>
            <a:endParaRPr lang="en-US" dirty="0"/>
          </a:p>
        </p:txBody>
      </p:sp>
    </p:spTree>
    <p:extLst>
      <p:ext uri="{BB962C8B-B14F-4D97-AF65-F5344CB8AC3E}">
        <p14:creationId xmlns:p14="http://schemas.microsoft.com/office/powerpoint/2010/main" val="68076921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Full Image BG">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9144000" cy="5143500"/>
          </a:xfrm>
        </p:spPr>
        <p:txBody>
          <a:bodyPr>
            <a:normAutofit/>
          </a:bodyPr>
          <a:lstStyle>
            <a:lvl1pPr marL="0" indent="0">
              <a:buNone/>
              <a:defRPr sz="1200"/>
            </a:lvl1pPr>
          </a:lstStyle>
          <a:p>
            <a:endParaRPr lang="en-US" dirty="0"/>
          </a:p>
        </p:txBody>
      </p:sp>
    </p:spTree>
    <p:extLst>
      <p:ext uri="{BB962C8B-B14F-4D97-AF65-F5344CB8AC3E}">
        <p14:creationId xmlns:p14="http://schemas.microsoft.com/office/powerpoint/2010/main" val="41033525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70742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Big_Picture_place-holder">
    <p:spTree>
      <p:nvGrpSpPr>
        <p:cNvPr id="1" name=""/>
        <p:cNvGrpSpPr/>
        <p:nvPr/>
      </p:nvGrpSpPr>
      <p:grpSpPr>
        <a:xfrm>
          <a:off x="0" y="0"/>
          <a:ext cx="0" cy="0"/>
          <a:chOff x="0" y="0"/>
          <a:chExt cx="0" cy="0"/>
        </a:xfrm>
      </p:grpSpPr>
      <p:sp>
        <p:nvSpPr>
          <p:cNvPr id="9" name="Picture Placeholder 22"/>
          <p:cNvSpPr>
            <a:spLocks noGrp="1" noChangeAspect="1"/>
          </p:cNvSpPr>
          <p:nvPr>
            <p:ph type="pic" sz="quarter" idx="13"/>
          </p:nvPr>
        </p:nvSpPr>
        <p:spPr>
          <a:xfrm>
            <a:off x="0" y="-1"/>
            <a:ext cx="9152357" cy="5143500"/>
          </a:xfrm>
        </p:spPr>
        <p:txBody>
          <a:bodyPr>
            <a:normAutofit/>
          </a:bodyPr>
          <a:lstStyle>
            <a:lvl1pPr marL="0" indent="0">
              <a:buNone/>
              <a:defRPr sz="1200">
                <a:latin typeface="Lato Light"/>
                <a:cs typeface="Lato Light"/>
              </a:defRPr>
            </a:lvl1pPr>
          </a:lstStyle>
          <a:p>
            <a:endParaRPr lang="id-ID" dirty="0"/>
          </a:p>
        </p:txBody>
      </p:sp>
    </p:spTree>
    <p:extLst>
      <p:ext uri="{BB962C8B-B14F-4D97-AF65-F5344CB8AC3E}">
        <p14:creationId xmlns:p14="http://schemas.microsoft.com/office/powerpoint/2010/main" val="13072285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Big_Picture_team-skills">
    <p:spTree>
      <p:nvGrpSpPr>
        <p:cNvPr id="1" name=""/>
        <p:cNvGrpSpPr/>
        <p:nvPr/>
      </p:nvGrpSpPr>
      <p:grpSpPr>
        <a:xfrm>
          <a:off x="0" y="0"/>
          <a:ext cx="0" cy="0"/>
          <a:chOff x="0" y="0"/>
          <a:chExt cx="0" cy="0"/>
        </a:xfrm>
      </p:grpSpPr>
      <p:sp>
        <p:nvSpPr>
          <p:cNvPr id="9" name="Picture Placeholder 22"/>
          <p:cNvSpPr>
            <a:spLocks noGrp="1"/>
          </p:cNvSpPr>
          <p:nvPr>
            <p:ph type="pic" sz="quarter" idx="13"/>
          </p:nvPr>
        </p:nvSpPr>
        <p:spPr>
          <a:xfrm>
            <a:off x="1" y="-1"/>
            <a:ext cx="9152357" cy="5143501"/>
          </a:xfrm>
        </p:spPr>
        <p:txBody>
          <a:bodyPr>
            <a:normAutofit/>
          </a:bodyPr>
          <a:lstStyle>
            <a:lvl1pPr marL="0" indent="0">
              <a:buNone/>
              <a:defRPr sz="1200">
                <a:latin typeface="Lato Light"/>
                <a:cs typeface="Lato Light"/>
              </a:defRPr>
            </a:lvl1pPr>
          </a:lstStyle>
          <a:p>
            <a:endParaRPr lang="id-ID" dirty="0"/>
          </a:p>
        </p:txBody>
      </p:sp>
      <p:sp>
        <p:nvSpPr>
          <p:cNvPr id="5" name="Picture Placeholder 22"/>
          <p:cNvSpPr>
            <a:spLocks noGrp="1"/>
          </p:cNvSpPr>
          <p:nvPr>
            <p:ph type="pic" sz="quarter" idx="14"/>
          </p:nvPr>
        </p:nvSpPr>
        <p:spPr>
          <a:xfrm>
            <a:off x="1180364" y="1696050"/>
            <a:ext cx="1231010" cy="1331336"/>
          </a:xfrm>
        </p:spPr>
        <p:txBody>
          <a:bodyPr>
            <a:normAutofit/>
          </a:bodyPr>
          <a:lstStyle>
            <a:lvl1pPr marL="0" indent="0">
              <a:buNone/>
              <a:defRPr sz="1200">
                <a:solidFill>
                  <a:schemeClr val="bg1"/>
                </a:solidFill>
                <a:latin typeface="Lato Regular"/>
                <a:cs typeface="Lato Regular"/>
              </a:defRPr>
            </a:lvl1pPr>
          </a:lstStyle>
          <a:p>
            <a:endParaRPr lang="id-ID" dirty="0"/>
          </a:p>
        </p:txBody>
      </p:sp>
    </p:spTree>
    <p:extLst>
      <p:ext uri="{BB962C8B-B14F-4D97-AF65-F5344CB8AC3E}">
        <p14:creationId xmlns:p14="http://schemas.microsoft.com/office/powerpoint/2010/main" val="40359095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Web Data Traffic">
    <p:spTree>
      <p:nvGrpSpPr>
        <p:cNvPr id="1" name=""/>
        <p:cNvGrpSpPr/>
        <p:nvPr/>
      </p:nvGrpSpPr>
      <p:grpSpPr>
        <a:xfrm>
          <a:off x="0" y="0"/>
          <a:ext cx="0" cy="0"/>
          <a:chOff x="0" y="0"/>
          <a:chExt cx="0" cy="0"/>
        </a:xfrm>
      </p:grpSpPr>
      <p:sp>
        <p:nvSpPr>
          <p:cNvPr id="12" name="Picture Placeholder 3"/>
          <p:cNvSpPr>
            <a:spLocks noGrp="1" noChangeAspect="1"/>
          </p:cNvSpPr>
          <p:nvPr>
            <p:ph type="pic" sz="quarter" idx="11"/>
          </p:nvPr>
        </p:nvSpPr>
        <p:spPr>
          <a:xfrm>
            <a:off x="3777072" y="1713499"/>
            <a:ext cx="4722778" cy="2644456"/>
          </a:xfrm>
        </p:spPr>
        <p:txBody>
          <a:bodyPr>
            <a:normAutofit/>
          </a:bodyPr>
          <a:lstStyle>
            <a:lvl1pPr>
              <a:defRPr sz="1350">
                <a:solidFill>
                  <a:schemeClr val="accent2"/>
                </a:solidFill>
              </a:defRPr>
            </a:lvl1pPr>
          </a:lstStyle>
          <a:p>
            <a:endParaRPr lang="id-ID" dirty="0"/>
          </a:p>
        </p:txBody>
      </p:sp>
    </p:spTree>
    <p:extLst>
      <p:ext uri="{BB962C8B-B14F-4D97-AF65-F5344CB8AC3E}">
        <p14:creationId xmlns:p14="http://schemas.microsoft.com/office/powerpoint/2010/main" val="36109688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Individual of the Team">
    <p:spTree>
      <p:nvGrpSpPr>
        <p:cNvPr id="1" name=""/>
        <p:cNvGrpSpPr/>
        <p:nvPr/>
      </p:nvGrpSpPr>
      <p:grpSpPr>
        <a:xfrm>
          <a:off x="0" y="0"/>
          <a:ext cx="0" cy="0"/>
          <a:chOff x="0" y="0"/>
          <a:chExt cx="0" cy="0"/>
        </a:xfrm>
      </p:grpSpPr>
      <p:sp>
        <p:nvSpPr>
          <p:cNvPr id="23" name="Picture Placeholder 22"/>
          <p:cNvSpPr>
            <a:spLocks noGrp="1"/>
          </p:cNvSpPr>
          <p:nvPr>
            <p:ph type="pic" sz="quarter" idx="15"/>
          </p:nvPr>
        </p:nvSpPr>
        <p:spPr>
          <a:xfrm>
            <a:off x="0" y="0"/>
            <a:ext cx="4572000" cy="5201441"/>
          </a:xfrm>
          <a:prstGeom prst="rect">
            <a:avLst/>
          </a:prstGeom>
        </p:spPr>
        <p:txBody>
          <a:bodyPr>
            <a:normAutofit/>
          </a:bodyPr>
          <a:lstStyle>
            <a:lvl1pPr>
              <a:defRPr sz="1200"/>
            </a:lvl1pPr>
          </a:lstStyle>
          <a:p>
            <a:endParaRPr lang="en-US"/>
          </a:p>
        </p:txBody>
      </p:sp>
    </p:spTree>
    <p:extLst>
      <p:ext uri="{BB962C8B-B14F-4D97-AF65-F5344CB8AC3E}">
        <p14:creationId xmlns:p14="http://schemas.microsoft.com/office/powerpoint/2010/main" val="24652635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
        <p:nvSpPr>
          <p:cNvPr id="7" name="Picture Placeholder 6"/>
          <p:cNvSpPr>
            <a:spLocks noGrp="1" noChangeAspect="1"/>
          </p:cNvSpPr>
          <p:nvPr>
            <p:ph type="pic" sz="quarter" idx="10"/>
          </p:nvPr>
        </p:nvSpPr>
        <p:spPr>
          <a:xfrm>
            <a:off x="759375" y="1407584"/>
            <a:ext cx="685711" cy="685800"/>
          </a:xfrm>
          <a:prstGeom prst="ellipse">
            <a:avLst/>
          </a:prstGeom>
        </p:spPr>
        <p:txBody>
          <a:bodyPr rtlCol="0">
            <a:normAutofit/>
          </a:bodyPr>
          <a:lstStyle>
            <a:lvl1pPr marL="0" indent="0">
              <a:buNone/>
              <a:defRPr sz="750">
                <a:solidFill>
                  <a:schemeClr val="tx1"/>
                </a:solidFill>
              </a:defRPr>
            </a:lvl1pPr>
          </a:lstStyle>
          <a:p>
            <a:pPr lvl="0"/>
            <a:endParaRPr lang="en-US" noProof="0"/>
          </a:p>
        </p:txBody>
      </p:sp>
      <p:sp>
        <p:nvSpPr>
          <p:cNvPr id="13" name="Picture Placeholder 6"/>
          <p:cNvSpPr>
            <a:spLocks noGrp="1" noChangeAspect="1"/>
          </p:cNvSpPr>
          <p:nvPr>
            <p:ph type="pic" sz="quarter" idx="11"/>
          </p:nvPr>
        </p:nvSpPr>
        <p:spPr>
          <a:xfrm>
            <a:off x="3233411" y="1407584"/>
            <a:ext cx="685711" cy="685800"/>
          </a:xfrm>
          <a:prstGeom prst="ellipse">
            <a:avLst/>
          </a:prstGeom>
        </p:spPr>
        <p:txBody>
          <a:bodyPr rtlCol="0">
            <a:normAutofit/>
          </a:bodyPr>
          <a:lstStyle>
            <a:lvl1pPr marL="0" indent="0">
              <a:buNone/>
              <a:defRPr sz="750">
                <a:solidFill>
                  <a:schemeClr val="tx1"/>
                </a:solidFill>
              </a:defRPr>
            </a:lvl1pPr>
          </a:lstStyle>
          <a:p>
            <a:pPr lvl="0"/>
            <a:endParaRPr lang="en-US" noProof="0"/>
          </a:p>
        </p:txBody>
      </p:sp>
      <p:sp>
        <p:nvSpPr>
          <p:cNvPr id="15" name="Picture Placeholder 6"/>
          <p:cNvSpPr>
            <a:spLocks noGrp="1" noChangeAspect="1"/>
          </p:cNvSpPr>
          <p:nvPr>
            <p:ph type="pic" sz="quarter" idx="12"/>
          </p:nvPr>
        </p:nvSpPr>
        <p:spPr>
          <a:xfrm>
            <a:off x="5624898" y="1407584"/>
            <a:ext cx="685711" cy="685800"/>
          </a:xfrm>
          <a:prstGeom prst="ellipse">
            <a:avLst/>
          </a:prstGeom>
        </p:spPr>
        <p:txBody>
          <a:bodyPr rtlCol="0">
            <a:normAutofit/>
          </a:bodyPr>
          <a:lstStyle>
            <a:lvl1pPr marL="0" indent="0">
              <a:buNone/>
              <a:defRPr sz="750">
                <a:solidFill>
                  <a:schemeClr val="tx1"/>
                </a:solidFill>
              </a:defRPr>
            </a:lvl1pPr>
          </a:lstStyle>
          <a:p>
            <a:pPr lvl="0"/>
            <a:endParaRPr lang="en-US" noProof="0"/>
          </a:p>
        </p:txBody>
      </p:sp>
    </p:spTree>
    <p:extLst>
      <p:ext uri="{BB962C8B-B14F-4D97-AF65-F5344CB8AC3E}">
        <p14:creationId xmlns:p14="http://schemas.microsoft.com/office/powerpoint/2010/main" val="1402973151"/>
      </p:ext>
    </p:extLst>
  </p:cSld>
  <p:clrMapOvr>
    <a:masterClrMapping/>
  </p:clrMapOvr>
  <p:transition spd="med" advClick="0" advTm="200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Data Driven">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1190" y="1357780"/>
            <a:ext cx="9144000" cy="2006204"/>
          </a:xfrm>
        </p:spPr>
        <p:txBody>
          <a:bodyPr/>
          <a:lstStyle/>
          <a:p>
            <a:endParaRPr lang="en-US"/>
          </a:p>
        </p:txBody>
      </p:sp>
    </p:spTree>
    <p:extLst>
      <p:ext uri="{BB962C8B-B14F-4D97-AF65-F5344CB8AC3E}">
        <p14:creationId xmlns:p14="http://schemas.microsoft.com/office/powerpoint/2010/main" val="365662911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ortfolio 5">
    <p:spTree>
      <p:nvGrpSpPr>
        <p:cNvPr id="1" name=""/>
        <p:cNvGrpSpPr/>
        <p:nvPr/>
      </p:nvGrpSpPr>
      <p:grpSpPr>
        <a:xfrm>
          <a:off x="0" y="0"/>
          <a:ext cx="0" cy="0"/>
          <a:chOff x="0" y="0"/>
          <a:chExt cx="0" cy="0"/>
        </a:xfrm>
      </p:grpSpPr>
      <p:sp>
        <p:nvSpPr>
          <p:cNvPr id="9" name="Picture Placeholder 13"/>
          <p:cNvSpPr>
            <a:spLocks noGrp="1"/>
          </p:cNvSpPr>
          <p:nvPr>
            <p:ph type="pic" sz="quarter" idx="11"/>
          </p:nvPr>
        </p:nvSpPr>
        <p:spPr>
          <a:xfrm>
            <a:off x="2839242" y="1027120"/>
            <a:ext cx="3518448" cy="3525855"/>
          </a:xfrm>
          <a:effectLst/>
        </p:spPr>
        <p:txBody>
          <a:bodyPr>
            <a:normAutofit/>
          </a:bodyPr>
          <a:lstStyle>
            <a:lvl1pPr marL="0" indent="0">
              <a:buNone/>
              <a:defRPr sz="1613">
                <a:ln>
                  <a:noFill/>
                </a:ln>
                <a:solidFill>
                  <a:schemeClr val="bg1">
                    <a:lumMod val="85000"/>
                  </a:schemeClr>
                </a:solidFill>
              </a:defRPr>
            </a:lvl1pPr>
          </a:lstStyle>
          <a:p>
            <a:endParaRPr lang="en-US"/>
          </a:p>
        </p:txBody>
      </p:sp>
      <p:sp>
        <p:nvSpPr>
          <p:cNvPr id="10" name="Picture Placeholder 13"/>
          <p:cNvSpPr>
            <a:spLocks noGrp="1"/>
          </p:cNvSpPr>
          <p:nvPr>
            <p:ph type="pic" sz="quarter" idx="13"/>
          </p:nvPr>
        </p:nvSpPr>
        <p:spPr>
          <a:xfrm>
            <a:off x="6410606" y="1034818"/>
            <a:ext cx="1738058" cy="1736471"/>
          </a:xfrm>
          <a:effectLst/>
        </p:spPr>
        <p:txBody>
          <a:bodyPr>
            <a:normAutofit/>
          </a:bodyPr>
          <a:lstStyle>
            <a:lvl1pPr marL="0" indent="0">
              <a:buNone/>
              <a:defRPr sz="1613">
                <a:ln>
                  <a:noFill/>
                </a:ln>
                <a:solidFill>
                  <a:schemeClr val="bg1">
                    <a:lumMod val="85000"/>
                  </a:schemeClr>
                </a:solidFill>
              </a:defRPr>
            </a:lvl1pPr>
          </a:lstStyle>
          <a:p>
            <a:endParaRPr lang="en-US"/>
          </a:p>
        </p:txBody>
      </p:sp>
      <p:sp>
        <p:nvSpPr>
          <p:cNvPr id="13" name="Picture Placeholder 13"/>
          <p:cNvSpPr>
            <a:spLocks noGrp="1"/>
          </p:cNvSpPr>
          <p:nvPr>
            <p:ph type="pic" sz="quarter" idx="17"/>
          </p:nvPr>
        </p:nvSpPr>
        <p:spPr>
          <a:xfrm>
            <a:off x="6410606" y="2816506"/>
            <a:ext cx="1738058" cy="1736471"/>
          </a:xfrm>
          <a:effectLst/>
        </p:spPr>
        <p:txBody>
          <a:bodyPr>
            <a:normAutofit/>
          </a:bodyPr>
          <a:lstStyle>
            <a:lvl1pPr marL="0" indent="0">
              <a:buNone/>
              <a:defRPr sz="1613">
                <a:ln>
                  <a:noFill/>
                </a:ln>
                <a:solidFill>
                  <a:schemeClr val="bg1">
                    <a:lumMod val="85000"/>
                  </a:schemeClr>
                </a:solidFill>
              </a:defRPr>
            </a:lvl1pPr>
          </a:lstStyle>
          <a:p>
            <a:endParaRPr lang="en-US" dirty="0"/>
          </a:p>
        </p:txBody>
      </p:sp>
      <p:sp>
        <p:nvSpPr>
          <p:cNvPr id="14" name="Picture Placeholder 13"/>
          <p:cNvSpPr>
            <a:spLocks noGrp="1"/>
          </p:cNvSpPr>
          <p:nvPr>
            <p:ph type="pic" sz="quarter" idx="18"/>
          </p:nvPr>
        </p:nvSpPr>
        <p:spPr>
          <a:xfrm>
            <a:off x="1049088" y="1034818"/>
            <a:ext cx="1738058" cy="1736471"/>
          </a:xfrm>
          <a:effectLst/>
        </p:spPr>
        <p:txBody>
          <a:bodyPr>
            <a:normAutofit/>
          </a:bodyPr>
          <a:lstStyle>
            <a:lvl1pPr marL="0" indent="0">
              <a:buNone/>
              <a:defRPr sz="1613">
                <a:ln>
                  <a:noFill/>
                </a:ln>
                <a:solidFill>
                  <a:schemeClr val="bg1">
                    <a:lumMod val="85000"/>
                  </a:schemeClr>
                </a:solidFill>
              </a:defRPr>
            </a:lvl1pPr>
          </a:lstStyle>
          <a:p>
            <a:endParaRPr lang="en-US" dirty="0"/>
          </a:p>
        </p:txBody>
      </p:sp>
      <p:sp>
        <p:nvSpPr>
          <p:cNvPr id="15" name="Picture Placeholder 13"/>
          <p:cNvSpPr>
            <a:spLocks noGrp="1"/>
          </p:cNvSpPr>
          <p:nvPr>
            <p:ph type="pic" sz="quarter" idx="19"/>
          </p:nvPr>
        </p:nvSpPr>
        <p:spPr>
          <a:xfrm>
            <a:off x="1049088" y="2816506"/>
            <a:ext cx="1738058" cy="1736471"/>
          </a:xfrm>
          <a:effectLst/>
        </p:spPr>
        <p:txBody>
          <a:bodyPr>
            <a:normAutofit/>
          </a:bodyPr>
          <a:lstStyle>
            <a:lvl1pPr marL="0" indent="0">
              <a:buNone/>
              <a:defRPr sz="1613">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76131209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1134694" y="1207627"/>
            <a:ext cx="1713479" cy="1527977"/>
          </a:xfrm>
          <a:prstGeom prst="rect">
            <a:avLst/>
          </a:prstGeom>
        </p:spPr>
        <p:txBody>
          <a:bodyPr>
            <a:normAutofit/>
          </a:bodyPr>
          <a:lstStyle>
            <a:lvl1pPr>
              <a:defRPr sz="1050"/>
            </a:lvl1pPr>
          </a:lstStyle>
          <a:p>
            <a:endParaRPr lang="en-US" dirty="0"/>
          </a:p>
        </p:txBody>
      </p:sp>
      <p:sp>
        <p:nvSpPr>
          <p:cNvPr id="14" name="Picture Placeholder 12"/>
          <p:cNvSpPr>
            <a:spLocks noGrp="1"/>
          </p:cNvSpPr>
          <p:nvPr>
            <p:ph type="pic" sz="quarter" idx="11"/>
          </p:nvPr>
        </p:nvSpPr>
        <p:spPr>
          <a:xfrm>
            <a:off x="2848174" y="1207627"/>
            <a:ext cx="1713479" cy="1527977"/>
          </a:xfrm>
          <a:prstGeom prst="rect">
            <a:avLst/>
          </a:prstGeom>
        </p:spPr>
        <p:txBody>
          <a:bodyPr>
            <a:normAutofit/>
          </a:bodyPr>
          <a:lstStyle>
            <a:lvl1pPr>
              <a:defRPr sz="1050"/>
            </a:lvl1pPr>
          </a:lstStyle>
          <a:p>
            <a:endParaRPr lang="en-US" dirty="0"/>
          </a:p>
        </p:txBody>
      </p:sp>
      <p:sp>
        <p:nvSpPr>
          <p:cNvPr id="15" name="Picture Placeholder 12"/>
          <p:cNvSpPr>
            <a:spLocks noGrp="1"/>
          </p:cNvSpPr>
          <p:nvPr>
            <p:ph type="pic" sz="quarter" idx="12"/>
          </p:nvPr>
        </p:nvSpPr>
        <p:spPr>
          <a:xfrm>
            <a:off x="4561653" y="1207627"/>
            <a:ext cx="1713479" cy="1527977"/>
          </a:xfrm>
          <a:prstGeom prst="rect">
            <a:avLst/>
          </a:prstGeom>
        </p:spPr>
        <p:txBody>
          <a:bodyPr>
            <a:normAutofit/>
          </a:bodyPr>
          <a:lstStyle>
            <a:lvl1pPr>
              <a:defRPr sz="1050"/>
            </a:lvl1pPr>
          </a:lstStyle>
          <a:p>
            <a:endParaRPr lang="en-US" dirty="0"/>
          </a:p>
        </p:txBody>
      </p:sp>
      <p:sp>
        <p:nvSpPr>
          <p:cNvPr id="16" name="Picture Placeholder 12"/>
          <p:cNvSpPr>
            <a:spLocks noGrp="1"/>
          </p:cNvSpPr>
          <p:nvPr>
            <p:ph type="pic" sz="quarter" idx="13"/>
          </p:nvPr>
        </p:nvSpPr>
        <p:spPr>
          <a:xfrm>
            <a:off x="6275132" y="1207627"/>
            <a:ext cx="1713479" cy="1527977"/>
          </a:xfrm>
          <a:prstGeom prst="rect">
            <a:avLst/>
          </a:prstGeom>
        </p:spPr>
        <p:txBody>
          <a:bodyPr>
            <a:normAutofit/>
          </a:bodyPr>
          <a:lstStyle>
            <a:lvl1pPr>
              <a:defRPr sz="1050"/>
            </a:lvl1pPr>
          </a:lstStyle>
          <a:p>
            <a:endParaRPr lang="en-US" dirty="0"/>
          </a:p>
        </p:txBody>
      </p:sp>
      <p:sp>
        <p:nvSpPr>
          <p:cNvPr id="17" name="Picture Placeholder 12"/>
          <p:cNvSpPr>
            <a:spLocks noGrp="1"/>
          </p:cNvSpPr>
          <p:nvPr>
            <p:ph type="pic" sz="quarter" idx="14"/>
          </p:nvPr>
        </p:nvSpPr>
        <p:spPr>
          <a:xfrm>
            <a:off x="1134694" y="2735604"/>
            <a:ext cx="1713479" cy="1527977"/>
          </a:xfrm>
          <a:prstGeom prst="rect">
            <a:avLst/>
          </a:prstGeom>
        </p:spPr>
        <p:txBody>
          <a:bodyPr>
            <a:normAutofit/>
          </a:bodyPr>
          <a:lstStyle>
            <a:lvl1pPr>
              <a:defRPr sz="1050"/>
            </a:lvl1pPr>
          </a:lstStyle>
          <a:p>
            <a:endParaRPr lang="en-US" dirty="0"/>
          </a:p>
        </p:txBody>
      </p:sp>
      <p:sp>
        <p:nvSpPr>
          <p:cNvPr id="18" name="Picture Placeholder 12"/>
          <p:cNvSpPr>
            <a:spLocks noGrp="1"/>
          </p:cNvSpPr>
          <p:nvPr>
            <p:ph type="pic" sz="quarter" idx="15"/>
          </p:nvPr>
        </p:nvSpPr>
        <p:spPr>
          <a:xfrm>
            <a:off x="2848174" y="2735604"/>
            <a:ext cx="1713479" cy="1527977"/>
          </a:xfrm>
          <a:prstGeom prst="rect">
            <a:avLst/>
          </a:prstGeom>
        </p:spPr>
        <p:txBody>
          <a:bodyPr>
            <a:normAutofit/>
          </a:bodyPr>
          <a:lstStyle>
            <a:lvl1pPr>
              <a:defRPr sz="1050"/>
            </a:lvl1pPr>
          </a:lstStyle>
          <a:p>
            <a:endParaRPr lang="en-US" dirty="0"/>
          </a:p>
        </p:txBody>
      </p:sp>
      <p:sp>
        <p:nvSpPr>
          <p:cNvPr id="19" name="Picture Placeholder 12"/>
          <p:cNvSpPr>
            <a:spLocks noGrp="1"/>
          </p:cNvSpPr>
          <p:nvPr>
            <p:ph type="pic" sz="quarter" idx="16"/>
          </p:nvPr>
        </p:nvSpPr>
        <p:spPr>
          <a:xfrm>
            <a:off x="4561653" y="2735604"/>
            <a:ext cx="1713479" cy="1527977"/>
          </a:xfrm>
          <a:prstGeom prst="rect">
            <a:avLst/>
          </a:prstGeom>
        </p:spPr>
        <p:txBody>
          <a:bodyPr>
            <a:normAutofit/>
          </a:bodyPr>
          <a:lstStyle>
            <a:lvl1pPr>
              <a:defRPr sz="1050"/>
            </a:lvl1pPr>
          </a:lstStyle>
          <a:p>
            <a:endParaRPr lang="en-US" dirty="0"/>
          </a:p>
        </p:txBody>
      </p:sp>
      <p:sp>
        <p:nvSpPr>
          <p:cNvPr id="20" name="Picture Placeholder 12"/>
          <p:cNvSpPr>
            <a:spLocks noGrp="1"/>
          </p:cNvSpPr>
          <p:nvPr>
            <p:ph type="pic" sz="quarter" idx="17"/>
          </p:nvPr>
        </p:nvSpPr>
        <p:spPr>
          <a:xfrm>
            <a:off x="6275132" y="2735604"/>
            <a:ext cx="1713479" cy="1527977"/>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19823823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ortfolio-01">
    <p:spTree>
      <p:nvGrpSpPr>
        <p:cNvPr id="1" name=""/>
        <p:cNvGrpSpPr/>
        <p:nvPr/>
      </p:nvGrpSpPr>
      <p:grpSpPr>
        <a:xfrm>
          <a:off x="0" y="0"/>
          <a:ext cx="0" cy="0"/>
          <a:chOff x="0" y="0"/>
          <a:chExt cx="0" cy="0"/>
        </a:xfrm>
      </p:grpSpPr>
      <p:sp>
        <p:nvSpPr>
          <p:cNvPr id="25" name="Picture Placeholder 24"/>
          <p:cNvSpPr>
            <a:spLocks noGrp="1" noChangeAspect="1"/>
          </p:cNvSpPr>
          <p:nvPr>
            <p:ph type="pic" sz="quarter" idx="13"/>
          </p:nvPr>
        </p:nvSpPr>
        <p:spPr>
          <a:xfrm>
            <a:off x="507455" y="1301222"/>
            <a:ext cx="1350000" cy="1350000"/>
          </a:xfrm>
        </p:spPr>
        <p:txBody>
          <a:bodyPr rtlCol="0">
            <a:normAutofit/>
          </a:bodyPr>
          <a:lstStyle>
            <a:lvl1pPr marL="0" indent="0">
              <a:buNone/>
              <a:defRPr sz="900">
                <a:latin typeface="Lato Light"/>
                <a:cs typeface="Lato Light"/>
              </a:defRPr>
            </a:lvl1pPr>
          </a:lstStyle>
          <a:p>
            <a:pPr lvl="0"/>
            <a:endParaRPr lang="id-ID" noProof="0" dirty="0"/>
          </a:p>
        </p:txBody>
      </p:sp>
      <p:sp>
        <p:nvSpPr>
          <p:cNvPr id="26" name="Picture Placeholder 24"/>
          <p:cNvSpPr>
            <a:spLocks noGrp="1" noChangeAspect="1"/>
          </p:cNvSpPr>
          <p:nvPr>
            <p:ph type="pic" sz="quarter" idx="14"/>
          </p:nvPr>
        </p:nvSpPr>
        <p:spPr>
          <a:xfrm>
            <a:off x="1861436" y="2658535"/>
            <a:ext cx="1350000" cy="1350000"/>
          </a:xfrm>
        </p:spPr>
        <p:txBody>
          <a:bodyPr rtlCol="0">
            <a:normAutofit/>
          </a:bodyPr>
          <a:lstStyle>
            <a:lvl1pPr marL="0" indent="0">
              <a:buNone/>
              <a:defRPr sz="900">
                <a:latin typeface="Lato Light"/>
                <a:cs typeface="Lato Light"/>
              </a:defRPr>
            </a:lvl1pPr>
          </a:lstStyle>
          <a:p>
            <a:pPr lvl="0"/>
            <a:endParaRPr lang="id-ID" noProof="0" dirty="0"/>
          </a:p>
        </p:txBody>
      </p:sp>
      <p:sp>
        <p:nvSpPr>
          <p:cNvPr id="37" name="Picture Placeholder 24"/>
          <p:cNvSpPr>
            <a:spLocks noGrp="1" noChangeAspect="1"/>
          </p:cNvSpPr>
          <p:nvPr>
            <p:ph type="pic" sz="quarter" idx="15"/>
          </p:nvPr>
        </p:nvSpPr>
        <p:spPr>
          <a:xfrm>
            <a:off x="3222407" y="1301222"/>
            <a:ext cx="1350000" cy="1350000"/>
          </a:xfrm>
        </p:spPr>
        <p:txBody>
          <a:bodyPr rtlCol="0">
            <a:normAutofit/>
          </a:bodyPr>
          <a:lstStyle>
            <a:lvl1pPr marL="0" indent="0">
              <a:buNone/>
              <a:defRPr sz="900">
                <a:latin typeface="Lato Light"/>
                <a:cs typeface="Lato Light"/>
              </a:defRPr>
            </a:lvl1pPr>
          </a:lstStyle>
          <a:p>
            <a:pPr lvl="0"/>
            <a:endParaRPr lang="id-ID" noProof="0" dirty="0"/>
          </a:p>
        </p:txBody>
      </p:sp>
      <p:sp>
        <p:nvSpPr>
          <p:cNvPr id="38" name="Picture Placeholder 24"/>
          <p:cNvSpPr>
            <a:spLocks noGrp="1" noChangeAspect="1"/>
          </p:cNvSpPr>
          <p:nvPr>
            <p:ph type="pic" sz="quarter" idx="16"/>
          </p:nvPr>
        </p:nvSpPr>
        <p:spPr>
          <a:xfrm>
            <a:off x="4576388" y="2658535"/>
            <a:ext cx="1350000" cy="1350000"/>
          </a:xfrm>
        </p:spPr>
        <p:txBody>
          <a:bodyPr rtlCol="0">
            <a:normAutofit/>
          </a:bodyPr>
          <a:lstStyle>
            <a:lvl1pPr marL="0" indent="0">
              <a:buNone/>
              <a:defRPr sz="900">
                <a:latin typeface="Lato Light"/>
                <a:cs typeface="Lato Light"/>
              </a:defRPr>
            </a:lvl1pPr>
          </a:lstStyle>
          <a:p>
            <a:pPr lvl="0"/>
            <a:endParaRPr lang="id-ID" noProof="0" dirty="0"/>
          </a:p>
        </p:txBody>
      </p:sp>
      <p:sp>
        <p:nvSpPr>
          <p:cNvPr id="41" name="Picture Placeholder 24"/>
          <p:cNvSpPr>
            <a:spLocks noGrp="1" noChangeAspect="1"/>
          </p:cNvSpPr>
          <p:nvPr>
            <p:ph type="pic" sz="quarter" idx="17"/>
          </p:nvPr>
        </p:nvSpPr>
        <p:spPr>
          <a:xfrm>
            <a:off x="5932014" y="1301222"/>
            <a:ext cx="1350000" cy="1350000"/>
          </a:xfrm>
        </p:spPr>
        <p:txBody>
          <a:bodyPr rtlCol="0">
            <a:normAutofit/>
          </a:bodyPr>
          <a:lstStyle>
            <a:lvl1pPr marL="0" indent="0">
              <a:buNone/>
              <a:defRPr sz="900">
                <a:latin typeface="Lato Light"/>
                <a:cs typeface="Lato Light"/>
              </a:defRPr>
            </a:lvl1pPr>
          </a:lstStyle>
          <a:p>
            <a:pPr lvl="0"/>
            <a:endParaRPr lang="id-ID" noProof="0" dirty="0"/>
          </a:p>
        </p:txBody>
      </p:sp>
      <p:sp>
        <p:nvSpPr>
          <p:cNvPr id="42" name="Picture Placeholder 24"/>
          <p:cNvSpPr>
            <a:spLocks noGrp="1" noChangeAspect="1"/>
          </p:cNvSpPr>
          <p:nvPr>
            <p:ph type="pic" sz="quarter" idx="18"/>
          </p:nvPr>
        </p:nvSpPr>
        <p:spPr>
          <a:xfrm>
            <a:off x="7290760" y="2658535"/>
            <a:ext cx="1350000" cy="1350000"/>
          </a:xfrm>
        </p:spPr>
        <p:txBody>
          <a:bodyPr rtlCol="0">
            <a:normAutofit/>
          </a:bodyPr>
          <a:lstStyle>
            <a:lvl1pPr marL="0" indent="0">
              <a:buNone/>
              <a:defRPr sz="900">
                <a:latin typeface="Lato Light"/>
                <a:cs typeface="Lato Light"/>
              </a:defRPr>
            </a:lvl1pPr>
          </a:lstStyle>
          <a:p>
            <a:pPr lvl="0"/>
            <a:endParaRPr lang="id-ID" noProof="0" dirty="0"/>
          </a:p>
        </p:txBody>
      </p:sp>
    </p:spTree>
    <p:extLst>
      <p:ext uri="{BB962C8B-B14F-4D97-AF65-F5344CB8AC3E}">
        <p14:creationId xmlns:p14="http://schemas.microsoft.com/office/powerpoint/2010/main" val="3149551889"/>
      </p:ext>
    </p:extLst>
  </p:cSld>
  <p:clrMapOvr>
    <a:masterClrMapping/>
  </p:clrMapOvr>
  <p:transition spd="med" advClick="0" advTm="200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14" name="Picture Placeholder 12"/>
          <p:cNvSpPr>
            <a:spLocks noGrp="1"/>
          </p:cNvSpPr>
          <p:nvPr>
            <p:ph type="pic" sz="quarter" idx="11"/>
          </p:nvPr>
        </p:nvSpPr>
        <p:spPr>
          <a:xfrm>
            <a:off x="3452019" y="1320527"/>
            <a:ext cx="2286000" cy="2286000"/>
          </a:xfrm>
          <a:prstGeom prst="rect">
            <a:avLst/>
          </a:prstGeom>
        </p:spPr>
        <p:txBody>
          <a:bodyPr>
            <a:normAutofit/>
          </a:bodyPr>
          <a:lstStyle>
            <a:lvl1pPr>
              <a:defRPr sz="1050"/>
            </a:lvl1pPr>
          </a:lstStyle>
          <a:p>
            <a:endParaRPr lang="en-US" dirty="0"/>
          </a:p>
        </p:txBody>
      </p:sp>
      <p:sp>
        <p:nvSpPr>
          <p:cNvPr id="17" name="Picture Placeholder 12"/>
          <p:cNvSpPr>
            <a:spLocks noGrp="1"/>
          </p:cNvSpPr>
          <p:nvPr>
            <p:ph type="pic" sz="quarter" idx="14"/>
          </p:nvPr>
        </p:nvSpPr>
        <p:spPr>
          <a:xfrm>
            <a:off x="866717" y="1333526"/>
            <a:ext cx="2286000" cy="2286000"/>
          </a:xfrm>
          <a:prstGeom prst="rect">
            <a:avLst/>
          </a:prstGeom>
        </p:spPr>
        <p:txBody>
          <a:bodyPr>
            <a:normAutofit/>
          </a:bodyPr>
          <a:lstStyle>
            <a:lvl1pPr>
              <a:defRPr sz="1050"/>
            </a:lvl1pPr>
          </a:lstStyle>
          <a:p>
            <a:endParaRPr lang="en-US" dirty="0"/>
          </a:p>
        </p:txBody>
      </p:sp>
      <p:sp>
        <p:nvSpPr>
          <p:cNvPr id="19" name="Picture Placeholder 12"/>
          <p:cNvSpPr>
            <a:spLocks noGrp="1"/>
          </p:cNvSpPr>
          <p:nvPr>
            <p:ph type="pic" sz="quarter" idx="16"/>
          </p:nvPr>
        </p:nvSpPr>
        <p:spPr>
          <a:xfrm>
            <a:off x="6041157" y="1333526"/>
            <a:ext cx="2286000" cy="2286000"/>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727636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amsung Galaxy S6 Features">
    <p:spTree>
      <p:nvGrpSpPr>
        <p:cNvPr id="1" name=""/>
        <p:cNvGrpSpPr/>
        <p:nvPr/>
      </p:nvGrpSpPr>
      <p:grpSpPr>
        <a:xfrm>
          <a:off x="0" y="0"/>
          <a:ext cx="0" cy="0"/>
          <a:chOff x="0" y="0"/>
          <a:chExt cx="0" cy="0"/>
        </a:xfrm>
      </p:grpSpPr>
      <p:sp>
        <p:nvSpPr>
          <p:cNvPr id="9" name="Picture Placeholder 4"/>
          <p:cNvSpPr>
            <a:spLocks noGrp="1"/>
          </p:cNvSpPr>
          <p:nvPr>
            <p:ph type="pic" sz="quarter" idx="10"/>
          </p:nvPr>
        </p:nvSpPr>
        <p:spPr>
          <a:xfrm>
            <a:off x="5773958" y="1317230"/>
            <a:ext cx="1739312" cy="3077461"/>
          </a:xfrm>
        </p:spPr>
        <p:txBody>
          <a:bodyPr>
            <a:normAutofit/>
          </a:bodyPr>
          <a:lstStyle>
            <a:lvl1pPr>
              <a:defRPr sz="1350"/>
            </a:lvl1pPr>
          </a:lstStyle>
          <a:p>
            <a:endParaRPr lang="en-US" dirty="0"/>
          </a:p>
        </p:txBody>
      </p:sp>
    </p:spTree>
    <p:extLst>
      <p:ext uri="{BB962C8B-B14F-4D97-AF65-F5344CB8AC3E}">
        <p14:creationId xmlns:p14="http://schemas.microsoft.com/office/powerpoint/2010/main" val="414636094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sp>
        <p:nvSpPr>
          <p:cNvPr id="14" name="Picture Placeholder 12"/>
          <p:cNvSpPr>
            <a:spLocks noGrp="1"/>
          </p:cNvSpPr>
          <p:nvPr>
            <p:ph type="pic" sz="quarter" idx="11"/>
          </p:nvPr>
        </p:nvSpPr>
        <p:spPr>
          <a:xfrm>
            <a:off x="5240960" y="1420088"/>
            <a:ext cx="1610565" cy="2684336"/>
          </a:xfrm>
          <a:prstGeom prst="rect">
            <a:avLst/>
          </a:prstGeom>
        </p:spPr>
        <p:txBody>
          <a:bodyPr>
            <a:normAutofit/>
          </a:bodyPr>
          <a:lstStyle>
            <a:lvl1pPr>
              <a:defRPr sz="1050"/>
            </a:lvl1pPr>
          </a:lstStyle>
          <a:p>
            <a:endParaRPr lang="en-US" dirty="0"/>
          </a:p>
        </p:txBody>
      </p:sp>
      <p:sp>
        <p:nvSpPr>
          <p:cNvPr id="17" name="Picture Placeholder 12"/>
          <p:cNvSpPr>
            <a:spLocks noGrp="1"/>
          </p:cNvSpPr>
          <p:nvPr>
            <p:ph type="pic" sz="quarter" idx="14"/>
          </p:nvPr>
        </p:nvSpPr>
        <p:spPr>
          <a:xfrm>
            <a:off x="3561125" y="1420088"/>
            <a:ext cx="1610565" cy="2684336"/>
          </a:xfrm>
          <a:prstGeom prst="rect">
            <a:avLst/>
          </a:prstGeom>
        </p:spPr>
        <p:txBody>
          <a:bodyPr>
            <a:normAutofit/>
          </a:bodyPr>
          <a:lstStyle>
            <a:lvl1pPr>
              <a:defRPr sz="1050"/>
            </a:lvl1pPr>
          </a:lstStyle>
          <a:p>
            <a:endParaRPr lang="en-US" dirty="0"/>
          </a:p>
        </p:txBody>
      </p:sp>
      <p:sp>
        <p:nvSpPr>
          <p:cNvPr id="19" name="Picture Placeholder 12"/>
          <p:cNvSpPr>
            <a:spLocks noGrp="1"/>
          </p:cNvSpPr>
          <p:nvPr>
            <p:ph type="pic" sz="quarter" idx="16"/>
          </p:nvPr>
        </p:nvSpPr>
        <p:spPr>
          <a:xfrm>
            <a:off x="6920795" y="1420088"/>
            <a:ext cx="1610565" cy="2684336"/>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30618906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7_Section Header">
    <p:spTree>
      <p:nvGrpSpPr>
        <p:cNvPr id="1" name=""/>
        <p:cNvGrpSpPr/>
        <p:nvPr/>
      </p:nvGrpSpPr>
      <p:grpSpPr>
        <a:xfrm>
          <a:off x="0" y="0"/>
          <a:ext cx="0" cy="0"/>
          <a:chOff x="0" y="0"/>
          <a:chExt cx="0" cy="0"/>
        </a:xfrm>
      </p:grpSpPr>
      <p:sp>
        <p:nvSpPr>
          <p:cNvPr id="17" name="Picture Placeholder 12"/>
          <p:cNvSpPr>
            <a:spLocks noGrp="1"/>
          </p:cNvSpPr>
          <p:nvPr>
            <p:ph type="pic" sz="quarter" idx="14"/>
          </p:nvPr>
        </p:nvSpPr>
        <p:spPr>
          <a:xfrm>
            <a:off x="547307" y="1604935"/>
            <a:ext cx="3216722" cy="2868479"/>
          </a:xfrm>
          <a:prstGeom prst="rect">
            <a:avLst/>
          </a:prstGeom>
        </p:spPr>
        <p:txBody>
          <a:bodyPr>
            <a:normAutofit/>
          </a:bodyPr>
          <a:lstStyle>
            <a:lvl1pPr>
              <a:defRPr sz="1050"/>
            </a:lvl1pPr>
          </a:lstStyle>
          <a:p>
            <a:endParaRPr lang="en-US" dirty="0"/>
          </a:p>
        </p:txBody>
      </p:sp>
      <p:sp>
        <p:nvSpPr>
          <p:cNvPr id="18" name="Picture Placeholder 12"/>
          <p:cNvSpPr>
            <a:spLocks noGrp="1"/>
          </p:cNvSpPr>
          <p:nvPr>
            <p:ph type="pic" sz="quarter" idx="15"/>
          </p:nvPr>
        </p:nvSpPr>
        <p:spPr>
          <a:xfrm>
            <a:off x="3778141" y="3039176"/>
            <a:ext cx="1608361" cy="1434239"/>
          </a:xfrm>
          <a:prstGeom prst="rect">
            <a:avLst/>
          </a:prstGeom>
        </p:spPr>
        <p:txBody>
          <a:bodyPr>
            <a:normAutofit/>
          </a:bodyPr>
          <a:lstStyle>
            <a:lvl1pPr>
              <a:defRPr sz="1050"/>
            </a:lvl1pPr>
          </a:lstStyle>
          <a:p>
            <a:endParaRPr lang="en-US" dirty="0"/>
          </a:p>
        </p:txBody>
      </p:sp>
      <p:sp>
        <p:nvSpPr>
          <p:cNvPr id="19" name="Picture Placeholder 12"/>
          <p:cNvSpPr>
            <a:spLocks noGrp="1"/>
          </p:cNvSpPr>
          <p:nvPr>
            <p:ph type="pic" sz="quarter" idx="16"/>
          </p:nvPr>
        </p:nvSpPr>
        <p:spPr>
          <a:xfrm>
            <a:off x="5405317" y="3039176"/>
            <a:ext cx="1608361" cy="1434239"/>
          </a:xfrm>
          <a:prstGeom prst="rect">
            <a:avLst/>
          </a:prstGeom>
        </p:spPr>
        <p:txBody>
          <a:bodyPr>
            <a:normAutofit/>
          </a:bodyPr>
          <a:lstStyle>
            <a:lvl1pPr>
              <a:defRPr sz="1050"/>
            </a:lvl1pPr>
          </a:lstStyle>
          <a:p>
            <a:endParaRPr lang="en-US" dirty="0"/>
          </a:p>
        </p:txBody>
      </p:sp>
      <p:sp>
        <p:nvSpPr>
          <p:cNvPr id="20" name="Picture Placeholder 12"/>
          <p:cNvSpPr>
            <a:spLocks noGrp="1"/>
          </p:cNvSpPr>
          <p:nvPr>
            <p:ph type="pic" sz="quarter" idx="17"/>
          </p:nvPr>
        </p:nvSpPr>
        <p:spPr>
          <a:xfrm>
            <a:off x="7027788" y="3039176"/>
            <a:ext cx="1608361" cy="1434239"/>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1143791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Section Header">
    <p:spTree>
      <p:nvGrpSpPr>
        <p:cNvPr id="1" name=""/>
        <p:cNvGrpSpPr/>
        <p:nvPr/>
      </p:nvGrpSpPr>
      <p:grpSpPr>
        <a:xfrm>
          <a:off x="0" y="0"/>
          <a:ext cx="0" cy="0"/>
          <a:chOff x="0" y="0"/>
          <a:chExt cx="0" cy="0"/>
        </a:xfrm>
      </p:grpSpPr>
      <p:sp>
        <p:nvSpPr>
          <p:cNvPr id="14" name="Picture Placeholder 12"/>
          <p:cNvSpPr>
            <a:spLocks noGrp="1" noChangeAspect="1"/>
          </p:cNvSpPr>
          <p:nvPr>
            <p:ph type="pic" sz="quarter" idx="11"/>
          </p:nvPr>
        </p:nvSpPr>
        <p:spPr>
          <a:xfrm>
            <a:off x="-30479" y="1480066"/>
            <a:ext cx="1833880" cy="1833881"/>
          </a:xfrm>
          <a:prstGeom prst="rect">
            <a:avLst/>
          </a:prstGeom>
        </p:spPr>
        <p:txBody>
          <a:bodyPr>
            <a:normAutofit/>
          </a:bodyPr>
          <a:lstStyle>
            <a:lvl1pPr>
              <a:defRPr sz="1050"/>
            </a:lvl1pPr>
          </a:lstStyle>
          <a:p>
            <a:endParaRPr lang="en-US" dirty="0"/>
          </a:p>
        </p:txBody>
      </p:sp>
      <p:sp>
        <p:nvSpPr>
          <p:cNvPr id="11" name="Picture Placeholder 12"/>
          <p:cNvSpPr>
            <a:spLocks noGrp="1" noChangeAspect="1"/>
          </p:cNvSpPr>
          <p:nvPr>
            <p:ph type="pic" sz="quarter" idx="12"/>
          </p:nvPr>
        </p:nvSpPr>
        <p:spPr>
          <a:xfrm>
            <a:off x="1810872" y="3313946"/>
            <a:ext cx="1833880" cy="1833881"/>
          </a:xfrm>
          <a:prstGeom prst="rect">
            <a:avLst/>
          </a:prstGeom>
        </p:spPr>
        <p:txBody>
          <a:bodyPr>
            <a:normAutofit/>
          </a:bodyPr>
          <a:lstStyle>
            <a:lvl1pPr>
              <a:defRPr sz="1050"/>
            </a:lvl1pPr>
          </a:lstStyle>
          <a:p>
            <a:endParaRPr lang="en-US" dirty="0"/>
          </a:p>
        </p:txBody>
      </p:sp>
      <p:sp>
        <p:nvSpPr>
          <p:cNvPr id="12" name="Picture Placeholder 12"/>
          <p:cNvSpPr>
            <a:spLocks noGrp="1" noChangeAspect="1"/>
          </p:cNvSpPr>
          <p:nvPr>
            <p:ph type="pic" sz="quarter" idx="13"/>
          </p:nvPr>
        </p:nvSpPr>
        <p:spPr>
          <a:xfrm>
            <a:off x="3652223" y="1480066"/>
            <a:ext cx="1833880" cy="1833881"/>
          </a:xfrm>
          <a:prstGeom prst="rect">
            <a:avLst/>
          </a:prstGeom>
        </p:spPr>
        <p:txBody>
          <a:bodyPr>
            <a:normAutofit/>
          </a:bodyPr>
          <a:lstStyle>
            <a:lvl1pPr>
              <a:defRPr sz="1050"/>
            </a:lvl1pPr>
          </a:lstStyle>
          <a:p>
            <a:endParaRPr lang="en-US" dirty="0"/>
          </a:p>
        </p:txBody>
      </p:sp>
      <p:sp>
        <p:nvSpPr>
          <p:cNvPr id="13" name="Picture Placeholder 12"/>
          <p:cNvSpPr>
            <a:spLocks noGrp="1" noChangeAspect="1"/>
          </p:cNvSpPr>
          <p:nvPr>
            <p:ph type="pic" sz="quarter" idx="14"/>
          </p:nvPr>
        </p:nvSpPr>
        <p:spPr>
          <a:xfrm>
            <a:off x="5493574" y="3313946"/>
            <a:ext cx="1833880" cy="1833881"/>
          </a:xfrm>
          <a:prstGeom prst="rect">
            <a:avLst/>
          </a:prstGeom>
        </p:spPr>
        <p:txBody>
          <a:bodyPr>
            <a:normAutofit/>
          </a:bodyPr>
          <a:lstStyle>
            <a:lvl1pPr>
              <a:defRPr sz="1050"/>
            </a:lvl1pPr>
          </a:lstStyle>
          <a:p>
            <a:endParaRPr lang="en-US" dirty="0"/>
          </a:p>
        </p:txBody>
      </p:sp>
      <p:sp>
        <p:nvSpPr>
          <p:cNvPr id="15" name="Picture Placeholder 12"/>
          <p:cNvSpPr>
            <a:spLocks noGrp="1" noChangeAspect="1"/>
          </p:cNvSpPr>
          <p:nvPr>
            <p:ph type="pic" sz="quarter" idx="15"/>
          </p:nvPr>
        </p:nvSpPr>
        <p:spPr>
          <a:xfrm>
            <a:off x="7334925" y="1480066"/>
            <a:ext cx="1833880" cy="1833881"/>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24077889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Portfolio Three">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123779" y="0"/>
            <a:ext cx="3020222" cy="5143500"/>
          </a:xfrm>
        </p:spPr>
        <p:txBody>
          <a:bodyPr>
            <a:normAutofit/>
          </a:bodyPr>
          <a:lstStyle>
            <a:lvl1pPr>
              <a:defRPr sz="900"/>
            </a:lvl1pPr>
          </a:lstStyle>
          <a:p>
            <a:endParaRPr lang="en-US"/>
          </a:p>
        </p:txBody>
      </p:sp>
      <p:sp>
        <p:nvSpPr>
          <p:cNvPr id="6" name="Picture Placeholder 2"/>
          <p:cNvSpPr>
            <a:spLocks noGrp="1"/>
          </p:cNvSpPr>
          <p:nvPr>
            <p:ph type="pic" sz="quarter" idx="12"/>
          </p:nvPr>
        </p:nvSpPr>
        <p:spPr>
          <a:xfrm>
            <a:off x="1" y="0"/>
            <a:ext cx="3020222" cy="5143500"/>
          </a:xfrm>
        </p:spPr>
        <p:txBody>
          <a:bodyPr>
            <a:normAutofit/>
          </a:bodyPr>
          <a:lstStyle>
            <a:lvl1pPr>
              <a:defRPr sz="900"/>
            </a:lvl1pPr>
          </a:lstStyle>
          <a:p>
            <a:endParaRPr lang="en-US"/>
          </a:p>
        </p:txBody>
      </p:sp>
      <p:sp>
        <p:nvSpPr>
          <p:cNvPr id="7" name="Picture Placeholder 2"/>
          <p:cNvSpPr>
            <a:spLocks noGrp="1"/>
          </p:cNvSpPr>
          <p:nvPr>
            <p:ph type="pic" sz="quarter" idx="13"/>
          </p:nvPr>
        </p:nvSpPr>
        <p:spPr>
          <a:xfrm>
            <a:off x="3061890" y="0"/>
            <a:ext cx="3020222" cy="2571750"/>
          </a:xfrm>
        </p:spPr>
        <p:txBody>
          <a:bodyPr>
            <a:normAutofit/>
          </a:bodyPr>
          <a:lstStyle>
            <a:lvl1pPr>
              <a:defRPr sz="900"/>
            </a:lvl1pPr>
          </a:lstStyle>
          <a:p>
            <a:endParaRPr lang="en-US"/>
          </a:p>
        </p:txBody>
      </p:sp>
      <p:sp>
        <p:nvSpPr>
          <p:cNvPr id="8" name="Picture Placeholder 2"/>
          <p:cNvSpPr>
            <a:spLocks noGrp="1"/>
          </p:cNvSpPr>
          <p:nvPr>
            <p:ph type="pic" sz="quarter" idx="14"/>
          </p:nvPr>
        </p:nvSpPr>
        <p:spPr>
          <a:xfrm>
            <a:off x="3061890" y="2616327"/>
            <a:ext cx="3020222" cy="2527173"/>
          </a:xfrm>
        </p:spPr>
        <p:txBody>
          <a:bodyPr>
            <a:normAutofit/>
          </a:bodyPr>
          <a:lstStyle>
            <a:lvl1pPr>
              <a:defRPr sz="900"/>
            </a:lvl1pPr>
          </a:lstStyle>
          <a:p>
            <a:endParaRPr lang="en-US"/>
          </a:p>
        </p:txBody>
      </p:sp>
    </p:spTree>
    <p:extLst>
      <p:ext uri="{BB962C8B-B14F-4D97-AF65-F5344CB8AC3E}">
        <p14:creationId xmlns:p14="http://schemas.microsoft.com/office/powerpoint/2010/main" val="26333526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9_Pic05">
    <p:spTree>
      <p:nvGrpSpPr>
        <p:cNvPr id="1" name=""/>
        <p:cNvGrpSpPr/>
        <p:nvPr/>
      </p:nvGrpSpPr>
      <p:grpSpPr>
        <a:xfrm>
          <a:off x="0" y="0"/>
          <a:ext cx="0" cy="0"/>
          <a:chOff x="0" y="0"/>
          <a:chExt cx="0" cy="0"/>
        </a:xfrm>
      </p:grpSpPr>
      <p:sp>
        <p:nvSpPr>
          <p:cNvPr id="7" name="Picture Placeholder 7"/>
          <p:cNvSpPr>
            <a:spLocks noGrp="1"/>
          </p:cNvSpPr>
          <p:nvPr>
            <p:ph type="pic" sz="quarter" idx="10" hasCustomPrompt="1"/>
          </p:nvPr>
        </p:nvSpPr>
        <p:spPr>
          <a:xfrm>
            <a:off x="640081" y="1122860"/>
            <a:ext cx="1920240" cy="1304925"/>
          </a:xfrm>
          <a:prstGeom prst="rect">
            <a:avLst/>
          </a:prstGeom>
          <a:noFill/>
          <a:ln w="19050">
            <a:noFill/>
          </a:ln>
        </p:spPr>
        <p:txBody>
          <a:bodyPr tIns="0" bIns="487704" anchor="b"/>
          <a:lstStyle>
            <a:lvl1pPr algn="ctr">
              <a:buNone/>
              <a:defRPr sz="1050" baseline="0">
                <a:solidFill>
                  <a:schemeClr val="tx1">
                    <a:lumMod val="50000"/>
                    <a:lumOff val="50000"/>
                  </a:schemeClr>
                </a:solidFill>
              </a:defRPr>
            </a:lvl1pPr>
          </a:lstStyle>
          <a:p>
            <a:r>
              <a:rPr lang="en-US" dirty="0"/>
              <a:t>Picture</a:t>
            </a:r>
          </a:p>
        </p:txBody>
      </p:sp>
      <p:sp>
        <p:nvSpPr>
          <p:cNvPr id="38" name="Picture Placeholder 7"/>
          <p:cNvSpPr>
            <a:spLocks noGrp="1"/>
          </p:cNvSpPr>
          <p:nvPr>
            <p:ph type="pic" sz="quarter" idx="19" hasCustomPrompt="1"/>
          </p:nvPr>
        </p:nvSpPr>
        <p:spPr>
          <a:xfrm>
            <a:off x="640081" y="2839712"/>
            <a:ext cx="1920240" cy="1304925"/>
          </a:xfrm>
          <a:prstGeom prst="rect">
            <a:avLst/>
          </a:prstGeom>
          <a:noFill/>
          <a:ln w="19050">
            <a:noFill/>
          </a:ln>
        </p:spPr>
        <p:txBody>
          <a:bodyPr tIns="0" bIns="487704" anchor="b"/>
          <a:lstStyle>
            <a:lvl1pPr algn="ctr">
              <a:buNone/>
              <a:defRPr sz="1050" baseline="0">
                <a:solidFill>
                  <a:schemeClr val="tx1">
                    <a:lumMod val="50000"/>
                    <a:lumOff val="50000"/>
                  </a:schemeClr>
                </a:solidFill>
              </a:defRPr>
            </a:lvl1pPr>
          </a:lstStyle>
          <a:p>
            <a:r>
              <a:rPr lang="en-US" dirty="0"/>
              <a:t>Picture</a:t>
            </a:r>
          </a:p>
        </p:txBody>
      </p:sp>
      <p:sp>
        <p:nvSpPr>
          <p:cNvPr id="41" name="Picture Placeholder 7"/>
          <p:cNvSpPr>
            <a:spLocks noGrp="1"/>
          </p:cNvSpPr>
          <p:nvPr>
            <p:ph type="pic" sz="quarter" idx="21" hasCustomPrompt="1"/>
          </p:nvPr>
        </p:nvSpPr>
        <p:spPr>
          <a:xfrm>
            <a:off x="2743200" y="1122860"/>
            <a:ext cx="1920240" cy="1304925"/>
          </a:xfrm>
          <a:prstGeom prst="rect">
            <a:avLst/>
          </a:prstGeom>
          <a:noFill/>
          <a:ln w="19050">
            <a:noFill/>
          </a:ln>
        </p:spPr>
        <p:txBody>
          <a:bodyPr tIns="0" bIns="487704" anchor="b"/>
          <a:lstStyle>
            <a:lvl1pPr algn="ctr">
              <a:buNone/>
              <a:defRPr sz="1050" baseline="0">
                <a:solidFill>
                  <a:schemeClr val="tx1">
                    <a:lumMod val="50000"/>
                    <a:lumOff val="50000"/>
                  </a:schemeClr>
                </a:solidFill>
              </a:defRPr>
            </a:lvl1pPr>
          </a:lstStyle>
          <a:p>
            <a:r>
              <a:rPr lang="en-US" dirty="0"/>
              <a:t>Picture</a:t>
            </a:r>
          </a:p>
        </p:txBody>
      </p:sp>
      <p:sp>
        <p:nvSpPr>
          <p:cNvPr id="44" name="Picture Placeholder 7"/>
          <p:cNvSpPr>
            <a:spLocks noGrp="1"/>
          </p:cNvSpPr>
          <p:nvPr>
            <p:ph type="pic" sz="quarter" idx="23" hasCustomPrompt="1"/>
          </p:nvPr>
        </p:nvSpPr>
        <p:spPr>
          <a:xfrm>
            <a:off x="2743200" y="2839712"/>
            <a:ext cx="1920240" cy="1304925"/>
          </a:xfrm>
          <a:prstGeom prst="rect">
            <a:avLst/>
          </a:prstGeom>
          <a:noFill/>
          <a:ln w="19050">
            <a:noFill/>
          </a:ln>
        </p:spPr>
        <p:txBody>
          <a:bodyPr tIns="0" bIns="487704" anchor="b"/>
          <a:lstStyle>
            <a:lvl1pPr algn="ctr">
              <a:buNone/>
              <a:defRPr sz="1050" baseline="0">
                <a:solidFill>
                  <a:schemeClr val="tx1">
                    <a:lumMod val="50000"/>
                    <a:lumOff val="50000"/>
                  </a:schemeClr>
                </a:solidFill>
              </a:defRPr>
            </a:lvl1pPr>
          </a:lstStyle>
          <a:p>
            <a:r>
              <a:rPr lang="en-US" dirty="0"/>
              <a:t>Picture</a:t>
            </a:r>
          </a:p>
        </p:txBody>
      </p:sp>
    </p:spTree>
    <p:extLst>
      <p:ext uri="{BB962C8B-B14F-4D97-AF65-F5344CB8AC3E}">
        <p14:creationId xmlns:p14="http://schemas.microsoft.com/office/powerpoint/2010/main" val="416956404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Portfolio Three">
    <p:spTree>
      <p:nvGrpSpPr>
        <p:cNvPr id="1" name=""/>
        <p:cNvGrpSpPr/>
        <p:nvPr/>
      </p:nvGrpSpPr>
      <p:grpSpPr>
        <a:xfrm>
          <a:off x="0" y="0"/>
          <a:ext cx="0" cy="0"/>
          <a:chOff x="0" y="0"/>
          <a:chExt cx="0" cy="0"/>
        </a:xfrm>
      </p:grpSpPr>
      <p:sp>
        <p:nvSpPr>
          <p:cNvPr id="37" name="Picture Placeholder 13"/>
          <p:cNvSpPr>
            <a:spLocks noGrp="1" noChangeAspect="1"/>
          </p:cNvSpPr>
          <p:nvPr>
            <p:ph type="pic" sz="quarter" idx="15"/>
          </p:nvPr>
        </p:nvSpPr>
        <p:spPr>
          <a:xfrm>
            <a:off x="1052922" y="1101227"/>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38" name="Picture Placeholder 13"/>
          <p:cNvSpPr>
            <a:spLocks noGrp="1" noChangeAspect="1"/>
          </p:cNvSpPr>
          <p:nvPr>
            <p:ph type="pic" sz="quarter" idx="16"/>
          </p:nvPr>
        </p:nvSpPr>
        <p:spPr>
          <a:xfrm>
            <a:off x="1924632" y="1101227"/>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0" name="Picture Placeholder 13"/>
          <p:cNvSpPr>
            <a:spLocks noGrp="1" noChangeAspect="1"/>
          </p:cNvSpPr>
          <p:nvPr>
            <p:ph type="pic" sz="quarter" idx="18"/>
          </p:nvPr>
        </p:nvSpPr>
        <p:spPr>
          <a:xfrm>
            <a:off x="1052922" y="1972152"/>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1" name="Picture Placeholder 13"/>
          <p:cNvSpPr>
            <a:spLocks noGrp="1" noChangeAspect="1"/>
          </p:cNvSpPr>
          <p:nvPr>
            <p:ph type="pic" sz="quarter" idx="19"/>
          </p:nvPr>
        </p:nvSpPr>
        <p:spPr>
          <a:xfrm>
            <a:off x="1924632" y="1972152"/>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2" name="Picture Placeholder 13"/>
          <p:cNvSpPr>
            <a:spLocks noGrp="1" noChangeAspect="1"/>
          </p:cNvSpPr>
          <p:nvPr>
            <p:ph type="pic" sz="quarter" idx="20"/>
          </p:nvPr>
        </p:nvSpPr>
        <p:spPr>
          <a:xfrm>
            <a:off x="5413528" y="1098887"/>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3" name="Picture Placeholder 13"/>
          <p:cNvSpPr>
            <a:spLocks noGrp="1" noChangeAspect="1"/>
          </p:cNvSpPr>
          <p:nvPr>
            <p:ph type="pic" sz="quarter" idx="21"/>
          </p:nvPr>
        </p:nvSpPr>
        <p:spPr>
          <a:xfrm>
            <a:off x="6288505" y="1098887"/>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4" name="Picture Placeholder 13"/>
          <p:cNvSpPr>
            <a:spLocks noGrp="1" noChangeAspect="1"/>
          </p:cNvSpPr>
          <p:nvPr>
            <p:ph type="pic" sz="quarter" idx="22"/>
          </p:nvPr>
        </p:nvSpPr>
        <p:spPr>
          <a:xfrm>
            <a:off x="7160215" y="1098887"/>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5" name="Picture Placeholder 13"/>
          <p:cNvSpPr>
            <a:spLocks noGrp="1" noChangeAspect="1"/>
          </p:cNvSpPr>
          <p:nvPr>
            <p:ph type="pic" sz="quarter" idx="23"/>
          </p:nvPr>
        </p:nvSpPr>
        <p:spPr>
          <a:xfrm>
            <a:off x="5413528" y="1969812"/>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6" name="Picture Placeholder 13"/>
          <p:cNvSpPr>
            <a:spLocks noGrp="1" noChangeAspect="1"/>
          </p:cNvSpPr>
          <p:nvPr>
            <p:ph type="pic" sz="quarter" idx="24"/>
          </p:nvPr>
        </p:nvSpPr>
        <p:spPr>
          <a:xfrm>
            <a:off x="6288505" y="1969812"/>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7" name="Picture Placeholder 13"/>
          <p:cNvSpPr>
            <a:spLocks noGrp="1" noChangeAspect="1"/>
          </p:cNvSpPr>
          <p:nvPr>
            <p:ph type="pic" sz="quarter" idx="25"/>
          </p:nvPr>
        </p:nvSpPr>
        <p:spPr>
          <a:xfrm>
            <a:off x="7160215" y="1969812"/>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8" name="Picture Placeholder 13"/>
          <p:cNvSpPr>
            <a:spLocks noGrp="1" noChangeAspect="1"/>
          </p:cNvSpPr>
          <p:nvPr>
            <p:ph type="pic" sz="quarter" idx="26"/>
          </p:nvPr>
        </p:nvSpPr>
        <p:spPr>
          <a:xfrm>
            <a:off x="2795133" y="1101227"/>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49" name="Picture Placeholder 13"/>
          <p:cNvSpPr>
            <a:spLocks noGrp="1" noChangeAspect="1"/>
          </p:cNvSpPr>
          <p:nvPr>
            <p:ph type="pic" sz="quarter" idx="27"/>
          </p:nvPr>
        </p:nvSpPr>
        <p:spPr>
          <a:xfrm>
            <a:off x="3670109" y="1101227"/>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50" name="Picture Placeholder 13"/>
          <p:cNvSpPr>
            <a:spLocks noGrp="1" noChangeAspect="1"/>
          </p:cNvSpPr>
          <p:nvPr>
            <p:ph type="pic" sz="quarter" idx="28"/>
          </p:nvPr>
        </p:nvSpPr>
        <p:spPr>
          <a:xfrm>
            <a:off x="4541819" y="1101227"/>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51" name="Picture Placeholder 13"/>
          <p:cNvSpPr>
            <a:spLocks noGrp="1" noChangeAspect="1"/>
          </p:cNvSpPr>
          <p:nvPr>
            <p:ph type="pic" sz="quarter" idx="29"/>
          </p:nvPr>
        </p:nvSpPr>
        <p:spPr>
          <a:xfrm>
            <a:off x="2795133" y="1972152"/>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52" name="Picture Placeholder 13"/>
          <p:cNvSpPr>
            <a:spLocks noGrp="1" noChangeAspect="1"/>
          </p:cNvSpPr>
          <p:nvPr>
            <p:ph type="pic" sz="quarter" idx="30"/>
          </p:nvPr>
        </p:nvSpPr>
        <p:spPr>
          <a:xfrm>
            <a:off x="3670109" y="1972152"/>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
        <p:nvSpPr>
          <p:cNvPr id="53" name="Picture Placeholder 13"/>
          <p:cNvSpPr>
            <a:spLocks noGrp="1" noChangeAspect="1"/>
          </p:cNvSpPr>
          <p:nvPr>
            <p:ph type="pic" sz="quarter" idx="31"/>
          </p:nvPr>
        </p:nvSpPr>
        <p:spPr>
          <a:xfrm>
            <a:off x="4541819" y="1972152"/>
            <a:ext cx="859615" cy="858830"/>
          </a:xfrm>
          <a:effectLst/>
        </p:spPr>
        <p:txBody>
          <a:bodyPr rtlCol="0">
            <a:normAutofit/>
          </a:bodyPr>
          <a:lstStyle>
            <a:lvl1pPr marL="0" indent="0">
              <a:buNone/>
              <a:defRPr sz="525">
                <a:ln>
                  <a:noFill/>
                </a:ln>
                <a:solidFill>
                  <a:schemeClr val="bg1">
                    <a:lumMod val="85000"/>
                  </a:schemeClr>
                </a:solidFill>
              </a:defRPr>
            </a:lvl1pPr>
          </a:lstStyle>
          <a:p>
            <a:pPr lvl="0"/>
            <a:endParaRPr lang="en-US" noProof="0" dirty="0"/>
          </a:p>
        </p:txBody>
      </p:sp>
    </p:spTree>
    <p:extLst>
      <p:ext uri="{BB962C8B-B14F-4D97-AF65-F5344CB8AC3E}">
        <p14:creationId xmlns:p14="http://schemas.microsoft.com/office/powerpoint/2010/main" val="38759780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Portfolio Three">
    <p:spTree>
      <p:nvGrpSpPr>
        <p:cNvPr id="1" name=""/>
        <p:cNvGrpSpPr/>
        <p:nvPr/>
      </p:nvGrpSpPr>
      <p:grpSpPr>
        <a:xfrm>
          <a:off x="0" y="0"/>
          <a:ext cx="0" cy="0"/>
          <a:chOff x="0" y="0"/>
          <a:chExt cx="0" cy="0"/>
        </a:xfrm>
      </p:grpSpPr>
      <p:sp>
        <p:nvSpPr>
          <p:cNvPr id="23" name="Picture Placeholder 2"/>
          <p:cNvSpPr>
            <a:spLocks noGrp="1"/>
          </p:cNvSpPr>
          <p:nvPr>
            <p:ph type="pic" sz="quarter" idx="10"/>
          </p:nvPr>
        </p:nvSpPr>
        <p:spPr>
          <a:xfrm>
            <a:off x="1029162" y="1293019"/>
            <a:ext cx="2307726" cy="1338263"/>
          </a:xfrm>
        </p:spPr>
        <p:txBody>
          <a:bodyPr>
            <a:normAutofit/>
          </a:bodyPr>
          <a:lstStyle>
            <a:lvl1pPr>
              <a:defRPr sz="900"/>
            </a:lvl1pPr>
          </a:lstStyle>
          <a:p>
            <a:endParaRPr lang="en-US"/>
          </a:p>
        </p:txBody>
      </p:sp>
      <p:sp>
        <p:nvSpPr>
          <p:cNvPr id="27" name="Picture Placeholder 2"/>
          <p:cNvSpPr>
            <a:spLocks noGrp="1"/>
          </p:cNvSpPr>
          <p:nvPr>
            <p:ph type="pic" sz="quarter" idx="11"/>
          </p:nvPr>
        </p:nvSpPr>
        <p:spPr>
          <a:xfrm>
            <a:off x="3422114" y="1293019"/>
            <a:ext cx="2307726" cy="1338263"/>
          </a:xfrm>
        </p:spPr>
        <p:txBody>
          <a:bodyPr>
            <a:normAutofit/>
          </a:bodyPr>
          <a:lstStyle>
            <a:lvl1pPr>
              <a:defRPr sz="900"/>
            </a:lvl1pPr>
          </a:lstStyle>
          <a:p>
            <a:endParaRPr lang="en-US"/>
          </a:p>
        </p:txBody>
      </p:sp>
      <p:sp>
        <p:nvSpPr>
          <p:cNvPr id="28" name="Picture Placeholder 2"/>
          <p:cNvSpPr>
            <a:spLocks noGrp="1"/>
          </p:cNvSpPr>
          <p:nvPr>
            <p:ph type="pic" sz="quarter" idx="12"/>
          </p:nvPr>
        </p:nvSpPr>
        <p:spPr>
          <a:xfrm>
            <a:off x="5806990" y="1293019"/>
            <a:ext cx="2307726" cy="1338263"/>
          </a:xfrm>
        </p:spPr>
        <p:txBody>
          <a:bodyPr>
            <a:normAutofit/>
          </a:bodyPr>
          <a:lstStyle>
            <a:lvl1pPr>
              <a:defRPr sz="900"/>
            </a:lvl1pPr>
          </a:lstStyle>
          <a:p>
            <a:endParaRPr lang="en-US"/>
          </a:p>
        </p:txBody>
      </p:sp>
    </p:spTree>
    <p:extLst>
      <p:ext uri="{BB962C8B-B14F-4D97-AF65-F5344CB8AC3E}">
        <p14:creationId xmlns:p14="http://schemas.microsoft.com/office/powerpoint/2010/main" val="8302069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Portfolio One">
    <p:spTree>
      <p:nvGrpSpPr>
        <p:cNvPr id="1" name=""/>
        <p:cNvGrpSpPr/>
        <p:nvPr/>
      </p:nvGrpSpPr>
      <p:grpSpPr>
        <a:xfrm>
          <a:off x="0" y="0"/>
          <a:ext cx="0" cy="0"/>
          <a:chOff x="0" y="0"/>
          <a:chExt cx="0" cy="0"/>
        </a:xfrm>
      </p:grpSpPr>
      <p:sp>
        <p:nvSpPr>
          <p:cNvPr id="18" name="Picture Placeholder 13"/>
          <p:cNvSpPr>
            <a:spLocks noGrp="1"/>
          </p:cNvSpPr>
          <p:nvPr>
            <p:ph type="pic" sz="quarter" idx="10"/>
          </p:nvPr>
        </p:nvSpPr>
        <p:spPr>
          <a:xfrm>
            <a:off x="991295" y="1028705"/>
            <a:ext cx="1738058" cy="1736471"/>
          </a:xfrm>
          <a:prstGeom prst="rect">
            <a:avLst/>
          </a:prstGeom>
          <a:effectLst/>
        </p:spPr>
        <p:txBody>
          <a:bodyPr rtlCol="0">
            <a:normAutofit/>
          </a:bodyPr>
          <a:lstStyle>
            <a:lvl1pPr marL="0" indent="0">
              <a:buNone/>
              <a:defRPr sz="1350">
                <a:ln>
                  <a:noFill/>
                </a:ln>
                <a:solidFill>
                  <a:schemeClr val="tx2"/>
                </a:solidFill>
                <a:latin typeface="Lato Light"/>
                <a:cs typeface="Lato Light"/>
              </a:defRPr>
            </a:lvl1pPr>
          </a:lstStyle>
          <a:p>
            <a:pPr lvl="0"/>
            <a:endParaRPr lang="en-US" noProof="0" dirty="0"/>
          </a:p>
        </p:txBody>
      </p:sp>
      <p:sp>
        <p:nvSpPr>
          <p:cNvPr id="20" name="Picture Placeholder 13"/>
          <p:cNvSpPr>
            <a:spLocks noGrp="1"/>
          </p:cNvSpPr>
          <p:nvPr>
            <p:ph type="pic" sz="quarter" idx="15"/>
          </p:nvPr>
        </p:nvSpPr>
        <p:spPr>
          <a:xfrm>
            <a:off x="4573242" y="1032581"/>
            <a:ext cx="1738058" cy="1736471"/>
          </a:xfrm>
          <a:prstGeom prst="rect">
            <a:avLst/>
          </a:prstGeom>
          <a:effectLst/>
        </p:spPr>
        <p:txBody>
          <a:bodyPr rtlCol="0">
            <a:normAutofit/>
          </a:bodyPr>
          <a:lstStyle>
            <a:lvl1pPr marL="0" indent="0">
              <a:buNone/>
              <a:defRPr sz="1350">
                <a:ln>
                  <a:noFill/>
                </a:ln>
                <a:solidFill>
                  <a:schemeClr val="tx2"/>
                </a:solidFill>
                <a:latin typeface="Lato Light"/>
                <a:cs typeface="Lato Light"/>
              </a:defRPr>
            </a:lvl1pPr>
          </a:lstStyle>
          <a:p>
            <a:pPr lvl="0"/>
            <a:endParaRPr lang="en-US" noProof="0" dirty="0"/>
          </a:p>
        </p:txBody>
      </p:sp>
      <p:sp>
        <p:nvSpPr>
          <p:cNvPr id="27" name="Picture Placeholder 13"/>
          <p:cNvSpPr>
            <a:spLocks noGrp="1"/>
          </p:cNvSpPr>
          <p:nvPr>
            <p:ph type="pic" sz="quarter" idx="17"/>
          </p:nvPr>
        </p:nvSpPr>
        <p:spPr>
          <a:xfrm>
            <a:off x="991295" y="2836370"/>
            <a:ext cx="1738058" cy="1736471"/>
          </a:xfrm>
          <a:prstGeom prst="rect">
            <a:avLst/>
          </a:prstGeom>
          <a:effectLst/>
        </p:spPr>
        <p:txBody>
          <a:bodyPr rtlCol="0">
            <a:normAutofit/>
          </a:bodyPr>
          <a:lstStyle>
            <a:lvl1pPr marL="0" indent="0">
              <a:buNone/>
              <a:defRPr sz="1350">
                <a:ln>
                  <a:noFill/>
                </a:ln>
                <a:solidFill>
                  <a:schemeClr val="tx2"/>
                </a:solidFill>
                <a:latin typeface="Lato Light"/>
                <a:cs typeface="Lato Light"/>
              </a:defRPr>
            </a:lvl1pPr>
          </a:lstStyle>
          <a:p>
            <a:pPr lvl="0"/>
            <a:endParaRPr lang="en-US" noProof="0" dirty="0"/>
          </a:p>
        </p:txBody>
      </p:sp>
      <p:sp>
        <p:nvSpPr>
          <p:cNvPr id="29" name="Picture Placeholder 13"/>
          <p:cNvSpPr>
            <a:spLocks noGrp="1"/>
          </p:cNvSpPr>
          <p:nvPr>
            <p:ph type="pic" sz="quarter" idx="19"/>
          </p:nvPr>
        </p:nvSpPr>
        <p:spPr>
          <a:xfrm>
            <a:off x="4573242" y="2828673"/>
            <a:ext cx="1738058" cy="1736471"/>
          </a:xfrm>
          <a:prstGeom prst="rect">
            <a:avLst/>
          </a:prstGeom>
          <a:effectLst/>
        </p:spPr>
        <p:txBody>
          <a:bodyPr rtlCol="0">
            <a:normAutofit/>
          </a:bodyPr>
          <a:lstStyle>
            <a:lvl1pPr marL="0" indent="0">
              <a:buNone/>
              <a:defRPr sz="1350">
                <a:ln>
                  <a:noFill/>
                </a:ln>
                <a:solidFill>
                  <a:schemeClr val="tx2"/>
                </a:solidFill>
                <a:latin typeface="Lato Light"/>
                <a:cs typeface="Lato Light"/>
              </a:defRPr>
            </a:lvl1pPr>
          </a:lstStyle>
          <a:p>
            <a:pPr lvl="0"/>
            <a:endParaRPr lang="en-US" noProof="0" dirty="0"/>
          </a:p>
        </p:txBody>
      </p:sp>
    </p:spTree>
    <p:extLst>
      <p:ext uri="{BB962C8B-B14F-4D97-AF65-F5344CB8AC3E}">
        <p14:creationId xmlns:p14="http://schemas.microsoft.com/office/powerpoint/2010/main" val="406372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Individual Project">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45830" y="1196584"/>
            <a:ext cx="3556413" cy="2571750"/>
          </a:xfrm>
        </p:spPr>
        <p:txBody>
          <a:bodyPr>
            <a:normAutofit/>
          </a:bodyPr>
          <a:lstStyle>
            <a:lvl1pPr>
              <a:defRPr sz="900"/>
            </a:lvl1pPr>
          </a:lstStyle>
          <a:p>
            <a:endParaRPr lang="en-US"/>
          </a:p>
        </p:txBody>
      </p:sp>
    </p:spTree>
    <p:extLst>
      <p:ext uri="{BB962C8B-B14F-4D97-AF65-F5344CB8AC3E}">
        <p14:creationId xmlns:p14="http://schemas.microsoft.com/office/powerpoint/2010/main" val="15308584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_Section Header">
    <p:spTree>
      <p:nvGrpSpPr>
        <p:cNvPr id="1" name=""/>
        <p:cNvGrpSpPr/>
        <p:nvPr/>
      </p:nvGrpSpPr>
      <p:grpSpPr>
        <a:xfrm>
          <a:off x="0" y="0"/>
          <a:ext cx="0" cy="0"/>
          <a:chOff x="0" y="0"/>
          <a:chExt cx="0" cy="0"/>
        </a:xfrm>
      </p:grpSpPr>
      <p:sp>
        <p:nvSpPr>
          <p:cNvPr id="17" name="Picture Placeholder 12"/>
          <p:cNvSpPr>
            <a:spLocks noGrp="1"/>
          </p:cNvSpPr>
          <p:nvPr>
            <p:ph type="pic" sz="quarter" idx="14"/>
          </p:nvPr>
        </p:nvSpPr>
        <p:spPr>
          <a:xfrm>
            <a:off x="877456" y="1239681"/>
            <a:ext cx="2205668" cy="2810455"/>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3095344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542589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xmlns:p14="http://schemas.microsoft.com/office/powerpoint/2010/main" advClick="0"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Portfolio Four">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1176361" y="1803314"/>
            <a:ext cx="1244090" cy="1638380"/>
          </a:xfrm>
        </p:spPr>
        <p:txBody>
          <a:bodyPr>
            <a:normAutofit/>
          </a:bodyPr>
          <a:lstStyle>
            <a:lvl1pPr>
              <a:defRPr sz="1200"/>
            </a:lvl1pPr>
          </a:lstStyle>
          <a:p>
            <a:endParaRPr lang="en-US"/>
          </a:p>
        </p:txBody>
      </p:sp>
      <p:sp>
        <p:nvSpPr>
          <p:cNvPr id="6" name="Picture Placeholder 2"/>
          <p:cNvSpPr>
            <a:spLocks noGrp="1"/>
          </p:cNvSpPr>
          <p:nvPr>
            <p:ph type="pic" sz="quarter" idx="16"/>
          </p:nvPr>
        </p:nvSpPr>
        <p:spPr>
          <a:xfrm>
            <a:off x="3916521" y="1772251"/>
            <a:ext cx="1244090" cy="1638380"/>
          </a:xfrm>
        </p:spPr>
        <p:txBody>
          <a:bodyPr>
            <a:normAutofit/>
          </a:bodyPr>
          <a:lstStyle>
            <a:lvl1pPr>
              <a:defRPr sz="1200"/>
            </a:lvl1pPr>
          </a:lstStyle>
          <a:p>
            <a:endParaRPr lang="en-US"/>
          </a:p>
        </p:txBody>
      </p:sp>
      <p:sp>
        <p:nvSpPr>
          <p:cNvPr id="9" name="Picture Placeholder 2"/>
          <p:cNvSpPr>
            <a:spLocks noGrp="1"/>
          </p:cNvSpPr>
          <p:nvPr>
            <p:ph type="pic" sz="quarter" idx="17"/>
          </p:nvPr>
        </p:nvSpPr>
        <p:spPr>
          <a:xfrm>
            <a:off x="6656680" y="1761898"/>
            <a:ext cx="1244090" cy="1638380"/>
          </a:xfrm>
        </p:spPr>
        <p:txBody>
          <a:bodyPr>
            <a:normAutofit/>
          </a:bodyPr>
          <a:lstStyle>
            <a:lvl1pPr>
              <a:defRPr sz="1200"/>
            </a:lvl1pPr>
          </a:lstStyle>
          <a:p>
            <a:endParaRPr lang="en-US"/>
          </a:p>
        </p:txBody>
      </p:sp>
    </p:spTree>
    <p:extLst>
      <p:ext uri="{BB962C8B-B14F-4D97-AF65-F5344CB8AC3E}">
        <p14:creationId xmlns:p14="http://schemas.microsoft.com/office/powerpoint/2010/main" val="2031075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4" name="Picture Placeholder 2"/>
          <p:cNvSpPr>
            <a:spLocks noGrp="1"/>
          </p:cNvSpPr>
          <p:nvPr>
            <p:ph type="pic" sz="quarter" idx="10" hasCustomPrompt="1"/>
          </p:nvPr>
        </p:nvSpPr>
        <p:spPr>
          <a:xfrm>
            <a:off x="2486297" y="1897119"/>
            <a:ext cx="4163664" cy="2324630"/>
          </a:xfrm>
          <a:prstGeom prst="rect">
            <a:avLst/>
          </a:prstGeom>
        </p:spPr>
        <p:txBody>
          <a:bodyPr>
            <a:normAutofit/>
          </a:bodyPr>
          <a:lstStyle>
            <a:lvl1pPr>
              <a:defRPr sz="900" baseline="0"/>
            </a:lvl1pPr>
          </a:lstStyle>
          <a:p>
            <a:r>
              <a:rPr lang="en-US" dirty="0"/>
              <a:t>Drag your picture here and Send to back</a:t>
            </a:r>
          </a:p>
        </p:txBody>
      </p:sp>
    </p:spTree>
    <p:extLst>
      <p:ext uri="{BB962C8B-B14F-4D97-AF65-F5344CB8AC3E}">
        <p14:creationId xmlns:p14="http://schemas.microsoft.com/office/powerpoint/2010/main" val="22315608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Behind the Scenes">
    <p:spTree>
      <p:nvGrpSpPr>
        <p:cNvPr id="1" name=""/>
        <p:cNvGrpSpPr/>
        <p:nvPr/>
      </p:nvGrpSpPr>
      <p:grpSpPr>
        <a:xfrm>
          <a:off x="0" y="0"/>
          <a:ext cx="0" cy="0"/>
          <a:chOff x="0" y="0"/>
          <a:chExt cx="0" cy="0"/>
        </a:xfrm>
      </p:grpSpPr>
      <p:sp>
        <p:nvSpPr>
          <p:cNvPr id="12" name="Picture Placeholder 17"/>
          <p:cNvSpPr>
            <a:spLocks noGrp="1"/>
          </p:cNvSpPr>
          <p:nvPr>
            <p:ph type="pic" sz="quarter" idx="14"/>
          </p:nvPr>
        </p:nvSpPr>
        <p:spPr>
          <a:xfrm>
            <a:off x="2785171" y="2080263"/>
            <a:ext cx="3526721" cy="2221863"/>
          </a:xfrm>
        </p:spPr>
        <p:txBody>
          <a:bodyPr>
            <a:normAutofit/>
          </a:bodyPr>
          <a:lstStyle>
            <a:lvl1pPr marL="0" indent="0">
              <a:buNone/>
              <a:defRPr sz="1050">
                <a:solidFill>
                  <a:schemeClr val="tx1"/>
                </a:solidFill>
              </a:defRPr>
            </a:lvl1pPr>
          </a:lstStyle>
          <a:p>
            <a:endParaRPr lang="en-US" dirty="0"/>
          </a:p>
        </p:txBody>
      </p:sp>
    </p:spTree>
    <p:extLst>
      <p:ext uri="{BB962C8B-B14F-4D97-AF65-F5344CB8AC3E}">
        <p14:creationId xmlns:p14="http://schemas.microsoft.com/office/powerpoint/2010/main" val="1782587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Data Driven">
    <p:spTree>
      <p:nvGrpSpPr>
        <p:cNvPr id="1" name=""/>
        <p:cNvGrpSpPr/>
        <p:nvPr/>
      </p:nvGrpSpPr>
      <p:grpSpPr>
        <a:xfrm>
          <a:off x="0" y="0"/>
          <a:ext cx="0" cy="0"/>
          <a:chOff x="0" y="0"/>
          <a:chExt cx="0" cy="0"/>
        </a:xfrm>
      </p:grpSpPr>
      <p:sp>
        <p:nvSpPr>
          <p:cNvPr id="19" name="Picture Placeholder 5"/>
          <p:cNvSpPr>
            <a:spLocks noGrp="1"/>
          </p:cNvSpPr>
          <p:nvPr>
            <p:ph type="pic" sz="quarter" idx="12"/>
          </p:nvPr>
        </p:nvSpPr>
        <p:spPr>
          <a:xfrm>
            <a:off x="0" y="-19673"/>
            <a:ext cx="9144000" cy="3039098"/>
          </a:xfrm>
        </p:spPr>
        <p:txBody>
          <a:bodyPr/>
          <a:lstStyle/>
          <a:p>
            <a:endParaRPr lang="en-US"/>
          </a:p>
        </p:txBody>
      </p:sp>
      <p:sp>
        <p:nvSpPr>
          <p:cNvPr id="12" name="Picture Placeholder 5"/>
          <p:cNvSpPr>
            <a:spLocks noGrp="1"/>
          </p:cNvSpPr>
          <p:nvPr>
            <p:ph type="pic" sz="quarter" idx="10"/>
          </p:nvPr>
        </p:nvSpPr>
        <p:spPr>
          <a:xfrm>
            <a:off x="2442270" y="2461028"/>
            <a:ext cx="1213470" cy="2141351"/>
          </a:xfrm>
        </p:spPr>
        <p:txBody>
          <a:bodyPr/>
          <a:lstStyle/>
          <a:p>
            <a:endParaRPr lang="en-US"/>
          </a:p>
        </p:txBody>
      </p:sp>
      <p:sp>
        <p:nvSpPr>
          <p:cNvPr id="13" name="Picture Placeholder 5"/>
          <p:cNvSpPr>
            <a:spLocks noGrp="1"/>
          </p:cNvSpPr>
          <p:nvPr>
            <p:ph type="pic" sz="quarter" idx="11"/>
          </p:nvPr>
        </p:nvSpPr>
        <p:spPr>
          <a:xfrm>
            <a:off x="763329" y="1530821"/>
            <a:ext cx="2274061" cy="3039098"/>
          </a:xfrm>
        </p:spPr>
        <p:txBody>
          <a:bodyPr/>
          <a:lstStyle/>
          <a:p>
            <a:endParaRPr lang="en-US"/>
          </a:p>
        </p:txBody>
      </p:sp>
      <p:sp>
        <p:nvSpPr>
          <p:cNvPr id="11" name="Picture Placeholder 5"/>
          <p:cNvSpPr>
            <a:spLocks noGrp="1"/>
          </p:cNvSpPr>
          <p:nvPr>
            <p:ph type="pic" sz="quarter" idx="13"/>
          </p:nvPr>
        </p:nvSpPr>
        <p:spPr>
          <a:xfrm>
            <a:off x="3703747" y="4024198"/>
            <a:ext cx="474795" cy="603245"/>
          </a:xfrm>
        </p:spPr>
        <p:txBody>
          <a:bodyPr>
            <a:normAutofit/>
          </a:bodyPr>
          <a:lstStyle>
            <a:lvl1pPr>
              <a:defRPr sz="675"/>
            </a:lvl1pPr>
          </a:lstStyle>
          <a:p>
            <a:endParaRPr lang="en-US" dirty="0"/>
          </a:p>
        </p:txBody>
      </p:sp>
    </p:spTree>
    <p:extLst>
      <p:ext uri="{BB962C8B-B14F-4D97-AF65-F5344CB8AC3E}">
        <p14:creationId xmlns:p14="http://schemas.microsoft.com/office/powerpoint/2010/main" val="339965738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Apple Watch">
    <p:spTree>
      <p:nvGrpSpPr>
        <p:cNvPr id="1" name=""/>
        <p:cNvGrpSpPr/>
        <p:nvPr/>
      </p:nvGrpSpPr>
      <p:grpSpPr>
        <a:xfrm>
          <a:off x="0" y="0"/>
          <a:ext cx="0" cy="0"/>
          <a:chOff x="0" y="0"/>
          <a:chExt cx="0" cy="0"/>
        </a:xfrm>
      </p:grpSpPr>
      <p:sp>
        <p:nvSpPr>
          <p:cNvPr id="9" name="Picture Placeholder 5"/>
          <p:cNvSpPr>
            <a:spLocks noGrp="1"/>
          </p:cNvSpPr>
          <p:nvPr>
            <p:ph type="pic" sz="quarter" idx="13"/>
          </p:nvPr>
        </p:nvSpPr>
        <p:spPr>
          <a:xfrm>
            <a:off x="3963724" y="2094094"/>
            <a:ext cx="1125887" cy="1407478"/>
          </a:xfrm>
        </p:spPr>
        <p:txBody>
          <a:bodyPr>
            <a:normAutofit/>
          </a:bodyPr>
          <a:lstStyle>
            <a:lvl1pPr>
              <a:defRPr sz="675"/>
            </a:lvl1pPr>
          </a:lstStyle>
          <a:p>
            <a:endParaRPr lang="en-US" dirty="0"/>
          </a:p>
        </p:txBody>
      </p:sp>
      <p:sp>
        <p:nvSpPr>
          <p:cNvPr id="10" name="Picture Placeholder 5"/>
          <p:cNvSpPr>
            <a:spLocks noGrp="1"/>
          </p:cNvSpPr>
          <p:nvPr>
            <p:ph type="pic" sz="quarter" idx="14"/>
          </p:nvPr>
        </p:nvSpPr>
        <p:spPr>
          <a:xfrm>
            <a:off x="4854862" y="2094094"/>
            <a:ext cx="1125887" cy="1407478"/>
          </a:xfrm>
        </p:spPr>
        <p:txBody>
          <a:bodyPr>
            <a:normAutofit/>
          </a:bodyPr>
          <a:lstStyle>
            <a:lvl1pPr>
              <a:defRPr sz="675"/>
            </a:lvl1pPr>
          </a:lstStyle>
          <a:p>
            <a:endParaRPr lang="en-US" dirty="0"/>
          </a:p>
        </p:txBody>
      </p:sp>
      <p:sp>
        <p:nvSpPr>
          <p:cNvPr id="11" name="Picture Placeholder 5"/>
          <p:cNvSpPr>
            <a:spLocks noGrp="1"/>
          </p:cNvSpPr>
          <p:nvPr>
            <p:ph type="pic" sz="quarter" idx="15"/>
          </p:nvPr>
        </p:nvSpPr>
        <p:spPr>
          <a:xfrm>
            <a:off x="5698400" y="2094094"/>
            <a:ext cx="1125887" cy="1407478"/>
          </a:xfrm>
        </p:spPr>
        <p:txBody>
          <a:bodyPr>
            <a:normAutofit/>
          </a:bodyPr>
          <a:lstStyle>
            <a:lvl1pPr>
              <a:defRPr sz="675"/>
            </a:lvl1pPr>
          </a:lstStyle>
          <a:p>
            <a:endParaRPr lang="en-US" dirty="0"/>
          </a:p>
        </p:txBody>
      </p:sp>
      <p:sp>
        <p:nvSpPr>
          <p:cNvPr id="12" name="Picture Placeholder 5"/>
          <p:cNvSpPr>
            <a:spLocks noGrp="1"/>
          </p:cNvSpPr>
          <p:nvPr>
            <p:ph type="pic" sz="quarter" idx="16"/>
          </p:nvPr>
        </p:nvSpPr>
        <p:spPr>
          <a:xfrm>
            <a:off x="2224473" y="2094094"/>
            <a:ext cx="1125887" cy="1407478"/>
          </a:xfrm>
        </p:spPr>
        <p:txBody>
          <a:bodyPr>
            <a:normAutofit/>
          </a:bodyPr>
          <a:lstStyle>
            <a:lvl1pPr>
              <a:defRPr sz="675"/>
            </a:lvl1pPr>
          </a:lstStyle>
          <a:p>
            <a:endParaRPr lang="en-US" dirty="0"/>
          </a:p>
        </p:txBody>
      </p:sp>
      <p:sp>
        <p:nvSpPr>
          <p:cNvPr id="13" name="Picture Placeholder 5"/>
          <p:cNvSpPr>
            <a:spLocks noGrp="1"/>
          </p:cNvSpPr>
          <p:nvPr>
            <p:ph type="pic" sz="quarter" idx="17"/>
          </p:nvPr>
        </p:nvSpPr>
        <p:spPr>
          <a:xfrm>
            <a:off x="3068011" y="2094094"/>
            <a:ext cx="1125887" cy="1407478"/>
          </a:xfrm>
        </p:spPr>
        <p:txBody>
          <a:bodyPr>
            <a:normAutofit/>
          </a:bodyPr>
          <a:lstStyle>
            <a:lvl1pPr>
              <a:defRPr sz="675"/>
            </a:lvl1pPr>
          </a:lstStyle>
          <a:p>
            <a:endParaRPr lang="en-US" dirty="0"/>
          </a:p>
        </p:txBody>
      </p:sp>
    </p:spTree>
    <p:extLst>
      <p:ext uri="{BB962C8B-B14F-4D97-AF65-F5344CB8AC3E}">
        <p14:creationId xmlns:p14="http://schemas.microsoft.com/office/powerpoint/2010/main" val="33501247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Apple Watch">
    <p:spTree>
      <p:nvGrpSpPr>
        <p:cNvPr id="1" name=""/>
        <p:cNvGrpSpPr/>
        <p:nvPr/>
      </p:nvGrpSpPr>
      <p:grpSpPr>
        <a:xfrm>
          <a:off x="0" y="0"/>
          <a:ext cx="0" cy="0"/>
          <a:chOff x="0" y="0"/>
          <a:chExt cx="0" cy="0"/>
        </a:xfrm>
      </p:grpSpPr>
      <p:sp>
        <p:nvSpPr>
          <p:cNvPr id="12" name="Picture Placeholder 5"/>
          <p:cNvSpPr>
            <a:spLocks noGrp="1"/>
          </p:cNvSpPr>
          <p:nvPr>
            <p:ph type="pic" sz="quarter" idx="16"/>
          </p:nvPr>
        </p:nvSpPr>
        <p:spPr>
          <a:xfrm>
            <a:off x="1284882" y="1800049"/>
            <a:ext cx="2740907" cy="1697045"/>
          </a:xfrm>
        </p:spPr>
        <p:txBody>
          <a:bodyPr>
            <a:normAutofit/>
          </a:bodyPr>
          <a:lstStyle>
            <a:lvl1pPr>
              <a:defRPr sz="675"/>
            </a:lvl1pPr>
          </a:lstStyle>
          <a:p>
            <a:endParaRPr lang="en-US" dirty="0"/>
          </a:p>
        </p:txBody>
      </p:sp>
    </p:spTree>
    <p:extLst>
      <p:ext uri="{BB962C8B-B14F-4D97-AF65-F5344CB8AC3E}">
        <p14:creationId xmlns:p14="http://schemas.microsoft.com/office/powerpoint/2010/main" val="11606807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Laptop">
    <p:spTree>
      <p:nvGrpSpPr>
        <p:cNvPr id="1" name=""/>
        <p:cNvGrpSpPr/>
        <p:nvPr/>
      </p:nvGrpSpPr>
      <p:grpSpPr>
        <a:xfrm>
          <a:off x="0" y="0"/>
          <a:ext cx="0" cy="0"/>
          <a:chOff x="0" y="0"/>
          <a:chExt cx="0" cy="0"/>
        </a:xfrm>
      </p:grpSpPr>
      <p:sp>
        <p:nvSpPr>
          <p:cNvPr id="6" name="Picture Placeholder 3"/>
          <p:cNvSpPr>
            <a:spLocks noGrp="1"/>
          </p:cNvSpPr>
          <p:nvPr>
            <p:ph type="pic" sz="quarter" idx="10"/>
          </p:nvPr>
        </p:nvSpPr>
        <p:spPr>
          <a:xfrm>
            <a:off x="1230352" y="1521619"/>
            <a:ext cx="1505349" cy="1879402"/>
          </a:xfrm>
        </p:spPr>
        <p:txBody>
          <a:bodyPr/>
          <a:lstStyle/>
          <a:p>
            <a:endParaRPr lang="en-US"/>
          </a:p>
        </p:txBody>
      </p:sp>
    </p:spTree>
    <p:extLst>
      <p:ext uri="{BB962C8B-B14F-4D97-AF65-F5344CB8AC3E}">
        <p14:creationId xmlns:p14="http://schemas.microsoft.com/office/powerpoint/2010/main" val="25821061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Three Laptops">
    <p:spTree>
      <p:nvGrpSpPr>
        <p:cNvPr id="1" name=""/>
        <p:cNvGrpSpPr/>
        <p:nvPr/>
      </p:nvGrpSpPr>
      <p:grpSpPr>
        <a:xfrm>
          <a:off x="0" y="0"/>
          <a:ext cx="0" cy="0"/>
          <a:chOff x="0" y="0"/>
          <a:chExt cx="0" cy="0"/>
        </a:xfrm>
      </p:grpSpPr>
      <p:sp>
        <p:nvSpPr>
          <p:cNvPr id="8" name="Picture Placeholder 2"/>
          <p:cNvSpPr>
            <a:spLocks noGrp="1"/>
          </p:cNvSpPr>
          <p:nvPr>
            <p:ph type="pic" sz="quarter" idx="10"/>
          </p:nvPr>
        </p:nvSpPr>
        <p:spPr>
          <a:xfrm>
            <a:off x="2955937" y="1826497"/>
            <a:ext cx="1028174" cy="1283657"/>
          </a:xfrm>
        </p:spPr>
        <p:txBody>
          <a:bodyPr/>
          <a:lstStyle/>
          <a:p>
            <a:endParaRPr lang="en-US"/>
          </a:p>
        </p:txBody>
      </p:sp>
      <p:sp>
        <p:nvSpPr>
          <p:cNvPr id="11" name="Picture Placeholder 2"/>
          <p:cNvSpPr>
            <a:spLocks noGrp="1"/>
          </p:cNvSpPr>
          <p:nvPr>
            <p:ph type="pic" sz="quarter" idx="11"/>
          </p:nvPr>
        </p:nvSpPr>
        <p:spPr>
          <a:xfrm>
            <a:off x="5136578" y="1826497"/>
            <a:ext cx="1028174" cy="1283657"/>
          </a:xfrm>
        </p:spPr>
        <p:txBody>
          <a:bodyPr/>
          <a:lstStyle/>
          <a:p>
            <a:endParaRPr lang="en-US"/>
          </a:p>
        </p:txBody>
      </p:sp>
    </p:spTree>
    <p:extLst>
      <p:ext uri="{BB962C8B-B14F-4D97-AF65-F5344CB8AC3E}">
        <p14:creationId xmlns:p14="http://schemas.microsoft.com/office/powerpoint/2010/main" val="15495294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hree Laptops">
    <p:spTree>
      <p:nvGrpSpPr>
        <p:cNvPr id="1" name=""/>
        <p:cNvGrpSpPr/>
        <p:nvPr/>
      </p:nvGrpSpPr>
      <p:grpSpPr>
        <a:xfrm>
          <a:off x="0" y="0"/>
          <a:ext cx="0" cy="0"/>
          <a:chOff x="0" y="0"/>
          <a:chExt cx="0" cy="0"/>
        </a:xfrm>
      </p:grpSpPr>
      <p:sp>
        <p:nvSpPr>
          <p:cNvPr id="10" name="Picture Placeholder 2"/>
          <p:cNvSpPr>
            <a:spLocks noGrp="1"/>
          </p:cNvSpPr>
          <p:nvPr>
            <p:ph type="pic" sz="quarter" idx="10"/>
          </p:nvPr>
        </p:nvSpPr>
        <p:spPr>
          <a:xfrm>
            <a:off x="3809505" y="1975248"/>
            <a:ext cx="1505350" cy="1956197"/>
          </a:xfrm>
        </p:spPr>
        <p:txBody>
          <a:bodyPr/>
          <a:lstStyle/>
          <a:p>
            <a:endParaRPr lang="en-US"/>
          </a:p>
        </p:txBody>
      </p:sp>
    </p:spTree>
    <p:extLst>
      <p:ext uri="{BB962C8B-B14F-4D97-AF65-F5344CB8AC3E}">
        <p14:creationId xmlns:p14="http://schemas.microsoft.com/office/powerpoint/2010/main" val="7099803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3_Mission_2">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0" y="1494935"/>
            <a:ext cx="3043753" cy="1976487"/>
          </a:xfrm>
        </p:spPr>
      </p:sp>
      <p:sp>
        <p:nvSpPr>
          <p:cNvPr id="4" name="Picture Placeholder 3"/>
          <p:cNvSpPr>
            <a:spLocks noGrp="1"/>
          </p:cNvSpPr>
          <p:nvPr>
            <p:ph type="pic" sz="quarter" idx="11"/>
          </p:nvPr>
        </p:nvSpPr>
        <p:spPr>
          <a:xfrm>
            <a:off x="6087505" y="1494935"/>
            <a:ext cx="3044450" cy="1976487"/>
          </a:xfrm>
        </p:spPr>
      </p:sp>
    </p:spTree>
    <p:extLst>
      <p:ext uri="{BB962C8B-B14F-4D97-AF65-F5344CB8AC3E}">
        <p14:creationId xmlns:p14="http://schemas.microsoft.com/office/powerpoint/2010/main" val="3781688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rt-Company">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97262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xmlns:p14="http://schemas.microsoft.com/office/powerpoint/2010/main" advClick="0" advTm="300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0729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Meet the Team">
    <p:spTree>
      <p:nvGrpSpPr>
        <p:cNvPr id="1" name=""/>
        <p:cNvGrpSpPr/>
        <p:nvPr/>
      </p:nvGrpSpPr>
      <p:grpSpPr>
        <a:xfrm>
          <a:off x="0" y="0"/>
          <a:ext cx="0" cy="0"/>
          <a:chOff x="0" y="0"/>
          <a:chExt cx="0" cy="0"/>
        </a:xfrm>
      </p:grpSpPr>
      <p:sp>
        <p:nvSpPr>
          <p:cNvPr id="23" name="Picture Placeholder 22"/>
          <p:cNvSpPr>
            <a:spLocks noGrp="1"/>
          </p:cNvSpPr>
          <p:nvPr>
            <p:ph type="pic" sz="quarter" idx="15"/>
          </p:nvPr>
        </p:nvSpPr>
        <p:spPr>
          <a:xfrm>
            <a:off x="832071" y="1193801"/>
            <a:ext cx="1600200" cy="1600200"/>
          </a:xfrm>
          <a:prstGeom prst="ellipse">
            <a:avLst/>
          </a:prstGeom>
        </p:spPr>
        <p:txBody>
          <a:bodyPr>
            <a:normAutofit/>
          </a:bodyPr>
          <a:lstStyle>
            <a:lvl1pPr>
              <a:defRPr sz="1200"/>
            </a:lvl1pPr>
          </a:lstStyle>
          <a:p>
            <a:endParaRPr lang="en-US"/>
          </a:p>
        </p:txBody>
      </p:sp>
      <p:sp>
        <p:nvSpPr>
          <p:cNvPr id="18" name="Picture Placeholder 22"/>
          <p:cNvSpPr>
            <a:spLocks noGrp="1"/>
          </p:cNvSpPr>
          <p:nvPr>
            <p:ph type="pic" sz="quarter" idx="16"/>
          </p:nvPr>
        </p:nvSpPr>
        <p:spPr>
          <a:xfrm>
            <a:off x="2743200" y="1193801"/>
            <a:ext cx="1600200" cy="1600200"/>
          </a:xfrm>
          <a:prstGeom prst="ellipse">
            <a:avLst/>
          </a:prstGeom>
        </p:spPr>
        <p:txBody>
          <a:bodyPr>
            <a:normAutofit/>
          </a:bodyPr>
          <a:lstStyle>
            <a:lvl1pPr>
              <a:defRPr sz="1200"/>
            </a:lvl1pPr>
          </a:lstStyle>
          <a:p>
            <a:endParaRPr lang="en-US"/>
          </a:p>
        </p:txBody>
      </p:sp>
      <p:sp>
        <p:nvSpPr>
          <p:cNvPr id="19" name="Picture Placeholder 22"/>
          <p:cNvSpPr>
            <a:spLocks noGrp="1"/>
          </p:cNvSpPr>
          <p:nvPr>
            <p:ph type="pic" sz="quarter" idx="17"/>
          </p:nvPr>
        </p:nvSpPr>
        <p:spPr>
          <a:xfrm>
            <a:off x="4572000" y="1193801"/>
            <a:ext cx="1600200" cy="1600200"/>
          </a:xfrm>
          <a:prstGeom prst="ellipse">
            <a:avLst/>
          </a:prstGeom>
        </p:spPr>
        <p:txBody>
          <a:bodyPr>
            <a:normAutofit/>
          </a:bodyPr>
          <a:lstStyle>
            <a:lvl1pPr>
              <a:defRPr sz="1200"/>
            </a:lvl1pPr>
          </a:lstStyle>
          <a:p>
            <a:endParaRPr lang="en-US"/>
          </a:p>
        </p:txBody>
      </p:sp>
      <p:sp>
        <p:nvSpPr>
          <p:cNvPr id="20" name="Picture Placeholder 22"/>
          <p:cNvSpPr>
            <a:spLocks noGrp="1"/>
          </p:cNvSpPr>
          <p:nvPr>
            <p:ph type="pic" sz="quarter" idx="18"/>
          </p:nvPr>
        </p:nvSpPr>
        <p:spPr>
          <a:xfrm>
            <a:off x="6400800" y="1193801"/>
            <a:ext cx="1600200" cy="1600200"/>
          </a:xfrm>
          <a:prstGeom prst="ellipse">
            <a:avLst/>
          </a:prstGeom>
        </p:spPr>
        <p:txBody>
          <a:bodyPr>
            <a:normAutofit/>
          </a:bodyPr>
          <a:lstStyle>
            <a:lvl1pPr>
              <a:defRPr sz="1200"/>
            </a:lvl1pPr>
          </a:lstStyle>
          <a:p>
            <a:endParaRPr lang="en-US"/>
          </a:p>
        </p:txBody>
      </p:sp>
    </p:spTree>
    <p:extLst>
      <p:ext uri="{BB962C8B-B14F-4D97-AF65-F5344CB8AC3E}">
        <p14:creationId xmlns:p14="http://schemas.microsoft.com/office/powerpoint/2010/main" val="306991626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23" name="Picture Placeholder 22"/>
          <p:cNvSpPr>
            <a:spLocks noGrp="1" noChangeAspect="1"/>
          </p:cNvSpPr>
          <p:nvPr>
            <p:ph type="pic" sz="quarter" idx="15"/>
          </p:nvPr>
        </p:nvSpPr>
        <p:spPr>
          <a:xfrm>
            <a:off x="3771900" y="945492"/>
            <a:ext cx="1600200" cy="1600200"/>
          </a:xfrm>
          <a:prstGeom prst="ellipse">
            <a:avLst/>
          </a:prstGeom>
        </p:spPr>
        <p:txBody>
          <a:bodyPr>
            <a:normAutofit/>
          </a:bodyPr>
          <a:lstStyle>
            <a:lvl1pPr marL="0" indent="0">
              <a:buNone/>
              <a:defRPr sz="1200"/>
            </a:lvl1pPr>
          </a:lstStyle>
          <a:p>
            <a:endParaRPr lang="en-US" dirty="0"/>
          </a:p>
        </p:txBody>
      </p:sp>
    </p:spTree>
    <p:extLst>
      <p:ext uri="{BB962C8B-B14F-4D97-AF65-F5344CB8AC3E}">
        <p14:creationId xmlns:p14="http://schemas.microsoft.com/office/powerpoint/2010/main" val="58682322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Whitout 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501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App Design 01">
    <p:spTree>
      <p:nvGrpSpPr>
        <p:cNvPr id="1" name=""/>
        <p:cNvGrpSpPr/>
        <p:nvPr/>
      </p:nvGrpSpPr>
      <p:grpSpPr>
        <a:xfrm>
          <a:off x="0" y="0"/>
          <a:ext cx="0" cy="0"/>
          <a:chOff x="0" y="0"/>
          <a:chExt cx="0" cy="0"/>
        </a:xfrm>
      </p:grpSpPr>
      <p:sp>
        <p:nvSpPr>
          <p:cNvPr id="23" name="Picture Placeholder 16"/>
          <p:cNvSpPr>
            <a:spLocks noGrp="1" noChangeAspect="1"/>
          </p:cNvSpPr>
          <p:nvPr userDrawn="1">
            <p:ph type="pic" sz="quarter" idx="13"/>
          </p:nvPr>
        </p:nvSpPr>
        <p:spPr>
          <a:xfrm>
            <a:off x="3227939" y="1709026"/>
            <a:ext cx="708653" cy="1929140"/>
          </a:xfrm>
        </p:spPr>
        <p:txBody>
          <a:bodyPr>
            <a:normAutofit/>
          </a:bodyPr>
          <a:lstStyle>
            <a:lvl1pPr marL="0" indent="0">
              <a:buNone/>
              <a:defRPr sz="525"/>
            </a:lvl1pPr>
          </a:lstStyle>
          <a:p>
            <a:endParaRPr lang="en-US" dirty="0"/>
          </a:p>
        </p:txBody>
      </p:sp>
      <p:sp>
        <p:nvSpPr>
          <p:cNvPr id="24" name="Picture Placeholder 16"/>
          <p:cNvSpPr>
            <a:spLocks noGrp="1" noChangeAspect="1"/>
          </p:cNvSpPr>
          <p:nvPr userDrawn="1">
            <p:ph type="pic" sz="quarter" idx="14"/>
          </p:nvPr>
        </p:nvSpPr>
        <p:spPr>
          <a:xfrm>
            <a:off x="873875" y="1703733"/>
            <a:ext cx="672015" cy="1929141"/>
          </a:xfrm>
        </p:spPr>
        <p:txBody>
          <a:bodyPr>
            <a:normAutofit/>
          </a:bodyPr>
          <a:lstStyle>
            <a:lvl1pPr marL="0" indent="0">
              <a:buNone/>
              <a:defRPr sz="525"/>
            </a:lvl1pPr>
          </a:lstStyle>
          <a:p>
            <a:endParaRPr lang="en-US" dirty="0"/>
          </a:p>
        </p:txBody>
      </p:sp>
      <p:sp>
        <p:nvSpPr>
          <p:cNvPr id="25" name="Picture Placeholder 16"/>
          <p:cNvSpPr>
            <a:spLocks noGrp="1" noChangeAspect="1"/>
          </p:cNvSpPr>
          <p:nvPr>
            <p:ph type="pic" sz="quarter" idx="10"/>
          </p:nvPr>
        </p:nvSpPr>
        <p:spPr>
          <a:xfrm>
            <a:off x="1689651" y="1492067"/>
            <a:ext cx="1417308" cy="2527100"/>
          </a:xfrm>
        </p:spPr>
        <p:txBody>
          <a:bodyPr>
            <a:normAutofit/>
          </a:bodyPr>
          <a:lstStyle>
            <a:lvl1pPr marL="0" indent="0">
              <a:buNone/>
              <a:defRPr sz="525"/>
            </a:lvl1pPr>
          </a:lstStyle>
          <a:p>
            <a:endParaRPr lang="en-US" dirty="0"/>
          </a:p>
        </p:txBody>
      </p:sp>
    </p:spTree>
    <p:extLst>
      <p:ext uri="{BB962C8B-B14F-4D97-AF65-F5344CB8AC3E}">
        <p14:creationId xmlns:p14="http://schemas.microsoft.com/office/powerpoint/2010/main" val="1718843766"/>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alaxy S6 - 3 Phones">
    <p:spTree>
      <p:nvGrpSpPr>
        <p:cNvPr id="1" name=""/>
        <p:cNvGrpSpPr/>
        <p:nvPr/>
      </p:nvGrpSpPr>
      <p:grpSpPr>
        <a:xfrm>
          <a:off x="0" y="0"/>
          <a:ext cx="0" cy="0"/>
          <a:chOff x="0" y="0"/>
          <a:chExt cx="0" cy="0"/>
        </a:xfrm>
      </p:grpSpPr>
      <p:sp>
        <p:nvSpPr>
          <p:cNvPr id="23" name="Picture Placeholder 16"/>
          <p:cNvSpPr>
            <a:spLocks noGrp="1" noChangeAspect="1"/>
          </p:cNvSpPr>
          <p:nvPr userDrawn="1">
            <p:ph type="pic" sz="quarter" idx="13"/>
          </p:nvPr>
        </p:nvSpPr>
        <p:spPr>
          <a:xfrm>
            <a:off x="3245696" y="1592056"/>
            <a:ext cx="983130" cy="2209435"/>
          </a:xfrm>
        </p:spPr>
        <p:txBody>
          <a:bodyPr>
            <a:normAutofit/>
          </a:bodyPr>
          <a:lstStyle>
            <a:lvl1pPr marL="0" indent="0">
              <a:buNone/>
              <a:defRPr sz="525"/>
            </a:lvl1pPr>
          </a:lstStyle>
          <a:p>
            <a:endParaRPr lang="en-US" dirty="0"/>
          </a:p>
        </p:txBody>
      </p:sp>
      <p:sp>
        <p:nvSpPr>
          <p:cNvPr id="24" name="Picture Placeholder 16"/>
          <p:cNvSpPr>
            <a:spLocks noGrp="1" noChangeAspect="1"/>
          </p:cNvSpPr>
          <p:nvPr userDrawn="1">
            <p:ph type="pic" sz="quarter" idx="14"/>
          </p:nvPr>
        </p:nvSpPr>
        <p:spPr>
          <a:xfrm>
            <a:off x="823061" y="1592056"/>
            <a:ext cx="688632" cy="2209435"/>
          </a:xfrm>
        </p:spPr>
        <p:txBody>
          <a:bodyPr>
            <a:normAutofit/>
          </a:bodyPr>
          <a:lstStyle>
            <a:lvl1pPr marL="0" indent="0">
              <a:buNone/>
              <a:defRPr sz="525"/>
            </a:lvl1pPr>
          </a:lstStyle>
          <a:p>
            <a:endParaRPr lang="en-US" dirty="0"/>
          </a:p>
        </p:txBody>
      </p:sp>
      <p:sp>
        <p:nvSpPr>
          <p:cNvPr id="25" name="Picture Placeholder 16"/>
          <p:cNvSpPr>
            <a:spLocks noGrp="1" noChangeAspect="1"/>
          </p:cNvSpPr>
          <p:nvPr>
            <p:ph type="pic" sz="quarter" idx="10"/>
          </p:nvPr>
        </p:nvSpPr>
        <p:spPr>
          <a:xfrm>
            <a:off x="1591076" y="1350032"/>
            <a:ext cx="1593080" cy="2818743"/>
          </a:xfrm>
        </p:spPr>
        <p:txBody>
          <a:bodyPr>
            <a:normAutofit/>
          </a:bodyPr>
          <a:lstStyle>
            <a:lvl1pPr marL="0" indent="0">
              <a:buNone/>
              <a:defRPr sz="525"/>
            </a:lvl1pPr>
          </a:lstStyle>
          <a:p>
            <a:endParaRPr lang="en-US" dirty="0"/>
          </a:p>
        </p:txBody>
      </p:sp>
    </p:spTree>
    <p:extLst>
      <p:ext uri="{BB962C8B-B14F-4D97-AF65-F5344CB8AC3E}">
        <p14:creationId xmlns:p14="http://schemas.microsoft.com/office/powerpoint/2010/main" val="2734410644"/>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App Design 02">
    <p:spTree>
      <p:nvGrpSpPr>
        <p:cNvPr id="1" name=""/>
        <p:cNvGrpSpPr/>
        <p:nvPr/>
      </p:nvGrpSpPr>
      <p:grpSpPr>
        <a:xfrm>
          <a:off x="0" y="0"/>
          <a:ext cx="0" cy="0"/>
          <a:chOff x="0" y="0"/>
          <a:chExt cx="0" cy="0"/>
        </a:xfrm>
      </p:grpSpPr>
      <p:sp>
        <p:nvSpPr>
          <p:cNvPr id="26" name="Picture Placeholder 9"/>
          <p:cNvSpPr>
            <a:spLocks noGrp="1" noChangeAspect="1"/>
          </p:cNvSpPr>
          <p:nvPr>
            <p:ph type="pic" sz="quarter" idx="10"/>
          </p:nvPr>
        </p:nvSpPr>
        <p:spPr>
          <a:xfrm>
            <a:off x="1587351" y="1719519"/>
            <a:ext cx="1063633" cy="1908283"/>
          </a:xfrm>
        </p:spPr>
        <p:txBody>
          <a:bodyPr>
            <a:normAutofit/>
          </a:bodyPr>
          <a:lstStyle>
            <a:lvl1pPr marL="0" indent="0">
              <a:buNone/>
              <a:defRPr sz="825">
                <a:solidFill>
                  <a:schemeClr val="tx1">
                    <a:lumMod val="50000"/>
                    <a:lumOff val="50000"/>
                  </a:schemeClr>
                </a:solidFill>
              </a:defRPr>
            </a:lvl1pPr>
          </a:lstStyle>
          <a:p>
            <a:endParaRPr lang="en-US" dirty="0"/>
          </a:p>
        </p:txBody>
      </p:sp>
      <p:sp>
        <p:nvSpPr>
          <p:cNvPr id="30" name="Picture Placeholder 9"/>
          <p:cNvSpPr>
            <a:spLocks noGrp="1" noChangeAspect="1"/>
          </p:cNvSpPr>
          <p:nvPr>
            <p:ph type="pic" sz="quarter" idx="11"/>
          </p:nvPr>
        </p:nvSpPr>
        <p:spPr>
          <a:xfrm>
            <a:off x="4051374" y="1719519"/>
            <a:ext cx="1063633" cy="1908283"/>
          </a:xfrm>
        </p:spPr>
        <p:txBody>
          <a:bodyPr>
            <a:normAutofit/>
          </a:bodyPr>
          <a:lstStyle>
            <a:lvl1pPr marL="0" indent="0">
              <a:buNone/>
              <a:defRPr sz="825">
                <a:solidFill>
                  <a:schemeClr val="tx1">
                    <a:lumMod val="50000"/>
                    <a:lumOff val="50000"/>
                  </a:schemeClr>
                </a:solidFill>
              </a:defRPr>
            </a:lvl1pPr>
          </a:lstStyle>
          <a:p>
            <a:endParaRPr lang="en-US" dirty="0"/>
          </a:p>
        </p:txBody>
      </p:sp>
      <p:sp>
        <p:nvSpPr>
          <p:cNvPr id="34" name="Picture Placeholder 9"/>
          <p:cNvSpPr>
            <a:spLocks noGrp="1" noChangeAspect="1"/>
          </p:cNvSpPr>
          <p:nvPr>
            <p:ph type="pic" sz="quarter" idx="12"/>
          </p:nvPr>
        </p:nvSpPr>
        <p:spPr>
          <a:xfrm>
            <a:off x="6549053" y="1719519"/>
            <a:ext cx="1063633" cy="1908283"/>
          </a:xfrm>
        </p:spPr>
        <p:txBody>
          <a:bodyPr>
            <a:normAutofit/>
          </a:bodyPr>
          <a:lstStyle>
            <a:lvl1pPr marL="0" indent="0">
              <a:buNone/>
              <a:defRPr sz="105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748223"/>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amsung - 3 Galaxy S6">
    <p:spTree>
      <p:nvGrpSpPr>
        <p:cNvPr id="1" name=""/>
        <p:cNvGrpSpPr/>
        <p:nvPr/>
      </p:nvGrpSpPr>
      <p:grpSpPr>
        <a:xfrm>
          <a:off x="0" y="0"/>
          <a:ext cx="0" cy="0"/>
          <a:chOff x="0" y="0"/>
          <a:chExt cx="0" cy="0"/>
        </a:xfrm>
      </p:grpSpPr>
      <p:sp>
        <p:nvSpPr>
          <p:cNvPr id="26" name="Picture Placeholder 9"/>
          <p:cNvSpPr>
            <a:spLocks noGrp="1" noChangeAspect="1"/>
          </p:cNvSpPr>
          <p:nvPr>
            <p:ph type="pic" sz="quarter" idx="10"/>
          </p:nvPr>
        </p:nvSpPr>
        <p:spPr>
          <a:xfrm>
            <a:off x="1436918" y="1368611"/>
            <a:ext cx="1404585" cy="2499718"/>
          </a:xfrm>
        </p:spPr>
        <p:txBody>
          <a:bodyPr>
            <a:normAutofit/>
          </a:bodyPr>
          <a:lstStyle>
            <a:lvl1pPr marL="0" indent="0">
              <a:buNone/>
              <a:defRPr sz="825">
                <a:solidFill>
                  <a:schemeClr val="tx1">
                    <a:lumMod val="50000"/>
                    <a:lumOff val="50000"/>
                  </a:schemeClr>
                </a:solidFill>
              </a:defRPr>
            </a:lvl1pPr>
          </a:lstStyle>
          <a:p>
            <a:endParaRPr lang="en-US" dirty="0"/>
          </a:p>
        </p:txBody>
      </p:sp>
      <p:sp>
        <p:nvSpPr>
          <p:cNvPr id="30" name="Picture Placeholder 9"/>
          <p:cNvSpPr>
            <a:spLocks noGrp="1" noChangeAspect="1"/>
          </p:cNvSpPr>
          <p:nvPr>
            <p:ph type="pic" sz="quarter" idx="11"/>
          </p:nvPr>
        </p:nvSpPr>
        <p:spPr>
          <a:xfrm>
            <a:off x="3867511" y="1368611"/>
            <a:ext cx="1405985" cy="2499718"/>
          </a:xfrm>
        </p:spPr>
        <p:txBody>
          <a:bodyPr>
            <a:normAutofit/>
          </a:bodyPr>
          <a:lstStyle>
            <a:lvl1pPr marL="0" indent="0">
              <a:buNone/>
              <a:defRPr sz="825">
                <a:solidFill>
                  <a:schemeClr val="tx1">
                    <a:lumMod val="50000"/>
                    <a:lumOff val="50000"/>
                  </a:schemeClr>
                </a:solidFill>
              </a:defRPr>
            </a:lvl1pPr>
          </a:lstStyle>
          <a:p>
            <a:endParaRPr lang="en-US" dirty="0"/>
          </a:p>
        </p:txBody>
      </p:sp>
      <p:sp>
        <p:nvSpPr>
          <p:cNvPr id="34" name="Picture Placeholder 9"/>
          <p:cNvSpPr>
            <a:spLocks noGrp="1" noChangeAspect="1"/>
          </p:cNvSpPr>
          <p:nvPr>
            <p:ph type="pic" sz="quarter" idx="12"/>
          </p:nvPr>
        </p:nvSpPr>
        <p:spPr>
          <a:xfrm>
            <a:off x="6348476" y="1368611"/>
            <a:ext cx="1423872" cy="2499718"/>
          </a:xfrm>
        </p:spPr>
        <p:txBody>
          <a:bodyPr>
            <a:normAutofit/>
          </a:bodyPr>
          <a:lstStyle>
            <a:lvl1pPr marL="0" indent="0">
              <a:buNone/>
              <a:defRPr sz="105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5847245"/>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Mockup-dev2">
    <p:spTree>
      <p:nvGrpSpPr>
        <p:cNvPr id="1" name=""/>
        <p:cNvGrpSpPr/>
        <p:nvPr/>
      </p:nvGrpSpPr>
      <p:grpSpPr>
        <a:xfrm>
          <a:off x="0" y="0"/>
          <a:ext cx="0" cy="0"/>
          <a:chOff x="0" y="0"/>
          <a:chExt cx="0" cy="0"/>
        </a:xfrm>
      </p:grpSpPr>
      <p:sp>
        <p:nvSpPr>
          <p:cNvPr id="38" name="Picture Placeholder 16"/>
          <p:cNvSpPr>
            <a:spLocks noGrp="1" noChangeAspect="1"/>
          </p:cNvSpPr>
          <p:nvPr>
            <p:ph type="pic" sz="quarter" idx="13"/>
          </p:nvPr>
        </p:nvSpPr>
        <p:spPr>
          <a:xfrm>
            <a:off x="5277738" y="1795794"/>
            <a:ext cx="755076" cy="1788788"/>
          </a:xfrm>
        </p:spPr>
        <p:txBody>
          <a:bodyPr>
            <a:normAutofit/>
          </a:bodyPr>
          <a:lstStyle>
            <a:lvl1pPr marL="0" indent="0">
              <a:buNone/>
              <a:defRPr sz="450"/>
            </a:lvl1pPr>
          </a:lstStyle>
          <a:p>
            <a:endParaRPr lang="en-US" dirty="0"/>
          </a:p>
        </p:txBody>
      </p:sp>
      <p:sp>
        <p:nvSpPr>
          <p:cNvPr id="39" name="Picture Placeholder 16"/>
          <p:cNvSpPr>
            <a:spLocks noGrp="1" noChangeAspect="1"/>
          </p:cNvSpPr>
          <p:nvPr>
            <p:ph type="pic" sz="quarter" idx="14"/>
          </p:nvPr>
        </p:nvSpPr>
        <p:spPr>
          <a:xfrm>
            <a:off x="3035905" y="1795294"/>
            <a:ext cx="690303" cy="1788788"/>
          </a:xfrm>
        </p:spPr>
        <p:txBody>
          <a:bodyPr>
            <a:normAutofit/>
          </a:bodyPr>
          <a:lstStyle>
            <a:lvl1pPr marL="0" indent="0">
              <a:buNone/>
              <a:defRPr sz="450"/>
            </a:lvl1pPr>
          </a:lstStyle>
          <a:p>
            <a:endParaRPr lang="en-US" dirty="0"/>
          </a:p>
        </p:txBody>
      </p:sp>
      <p:sp>
        <p:nvSpPr>
          <p:cNvPr id="25" name="Picture Placeholder 16"/>
          <p:cNvSpPr>
            <a:spLocks noGrp="1" noChangeAspect="1"/>
          </p:cNvSpPr>
          <p:nvPr>
            <p:ph type="pic" sz="quarter" idx="10"/>
          </p:nvPr>
        </p:nvSpPr>
        <p:spPr>
          <a:xfrm>
            <a:off x="3855363" y="1631093"/>
            <a:ext cx="1310285" cy="2335905"/>
          </a:xfrm>
        </p:spPr>
        <p:txBody>
          <a:bodyPr>
            <a:normAutofit/>
          </a:bodyPr>
          <a:lstStyle>
            <a:lvl1pPr marL="0" indent="0">
              <a:buNone/>
              <a:defRPr sz="450"/>
            </a:lvl1pPr>
          </a:lstStyle>
          <a:p>
            <a:endParaRPr lang="en-US" dirty="0"/>
          </a:p>
        </p:txBody>
      </p:sp>
    </p:spTree>
    <p:extLst>
      <p:ext uri="{BB962C8B-B14F-4D97-AF65-F5344CB8AC3E}">
        <p14:creationId xmlns:p14="http://schemas.microsoft.com/office/powerpoint/2010/main" val="381941527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xmlns:p14="http://schemas.microsoft.com/office/powerpoint/2010/main" spd="med" advClick="0" advTm="300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Mockup Laptop">
    <p:spTree>
      <p:nvGrpSpPr>
        <p:cNvPr id="1" name=""/>
        <p:cNvGrpSpPr/>
        <p:nvPr/>
      </p:nvGrpSpPr>
      <p:grpSpPr>
        <a:xfrm>
          <a:off x="0" y="0"/>
          <a:ext cx="0" cy="0"/>
          <a:chOff x="0" y="0"/>
          <a:chExt cx="0" cy="0"/>
        </a:xfrm>
      </p:grpSpPr>
      <p:sp>
        <p:nvSpPr>
          <p:cNvPr id="13" name="Picture Placeholder 9"/>
          <p:cNvSpPr>
            <a:spLocks noGrp="1" noChangeAspect="1"/>
          </p:cNvSpPr>
          <p:nvPr>
            <p:ph type="pic" sz="quarter" idx="11"/>
          </p:nvPr>
        </p:nvSpPr>
        <p:spPr>
          <a:xfrm>
            <a:off x="5033829" y="1407388"/>
            <a:ext cx="3254597" cy="1868312"/>
          </a:xfrm>
        </p:spPr>
        <p:txBody>
          <a:bodyPr>
            <a:normAutofit/>
          </a:bodyPr>
          <a:lstStyle>
            <a:lvl1pPr marL="0" indent="0">
              <a:buNone/>
              <a:defRPr sz="75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279695264"/>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xmlns:p14="http://schemas.microsoft.com/office/powerpoint/2010/main" spd="med"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932676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app_features">
    <p:spTree>
      <p:nvGrpSpPr>
        <p:cNvPr id="1" name=""/>
        <p:cNvGrpSpPr/>
        <p:nvPr/>
      </p:nvGrpSpPr>
      <p:grpSpPr>
        <a:xfrm>
          <a:off x="0" y="0"/>
          <a:ext cx="0" cy="0"/>
          <a:chOff x="0" y="0"/>
          <a:chExt cx="0" cy="0"/>
        </a:xfrm>
      </p:grpSpPr>
      <p:sp>
        <p:nvSpPr>
          <p:cNvPr id="27" name="Picture Placeholder 2"/>
          <p:cNvSpPr>
            <a:spLocks noGrp="1" noChangeAspect="1"/>
          </p:cNvSpPr>
          <p:nvPr>
            <p:ph type="pic" sz="quarter" idx="13"/>
          </p:nvPr>
        </p:nvSpPr>
        <p:spPr>
          <a:xfrm>
            <a:off x="-2" y="-1"/>
            <a:ext cx="9144001" cy="2422664"/>
          </a:xfrm>
        </p:spPr>
        <p:txBody>
          <a:bodyPr rtlCol="0">
            <a:normAutofit/>
          </a:bodyPr>
          <a:lstStyle>
            <a:lvl1pPr marL="0" indent="0">
              <a:buNone/>
              <a:defRPr sz="750">
                <a:latin typeface="Raleway Light"/>
                <a:cs typeface="Raleway Light"/>
              </a:defRPr>
            </a:lvl1pPr>
          </a:lstStyle>
          <a:p>
            <a:pPr lvl="0"/>
            <a:endParaRPr lang="en-US" noProof="0" dirty="0"/>
          </a:p>
        </p:txBody>
      </p:sp>
    </p:spTree>
    <p:extLst>
      <p:ext uri="{BB962C8B-B14F-4D97-AF65-F5344CB8AC3E}">
        <p14:creationId xmlns:p14="http://schemas.microsoft.com/office/powerpoint/2010/main" val="3556587109"/>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03_app">
    <p:spTree>
      <p:nvGrpSpPr>
        <p:cNvPr id="1" name=""/>
        <p:cNvGrpSpPr/>
        <p:nvPr/>
      </p:nvGrpSpPr>
      <p:grpSpPr>
        <a:xfrm>
          <a:off x="0" y="0"/>
          <a:ext cx="0" cy="0"/>
          <a:chOff x="0" y="0"/>
          <a:chExt cx="0" cy="0"/>
        </a:xfrm>
      </p:grpSpPr>
      <p:sp>
        <p:nvSpPr>
          <p:cNvPr id="27" name="Picture Placeholder 2"/>
          <p:cNvSpPr>
            <a:spLocks noGrp="1" noChangeAspect="1"/>
          </p:cNvSpPr>
          <p:nvPr>
            <p:ph type="pic" sz="quarter" idx="13"/>
          </p:nvPr>
        </p:nvSpPr>
        <p:spPr>
          <a:xfrm>
            <a:off x="-2" y="-1"/>
            <a:ext cx="9144001" cy="2422664"/>
          </a:xfrm>
        </p:spPr>
        <p:txBody>
          <a:bodyPr rtlCol="0">
            <a:normAutofit/>
          </a:bodyPr>
          <a:lstStyle>
            <a:lvl1pPr marL="0" indent="0">
              <a:buNone/>
              <a:defRPr sz="750">
                <a:latin typeface="Raleway Light"/>
                <a:cs typeface="Raleway Light"/>
              </a:defRPr>
            </a:lvl1pPr>
          </a:lstStyle>
          <a:p>
            <a:pPr lvl="0"/>
            <a:endParaRPr lang="en-US" noProof="0" dirty="0"/>
          </a:p>
        </p:txBody>
      </p:sp>
      <p:sp>
        <p:nvSpPr>
          <p:cNvPr id="3" name="Picture Placeholder 2"/>
          <p:cNvSpPr>
            <a:spLocks noGrp="1" noChangeAspect="1"/>
          </p:cNvSpPr>
          <p:nvPr>
            <p:ph type="pic" sz="quarter" idx="10"/>
          </p:nvPr>
        </p:nvSpPr>
        <p:spPr>
          <a:xfrm>
            <a:off x="748049" y="891202"/>
            <a:ext cx="564503" cy="1604963"/>
          </a:xfrm>
        </p:spPr>
        <p:txBody>
          <a:bodyPr rtlCol="0">
            <a:normAutofit/>
          </a:bodyPr>
          <a:lstStyle>
            <a:lvl1pPr marL="0" indent="0">
              <a:buNone/>
              <a:defRPr sz="750">
                <a:latin typeface="Raleway Light"/>
                <a:cs typeface="Raleway Light"/>
              </a:defRPr>
            </a:lvl1pPr>
          </a:lstStyle>
          <a:p>
            <a:pPr lvl="0"/>
            <a:endParaRPr lang="en-US" noProof="0" dirty="0"/>
          </a:p>
        </p:txBody>
      </p:sp>
      <p:sp>
        <p:nvSpPr>
          <p:cNvPr id="32" name="Picture Placeholder 2"/>
          <p:cNvSpPr>
            <a:spLocks noGrp="1" noChangeAspect="1"/>
          </p:cNvSpPr>
          <p:nvPr>
            <p:ph type="pic" sz="quarter" idx="12"/>
          </p:nvPr>
        </p:nvSpPr>
        <p:spPr>
          <a:xfrm>
            <a:off x="2679981" y="891203"/>
            <a:ext cx="602378" cy="1600200"/>
          </a:xfrm>
        </p:spPr>
        <p:txBody>
          <a:bodyPr rtlCol="0">
            <a:normAutofit/>
          </a:bodyPr>
          <a:lstStyle>
            <a:lvl1pPr marL="0" indent="0">
              <a:buNone/>
              <a:defRPr sz="750">
                <a:latin typeface="Raleway Light"/>
                <a:cs typeface="Raleway Light"/>
              </a:defRPr>
            </a:lvl1pPr>
          </a:lstStyle>
          <a:p>
            <a:pPr lvl="0"/>
            <a:endParaRPr lang="en-US" noProof="0" dirty="0"/>
          </a:p>
        </p:txBody>
      </p:sp>
      <p:sp>
        <p:nvSpPr>
          <p:cNvPr id="31" name="Picture Placeholder 2"/>
          <p:cNvSpPr>
            <a:spLocks noGrp="1" noChangeAspect="1"/>
          </p:cNvSpPr>
          <p:nvPr>
            <p:ph type="pic" sz="quarter" idx="11"/>
          </p:nvPr>
        </p:nvSpPr>
        <p:spPr>
          <a:xfrm>
            <a:off x="1427710" y="724515"/>
            <a:ext cx="1168670" cy="2066925"/>
          </a:xfrm>
        </p:spPr>
        <p:txBody>
          <a:bodyPr rtlCol="0">
            <a:normAutofit/>
          </a:bodyPr>
          <a:lstStyle>
            <a:lvl1pPr marL="0" indent="0">
              <a:buNone/>
              <a:defRPr sz="750">
                <a:latin typeface="Raleway Light"/>
                <a:cs typeface="Raleway Light"/>
              </a:defRPr>
            </a:lvl1pPr>
          </a:lstStyle>
          <a:p>
            <a:pPr lvl="0"/>
            <a:endParaRPr lang="en-US" noProof="0" dirty="0"/>
          </a:p>
        </p:txBody>
      </p:sp>
    </p:spTree>
    <p:extLst>
      <p:ext uri="{BB962C8B-B14F-4D97-AF65-F5344CB8AC3E}">
        <p14:creationId xmlns:p14="http://schemas.microsoft.com/office/powerpoint/2010/main" val="3064953302"/>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Services">
    <p:spTree>
      <p:nvGrpSpPr>
        <p:cNvPr id="1" name=""/>
        <p:cNvGrpSpPr/>
        <p:nvPr/>
      </p:nvGrpSpPr>
      <p:grpSpPr>
        <a:xfrm>
          <a:off x="0" y="0"/>
          <a:ext cx="0" cy="0"/>
          <a:chOff x="0" y="0"/>
          <a:chExt cx="0" cy="0"/>
        </a:xfrm>
      </p:grpSpPr>
      <p:sp>
        <p:nvSpPr>
          <p:cNvPr id="11" name="Picture Placeholder 8"/>
          <p:cNvSpPr>
            <a:spLocks noGrp="1" noChangeAspect="1"/>
          </p:cNvSpPr>
          <p:nvPr>
            <p:ph type="pic" sz="quarter" idx="10"/>
          </p:nvPr>
        </p:nvSpPr>
        <p:spPr>
          <a:xfrm>
            <a:off x="0" y="1282396"/>
            <a:ext cx="9144000" cy="2368706"/>
          </a:xfrm>
        </p:spPr>
        <p:txBody>
          <a:bodyPr>
            <a:normAutofit/>
          </a:bodyPr>
          <a:lstStyle>
            <a:lvl1pPr marL="0" indent="0">
              <a:buNone/>
              <a:defRPr sz="1575">
                <a:solidFill>
                  <a:schemeClr val="bg1">
                    <a:lumMod val="75000"/>
                  </a:schemeClr>
                </a:solidFill>
              </a:defRPr>
            </a:lvl1pPr>
          </a:lstStyle>
          <a:p>
            <a:endParaRPr lang="en-US" dirty="0"/>
          </a:p>
        </p:txBody>
      </p:sp>
    </p:spTree>
    <p:extLst>
      <p:ext uri="{BB962C8B-B14F-4D97-AF65-F5344CB8AC3E}">
        <p14:creationId xmlns:p14="http://schemas.microsoft.com/office/powerpoint/2010/main" val="983176737"/>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About Us">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140363"/>
            <a:ext cx="9144000" cy="2128837"/>
          </a:xfrm>
        </p:spPr>
        <p:txBody>
          <a:bodyPr>
            <a:normAutofit/>
          </a:bodyPr>
          <a:lstStyle>
            <a:lvl1pPr marL="0" indent="0">
              <a:buNone/>
              <a:defRPr sz="1575">
                <a:solidFill>
                  <a:schemeClr val="bg1">
                    <a:lumMod val="75000"/>
                  </a:schemeClr>
                </a:solidFill>
              </a:defRPr>
            </a:lvl1pPr>
          </a:lstStyle>
          <a:p>
            <a:endParaRPr lang="en-US" dirty="0"/>
          </a:p>
        </p:txBody>
      </p:sp>
    </p:spTree>
    <p:extLst>
      <p:ext uri="{BB962C8B-B14F-4D97-AF65-F5344CB8AC3E}">
        <p14:creationId xmlns:p14="http://schemas.microsoft.com/office/powerpoint/2010/main" val="3398621195"/>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0" y="0"/>
            <a:ext cx="9144000" cy="5143500"/>
          </a:xfrm>
        </p:spPr>
        <p:txBody>
          <a:bodyPr>
            <a:normAutofit/>
          </a:bodyPr>
          <a:lstStyle>
            <a:lvl1pPr marL="0" indent="0">
              <a:buNone/>
              <a:defRPr sz="1200"/>
            </a:lvl1pPr>
          </a:lstStyle>
          <a:p>
            <a:endParaRPr lang="en-US" dirty="0"/>
          </a:p>
        </p:txBody>
      </p:sp>
    </p:spTree>
    <p:extLst>
      <p:ext uri="{BB962C8B-B14F-4D97-AF65-F5344CB8AC3E}">
        <p14:creationId xmlns:p14="http://schemas.microsoft.com/office/powerpoint/2010/main" val="29867311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Big Image Placeholder">
    <p:spTree>
      <p:nvGrpSpPr>
        <p:cNvPr id="1" name=""/>
        <p:cNvGrpSpPr/>
        <p:nvPr/>
      </p:nvGrpSpPr>
      <p:grpSpPr>
        <a:xfrm>
          <a:off x="0" y="0"/>
          <a:ext cx="0" cy="0"/>
          <a:chOff x="0" y="0"/>
          <a:chExt cx="0" cy="0"/>
        </a:xfrm>
      </p:grpSpPr>
      <p:sp>
        <p:nvSpPr>
          <p:cNvPr id="17" name="Picture Placeholder 13"/>
          <p:cNvSpPr>
            <a:spLocks noGrp="1"/>
          </p:cNvSpPr>
          <p:nvPr>
            <p:ph type="pic" sz="quarter" idx="13"/>
          </p:nvPr>
        </p:nvSpPr>
        <p:spPr>
          <a:xfrm>
            <a:off x="-1191" y="0"/>
            <a:ext cx="9144001" cy="5143500"/>
          </a:xfrm>
          <a:effectLst/>
        </p:spPr>
        <p:txBody>
          <a:bodyPr>
            <a:normAutofit/>
          </a:bodyPr>
          <a:lstStyle>
            <a:lvl1pPr marL="0" indent="0">
              <a:buNone/>
              <a:defRPr sz="1575">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94375858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Sta_clients">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2" y="1319213"/>
            <a:ext cx="8571758" cy="2505075"/>
          </a:xfrm>
        </p:spPr>
        <p:txBody>
          <a:bodyPr rtlCol="0">
            <a:normAutofit/>
          </a:bodyPr>
          <a:lstStyle>
            <a:lvl1pPr marL="0" indent="0">
              <a:buNone/>
              <a:defRPr sz="750">
                <a:latin typeface="Calibri Light"/>
                <a:cs typeface="Calibri Light"/>
              </a:defRPr>
            </a:lvl1pPr>
          </a:lstStyle>
          <a:p>
            <a:pPr lvl="0"/>
            <a:endParaRPr lang="en-US" noProof="0" dirty="0"/>
          </a:p>
        </p:txBody>
      </p:sp>
    </p:spTree>
    <p:extLst>
      <p:ext uri="{BB962C8B-B14F-4D97-AF65-F5344CB8AC3E}">
        <p14:creationId xmlns:p14="http://schemas.microsoft.com/office/powerpoint/2010/main" val="29415996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Slides for Breaks">
    <p:bg>
      <p:bgPr>
        <a:solidFill>
          <a:srgbClr val="19232C"/>
        </a:solidFill>
        <a:effectLst/>
      </p:bgPr>
    </p:bg>
    <p:spTree>
      <p:nvGrpSpPr>
        <p:cNvPr id="1" name=""/>
        <p:cNvGrpSpPr/>
        <p:nvPr/>
      </p:nvGrpSpPr>
      <p:grpSpPr>
        <a:xfrm>
          <a:off x="0" y="0"/>
          <a:ext cx="0" cy="0"/>
          <a:chOff x="0" y="0"/>
          <a:chExt cx="0" cy="0"/>
        </a:xfrm>
      </p:grpSpPr>
      <p:sp>
        <p:nvSpPr>
          <p:cNvPr id="3" name="TextBox 2"/>
          <p:cNvSpPr txBox="1"/>
          <p:nvPr userDrawn="1"/>
        </p:nvSpPr>
        <p:spPr>
          <a:xfrm>
            <a:off x="923746" y="4673968"/>
            <a:ext cx="1077539" cy="230832"/>
          </a:xfrm>
          <a:prstGeom prst="rect">
            <a:avLst/>
          </a:prstGeom>
          <a:noFill/>
        </p:spPr>
        <p:txBody>
          <a:bodyPr wrap="none" rtlCol="0">
            <a:spAutoFit/>
          </a:bodyPr>
          <a:lstStyle/>
          <a:p>
            <a:r>
              <a:rPr lang="id-ID" sz="900" b="1" dirty="0">
                <a:solidFill>
                  <a:schemeClr val="bg1"/>
                </a:solidFill>
                <a:latin typeface="Lato Regular"/>
                <a:cs typeface="Lato Regular"/>
              </a:rPr>
              <a:t>Stampede</a:t>
            </a:r>
            <a:r>
              <a:rPr lang="id-ID" sz="900" b="1" baseline="0" dirty="0">
                <a:solidFill>
                  <a:schemeClr val="bg1"/>
                </a:solidFill>
                <a:latin typeface="Lato Regular"/>
                <a:cs typeface="Lato Regular"/>
              </a:rPr>
              <a:t> Slides</a:t>
            </a:r>
            <a:endParaRPr lang="id-ID" sz="900" b="1" dirty="0">
              <a:solidFill>
                <a:schemeClr val="bg1"/>
              </a:solidFill>
              <a:latin typeface="Lato Regular"/>
              <a:cs typeface="Lato Regular"/>
            </a:endParaRPr>
          </a:p>
        </p:txBody>
      </p:sp>
    </p:spTree>
    <p:extLst>
      <p:ext uri="{BB962C8B-B14F-4D97-AF65-F5344CB8AC3E}">
        <p14:creationId xmlns:p14="http://schemas.microsoft.com/office/powerpoint/2010/main" val="3272548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37_Title Slide">
    <p:spTree>
      <p:nvGrpSpPr>
        <p:cNvPr id="1" name=""/>
        <p:cNvGrpSpPr/>
        <p:nvPr/>
      </p:nvGrpSpPr>
      <p:grpSpPr>
        <a:xfrm>
          <a:off x="0" y="0"/>
          <a:ext cx="0" cy="0"/>
          <a:chOff x="0" y="0"/>
          <a:chExt cx="0" cy="0"/>
        </a:xfrm>
      </p:grpSpPr>
      <p:sp>
        <p:nvSpPr>
          <p:cNvPr id="9" name="Picture Placeholder 2"/>
          <p:cNvSpPr>
            <a:spLocks noGrp="1" noChangeAspect="1"/>
          </p:cNvSpPr>
          <p:nvPr>
            <p:ph type="pic" sz="quarter" idx="25"/>
          </p:nvPr>
        </p:nvSpPr>
        <p:spPr>
          <a:xfrm>
            <a:off x="3322428" y="1290070"/>
            <a:ext cx="2505452" cy="1419554"/>
          </a:xfrm>
        </p:spPr>
        <p:txBody>
          <a:bodyPr anchor="t">
            <a:normAutofit/>
          </a:bodyPr>
          <a:lstStyle>
            <a:lvl1pPr marL="0" indent="0" algn="ctr">
              <a:buNone/>
              <a:defRPr sz="825">
                <a:latin typeface="Calibri Light"/>
                <a:cs typeface="Calibri Light"/>
              </a:defRPr>
            </a:lvl1pPr>
          </a:lstStyle>
          <a:p>
            <a:endParaRPr lang="id-ID" dirty="0"/>
          </a:p>
        </p:txBody>
      </p:sp>
      <p:sp>
        <p:nvSpPr>
          <p:cNvPr id="17" name="Picture Placeholder 2"/>
          <p:cNvSpPr>
            <a:spLocks noGrp="1" noChangeAspect="1"/>
          </p:cNvSpPr>
          <p:nvPr>
            <p:ph type="pic" sz="quarter" idx="22"/>
          </p:nvPr>
        </p:nvSpPr>
        <p:spPr>
          <a:xfrm>
            <a:off x="2172038" y="2696994"/>
            <a:ext cx="344167" cy="613847"/>
          </a:xfrm>
        </p:spPr>
        <p:txBody>
          <a:bodyPr anchor="t">
            <a:normAutofit/>
          </a:bodyPr>
          <a:lstStyle>
            <a:lvl1pPr marL="0" indent="0" algn="ctr">
              <a:lnSpc>
                <a:spcPct val="50000"/>
              </a:lnSpc>
              <a:buNone/>
              <a:defRPr sz="394">
                <a:latin typeface="Calibri Light"/>
                <a:cs typeface="Calibri Light"/>
              </a:defRPr>
            </a:lvl1pPr>
          </a:lstStyle>
          <a:p>
            <a:endParaRPr lang="id-ID" dirty="0"/>
          </a:p>
        </p:txBody>
      </p:sp>
      <p:sp>
        <p:nvSpPr>
          <p:cNvPr id="10" name="Picture Placeholder 2"/>
          <p:cNvSpPr>
            <a:spLocks noGrp="1"/>
          </p:cNvSpPr>
          <p:nvPr>
            <p:ph type="pic" sz="quarter" idx="26"/>
          </p:nvPr>
        </p:nvSpPr>
        <p:spPr>
          <a:xfrm>
            <a:off x="5469478" y="2266420"/>
            <a:ext cx="1599428" cy="1017169"/>
          </a:xfrm>
        </p:spPr>
        <p:txBody>
          <a:bodyPr anchor="t">
            <a:normAutofit/>
          </a:bodyPr>
          <a:lstStyle>
            <a:lvl1pPr marL="0" indent="0" algn="ctr">
              <a:buNone/>
              <a:defRPr sz="750">
                <a:latin typeface="Calibri Light"/>
                <a:cs typeface="Calibri Light"/>
              </a:defRPr>
            </a:lvl1pPr>
          </a:lstStyle>
          <a:p>
            <a:endParaRPr lang="id-ID" dirty="0"/>
          </a:p>
        </p:txBody>
      </p:sp>
      <p:sp>
        <p:nvSpPr>
          <p:cNvPr id="8" name="Picture Placeholder 2"/>
          <p:cNvSpPr>
            <a:spLocks noGrp="1" noChangeAspect="1"/>
          </p:cNvSpPr>
          <p:nvPr>
            <p:ph type="pic" sz="quarter" idx="24"/>
          </p:nvPr>
        </p:nvSpPr>
        <p:spPr>
          <a:xfrm>
            <a:off x="2650224" y="2208669"/>
            <a:ext cx="845494" cy="1088453"/>
          </a:xfrm>
        </p:spPr>
        <p:txBody>
          <a:bodyPr anchor="t">
            <a:normAutofit/>
          </a:bodyPr>
          <a:lstStyle>
            <a:lvl1pPr marL="0" indent="0" algn="ctr">
              <a:buNone/>
              <a:defRPr sz="750">
                <a:latin typeface="Calibri Light"/>
                <a:cs typeface="Calibri Light"/>
              </a:defRPr>
            </a:lvl1pPr>
          </a:lstStyle>
          <a:p>
            <a:endParaRPr lang="id-ID" dirty="0"/>
          </a:p>
        </p:txBody>
      </p:sp>
    </p:spTree>
    <p:extLst>
      <p:ext uri="{BB962C8B-B14F-4D97-AF65-F5344CB8AC3E}">
        <p14:creationId xmlns:p14="http://schemas.microsoft.com/office/powerpoint/2010/main" val="36695649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ext-with-picture">
    <p:spTree>
      <p:nvGrpSpPr>
        <p:cNvPr id="1" name=""/>
        <p:cNvGrpSpPr/>
        <p:nvPr/>
      </p:nvGrpSpPr>
      <p:grpSpPr>
        <a:xfrm>
          <a:off x="0" y="0"/>
          <a:ext cx="0" cy="0"/>
          <a:chOff x="0" y="0"/>
          <a:chExt cx="0" cy="0"/>
        </a:xfrm>
      </p:grpSpPr>
      <p:sp>
        <p:nvSpPr>
          <p:cNvPr id="23" name="Picture Placeholder 22"/>
          <p:cNvSpPr>
            <a:spLocks noGrp="1"/>
          </p:cNvSpPr>
          <p:nvPr>
            <p:ph type="pic" sz="quarter" idx="13"/>
          </p:nvPr>
        </p:nvSpPr>
        <p:spPr>
          <a:xfrm>
            <a:off x="648120" y="1267156"/>
            <a:ext cx="3788114" cy="2707136"/>
          </a:xfrm>
        </p:spPr>
        <p:txBody>
          <a:bodyPr>
            <a:normAutofit/>
          </a:bodyPr>
          <a:lstStyle>
            <a:lvl1pPr marL="0" indent="0">
              <a:buNone/>
              <a:defRPr sz="1200">
                <a:latin typeface="Calibri Light"/>
                <a:cs typeface="Calibri Light"/>
              </a:defRPr>
            </a:lvl1pPr>
          </a:lstStyle>
          <a:p>
            <a:endParaRPr lang="id-ID" dirty="0"/>
          </a:p>
        </p:txBody>
      </p:sp>
    </p:spTree>
    <p:extLst>
      <p:ext uri="{BB962C8B-B14F-4D97-AF65-F5344CB8AC3E}">
        <p14:creationId xmlns:p14="http://schemas.microsoft.com/office/powerpoint/2010/main" val="3465793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vices_3_iPhones_vs">
    <p:spTree>
      <p:nvGrpSpPr>
        <p:cNvPr id="1" name=""/>
        <p:cNvGrpSpPr/>
        <p:nvPr/>
      </p:nvGrpSpPr>
      <p:grpSpPr>
        <a:xfrm>
          <a:off x="0" y="0"/>
          <a:ext cx="0" cy="0"/>
          <a:chOff x="0" y="0"/>
          <a:chExt cx="0" cy="0"/>
        </a:xfrm>
      </p:grpSpPr>
      <p:sp>
        <p:nvSpPr>
          <p:cNvPr id="11" name="Picture Placeholder 9"/>
          <p:cNvSpPr>
            <a:spLocks noGrp="1"/>
          </p:cNvSpPr>
          <p:nvPr>
            <p:ph type="pic" sz="quarter" idx="10"/>
          </p:nvPr>
        </p:nvSpPr>
        <p:spPr>
          <a:xfrm>
            <a:off x="902596" y="1878262"/>
            <a:ext cx="1036313" cy="1839680"/>
          </a:xfrm>
        </p:spPr>
        <p:txBody>
          <a:bodyPr>
            <a:normAutofit/>
          </a:bodyPr>
          <a:lstStyle>
            <a:lvl1pPr marL="0" indent="0">
              <a:buNone/>
              <a:defRPr sz="825">
                <a:solidFill>
                  <a:schemeClr val="tx1">
                    <a:lumMod val="50000"/>
                    <a:lumOff val="50000"/>
                  </a:schemeClr>
                </a:solidFill>
              </a:defRPr>
            </a:lvl1pPr>
          </a:lstStyle>
          <a:p>
            <a:endParaRPr lang="en-US" dirty="0"/>
          </a:p>
        </p:txBody>
      </p:sp>
      <p:sp>
        <p:nvSpPr>
          <p:cNvPr id="12" name="Picture Placeholder 9"/>
          <p:cNvSpPr>
            <a:spLocks noGrp="1"/>
          </p:cNvSpPr>
          <p:nvPr>
            <p:ph type="pic" sz="quarter" idx="11"/>
          </p:nvPr>
        </p:nvSpPr>
        <p:spPr>
          <a:xfrm>
            <a:off x="3625759" y="1878262"/>
            <a:ext cx="1036313" cy="1839680"/>
          </a:xfrm>
        </p:spPr>
        <p:txBody>
          <a:bodyPr>
            <a:normAutofit/>
          </a:bodyPr>
          <a:lstStyle>
            <a:lvl1pPr marL="0" indent="0">
              <a:buNone/>
              <a:defRPr sz="825">
                <a:solidFill>
                  <a:schemeClr val="tx1">
                    <a:lumMod val="50000"/>
                    <a:lumOff val="50000"/>
                  </a:schemeClr>
                </a:solidFill>
              </a:defRPr>
            </a:lvl1pPr>
          </a:lstStyle>
          <a:p>
            <a:endParaRPr lang="en-US" dirty="0"/>
          </a:p>
        </p:txBody>
      </p:sp>
      <p:sp>
        <p:nvSpPr>
          <p:cNvPr id="15" name="Picture Placeholder 9"/>
          <p:cNvSpPr>
            <a:spLocks noGrp="1"/>
          </p:cNvSpPr>
          <p:nvPr>
            <p:ph type="pic" sz="quarter" idx="12"/>
          </p:nvPr>
        </p:nvSpPr>
        <p:spPr>
          <a:xfrm>
            <a:off x="6390710" y="1878262"/>
            <a:ext cx="1036313" cy="1839680"/>
          </a:xfrm>
        </p:spPr>
        <p:txBody>
          <a:bodyPr>
            <a:normAutofit/>
          </a:bodyPr>
          <a:lstStyle>
            <a:lvl1pPr marL="0" indent="0">
              <a:buNone/>
              <a:defRPr sz="825">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44659252"/>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Coffee Break">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9144000" cy="5143500"/>
          </a:xfrm>
        </p:spPr>
        <p:txBody>
          <a:bodyPr>
            <a:normAutofit/>
          </a:bodyPr>
          <a:lstStyle>
            <a:lvl1pPr marL="0" indent="0">
              <a:buNone/>
              <a:defRPr sz="1200">
                <a:solidFill>
                  <a:schemeClr val="bg2"/>
                </a:solidFill>
              </a:defRPr>
            </a:lvl1pPr>
          </a:lstStyle>
          <a:p>
            <a:endParaRPr lang="en-US" dirty="0"/>
          </a:p>
        </p:txBody>
      </p:sp>
    </p:spTree>
    <p:extLst>
      <p:ext uri="{BB962C8B-B14F-4D97-AF65-F5344CB8AC3E}">
        <p14:creationId xmlns:p14="http://schemas.microsoft.com/office/powerpoint/2010/main" val="338154945"/>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417608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pp_features">
    <p:spTree>
      <p:nvGrpSpPr>
        <p:cNvPr id="1" name=""/>
        <p:cNvGrpSpPr/>
        <p:nvPr/>
      </p:nvGrpSpPr>
      <p:grpSpPr>
        <a:xfrm>
          <a:off x="0" y="0"/>
          <a:ext cx="0" cy="0"/>
          <a:chOff x="0" y="0"/>
          <a:chExt cx="0" cy="0"/>
        </a:xfrm>
      </p:grpSpPr>
      <p:sp>
        <p:nvSpPr>
          <p:cNvPr id="27" name="Picture Placeholder 2"/>
          <p:cNvSpPr>
            <a:spLocks noGrp="1"/>
          </p:cNvSpPr>
          <p:nvPr>
            <p:ph type="pic" sz="quarter" idx="13"/>
          </p:nvPr>
        </p:nvSpPr>
        <p:spPr>
          <a:xfrm>
            <a:off x="-2" y="0"/>
            <a:ext cx="9144002" cy="2422664"/>
          </a:xfrm>
        </p:spPr>
        <p:txBody>
          <a:bodyPr rtlCol="0">
            <a:normAutofit/>
          </a:bodyPr>
          <a:lstStyle>
            <a:lvl1pPr marL="0" indent="0">
              <a:buNone/>
              <a:defRPr sz="750">
                <a:latin typeface="Lato Light"/>
                <a:cs typeface="Lato Light"/>
              </a:defRPr>
            </a:lvl1pPr>
          </a:lstStyle>
          <a:p>
            <a:pPr lvl="0"/>
            <a:endParaRPr lang="en-US" noProof="0" dirty="0"/>
          </a:p>
        </p:txBody>
      </p:sp>
      <p:sp>
        <p:nvSpPr>
          <p:cNvPr id="31" name="Picture Placeholder 2"/>
          <p:cNvSpPr>
            <a:spLocks noGrp="1" noChangeAspect="1"/>
          </p:cNvSpPr>
          <p:nvPr>
            <p:ph type="pic" sz="quarter" idx="11"/>
          </p:nvPr>
        </p:nvSpPr>
        <p:spPr>
          <a:xfrm>
            <a:off x="1151917" y="925034"/>
            <a:ext cx="1770644" cy="3168880"/>
          </a:xfrm>
        </p:spPr>
        <p:txBody>
          <a:bodyPr rtlCol="0">
            <a:normAutofit/>
          </a:bodyPr>
          <a:lstStyle>
            <a:lvl1pPr marL="0" indent="0">
              <a:buNone/>
              <a:defRPr sz="750">
                <a:latin typeface="Lato Light"/>
                <a:cs typeface="Lato Light"/>
              </a:defRPr>
            </a:lvl1pPr>
          </a:lstStyle>
          <a:p>
            <a:pPr lvl="0"/>
            <a:endParaRPr lang="en-US" noProof="0" dirty="0"/>
          </a:p>
        </p:txBody>
      </p:sp>
    </p:spTree>
    <p:extLst>
      <p:ext uri="{BB962C8B-B14F-4D97-AF65-F5344CB8AC3E}">
        <p14:creationId xmlns:p14="http://schemas.microsoft.com/office/powerpoint/2010/main" val="3962989737"/>
      </p:ext>
    </p:extLst>
  </p:cSld>
  <p:clrMapOvr>
    <a:masterClrMapping/>
  </p:clrMapOvr>
  <p:transition advClick="0" advTm="300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ne_vs_app">
    <p:spTree>
      <p:nvGrpSpPr>
        <p:cNvPr id="1" name=""/>
        <p:cNvGrpSpPr/>
        <p:nvPr/>
      </p:nvGrpSpPr>
      <p:grpSpPr>
        <a:xfrm>
          <a:off x="0" y="0"/>
          <a:ext cx="0" cy="0"/>
          <a:chOff x="0" y="0"/>
          <a:chExt cx="0" cy="0"/>
        </a:xfrm>
      </p:grpSpPr>
      <p:sp>
        <p:nvSpPr>
          <p:cNvPr id="8" name="Picture Placeholder 9"/>
          <p:cNvSpPr>
            <a:spLocks noGrp="1"/>
          </p:cNvSpPr>
          <p:nvPr>
            <p:ph type="pic" sz="quarter" idx="10"/>
          </p:nvPr>
        </p:nvSpPr>
        <p:spPr>
          <a:xfrm>
            <a:off x="2999198" y="1521745"/>
            <a:ext cx="1054124" cy="1862000"/>
          </a:xfrm>
        </p:spPr>
        <p:txBody>
          <a:bodyPr>
            <a:normAutofit/>
          </a:bodyPr>
          <a:lstStyle>
            <a:lvl1pPr marL="0" indent="0">
              <a:buNone/>
              <a:defRPr sz="1050">
                <a:solidFill>
                  <a:schemeClr val="tx1">
                    <a:lumMod val="50000"/>
                    <a:lumOff val="50000"/>
                  </a:schemeClr>
                </a:solidFill>
              </a:defRPr>
            </a:lvl1pPr>
          </a:lstStyle>
          <a:p>
            <a:endParaRPr lang="en-US" dirty="0"/>
          </a:p>
        </p:txBody>
      </p:sp>
      <p:sp>
        <p:nvSpPr>
          <p:cNvPr id="9" name="Picture Placeholder 9"/>
          <p:cNvSpPr>
            <a:spLocks noGrp="1"/>
          </p:cNvSpPr>
          <p:nvPr>
            <p:ph type="pic" sz="quarter" idx="11"/>
          </p:nvPr>
        </p:nvSpPr>
        <p:spPr>
          <a:xfrm>
            <a:off x="5113615" y="1538455"/>
            <a:ext cx="1054124" cy="1862000"/>
          </a:xfrm>
        </p:spPr>
        <p:txBody>
          <a:bodyPr>
            <a:normAutofit/>
          </a:bodyPr>
          <a:lstStyle>
            <a:lvl1pPr marL="0" indent="0">
              <a:buNone/>
              <a:defRPr sz="105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34120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28.xml"/><Relationship Id="rId21" Type="http://schemas.openxmlformats.org/officeDocument/2006/relationships/slideLayout" Target="../slideLayouts/slideLayout23.xml"/><Relationship Id="rId42" Type="http://schemas.openxmlformats.org/officeDocument/2006/relationships/slideLayout" Target="../slideLayouts/slideLayout44.xml"/><Relationship Id="rId47" Type="http://schemas.openxmlformats.org/officeDocument/2006/relationships/slideLayout" Target="../slideLayouts/slideLayout49.xml"/><Relationship Id="rId63" Type="http://schemas.openxmlformats.org/officeDocument/2006/relationships/slideLayout" Target="../slideLayouts/slideLayout65.xml"/><Relationship Id="rId68" Type="http://schemas.openxmlformats.org/officeDocument/2006/relationships/slideLayout" Target="../slideLayouts/slideLayout70.xml"/><Relationship Id="rId7" Type="http://schemas.openxmlformats.org/officeDocument/2006/relationships/slideLayout" Target="../slideLayouts/slideLayout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9" Type="http://schemas.openxmlformats.org/officeDocument/2006/relationships/slideLayout" Target="../slideLayouts/slideLayout31.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32" Type="http://schemas.openxmlformats.org/officeDocument/2006/relationships/slideLayout" Target="../slideLayouts/slideLayout34.xml"/><Relationship Id="rId37" Type="http://schemas.openxmlformats.org/officeDocument/2006/relationships/slideLayout" Target="../slideLayouts/slideLayout39.xml"/><Relationship Id="rId40" Type="http://schemas.openxmlformats.org/officeDocument/2006/relationships/slideLayout" Target="../slideLayouts/slideLayout42.xml"/><Relationship Id="rId45" Type="http://schemas.openxmlformats.org/officeDocument/2006/relationships/slideLayout" Target="../slideLayouts/slideLayout47.xml"/><Relationship Id="rId53" Type="http://schemas.openxmlformats.org/officeDocument/2006/relationships/slideLayout" Target="../slideLayouts/slideLayout55.xml"/><Relationship Id="rId58" Type="http://schemas.openxmlformats.org/officeDocument/2006/relationships/slideLayout" Target="../slideLayouts/slideLayout60.xml"/><Relationship Id="rId66" Type="http://schemas.openxmlformats.org/officeDocument/2006/relationships/slideLayout" Target="../slideLayouts/slideLayout68.xml"/><Relationship Id="rId5" Type="http://schemas.openxmlformats.org/officeDocument/2006/relationships/slideLayout" Target="../slideLayouts/slideLayout7.xml"/><Relationship Id="rId61" Type="http://schemas.openxmlformats.org/officeDocument/2006/relationships/slideLayout" Target="../slideLayouts/slideLayout63.xml"/><Relationship Id="rId19" Type="http://schemas.openxmlformats.org/officeDocument/2006/relationships/slideLayout" Target="../slideLayouts/slideLayout2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slideLayout" Target="../slideLayouts/slideLayout29.xml"/><Relationship Id="rId30" Type="http://schemas.openxmlformats.org/officeDocument/2006/relationships/slideLayout" Target="../slideLayouts/slideLayout32.xml"/><Relationship Id="rId35" Type="http://schemas.openxmlformats.org/officeDocument/2006/relationships/slideLayout" Target="../slideLayouts/slideLayout37.xml"/><Relationship Id="rId43" Type="http://schemas.openxmlformats.org/officeDocument/2006/relationships/slideLayout" Target="../slideLayouts/slideLayout45.xml"/><Relationship Id="rId48" Type="http://schemas.openxmlformats.org/officeDocument/2006/relationships/slideLayout" Target="../slideLayouts/slideLayout50.xml"/><Relationship Id="rId56" Type="http://schemas.openxmlformats.org/officeDocument/2006/relationships/slideLayout" Target="../slideLayouts/slideLayout58.xml"/><Relationship Id="rId64" Type="http://schemas.openxmlformats.org/officeDocument/2006/relationships/slideLayout" Target="../slideLayouts/slideLayout66.xml"/><Relationship Id="rId69" Type="http://schemas.openxmlformats.org/officeDocument/2006/relationships/theme" Target="../theme/theme2.xml"/><Relationship Id="rId8" Type="http://schemas.openxmlformats.org/officeDocument/2006/relationships/slideLayout" Target="../slideLayouts/slideLayout10.xml"/><Relationship Id="rId51" Type="http://schemas.openxmlformats.org/officeDocument/2006/relationships/slideLayout" Target="../slideLayouts/slideLayout53.xml"/><Relationship Id="rId3" Type="http://schemas.openxmlformats.org/officeDocument/2006/relationships/slideLayout" Target="../slideLayouts/slideLayout5.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slideLayout" Target="../slideLayouts/slideLayout27.xml"/><Relationship Id="rId33" Type="http://schemas.openxmlformats.org/officeDocument/2006/relationships/slideLayout" Target="../slideLayouts/slideLayout35.xml"/><Relationship Id="rId38" Type="http://schemas.openxmlformats.org/officeDocument/2006/relationships/slideLayout" Target="../slideLayouts/slideLayout40.xml"/><Relationship Id="rId46" Type="http://schemas.openxmlformats.org/officeDocument/2006/relationships/slideLayout" Target="../slideLayouts/slideLayout48.xml"/><Relationship Id="rId59" Type="http://schemas.openxmlformats.org/officeDocument/2006/relationships/slideLayout" Target="../slideLayouts/slideLayout61.xml"/><Relationship Id="rId67" Type="http://schemas.openxmlformats.org/officeDocument/2006/relationships/slideLayout" Target="../slideLayouts/slideLayout69.xml"/><Relationship Id="rId20" Type="http://schemas.openxmlformats.org/officeDocument/2006/relationships/slideLayout" Target="../slideLayouts/slideLayout22.xml"/><Relationship Id="rId41" Type="http://schemas.openxmlformats.org/officeDocument/2006/relationships/slideLayout" Target="../slideLayouts/slideLayout43.xml"/><Relationship Id="rId54" Type="http://schemas.openxmlformats.org/officeDocument/2006/relationships/slideLayout" Target="../slideLayouts/slideLayout56.xml"/><Relationship Id="rId62" Type="http://schemas.openxmlformats.org/officeDocument/2006/relationships/slideLayout" Target="../slideLayouts/slideLayout64.xml"/><Relationship Id="rId1" Type="http://schemas.openxmlformats.org/officeDocument/2006/relationships/slideLayout" Target="../slideLayouts/slideLayout3.xml"/><Relationship Id="rId6" Type="http://schemas.openxmlformats.org/officeDocument/2006/relationships/slideLayout" Target="../slideLayouts/slideLayout8.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28" Type="http://schemas.openxmlformats.org/officeDocument/2006/relationships/slideLayout" Target="../slideLayouts/slideLayout30.xml"/><Relationship Id="rId36" Type="http://schemas.openxmlformats.org/officeDocument/2006/relationships/slideLayout" Target="../slideLayouts/slideLayout38.xml"/><Relationship Id="rId49" Type="http://schemas.openxmlformats.org/officeDocument/2006/relationships/slideLayout" Target="../slideLayouts/slideLayout51.xml"/><Relationship Id="rId57" Type="http://schemas.openxmlformats.org/officeDocument/2006/relationships/slideLayout" Target="../slideLayouts/slideLayout59.xml"/><Relationship Id="rId10" Type="http://schemas.openxmlformats.org/officeDocument/2006/relationships/slideLayout" Target="../slideLayouts/slideLayout12.xml"/><Relationship Id="rId31" Type="http://schemas.openxmlformats.org/officeDocument/2006/relationships/slideLayout" Target="../slideLayouts/slideLayout33.xml"/><Relationship Id="rId44" Type="http://schemas.openxmlformats.org/officeDocument/2006/relationships/slideLayout" Target="../slideLayouts/slideLayout46.xml"/><Relationship Id="rId52" Type="http://schemas.openxmlformats.org/officeDocument/2006/relationships/slideLayout" Target="../slideLayouts/slideLayout54.xml"/><Relationship Id="rId60" Type="http://schemas.openxmlformats.org/officeDocument/2006/relationships/slideLayout" Target="../slideLayouts/slideLayout62.xml"/><Relationship Id="rId65" Type="http://schemas.openxmlformats.org/officeDocument/2006/relationships/slideLayout" Target="../slideLayouts/slideLayout67.xml"/><Relationship Id="rId4" Type="http://schemas.openxmlformats.org/officeDocument/2006/relationships/slideLayout" Target="../slideLayouts/slideLayout6.xml"/><Relationship Id="rId9" Type="http://schemas.openxmlformats.org/officeDocument/2006/relationships/slideLayout" Target="../slideLayouts/slideLayout11.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9" Type="http://schemas.openxmlformats.org/officeDocument/2006/relationships/slideLayout" Target="../slideLayouts/slideLayout41.xml"/><Relationship Id="rId34" Type="http://schemas.openxmlformats.org/officeDocument/2006/relationships/slideLayout" Target="../slideLayouts/slideLayout36.xml"/><Relationship Id="rId50" Type="http://schemas.openxmlformats.org/officeDocument/2006/relationships/slideLayout" Target="../slideLayouts/slideLayout52.xml"/><Relationship Id="rId55" Type="http://schemas.openxmlformats.org/officeDocument/2006/relationships/slideLayout" Target="../slideLayouts/slideLayout5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1527168"/>
      </p:ext>
    </p:extLst>
  </p:cSld>
  <p:clrMap bg1="lt1" tx1="dk1" bg2="lt2" tx2="dk2" accent1="accent1" accent2="accent2" accent3="accent3" accent4="accent4" accent5="accent5" accent6="accent6" hlink="hlink" folHlink="folHlink"/>
  <p:sldLayoutIdLst>
    <p:sldLayoutId id="2147483673" r:id="rId1"/>
    <p:sldLayoutId id="2147483751"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40">
          <p15:clr>
            <a:srgbClr val="F26B43"/>
          </p15:clr>
        </p15:guide>
        <p15:guide id="2" pos="542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273847"/>
            <a:ext cx="7886700" cy="994172"/>
          </a:xfrm>
          <a:prstGeom prst="rect">
            <a:avLst/>
          </a:prstGeom>
        </p:spPr>
        <p:txBody>
          <a:bodyPr vert="horz" lIns="182843" tIns="91422" rIns="182843" bIns="91422" rtlCol="0" anchor="ctr">
            <a:normAutofit/>
          </a:bodyPr>
          <a:lstStyle/>
          <a:p>
            <a:r>
              <a:rPr lang="en-US" dirty="0"/>
              <a:t>Click to edit Master title style</a:t>
            </a:r>
          </a:p>
        </p:txBody>
      </p:sp>
      <p:sp>
        <p:nvSpPr>
          <p:cNvPr id="3" name="Text Placeholder 2"/>
          <p:cNvSpPr>
            <a:spLocks noGrp="1"/>
          </p:cNvSpPr>
          <p:nvPr>
            <p:ph type="body" idx="1"/>
          </p:nvPr>
        </p:nvSpPr>
        <p:spPr>
          <a:xfrm>
            <a:off x="628651" y="1369219"/>
            <a:ext cx="7886700" cy="3263504"/>
          </a:xfrm>
          <a:prstGeom prst="rect">
            <a:avLst/>
          </a:prstGeom>
        </p:spPr>
        <p:txBody>
          <a:bodyPr vert="horz" lIns="182843" tIns="91422" rIns="182843" bIns="91422"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7"/>
            <a:ext cx="2057400" cy="273844"/>
          </a:xfrm>
          <a:prstGeom prst="rect">
            <a:avLst/>
          </a:prstGeom>
        </p:spPr>
        <p:txBody>
          <a:bodyPr vert="horz" lIns="182843" tIns="91422" rIns="182843" bIns="91422" rtlCol="0" anchor="ctr"/>
          <a:lstStyle>
            <a:lvl1pPr algn="l">
              <a:defRPr sz="900">
                <a:solidFill>
                  <a:schemeClr val="tx1">
                    <a:tint val="75000"/>
                  </a:schemeClr>
                </a:solidFill>
                <a:latin typeface="Lato Regular"/>
              </a:defRPr>
            </a:lvl1pPr>
          </a:lstStyle>
          <a:p>
            <a:endParaRPr lang="en-US" dirty="0"/>
          </a:p>
        </p:txBody>
      </p:sp>
      <p:sp>
        <p:nvSpPr>
          <p:cNvPr id="5" name="Footer Placeholder 4"/>
          <p:cNvSpPr>
            <a:spLocks noGrp="1"/>
          </p:cNvSpPr>
          <p:nvPr>
            <p:ph type="ftr" sz="quarter" idx="3"/>
          </p:nvPr>
        </p:nvSpPr>
        <p:spPr>
          <a:xfrm>
            <a:off x="3028951" y="4767267"/>
            <a:ext cx="3086100" cy="273844"/>
          </a:xfrm>
          <a:prstGeom prst="rect">
            <a:avLst/>
          </a:prstGeom>
        </p:spPr>
        <p:txBody>
          <a:bodyPr vert="horz" lIns="182843" tIns="91422" rIns="182843" bIns="91422" rtlCol="0" anchor="ctr"/>
          <a:lstStyle>
            <a:lvl1pPr algn="ctr">
              <a:defRPr sz="900">
                <a:solidFill>
                  <a:schemeClr val="tx1">
                    <a:tint val="75000"/>
                  </a:schemeClr>
                </a:solidFill>
                <a:latin typeface="Lato Regular"/>
              </a:defRPr>
            </a:lvl1pPr>
          </a:lstStyle>
          <a:p>
            <a:endParaRPr lang="en-US" dirty="0"/>
          </a:p>
        </p:txBody>
      </p:sp>
      <p:sp>
        <p:nvSpPr>
          <p:cNvPr id="6" name="Slide Number Placeholder 5"/>
          <p:cNvSpPr>
            <a:spLocks noGrp="1"/>
          </p:cNvSpPr>
          <p:nvPr>
            <p:ph type="sldNum" sz="quarter" idx="4"/>
          </p:nvPr>
        </p:nvSpPr>
        <p:spPr>
          <a:xfrm>
            <a:off x="6457950" y="4767267"/>
            <a:ext cx="2057400" cy="273844"/>
          </a:xfrm>
          <a:prstGeom prst="rect">
            <a:avLst/>
          </a:prstGeom>
        </p:spPr>
        <p:txBody>
          <a:bodyPr vert="horz" lIns="182843" tIns="91422" rIns="182843" bIns="91422" rtlCol="0" anchor="ctr"/>
          <a:lstStyle>
            <a:lvl1pPr algn="r">
              <a:defRPr sz="900">
                <a:solidFill>
                  <a:schemeClr val="tx1">
                    <a:tint val="75000"/>
                  </a:schemeClr>
                </a:solidFill>
                <a:latin typeface="Lato Regular"/>
              </a:defRPr>
            </a:lvl1pPr>
          </a:lstStyle>
          <a:p>
            <a:fld id="{FCEE2C88-6C8F-484D-AF69-578F576B1F44}" type="slidenum">
              <a:rPr lang="en-US" smtClean="0"/>
              <a:pPr/>
              <a:t>‹#›</a:t>
            </a:fld>
            <a:endParaRPr lang="en-US" dirty="0"/>
          </a:p>
        </p:txBody>
      </p:sp>
    </p:spTree>
    <p:extLst>
      <p:ext uri="{BB962C8B-B14F-4D97-AF65-F5344CB8AC3E}">
        <p14:creationId xmlns:p14="http://schemas.microsoft.com/office/powerpoint/2010/main" val="307589665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2" r:id="rId17"/>
    <p:sldLayoutId id="2147483693" r:id="rId18"/>
    <p:sldLayoutId id="2147483694" r:id="rId19"/>
    <p:sldLayoutId id="2147483695" r:id="rId20"/>
    <p:sldLayoutId id="2147483696" r:id="rId21"/>
    <p:sldLayoutId id="2147483697" r:id="rId22"/>
    <p:sldLayoutId id="2147483698" r:id="rId23"/>
    <p:sldLayoutId id="2147483700" r:id="rId24"/>
    <p:sldLayoutId id="2147483701" r:id="rId25"/>
    <p:sldLayoutId id="2147483703" r:id="rId26"/>
    <p:sldLayoutId id="2147483704" r:id="rId27"/>
    <p:sldLayoutId id="2147483705" r:id="rId28"/>
    <p:sldLayoutId id="2147483706" r:id="rId29"/>
    <p:sldLayoutId id="2147483707" r:id="rId30"/>
    <p:sldLayoutId id="2147483708" r:id="rId31"/>
    <p:sldLayoutId id="2147483709" r:id="rId32"/>
    <p:sldLayoutId id="2147483710" r:id="rId33"/>
    <p:sldLayoutId id="2147483711" r:id="rId34"/>
    <p:sldLayoutId id="2147483712" r:id="rId35"/>
    <p:sldLayoutId id="2147483713" r:id="rId36"/>
    <p:sldLayoutId id="2147483714" r:id="rId37"/>
    <p:sldLayoutId id="2147483715" r:id="rId38"/>
    <p:sldLayoutId id="2147483716" r:id="rId39"/>
    <p:sldLayoutId id="2147483717" r:id="rId40"/>
    <p:sldLayoutId id="2147483718" r:id="rId41"/>
    <p:sldLayoutId id="2147483719" r:id="rId42"/>
    <p:sldLayoutId id="2147483720" r:id="rId43"/>
    <p:sldLayoutId id="2147483721" r:id="rId44"/>
    <p:sldLayoutId id="2147483722" r:id="rId45"/>
    <p:sldLayoutId id="2147483723" r:id="rId46"/>
    <p:sldLayoutId id="2147483724" r:id="rId47"/>
    <p:sldLayoutId id="2147483725" r:id="rId48"/>
    <p:sldLayoutId id="2147483727" r:id="rId49"/>
    <p:sldLayoutId id="2147483728" r:id="rId50"/>
    <p:sldLayoutId id="2147483729" r:id="rId51"/>
    <p:sldLayoutId id="2147483730" r:id="rId52"/>
    <p:sldLayoutId id="2147483731" r:id="rId53"/>
    <p:sldLayoutId id="2147483732" r:id="rId54"/>
    <p:sldLayoutId id="2147483733" r:id="rId55"/>
    <p:sldLayoutId id="2147483734" r:id="rId56"/>
    <p:sldLayoutId id="2147483736" r:id="rId57"/>
    <p:sldLayoutId id="2147483737" r:id="rId58"/>
    <p:sldLayoutId id="2147483738" r:id="rId59"/>
    <p:sldLayoutId id="2147483739" r:id="rId60"/>
    <p:sldLayoutId id="2147483740" r:id="rId61"/>
    <p:sldLayoutId id="2147483741" r:id="rId62"/>
    <p:sldLayoutId id="2147483742" r:id="rId63"/>
    <p:sldLayoutId id="2147483743" r:id="rId64"/>
    <p:sldLayoutId id="2147483744" r:id="rId65"/>
    <p:sldLayoutId id="2147483745" r:id="rId66"/>
    <p:sldLayoutId id="2147483746" r:id="rId67"/>
    <p:sldLayoutId id="2147483747" r:id="rId68"/>
  </p:sldLayoutIdLst>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hf hdr="0" ftr="0" dt="0"/>
  <p:txStyles>
    <p:titleStyle>
      <a:lvl1pPr algn="l" defTabSz="685663" rtl="0" eaLnBrk="1" latinLnBrk="0" hangingPunct="1">
        <a:lnSpc>
          <a:spcPct val="90000"/>
        </a:lnSpc>
        <a:spcBef>
          <a:spcPct val="0"/>
        </a:spcBef>
        <a:buNone/>
        <a:defRPr lang="en-US" sz="2250" kern="1200">
          <a:solidFill>
            <a:schemeClr val="tx1"/>
          </a:solidFill>
          <a:latin typeface="Lato" panose="020F0502020204030203" pitchFamily="34" charset="0"/>
          <a:ea typeface="+mj-ea"/>
          <a:cs typeface="+mj-cs"/>
        </a:defRPr>
      </a:lvl1pPr>
    </p:titleStyle>
    <p:bodyStyle>
      <a:lvl1pPr marL="171416" indent="-171416" algn="l" defTabSz="685663" rtl="0" eaLnBrk="1" latinLnBrk="0" hangingPunct="1">
        <a:lnSpc>
          <a:spcPct val="90000"/>
        </a:lnSpc>
        <a:spcBef>
          <a:spcPts val="75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1pPr>
      <a:lvl2pPr marL="514247" indent="-171416" algn="l" defTabSz="685663" rtl="0" eaLnBrk="1" latinLnBrk="0" hangingPunct="1">
        <a:lnSpc>
          <a:spcPct val="90000"/>
        </a:lnSpc>
        <a:spcBef>
          <a:spcPts val="375"/>
        </a:spcBef>
        <a:buFont typeface="Arial" panose="020B0604020202020204" pitchFamily="34" charset="0"/>
        <a:buChar char="•"/>
        <a:defRPr lang="en-US" sz="1500" kern="1200" dirty="0" smtClean="0">
          <a:solidFill>
            <a:schemeClr val="tx1"/>
          </a:solidFill>
          <a:effectLst/>
          <a:latin typeface="Lato" panose="020F0502020204030203" pitchFamily="34" charset="0"/>
          <a:ea typeface="+mn-ea"/>
          <a:cs typeface="+mn-cs"/>
        </a:defRPr>
      </a:lvl2pPr>
      <a:lvl3pPr marL="857079" indent="-171416" algn="l" defTabSz="685663" rtl="0" eaLnBrk="1" latinLnBrk="0" hangingPunct="1">
        <a:lnSpc>
          <a:spcPct val="90000"/>
        </a:lnSpc>
        <a:spcBef>
          <a:spcPts val="375"/>
        </a:spcBef>
        <a:buFont typeface="Arial" panose="020B0604020202020204" pitchFamily="34" charset="0"/>
        <a:buChar char="•"/>
        <a:defRPr lang="en-US" sz="1350" kern="1200" dirty="0" smtClean="0">
          <a:solidFill>
            <a:schemeClr val="tx1"/>
          </a:solidFill>
          <a:effectLst/>
          <a:latin typeface="Lato" panose="020F0502020204030203" pitchFamily="34" charset="0"/>
          <a:ea typeface="+mn-ea"/>
          <a:cs typeface="+mn-cs"/>
        </a:defRPr>
      </a:lvl3pPr>
      <a:lvl4pPr marL="1199910" indent="-171416" algn="l" defTabSz="685663" rtl="0" eaLnBrk="1" latinLnBrk="0" hangingPunct="1">
        <a:lnSpc>
          <a:spcPct val="90000"/>
        </a:lnSpc>
        <a:spcBef>
          <a:spcPts val="375"/>
        </a:spcBef>
        <a:buFont typeface="Arial" panose="020B0604020202020204" pitchFamily="34" charset="0"/>
        <a:buChar char="•"/>
        <a:defRPr lang="en-US" sz="1200" kern="1200" dirty="0" smtClean="0">
          <a:solidFill>
            <a:schemeClr val="tx1"/>
          </a:solidFill>
          <a:effectLst/>
          <a:latin typeface="Lato" panose="020F0502020204030203" pitchFamily="34" charset="0"/>
          <a:ea typeface="+mn-ea"/>
          <a:cs typeface="+mn-cs"/>
        </a:defRPr>
      </a:lvl4pPr>
      <a:lvl5pPr marL="1542742" indent="-171416" algn="l" defTabSz="685663" rtl="0" eaLnBrk="1" latinLnBrk="0" hangingPunct="1">
        <a:lnSpc>
          <a:spcPct val="90000"/>
        </a:lnSpc>
        <a:spcBef>
          <a:spcPts val="375"/>
        </a:spcBef>
        <a:buFont typeface="Arial" panose="020B0604020202020204" pitchFamily="34" charset="0"/>
        <a:buChar char="•"/>
        <a:defRPr lang="en-US" sz="1200" kern="1200" dirty="0">
          <a:solidFill>
            <a:schemeClr val="tx1"/>
          </a:solidFill>
          <a:effectLst/>
          <a:latin typeface="Lato" panose="020F0502020204030203" pitchFamily="34" charset="0"/>
          <a:ea typeface="+mn-ea"/>
          <a:cs typeface="+mn-cs"/>
        </a:defRPr>
      </a:lvl5pPr>
      <a:lvl6pPr marL="1885573" indent="-171416" algn="l" defTabSz="68566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405" indent="-171416" algn="l" defTabSz="68566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236" indent="-171416" algn="l" defTabSz="68566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067" indent="-171416" algn="l" defTabSz="68566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63" rtl="0" eaLnBrk="1" latinLnBrk="0" hangingPunct="1">
        <a:defRPr sz="1350" kern="1200">
          <a:solidFill>
            <a:schemeClr val="tx1"/>
          </a:solidFill>
          <a:latin typeface="+mn-lt"/>
          <a:ea typeface="+mn-ea"/>
          <a:cs typeface="+mn-cs"/>
        </a:defRPr>
      </a:lvl1pPr>
      <a:lvl2pPr marL="342832" algn="l" defTabSz="685663" rtl="0" eaLnBrk="1" latinLnBrk="0" hangingPunct="1">
        <a:defRPr sz="1350" kern="1200">
          <a:solidFill>
            <a:schemeClr val="tx1"/>
          </a:solidFill>
          <a:latin typeface="+mn-lt"/>
          <a:ea typeface="+mn-ea"/>
          <a:cs typeface="+mn-cs"/>
        </a:defRPr>
      </a:lvl2pPr>
      <a:lvl3pPr marL="685663" algn="l" defTabSz="685663" rtl="0" eaLnBrk="1" latinLnBrk="0" hangingPunct="1">
        <a:defRPr sz="1350" kern="1200">
          <a:solidFill>
            <a:schemeClr val="tx1"/>
          </a:solidFill>
          <a:latin typeface="+mn-lt"/>
          <a:ea typeface="+mn-ea"/>
          <a:cs typeface="+mn-cs"/>
        </a:defRPr>
      </a:lvl3pPr>
      <a:lvl4pPr marL="1028495" algn="l" defTabSz="685663" rtl="0" eaLnBrk="1" latinLnBrk="0" hangingPunct="1">
        <a:defRPr sz="1350" kern="1200">
          <a:solidFill>
            <a:schemeClr val="tx1"/>
          </a:solidFill>
          <a:latin typeface="+mn-lt"/>
          <a:ea typeface="+mn-ea"/>
          <a:cs typeface="+mn-cs"/>
        </a:defRPr>
      </a:lvl4pPr>
      <a:lvl5pPr marL="1371326" algn="l" defTabSz="685663" rtl="0" eaLnBrk="1" latinLnBrk="0" hangingPunct="1">
        <a:defRPr sz="1350" kern="1200">
          <a:solidFill>
            <a:schemeClr val="tx1"/>
          </a:solidFill>
          <a:latin typeface="+mn-lt"/>
          <a:ea typeface="+mn-ea"/>
          <a:cs typeface="+mn-cs"/>
        </a:defRPr>
      </a:lvl5pPr>
      <a:lvl6pPr marL="1714157" algn="l" defTabSz="685663" rtl="0" eaLnBrk="1" latinLnBrk="0" hangingPunct="1">
        <a:defRPr sz="1350" kern="1200">
          <a:solidFill>
            <a:schemeClr val="tx1"/>
          </a:solidFill>
          <a:latin typeface="+mn-lt"/>
          <a:ea typeface="+mn-ea"/>
          <a:cs typeface="+mn-cs"/>
        </a:defRPr>
      </a:lvl6pPr>
      <a:lvl7pPr marL="2056989" algn="l" defTabSz="685663" rtl="0" eaLnBrk="1" latinLnBrk="0" hangingPunct="1">
        <a:defRPr sz="1350" kern="1200">
          <a:solidFill>
            <a:schemeClr val="tx1"/>
          </a:solidFill>
          <a:latin typeface="+mn-lt"/>
          <a:ea typeface="+mn-ea"/>
          <a:cs typeface="+mn-cs"/>
        </a:defRPr>
      </a:lvl7pPr>
      <a:lvl8pPr marL="2399820" algn="l" defTabSz="685663" rtl="0" eaLnBrk="1" latinLnBrk="0" hangingPunct="1">
        <a:defRPr sz="1350" kern="1200">
          <a:solidFill>
            <a:schemeClr val="tx1"/>
          </a:solidFill>
          <a:latin typeface="+mn-lt"/>
          <a:ea typeface="+mn-ea"/>
          <a:cs typeface="+mn-cs"/>
        </a:defRPr>
      </a:lvl8pPr>
      <a:lvl9pPr marL="2742652" algn="l" defTabSz="685663"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5084395"/>
      </p:ext>
    </p:extLst>
  </p:cSld>
  <p:clrMap bg1="lt1" tx1="dk1" bg2="lt2" tx2="dk2" accent1="accent1" accent2="accent2" accent3="accent3" accent4="accent4" accent5="accent5" accent6="accent6" hlink="hlink" folHlink="folHlink"/>
  <p:sldLayoutIdLst>
    <p:sldLayoutId id="2147483750" r:id="rId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6099" y="-817558"/>
            <a:ext cx="9336199" cy="6702416"/>
          </a:xfrm>
          <a:prstGeom prst="rect">
            <a:avLst/>
          </a:prstGeom>
        </p:spPr>
      </p:pic>
      <p:pic>
        <p:nvPicPr>
          <p:cNvPr id="30" name="图片 29">
            <a:extLst>
              <a:ext uri="{FF2B5EF4-FFF2-40B4-BE49-F238E27FC236}">
                <a16:creationId xmlns:a16="http://schemas.microsoft.com/office/drawing/2014/main" xmlns="" id="{B28A59A4-5B01-464C-9C3D-53FE00E7832E}"/>
              </a:ext>
            </a:extLst>
          </p:cNvPr>
          <p:cNvPicPr>
            <a:picLocks noChangeAspect="1"/>
          </p:cNvPicPr>
          <p:nvPr/>
        </p:nvPicPr>
        <p:blipFill>
          <a:blip r:embed="rId3" cstate="print">
            <a:extLst>
              <a:ext uri="{28A0092B-C50C-407E-A947-70E740481C1C}">
                <a14:useLocalDpi xmlns:a14="http://schemas.microsoft.com/office/drawing/2010/main" val="0"/>
              </a:ext>
            </a:extLst>
          </a:blip>
          <a:srcRect l="6283" t="18877" r="6283" b="17740"/>
          <a:stretch>
            <a:fillRect/>
          </a:stretch>
        </p:blipFill>
        <p:spPr>
          <a:xfrm flipH="1">
            <a:off x="490538" y="447675"/>
            <a:ext cx="8162925" cy="4248150"/>
          </a:xfrm>
          <a:custGeom>
            <a:avLst/>
            <a:gdLst>
              <a:gd name="connsiteX0" fmla="*/ 8162925 w 8162925"/>
              <a:gd name="connsiteY0" fmla="*/ 0 h 4248150"/>
              <a:gd name="connsiteX1" fmla="*/ 0 w 8162925"/>
              <a:gd name="connsiteY1" fmla="*/ 0 h 4248150"/>
              <a:gd name="connsiteX2" fmla="*/ 0 w 8162925"/>
              <a:gd name="connsiteY2" fmla="*/ 4248150 h 4248150"/>
              <a:gd name="connsiteX3" fmla="*/ 8162925 w 8162925"/>
              <a:gd name="connsiteY3" fmla="*/ 4248150 h 4248150"/>
            </a:gdLst>
            <a:ahLst/>
            <a:cxnLst>
              <a:cxn ang="0">
                <a:pos x="connsiteX0" y="connsiteY0"/>
              </a:cxn>
              <a:cxn ang="0">
                <a:pos x="connsiteX1" y="connsiteY1"/>
              </a:cxn>
              <a:cxn ang="0">
                <a:pos x="connsiteX2" y="connsiteY2"/>
              </a:cxn>
              <a:cxn ang="0">
                <a:pos x="connsiteX3" y="connsiteY3"/>
              </a:cxn>
            </a:cxnLst>
            <a:rect l="l" t="t" r="r" b="b"/>
            <a:pathLst>
              <a:path w="8162925" h="4248150">
                <a:moveTo>
                  <a:pt x="8162925" y="0"/>
                </a:moveTo>
                <a:lnTo>
                  <a:pt x="0" y="0"/>
                </a:lnTo>
                <a:lnTo>
                  <a:pt x="0" y="4248150"/>
                </a:lnTo>
                <a:lnTo>
                  <a:pt x="8162925" y="4248150"/>
                </a:lnTo>
                <a:close/>
              </a:path>
            </a:pathLst>
          </a:custGeom>
          <a:effectLst>
            <a:outerShdw blurRad="825500" algn="ctr" rotWithShape="0">
              <a:prstClr val="black">
                <a:alpha val="96000"/>
              </a:prstClr>
            </a:outerShdw>
          </a:effectLst>
        </p:spPr>
      </p:pic>
      <p:sp>
        <p:nvSpPr>
          <p:cNvPr id="5" name="矩形 4">
            <a:extLst>
              <a:ext uri="{FF2B5EF4-FFF2-40B4-BE49-F238E27FC236}">
                <a16:creationId xmlns:a16="http://schemas.microsoft.com/office/drawing/2014/main" xmlns="" id="{1B72B5D0-E35B-42B4-BC8F-1293263C7543}"/>
              </a:ext>
            </a:extLst>
          </p:cNvPr>
          <p:cNvSpPr/>
          <p:nvPr/>
        </p:nvSpPr>
        <p:spPr>
          <a:xfrm>
            <a:off x="-96100" y="-457200"/>
            <a:ext cx="9336200" cy="6057900"/>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90538" y="447675"/>
            <a:ext cx="8162925" cy="4248150"/>
          </a:xfrm>
          <a:prstGeom prst="rect">
            <a:avLst/>
          </a:prstGeom>
          <a:gradFill flip="none" rotWithShape="1">
            <a:gsLst>
              <a:gs pos="0">
                <a:schemeClr val="bg1">
                  <a:lumMod val="25000"/>
                  <a:alpha val="20000"/>
                </a:schemeClr>
              </a:gs>
              <a:gs pos="100000">
                <a:schemeClr val="bg1">
                  <a:lumMod val="10000"/>
                  <a:alpha val="4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DBDBDB"/>
              </a:solidFill>
              <a:effectLst/>
              <a:uLnTx/>
              <a:uFillTx/>
              <a:latin typeface="Calibri"/>
              <a:ea typeface="微软雅黑"/>
              <a:cs typeface="+mn-cs"/>
            </a:endParaRPr>
          </a:p>
        </p:txBody>
      </p:sp>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srgbClr val="ADB9CA"/>
                </a:solidFill>
                <a:effectLst/>
                <a:uLnTx/>
                <a:uFillTx/>
                <a:latin typeface="Calibri"/>
                <a:ea typeface="微软雅黑"/>
                <a:cs typeface="+mn-ea"/>
                <a:sym typeface="+mn-lt"/>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kumimoji="0" lang="zh-CN" altLang="en-US" sz="100"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9" name="矩形 8"/>
          <p:cNvSpPr/>
          <p:nvPr/>
        </p:nvSpPr>
        <p:spPr>
          <a:xfrm>
            <a:off x="3911475" y="3839981"/>
            <a:ext cx="1321050" cy="21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300" normalizeH="0" baseline="0" noProof="0" dirty="0">
                <a:ln>
                  <a:noFill/>
                </a:ln>
                <a:solidFill>
                  <a:srgbClr val="A4A4A4">
                    <a:lumMod val="40000"/>
                    <a:lumOff val="60000"/>
                  </a:srgbClr>
                </a:solidFill>
                <a:effectLst/>
                <a:uLnTx/>
                <a:uFillTx/>
                <a:latin typeface="Calibri"/>
                <a:ea typeface="微软雅黑"/>
                <a:cs typeface="+mn-ea"/>
                <a:sym typeface="+mn-lt"/>
              </a:rPr>
              <a:t>刘匠</a:t>
            </a:r>
            <a:endParaRPr kumimoji="0" lang="zh-CN" altLang="en-US" sz="800" b="0" i="0" u="none" strike="noStrike" kern="1200" cap="none" spc="300" normalizeH="0" baseline="0" noProof="0" dirty="0">
              <a:ln>
                <a:noFill/>
              </a:ln>
              <a:solidFill>
                <a:srgbClr val="DBDBDB">
                  <a:lumMod val="90000"/>
                </a:srgbClr>
              </a:solidFill>
              <a:effectLst/>
              <a:uLnTx/>
              <a:uFillTx/>
              <a:latin typeface="Calibri"/>
              <a:ea typeface="微软雅黑"/>
              <a:cs typeface="+mn-ea"/>
              <a:sym typeface="+mn-lt"/>
            </a:endParaRPr>
          </a:p>
        </p:txBody>
      </p:sp>
      <p:grpSp>
        <p:nvGrpSpPr>
          <p:cNvPr id="17" name="组合 16"/>
          <p:cNvGrpSpPr/>
          <p:nvPr/>
        </p:nvGrpSpPr>
        <p:grpSpPr>
          <a:xfrm>
            <a:off x="1178246" y="2038187"/>
            <a:ext cx="6787508" cy="1067127"/>
            <a:chOff x="1178246" y="1889115"/>
            <a:chExt cx="6787508" cy="1067127"/>
          </a:xfrm>
        </p:grpSpPr>
        <p:sp>
          <p:nvSpPr>
            <p:cNvPr id="16" name="文本框 15"/>
            <p:cNvSpPr txBox="1"/>
            <p:nvPr/>
          </p:nvSpPr>
          <p:spPr>
            <a:xfrm>
              <a:off x="1200502" y="1889115"/>
              <a:ext cx="6742996"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300" normalizeH="0" baseline="0" noProof="0" dirty="0">
                  <a:ln>
                    <a:noFill/>
                  </a:ln>
                  <a:solidFill>
                    <a:srgbClr val="FFFFFF"/>
                  </a:solidFill>
                  <a:effectLst/>
                  <a:uLnTx/>
                  <a:uFillTx/>
                  <a:latin typeface="微软雅黑"/>
                  <a:ea typeface="微软雅黑"/>
                  <a:cs typeface="+mn-ea"/>
                  <a:sym typeface="+mn-lt"/>
                </a:rPr>
                <a:t>Business Report Template</a:t>
              </a:r>
              <a:endParaRPr kumimoji="0" lang="zh-CN" altLang="en-US" sz="3200" b="1" i="0" u="none" strike="noStrike" kern="1200" cap="none" spc="300" normalizeH="0" baseline="0" noProof="0" dirty="0">
                <a:ln>
                  <a:noFill/>
                </a:ln>
                <a:solidFill>
                  <a:srgbClr val="FFFFFF"/>
                </a:solidFill>
                <a:effectLst/>
                <a:uLnTx/>
                <a:uFillTx/>
                <a:latin typeface="微软雅黑"/>
                <a:ea typeface="微软雅黑"/>
                <a:cs typeface="+mn-ea"/>
                <a:sym typeface="+mn-lt"/>
              </a:endParaRPr>
            </a:p>
          </p:txBody>
        </p:sp>
        <p:sp>
          <p:nvSpPr>
            <p:cNvPr id="19" name="矩形 18"/>
            <p:cNvSpPr/>
            <p:nvPr/>
          </p:nvSpPr>
          <p:spPr>
            <a:xfrm>
              <a:off x="1178246" y="2477533"/>
              <a:ext cx="6787508" cy="369332"/>
            </a:xfrm>
            <a:prstGeom prst="rect">
              <a:avLst/>
            </a:prstGeom>
          </p:spPr>
          <p:txBody>
            <a:bodyPr wrap="square">
              <a:spAutoFit/>
            </a:bodyPr>
            <a:lstStyle/>
            <a:p>
              <a:pPr marL="0" marR="0" lvl="0" indent="0" algn="ctr" defTabSz="685800" rtl="0" eaLnBrk="1" fontAlgn="auto" latinLnBrk="0" hangingPunct="1">
                <a:lnSpc>
                  <a:spcPct val="100000"/>
                </a:lnSpc>
                <a:spcBef>
                  <a:spcPts val="450"/>
                </a:spcBef>
                <a:spcAft>
                  <a:spcPts val="0"/>
                </a:spcAft>
                <a:buClrTx/>
                <a:buSzTx/>
                <a:buFontTx/>
                <a:buNone/>
                <a:tabLst/>
                <a:defRPr/>
              </a:pPr>
              <a:r>
                <a:rPr kumimoji="0" lang="en-US" altLang="zh-CN" sz="900" b="0" i="0" u="none" strike="noStrike" kern="1200" cap="none" spc="100" normalizeH="0" baseline="0" noProof="0" dirty="0">
                  <a:ln>
                    <a:noFill/>
                  </a:ln>
                  <a:solidFill>
                    <a:srgbClr val="FFFFFF">
                      <a:alpha val="44000"/>
                    </a:srgbClr>
                  </a:solidFill>
                  <a:effectLst/>
                  <a:uLnTx/>
                  <a:uFillTx/>
                  <a:latin typeface="Calibri"/>
                  <a:ea typeface="微软雅黑"/>
                  <a:cs typeface="+mn-ea"/>
                  <a:sym typeface="+mn-lt"/>
                </a:rPr>
                <a:t>Clean, Minimalist, Flat, Powerful and Flexible PowerPoint template, perfect for business, corporate or personal use. Very easy to change the color schemes. </a:t>
              </a:r>
            </a:p>
          </p:txBody>
        </p:sp>
        <p:sp>
          <p:nvSpPr>
            <p:cNvPr id="8" name="圆角矩形 7"/>
            <p:cNvSpPr/>
            <p:nvPr/>
          </p:nvSpPr>
          <p:spPr>
            <a:xfrm rot="10800000" flipV="1">
              <a:off x="4284000" y="2934642"/>
              <a:ext cx="576000" cy="216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grpSp>
      <p:sp>
        <p:nvSpPr>
          <p:cNvPr id="20" name="圆角矩形 19"/>
          <p:cNvSpPr/>
          <p:nvPr/>
        </p:nvSpPr>
        <p:spPr>
          <a:xfrm rot="10800000" flipV="1">
            <a:off x="8168785" y="675223"/>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1" name="圆角矩形 20"/>
          <p:cNvSpPr/>
          <p:nvPr/>
        </p:nvSpPr>
        <p:spPr>
          <a:xfrm rot="16200000" flipV="1">
            <a:off x="8243822" y="745519"/>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3" name="圆角矩形 22"/>
          <p:cNvSpPr/>
          <p:nvPr/>
        </p:nvSpPr>
        <p:spPr>
          <a:xfrm flipV="1">
            <a:off x="615216" y="4453877"/>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4" name="圆角矩形 23"/>
          <p:cNvSpPr/>
          <p:nvPr/>
        </p:nvSpPr>
        <p:spPr>
          <a:xfrm rot="5400000" flipV="1">
            <a:off x="540179" y="4383581"/>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3" name="文本框 2">
            <a:extLst>
              <a:ext uri="{FF2B5EF4-FFF2-40B4-BE49-F238E27FC236}">
                <a16:creationId xmlns:a16="http://schemas.microsoft.com/office/drawing/2014/main" xmlns="" id="{4EAA7957-1646-4C16-8D6B-7D0C5545577A}"/>
              </a:ext>
            </a:extLst>
          </p:cNvPr>
          <p:cNvSpPr txBox="1"/>
          <p:nvPr/>
        </p:nvSpPr>
        <p:spPr>
          <a:xfrm>
            <a:off x="3543514" y="960176"/>
            <a:ext cx="2056973" cy="1200329"/>
          </a:xfrm>
          <a:prstGeom prst="rect">
            <a:avLst/>
          </a:prstGeom>
          <a:noFill/>
        </p:spPr>
        <p:txBody>
          <a:bodyPr wrap="none" rtlCol="0">
            <a:spAutoFit/>
          </a:bodyPr>
          <a:lstStyle/>
          <a:p>
            <a:pPr algn="ctr"/>
            <a:r>
              <a:rPr lang="en-US" altLang="zh-CN" sz="7200" b="1" dirty="0">
                <a:solidFill>
                  <a:schemeClr val="bg1"/>
                </a:solidFill>
              </a:rPr>
              <a:t>2020</a:t>
            </a:r>
            <a:endParaRPr lang="zh-CN" altLang="en-US" sz="7200" b="1" dirty="0">
              <a:solidFill>
                <a:schemeClr val="bg1"/>
              </a:solidFill>
            </a:endParaRPr>
          </a:p>
        </p:txBody>
      </p:sp>
    </p:spTree>
    <p:extLst>
      <p:ext uri="{BB962C8B-B14F-4D97-AF65-F5344CB8AC3E}">
        <p14:creationId xmlns:p14="http://schemas.microsoft.com/office/powerpoint/2010/main" val="4272661565"/>
      </p:ext>
    </p:extLst>
  </p:cSld>
  <p:clrMapOvr>
    <a:masterClrMapping/>
  </p:clrMapOvr>
  <p:transition spd="med">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Oval 58"/>
          <p:cNvSpPr/>
          <p:nvPr/>
        </p:nvSpPr>
        <p:spPr bwMode="auto">
          <a:xfrm>
            <a:off x="7147623" y="1821781"/>
            <a:ext cx="834807" cy="8366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678">
              <a:defRPr/>
            </a:pPr>
            <a:endParaRPr lang="en-US" sz="2400" dirty="0">
              <a:solidFill>
                <a:srgbClr val="469AD8">
                  <a:lumMod val="50000"/>
                </a:srgbClr>
              </a:solidFill>
              <a:latin typeface="Arial"/>
              <a:ea typeface="微软雅黑"/>
            </a:endParaRPr>
          </a:p>
        </p:txBody>
      </p:sp>
      <p:sp>
        <p:nvSpPr>
          <p:cNvPr id="58" name="Oval 57"/>
          <p:cNvSpPr/>
          <p:nvPr/>
        </p:nvSpPr>
        <p:spPr bwMode="auto">
          <a:xfrm>
            <a:off x="5589451" y="1693193"/>
            <a:ext cx="1093503" cy="10953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678">
              <a:defRPr/>
            </a:pPr>
            <a:endParaRPr lang="en-US" sz="3188" dirty="0">
              <a:solidFill>
                <a:srgbClr val="44546A">
                  <a:lumMod val="50000"/>
                </a:srgbClr>
              </a:solidFill>
              <a:latin typeface="Arial"/>
              <a:ea typeface="微软雅黑"/>
            </a:endParaRPr>
          </a:p>
        </p:txBody>
      </p:sp>
      <p:sp>
        <p:nvSpPr>
          <p:cNvPr id="57" name="Oval 56"/>
          <p:cNvSpPr/>
          <p:nvPr/>
        </p:nvSpPr>
        <p:spPr bwMode="auto">
          <a:xfrm>
            <a:off x="3909019" y="1569368"/>
            <a:ext cx="1342676" cy="13414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678">
              <a:defRPr/>
            </a:pPr>
            <a:endParaRPr lang="en-US" sz="3188" dirty="0">
              <a:solidFill>
                <a:srgbClr val="469AD8">
                  <a:lumMod val="50000"/>
                </a:srgbClr>
              </a:solidFill>
              <a:latin typeface="Arial"/>
              <a:ea typeface="微软雅黑"/>
            </a:endParaRPr>
          </a:p>
        </p:txBody>
      </p:sp>
      <p:sp>
        <p:nvSpPr>
          <p:cNvPr id="55" name="Oval 54"/>
          <p:cNvSpPr/>
          <p:nvPr/>
        </p:nvSpPr>
        <p:spPr bwMode="auto">
          <a:xfrm>
            <a:off x="2499901" y="1693193"/>
            <a:ext cx="1093502" cy="10937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678">
              <a:defRPr/>
            </a:pPr>
            <a:endParaRPr lang="en-US" sz="3188" dirty="0">
              <a:solidFill>
                <a:srgbClr val="44546A">
                  <a:lumMod val="50000"/>
                </a:srgbClr>
              </a:solidFill>
              <a:latin typeface="Arial"/>
              <a:ea typeface="微软雅黑"/>
            </a:endParaRPr>
          </a:p>
        </p:txBody>
      </p:sp>
      <p:sp>
        <p:nvSpPr>
          <p:cNvPr id="52" name="Oval 51"/>
          <p:cNvSpPr/>
          <p:nvPr/>
        </p:nvSpPr>
        <p:spPr bwMode="auto">
          <a:xfrm>
            <a:off x="1111441" y="1821781"/>
            <a:ext cx="836395" cy="8366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678">
              <a:defRPr/>
            </a:pPr>
            <a:endParaRPr lang="en-US" sz="2400" dirty="0">
              <a:solidFill>
                <a:srgbClr val="469AD8">
                  <a:lumMod val="50000"/>
                </a:srgbClr>
              </a:solidFill>
              <a:latin typeface="Arial"/>
              <a:ea typeface="微软雅黑"/>
            </a:endParaRPr>
          </a:p>
        </p:txBody>
      </p:sp>
      <p:sp>
        <p:nvSpPr>
          <p:cNvPr id="47" name="Freeform 78"/>
          <p:cNvSpPr>
            <a:spLocks/>
          </p:cNvSpPr>
          <p:nvPr/>
        </p:nvSpPr>
        <p:spPr bwMode="auto">
          <a:xfrm>
            <a:off x="1457425" y="2094830"/>
            <a:ext cx="144425" cy="277812"/>
          </a:xfrm>
          <a:custGeom>
            <a:avLst/>
            <a:gdLst>
              <a:gd name="T0" fmla="*/ 35 w 35"/>
              <a:gd name="T1" fmla="*/ 11 h 67"/>
              <a:gd name="T2" fmla="*/ 29 w 35"/>
              <a:gd name="T3" fmla="*/ 11 h 67"/>
              <a:gd name="T4" fmla="*/ 23 w 35"/>
              <a:gd name="T5" fmla="*/ 17 h 67"/>
              <a:gd name="T6" fmla="*/ 23 w 35"/>
              <a:gd name="T7" fmla="*/ 25 h 67"/>
              <a:gd name="T8" fmla="*/ 35 w 35"/>
              <a:gd name="T9" fmla="*/ 25 h 67"/>
              <a:gd name="T10" fmla="*/ 33 w 35"/>
              <a:gd name="T11" fmla="*/ 37 h 67"/>
              <a:gd name="T12" fmla="*/ 23 w 35"/>
              <a:gd name="T13" fmla="*/ 37 h 67"/>
              <a:gd name="T14" fmla="*/ 23 w 35"/>
              <a:gd name="T15" fmla="*/ 67 h 67"/>
              <a:gd name="T16" fmla="*/ 11 w 35"/>
              <a:gd name="T17" fmla="*/ 67 h 67"/>
              <a:gd name="T18" fmla="*/ 11 w 35"/>
              <a:gd name="T19" fmla="*/ 37 h 67"/>
              <a:gd name="T20" fmla="*/ 0 w 35"/>
              <a:gd name="T21" fmla="*/ 37 h 67"/>
              <a:gd name="T22" fmla="*/ 0 w 35"/>
              <a:gd name="T23" fmla="*/ 25 h 67"/>
              <a:gd name="T24" fmla="*/ 11 w 35"/>
              <a:gd name="T25" fmla="*/ 25 h 67"/>
              <a:gd name="T26" fmla="*/ 11 w 35"/>
              <a:gd name="T27" fmla="*/ 16 h 67"/>
              <a:gd name="T28" fmla="*/ 26 w 35"/>
              <a:gd name="T29" fmla="*/ 0 h 67"/>
              <a:gd name="T30" fmla="*/ 35 w 35"/>
              <a:gd name="T31" fmla="*/ 1 h 67"/>
              <a:gd name="T32" fmla="*/ 35 w 35"/>
              <a:gd name="T33" fmla="*/ 11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
              <a:gd name="T52" fmla="*/ 0 h 67"/>
              <a:gd name="T53" fmla="*/ 35 w 35"/>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91445" tIns="45722" rIns="91445" bIns="45722"/>
          <a:lstStyle/>
          <a:p>
            <a:pPr defTabSz="685800"/>
            <a:endParaRPr lang="en-US" sz="675" dirty="0">
              <a:solidFill>
                <a:srgbClr val="7F7F7F"/>
              </a:solidFill>
              <a:latin typeface="Arial"/>
              <a:ea typeface="微软雅黑"/>
              <a:cs typeface="Arial"/>
            </a:endParaRPr>
          </a:p>
        </p:txBody>
      </p:sp>
      <p:sp>
        <p:nvSpPr>
          <p:cNvPr id="48" name="Freeform 154"/>
          <p:cNvSpPr>
            <a:spLocks/>
          </p:cNvSpPr>
          <p:nvPr/>
        </p:nvSpPr>
        <p:spPr bwMode="auto">
          <a:xfrm>
            <a:off x="2815730" y="2093243"/>
            <a:ext cx="461843" cy="368300"/>
          </a:xfrm>
          <a:custGeom>
            <a:avLst/>
            <a:gdLst>
              <a:gd name="T0" fmla="*/ 57 w 64"/>
              <a:gd name="T1" fmla="*/ 12 h 51"/>
              <a:gd name="T2" fmla="*/ 57 w 64"/>
              <a:gd name="T3" fmla="*/ 14 h 51"/>
              <a:gd name="T4" fmla="*/ 20 w 64"/>
              <a:gd name="T5" fmla="*/ 51 h 51"/>
              <a:gd name="T6" fmla="*/ 0 w 64"/>
              <a:gd name="T7" fmla="*/ 45 h 51"/>
              <a:gd name="T8" fmla="*/ 3 w 64"/>
              <a:gd name="T9" fmla="*/ 45 h 51"/>
              <a:gd name="T10" fmla="*/ 19 w 64"/>
              <a:gd name="T11" fmla="*/ 40 h 51"/>
              <a:gd name="T12" fmla="*/ 7 w 64"/>
              <a:gd name="T13" fmla="*/ 31 h 51"/>
              <a:gd name="T14" fmla="*/ 10 w 64"/>
              <a:gd name="T15" fmla="*/ 31 h 51"/>
              <a:gd name="T16" fmla="*/ 13 w 64"/>
              <a:gd name="T17" fmla="*/ 31 h 51"/>
              <a:gd name="T18" fmla="*/ 3 w 64"/>
              <a:gd name="T19" fmla="*/ 18 h 51"/>
              <a:gd name="T20" fmla="*/ 3 w 64"/>
              <a:gd name="T21" fmla="*/ 18 h 51"/>
              <a:gd name="T22" fmla="*/ 9 w 64"/>
              <a:gd name="T23" fmla="*/ 19 h 51"/>
              <a:gd name="T24" fmla="*/ 3 w 64"/>
              <a:gd name="T25" fmla="*/ 9 h 51"/>
              <a:gd name="T26" fmla="*/ 5 w 64"/>
              <a:gd name="T27" fmla="*/ 2 h 51"/>
              <a:gd name="T28" fmla="*/ 31 w 64"/>
              <a:gd name="T29" fmla="*/ 16 h 51"/>
              <a:gd name="T30" fmla="*/ 31 w 64"/>
              <a:gd name="T31" fmla="*/ 13 h 51"/>
              <a:gd name="T32" fmla="*/ 44 w 64"/>
              <a:gd name="T33" fmla="*/ 0 h 51"/>
              <a:gd name="T34" fmla="*/ 54 w 64"/>
              <a:gd name="T35" fmla="*/ 4 h 51"/>
              <a:gd name="T36" fmla="*/ 62 w 64"/>
              <a:gd name="T37" fmla="*/ 1 h 51"/>
              <a:gd name="T38" fmla="*/ 56 w 64"/>
              <a:gd name="T39" fmla="*/ 8 h 51"/>
              <a:gd name="T40" fmla="*/ 64 w 64"/>
              <a:gd name="T41" fmla="*/ 6 h 51"/>
              <a:gd name="T42" fmla="*/ 57 w 64"/>
              <a:gd name="T43" fmla="*/ 12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51"/>
              <a:gd name="T68" fmla="*/ 64 w 64"/>
              <a:gd name="T69" fmla="*/ 51 h 5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91445" tIns="45722" rIns="91445" bIns="45722"/>
          <a:lstStyle/>
          <a:p>
            <a:pPr defTabSz="685800"/>
            <a:endParaRPr lang="en-US" sz="675" dirty="0">
              <a:solidFill>
                <a:srgbClr val="7F7F7F"/>
              </a:solidFill>
              <a:latin typeface="Arial"/>
              <a:ea typeface="微软雅黑"/>
              <a:cs typeface="Arial"/>
            </a:endParaRPr>
          </a:p>
        </p:txBody>
      </p:sp>
      <p:sp>
        <p:nvSpPr>
          <p:cNvPr id="49" name="Freeform 141"/>
          <p:cNvSpPr>
            <a:spLocks noEditPoints="1"/>
          </p:cNvSpPr>
          <p:nvPr/>
        </p:nvSpPr>
        <p:spPr bwMode="auto">
          <a:xfrm>
            <a:off x="4291507" y="2020217"/>
            <a:ext cx="582461" cy="420689"/>
          </a:xfrm>
          <a:custGeom>
            <a:avLst/>
            <a:gdLst>
              <a:gd name="T0" fmla="*/ 67 w 68"/>
              <a:gd name="T1" fmla="*/ 41 h 49"/>
              <a:gd name="T2" fmla="*/ 59 w 68"/>
              <a:gd name="T3" fmla="*/ 48 h 49"/>
              <a:gd name="T4" fmla="*/ 34 w 68"/>
              <a:gd name="T5" fmla="*/ 49 h 49"/>
              <a:gd name="T6" fmla="*/ 8 w 68"/>
              <a:gd name="T7" fmla="*/ 48 h 49"/>
              <a:gd name="T8" fmla="*/ 1 w 68"/>
              <a:gd name="T9" fmla="*/ 41 h 49"/>
              <a:gd name="T10" fmla="*/ 0 w 68"/>
              <a:gd name="T11" fmla="*/ 25 h 49"/>
              <a:gd name="T12" fmla="*/ 1 w 68"/>
              <a:gd name="T13" fmla="*/ 8 h 49"/>
              <a:gd name="T14" fmla="*/ 8 w 68"/>
              <a:gd name="T15" fmla="*/ 1 h 49"/>
              <a:gd name="T16" fmla="*/ 34 w 68"/>
              <a:gd name="T17" fmla="*/ 0 h 49"/>
              <a:gd name="T18" fmla="*/ 59 w 68"/>
              <a:gd name="T19" fmla="*/ 1 h 49"/>
              <a:gd name="T20" fmla="*/ 67 w 68"/>
              <a:gd name="T21" fmla="*/ 8 h 49"/>
              <a:gd name="T22" fmla="*/ 68 w 68"/>
              <a:gd name="T23" fmla="*/ 25 h 49"/>
              <a:gd name="T24" fmla="*/ 67 w 68"/>
              <a:gd name="T25" fmla="*/ 41 h 49"/>
              <a:gd name="T26" fmla="*/ 47 w 68"/>
              <a:gd name="T27" fmla="*/ 23 h 49"/>
              <a:gd name="T28" fmla="*/ 28 w 68"/>
              <a:gd name="T29" fmla="*/ 11 h 49"/>
              <a:gd name="T30" fmla="*/ 25 w 68"/>
              <a:gd name="T31" fmla="*/ 10 h 49"/>
              <a:gd name="T32" fmla="*/ 24 w 68"/>
              <a:gd name="T33" fmla="*/ 13 h 49"/>
              <a:gd name="T34" fmla="*/ 24 w 68"/>
              <a:gd name="T35" fmla="*/ 37 h 49"/>
              <a:gd name="T36" fmla="*/ 25 w 68"/>
              <a:gd name="T37" fmla="*/ 39 h 49"/>
              <a:gd name="T38" fmla="*/ 26 w 68"/>
              <a:gd name="T39" fmla="*/ 39 h 49"/>
              <a:gd name="T40" fmla="*/ 28 w 68"/>
              <a:gd name="T41" fmla="*/ 39 h 49"/>
              <a:gd name="T42" fmla="*/ 47 w 68"/>
              <a:gd name="T43" fmla="*/ 27 h 49"/>
              <a:gd name="T44" fmla="*/ 48 w 68"/>
              <a:gd name="T45" fmla="*/ 25 h 49"/>
              <a:gd name="T46" fmla="*/ 47 w 68"/>
              <a:gd name="T47" fmla="*/ 23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8"/>
              <a:gd name="T73" fmla="*/ 0 h 49"/>
              <a:gd name="T74" fmla="*/ 68 w 68"/>
              <a:gd name="T75" fmla="*/ 49 h 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91445" tIns="45722" rIns="91445" bIns="45722"/>
          <a:lstStyle/>
          <a:p>
            <a:pPr defTabSz="685800"/>
            <a:endParaRPr lang="en-US" sz="675" dirty="0">
              <a:solidFill>
                <a:srgbClr val="7F7F7F"/>
              </a:solidFill>
              <a:latin typeface="Arial"/>
              <a:ea typeface="微软雅黑"/>
              <a:cs typeface="Arial"/>
            </a:endParaRPr>
          </a:p>
        </p:txBody>
      </p:sp>
      <p:sp>
        <p:nvSpPr>
          <p:cNvPr id="50" name="Freeform 117"/>
          <p:cNvSpPr>
            <a:spLocks noEditPoints="1"/>
          </p:cNvSpPr>
          <p:nvPr/>
        </p:nvSpPr>
        <p:spPr bwMode="auto">
          <a:xfrm>
            <a:off x="7431712" y="2096419"/>
            <a:ext cx="260282" cy="252413"/>
          </a:xfrm>
          <a:custGeom>
            <a:avLst/>
            <a:gdLst>
              <a:gd name="T0" fmla="*/ 6 w 55"/>
              <a:gd name="T1" fmla="*/ 13 h 53"/>
              <a:gd name="T2" fmla="*/ 6 w 55"/>
              <a:gd name="T3" fmla="*/ 13 h 53"/>
              <a:gd name="T4" fmla="*/ 0 w 55"/>
              <a:gd name="T5" fmla="*/ 7 h 53"/>
              <a:gd name="T6" fmla="*/ 6 w 55"/>
              <a:gd name="T7" fmla="*/ 0 h 53"/>
              <a:gd name="T8" fmla="*/ 13 w 55"/>
              <a:gd name="T9" fmla="*/ 7 h 53"/>
              <a:gd name="T10" fmla="*/ 6 w 55"/>
              <a:gd name="T11" fmla="*/ 13 h 53"/>
              <a:gd name="T12" fmla="*/ 12 w 55"/>
              <a:gd name="T13" fmla="*/ 53 h 53"/>
              <a:gd name="T14" fmla="*/ 0 w 55"/>
              <a:gd name="T15" fmla="*/ 53 h 53"/>
              <a:gd name="T16" fmla="*/ 0 w 55"/>
              <a:gd name="T17" fmla="*/ 17 h 53"/>
              <a:gd name="T18" fmla="*/ 12 w 55"/>
              <a:gd name="T19" fmla="*/ 17 h 53"/>
              <a:gd name="T20" fmla="*/ 12 w 55"/>
              <a:gd name="T21" fmla="*/ 53 h 53"/>
              <a:gd name="T22" fmla="*/ 55 w 55"/>
              <a:gd name="T23" fmla="*/ 53 h 53"/>
              <a:gd name="T24" fmla="*/ 43 w 55"/>
              <a:gd name="T25" fmla="*/ 53 h 53"/>
              <a:gd name="T26" fmla="*/ 43 w 55"/>
              <a:gd name="T27" fmla="*/ 34 h 53"/>
              <a:gd name="T28" fmla="*/ 37 w 55"/>
              <a:gd name="T29" fmla="*/ 26 h 53"/>
              <a:gd name="T30" fmla="*/ 31 w 55"/>
              <a:gd name="T31" fmla="*/ 30 h 53"/>
              <a:gd name="T32" fmla="*/ 30 w 55"/>
              <a:gd name="T33" fmla="*/ 33 h 53"/>
              <a:gd name="T34" fmla="*/ 30 w 55"/>
              <a:gd name="T35" fmla="*/ 53 h 53"/>
              <a:gd name="T36" fmla="*/ 19 w 55"/>
              <a:gd name="T37" fmla="*/ 53 h 53"/>
              <a:gd name="T38" fmla="*/ 19 w 55"/>
              <a:gd name="T39" fmla="*/ 17 h 53"/>
              <a:gd name="T40" fmla="*/ 30 w 55"/>
              <a:gd name="T41" fmla="*/ 17 h 53"/>
              <a:gd name="T42" fmla="*/ 30 w 55"/>
              <a:gd name="T43" fmla="*/ 23 h 53"/>
              <a:gd name="T44" fmla="*/ 30 w 55"/>
              <a:gd name="T45" fmla="*/ 23 h 53"/>
              <a:gd name="T46" fmla="*/ 41 w 55"/>
              <a:gd name="T47" fmla="*/ 17 h 53"/>
              <a:gd name="T48" fmla="*/ 55 w 55"/>
              <a:gd name="T49" fmla="*/ 33 h 53"/>
              <a:gd name="T50" fmla="*/ 55 w 55"/>
              <a:gd name="T51" fmla="*/ 53 h 5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53"/>
              <a:gd name="T80" fmla="*/ 55 w 55"/>
              <a:gd name="T81" fmla="*/ 53 h 5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53">
                <a:moveTo>
                  <a:pt x="6" y="13"/>
                </a:moveTo>
                <a:cubicBezTo>
                  <a:pt x="6" y="13"/>
                  <a:pt x="6" y="13"/>
                  <a:pt x="6" y="13"/>
                </a:cubicBezTo>
                <a:cubicBezTo>
                  <a:pt x="2" y="13"/>
                  <a:pt x="0" y="10"/>
                  <a:pt x="0" y="7"/>
                </a:cubicBezTo>
                <a:cubicBezTo>
                  <a:pt x="0" y="3"/>
                  <a:pt x="2" y="0"/>
                  <a:pt x="6" y="0"/>
                </a:cubicBezTo>
                <a:cubicBezTo>
                  <a:pt x="10" y="0"/>
                  <a:pt x="13" y="3"/>
                  <a:pt x="13" y="7"/>
                </a:cubicBezTo>
                <a:cubicBezTo>
                  <a:pt x="13" y="10"/>
                  <a:pt x="10" y="13"/>
                  <a:pt x="6" y="13"/>
                </a:cubicBezTo>
                <a:close/>
                <a:moveTo>
                  <a:pt x="12" y="53"/>
                </a:moveTo>
                <a:cubicBezTo>
                  <a:pt x="0" y="53"/>
                  <a:pt x="0" y="53"/>
                  <a:pt x="0" y="53"/>
                </a:cubicBezTo>
                <a:cubicBezTo>
                  <a:pt x="0" y="17"/>
                  <a:pt x="0" y="17"/>
                  <a:pt x="0" y="17"/>
                </a:cubicBezTo>
                <a:cubicBezTo>
                  <a:pt x="12" y="17"/>
                  <a:pt x="12" y="17"/>
                  <a:pt x="12" y="17"/>
                </a:cubicBezTo>
                <a:lnTo>
                  <a:pt x="12" y="53"/>
                </a:lnTo>
                <a:close/>
                <a:moveTo>
                  <a:pt x="55" y="53"/>
                </a:moveTo>
                <a:cubicBezTo>
                  <a:pt x="43" y="53"/>
                  <a:pt x="43" y="53"/>
                  <a:pt x="43" y="53"/>
                </a:cubicBezTo>
                <a:cubicBezTo>
                  <a:pt x="43" y="34"/>
                  <a:pt x="43" y="34"/>
                  <a:pt x="43" y="34"/>
                </a:cubicBezTo>
                <a:cubicBezTo>
                  <a:pt x="43" y="29"/>
                  <a:pt x="41" y="26"/>
                  <a:pt x="37" y="26"/>
                </a:cubicBezTo>
                <a:cubicBezTo>
                  <a:pt x="34" y="26"/>
                  <a:pt x="32" y="28"/>
                  <a:pt x="31" y="30"/>
                </a:cubicBezTo>
                <a:cubicBezTo>
                  <a:pt x="31" y="31"/>
                  <a:pt x="30" y="32"/>
                  <a:pt x="30" y="33"/>
                </a:cubicBezTo>
                <a:cubicBezTo>
                  <a:pt x="30" y="53"/>
                  <a:pt x="30" y="53"/>
                  <a:pt x="30" y="53"/>
                </a:cubicBezTo>
                <a:cubicBezTo>
                  <a:pt x="19" y="53"/>
                  <a:pt x="19" y="53"/>
                  <a:pt x="19" y="53"/>
                </a:cubicBezTo>
                <a:cubicBezTo>
                  <a:pt x="19" y="21"/>
                  <a:pt x="19" y="17"/>
                  <a:pt x="19" y="17"/>
                </a:cubicBezTo>
                <a:cubicBezTo>
                  <a:pt x="30" y="17"/>
                  <a:pt x="30" y="17"/>
                  <a:pt x="30" y="17"/>
                </a:cubicBezTo>
                <a:cubicBezTo>
                  <a:pt x="30" y="23"/>
                  <a:pt x="30" y="23"/>
                  <a:pt x="30" y="23"/>
                </a:cubicBezTo>
                <a:cubicBezTo>
                  <a:pt x="30" y="23"/>
                  <a:pt x="30" y="23"/>
                  <a:pt x="30" y="23"/>
                </a:cubicBezTo>
                <a:cubicBezTo>
                  <a:pt x="32" y="20"/>
                  <a:pt x="35" y="17"/>
                  <a:pt x="41" y="17"/>
                </a:cubicBezTo>
                <a:cubicBezTo>
                  <a:pt x="49" y="17"/>
                  <a:pt x="55" y="22"/>
                  <a:pt x="55" y="33"/>
                </a:cubicBezTo>
                <a:lnTo>
                  <a:pt x="55" y="53"/>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91445" tIns="45722" rIns="91445" bIns="45722"/>
          <a:lstStyle/>
          <a:p>
            <a:pPr defTabSz="685800"/>
            <a:endParaRPr lang="en-US" sz="675" dirty="0">
              <a:solidFill>
                <a:srgbClr val="7F7F7F"/>
              </a:solidFill>
              <a:latin typeface="Arial"/>
              <a:ea typeface="微软雅黑"/>
              <a:cs typeface="Arial"/>
            </a:endParaRPr>
          </a:p>
        </p:txBody>
      </p:sp>
      <p:sp>
        <p:nvSpPr>
          <p:cNvPr id="51" name="Freeform 65"/>
          <p:cNvSpPr>
            <a:spLocks noEditPoints="1"/>
          </p:cNvSpPr>
          <p:nvPr/>
        </p:nvSpPr>
        <p:spPr bwMode="auto">
          <a:xfrm>
            <a:off x="5968765" y="2047205"/>
            <a:ext cx="336463" cy="355601"/>
          </a:xfrm>
          <a:custGeom>
            <a:avLst/>
            <a:gdLst>
              <a:gd name="T0" fmla="*/ 38 w 60"/>
              <a:gd name="T1" fmla="*/ 47 h 63"/>
              <a:gd name="T2" fmla="*/ 36 w 60"/>
              <a:gd name="T3" fmla="*/ 54 h 63"/>
              <a:gd name="T4" fmla="*/ 17 w 60"/>
              <a:gd name="T5" fmla="*/ 63 h 63"/>
              <a:gd name="T6" fmla="*/ 1 w 60"/>
              <a:gd name="T7" fmla="*/ 56 h 63"/>
              <a:gd name="T8" fmla="*/ 0 w 60"/>
              <a:gd name="T9" fmla="*/ 51 h 63"/>
              <a:gd name="T10" fmla="*/ 6 w 60"/>
              <a:gd name="T11" fmla="*/ 41 h 63"/>
              <a:gd name="T12" fmla="*/ 21 w 60"/>
              <a:gd name="T13" fmla="*/ 37 h 63"/>
              <a:gd name="T14" fmla="*/ 19 w 60"/>
              <a:gd name="T15" fmla="*/ 32 h 63"/>
              <a:gd name="T16" fmla="*/ 20 w 60"/>
              <a:gd name="T17" fmla="*/ 28 h 63"/>
              <a:gd name="T18" fmla="*/ 17 w 60"/>
              <a:gd name="T19" fmla="*/ 29 h 63"/>
              <a:gd name="T20" fmla="*/ 4 w 60"/>
              <a:gd name="T21" fmla="*/ 16 h 63"/>
              <a:gd name="T22" fmla="*/ 9 w 60"/>
              <a:gd name="T23" fmla="*/ 5 h 63"/>
              <a:gd name="T24" fmla="*/ 24 w 60"/>
              <a:gd name="T25" fmla="*/ 0 h 63"/>
              <a:gd name="T26" fmla="*/ 40 w 60"/>
              <a:gd name="T27" fmla="*/ 0 h 63"/>
              <a:gd name="T28" fmla="*/ 35 w 60"/>
              <a:gd name="T29" fmla="*/ 3 h 63"/>
              <a:gd name="T30" fmla="*/ 30 w 60"/>
              <a:gd name="T31" fmla="*/ 3 h 63"/>
              <a:gd name="T32" fmla="*/ 35 w 60"/>
              <a:gd name="T33" fmla="*/ 14 h 63"/>
              <a:gd name="T34" fmla="*/ 26 w 60"/>
              <a:gd name="T35" fmla="*/ 30 h 63"/>
              <a:gd name="T36" fmla="*/ 38 w 60"/>
              <a:gd name="T37" fmla="*/ 47 h 63"/>
              <a:gd name="T38" fmla="*/ 33 w 60"/>
              <a:gd name="T39" fmla="*/ 51 h 63"/>
              <a:gd name="T40" fmla="*/ 24 w 60"/>
              <a:gd name="T41" fmla="*/ 40 h 63"/>
              <a:gd name="T42" fmla="*/ 22 w 60"/>
              <a:gd name="T43" fmla="*/ 40 h 63"/>
              <a:gd name="T44" fmla="*/ 7 w 60"/>
              <a:gd name="T45" fmla="*/ 49 h 63"/>
              <a:gd name="T46" fmla="*/ 21 w 60"/>
              <a:gd name="T47" fmla="*/ 59 h 63"/>
              <a:gd name="T48" fmla="*/ 33 w 60"/>
              <a:gd name="T49" fmla="*/ 51 h 63"/>
              <a:gd name="T50" fmla="*/ 26 w 60"/>
              <a:gd name="T51" fmla="*/ 24 h 63"/>
              <a:gd name="T52" fmla="*/ 28 w 60"/>
              <a:gd name="T53" fmla="*/ 18 h 63"/>
              <a:gd name="T54" fmla="*/ 18 w 60"/>
              <a:gd name="T55" fmla="*/ 3 h 63"/>
              <a:gd name="T56" fmla="*/ 13 w 60"/>
              <a:gd name="T57" fmla="*/ 6 h 63"/>
              <a:gd name="T58" fmla="*/ 11 w 60"/>
              <a:gd name="T59" fmla="*/ 12 h 63"/>
              <a:gd name="T60" fmla="*/ 21 w 60"/>
              <a:gd name="T61" fmla="*/ 26 h 63"/>
              <a:gd name="T62" fmla="*/ 26 w 60"/>
              <a:gd name="T63" fmla="*/ 24 h 63"/>
              <a:gd name="T64" fmla="*/ 60 w 60"/>
              <a:gd name="T65" fmla="*/ 26 h 63"/>
              <a:gd name="T66" fmla="*/ 60 w 60"/>
              <a:gd name="T67" fmla="*/ 30 h 63"/>
              <a:gd name="T68" fmla="*/ 52 w 60"/>
              <a:gd name="T69" fmla="*/ 30 h 63"/>
              <a:gd name="T70" fmla="*/ 52 w 60"/>
              <a:gd name="T71" fmla="*/ 39 h 63"/>
              <a:gd name="T72" fmla="*/ 48 w 60"/>
              <a:gd name="T73" fmla="*/ 39 h 63"/>
              <a:gd name="T74" fmla="*/ 48 w 60"/>
              <a:gd name="T75" fmla="*/ 30 h 63"/>
              <a:gd name="T76" fmla="*/ 40 w 60"/>
              <a:gd name="T77" fmla="*/ 30 h 63"/>
              <a:gd name="T78" fmla="*/ 40 w 60"/>
              <a:gd name="T79" fmla="*/ 26 h 63"/>
              <a:gd name="T80" fmla="*/ 48 w 60"/>
              <a:gd name="T81" fmla="*/ 26 h 63"/>
              <a:gd name="T82" fmla="*/ 48 w 60"/>
              <a:gd name="T83" fmla="*/ 18 h 63"/>
              <a:gd name="T84" fmla="*/ 52 w 60"/>
              <a:gd name="T85" fmla="*/ 18 h 63"/>
              <a:gd name="T86" fmla="*/ 52 w 60"/>
              <a:gd name="T87" fmla="*/ 26 h 63"/>
              <a:gd name="T88" fmla="*/ 60 w 60"/>
              <a:gd name="T89" fmla="*/ 26 h 6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0"/>
              <a:gd name="T136" fmla="*/ 0 h 63"/>
              <a:gd name="T137" fmla="*/ 60 w 60"/>
              <a:gd name="T138" fmla="*/ 63 h 6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lIns="91445" tIns="45722" rIns="91445" bIns="45722"/>
          <a:lstStyle/>
          <a:p>
            <a:pPr defTabSz="685800"/>
            <a:endParaRPr lang="en-US" sz="675" dirty="0">
              <a:solidFill>
                <a:srgbClr val="7F7F7F"/>
              </a:solidFill>
              <a:latin typeface="Arial"/>
              <a:ea typeface="微软雅黑"/>
              <a:cs typeface="Arial"/>
            </a:endParaRPr>
          </a:p>
        </p:txBody>
      </p:sp>
      <p:sp>
        <p:nvSpPr>
          <p:cNvPr id="67" name="Subtitle 2"/>
          <p:cNvSpPr txBox="1">
            <a:spLocks/>
          </p:cNvSpPr>
          <p:nvPr/>
        </p:nvSpPr>
        <p:spPr>
          <a:xfrm>
            <a:off x="2716993" y="2964618"/>
            <a:ext cx="655877" cy="461626"/>
          </a:xfrm>
          <a:prstGeom prst="rect">
            <a:avLst/>
          </a:prstGeom>
        </p:spPr>
        <p:txBody>
          <a:bodyPr vert="horz" wrap="none" lIns="91404" tIns="45701" rIns="91404" bIns="45701"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342900">
              <a:buNone/>
            </a:pPr>
            <a:r>
              <a:rPr lang="en-US" sz="2400" b="1">
                <a:solidFill>
                  <a:srgbClr val="44546A">
                    <a:lumMod val="75000"/>
                  </a:srgbClr>
                </a:solidFill>
                <a:latin typeface="Lato Regular"/>
                <a:ea typeface="微软雅黑"/>
                <a:cs typeface="Lato Regular"/>
              </a:rPr>
              <a:t>3M</a:t>
            </a:r>
            <a:endParaRPr lang="en-US" sz="1800" b="1" dirty="0">
              <a:solidFill>
                <a:srgbClr val="44546A">
                  <a:lumMod val="75000"/>
                </a:srgbClr>
              </a:solidFill>
              <a:latin typeface="Lato Regular"/>
              <a:ea typeface="微软雅黑"/>
              <a:cs typeface="Lato Regular"/>
            </a:endParaRPr>
          </a:p>
        </p:txBody>
      </p:sp>
      <p:sp>
        <p:nvSpPr>
          <p:cNvPr id="68" name="Subtitle 2"/>
          <p:cNvSpPr txBox="1">
            <a:spLocks/>
          </p:cNvSpPr>
          <p:nvPr/>
        </p:nvSpPr>
        <p:spPr>
          <a:xfrm>
            <a:off x="4251821" y="2964618"/>
            <a:ext cx="655877" cy="461626"/>
          </a:xfrm>
          <a:prstGeom prst="rect">
            <a:avLst/>
          </a:prstGeom>
        </p:spPr>
        <p:txBody>
          <a:bodyPr vert="horz" wrap="none" lIns="91404" tIns="45701" rIns="91404" bIns="45701"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342900">
              <a:buNone/>
            </a:pPr>
            <a:r>
              <a:rPr lang="en-US" sz="2400" b="1">
                <a:solidFill>
                  <a:srgbClr val="44546A">
                    <a:lumMod val="75000"/>
                  </a:srgbClr>
                </a:solidFill>
                <a:latin typeface="Lato Regular"/>
                <a:ea typeface="微软雅黑"/>
                <a:cs typeface="Lato Regular"/>
              </a:rPr>
              <a:t>5M</a:t>
            </a:r>
            <a:endParaRPr lang="en-US" sz="1800" b="1" dirty="0">
              <a:solidFill>
                <a:srgbClr val="44546A">
                  <a:lumMod val="75000"/>
                </a:srgbClr>
              </a:solidFill>
              <a:latin typeface="Lato Regular"/>
              <a:ea typeface="微软雅黑"/>
              <a:cs typeface="Lato Regular"/>
            </a:endParaRPr>
          </a:p>
        </p:txBody>
      </p:sp>
      <p:sp>
        <p:nvSpPr>
          <p:cNvPr id="69" name="Subtitle 2"/>
          <p:cNvSpPr txBox="1">
            <a:spLocks/>
          </p:cNvSpPr>
          <p:nvPr/>
        </p:nvSpPr>
        <p:spPr>
          <a:xfrm>
            <a:off x="5806041" y="2964618"/>
            <a:ext cx="655877" cy="461626"/>
          </a:xfrm>
          <a:prstGeom prst="rect">
            <a:avLst/>
          </a:prstGeom>
        </p:spPr>
        <p:txBody>
          <a:bodyPr vert="horz" wrap="none" lIns="91404" tIns="45701" rIns="91404" bIns="45701"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342900">
              <a:buNone/>
            </a:pPr>
            <a:r>
              <a:rPr lang="en-US" sz="2400" b="1">
                <a:solidFill>
                  <a:srgbClr val="44546A">
                    <a:lumMod val="75000"/>
                  </a:srgbClr>
                </a:solidFill>
                <a:latin typeface="Lato Regular"/>
                <a:ea typeface="微软雅黑"/>
                <a:cs typeface="Lato Regular"/>
              </a:rPr>
              <a:t>9M</a:t>
            </a:r>
            <a:endParaRPr lang="en-US" sz="1800" b="1" dirty="0">
              <a:solidFill>
                <a:srgbClr val="44546A">
                  <a:lumMod val="75000"/>
                </a:srgbClr>
              </a:solidFill>
              <a:latin typeface="Lato Regular"/>
              <a:ea typeface="微软雅黑"/>
              <a:cs typeface="Lato Regular"/>
            </a:endParaRPr>
          </a:p>
        </p:txBody>
      </p:sp>
      <p:sp>
        <p:nvSpPr>
          <p:cNvPr id="70" name="Subtitle 2"/>
          <p:cNvSpPr txBox="1">
            <a:spLocks/>
          </p:cNvSpPr>
          <p:nvPr/>
        </p:nvSpPr>
        <p:spPr>
          <a:xfrm>
            <a:off x="7252008" y="2964618"/>
            <a:ext cx="655877" cy="461626"/>
          </a:xfrm>
          <a:prstGeom prst="rect">
            <a:avLst/>
          </a:prstGeom>
        </p:spPr>
        <p:txBody>
          <a:bodyPr vert="horz" wrap="none" lIns="91404" tIns="45701" rIns="91404" bIns="45701"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342900">
              <a:buNone/>
            </a:pPr>
            <a:r>
              <a:rPr lang="en-US" sz="2400" b="1">
                <a:solidFill>
                  <a:srgbClr val="44546A">
                    <a:lumMod val="75000"/>
                  </a:srgbClr>
                </a:solidFill>
                <a:latin typeface="Lato Regular"/>
                <a:ea typeface="微软雅黑"/>
                <a:cs typeface="Lato Regular"/>
              </a:rPr>
              <a:t>4M</a:t>
            </a:r>
            <a:endParaRPr lang="en-US" sz="1800" b="1" dirty="0">
              <a:solidFill>
                <a:srgbClr val="44546A">
                  <a:lumMod val="75000"/>
                </a:srgbClr>
              </a:solidFill>
              <a:latin typeface="Lato Regular"/>
              <a:ea typeface="微软雅黑"/>
              <a:cs typeface="Lato Regular"/>
            </a:endParaRPr>
          </a:p>
        </p:txBody>
      </p:sp>
      <p:sp>
        <p:nvSpPr>
          <p:cNvPr id="71" name="Subtitle 2"/>
          <p:cNvSpPr txBox="1">
            <a:spLocks/>
          </p:cNvSpPr>
          <p:nvPr/>
        </p:nvSpPr>
        <p:spPr>
          <a:xfrm>
            <a:off x="1111963" y="2964618"/>
            <a:ext cx="832206" cy="461626"/>
          </a:xfrm>
          <a:prstGeom prst="rect">
            <a:avLst/>
          </a:prstGeom>
        </p:spPr>
        <p:txBody>
          <a:bodyPr vert="horz" wrap="none" lIns="91404" tIns="45701" rIns="91404" bIns="45701"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342900">
              <a:buNone/>
            </a:pPr>
            <a:r>
              <a:rPr lang="en-US" sz="2400" b="1" dirty="0">
                <a:solidFill>
                  <a:srgbClr val="44546A">
                    <a:lumMod val="75000"/>
                  </a:srgbClr>
                </a:solidFill>
                <a:latin typeface="Lato Regular"/>
                <a:ea typeface="微软雅黑"/>
                <a:cs typeface="Lato Regular"/>
              </a:rPr>
              <a:t>12M</a:t>
            </a:r>
            <a:endParaRPr lang="en-US" sz="1800" b="1" dirty="0">
              <a:solidFill>
                <a:srgbClr val="44546A">
                  <a:lumMod val="75000"/>
                </a:srgbClr>
              </a:solidFill>
              <a:latin typeface="Lato Regular"/>
              <a:ea typeface="微软雅黑"/>
              <a:cs typeface="Lato Regular"/>
            </a:endParaRPr>
          </a:p>
        </p:txBody>
      </p:sp>
      <p:sp>
        <p:nvSpPr>
          <p:cNvPr id="72" name="TextBox 71"/>
          <p:cNvSpPr txBox="1"/>
          <p:nvPr/>
        </p:nvSpPr>
        <p:spPr>
          <a:xfrm>
            <a:off x="2264684" y="3387901"/>
            <a:ext cx="1520795" cy="528207"/>
          </a:xfrm>
          <a:prstGeom prst="rect">
            <a:avLst/>
          </a:prstGeom>
          <a:noFill/>
        </p:spPr>
        <p:txBody>
          <a:bodyPr wrap="square" lIns="82283" tIns="41141" rIns="82283" bIns="41141" rtlCol="0">
            <a:spAutoFit/>
          </a:bodyPr>
          <a:lstStyle/>
          <a:p>
            <a:pPr algn="ct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73" name="TextBox 72"/>
          <p:cNvSpPr txBox="1"/>
          <p:nvPr/>
        </p:nvSpPr>
        <p:spPr>
          <a:xfrm>
            <a:off x="3818899" y="3387901"/>
            <a:ext cx="1520795" cy="528207"/>
          </a:xfrm>
          <a:prstGeom prst="rect">
            <a:avLst/>
          </a:prstGeom>
          <a:noFill/>
        </p:spPr>
        <p:txBody>
          <a:bodyPr wrap="square" lIns="82283" tIns="41141" rIns="82283" bIns="41141" rtlCol="0">
            <a:spAutoFit/>
          </a:bodyPr>
          <a:lstStyle/>
          <a:p>
            <a:pPr algn="ct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74" name="TextBox 73"/>
          <p:cNvSpPr txBox="1"/>
          <p:nvPr/>
        </p:nvSpPr>
        <p:spPr>
          <a:xfrm>
            <a:off x="5358139" y="3387901"/>
            <a:ext cx="1520795" cy="528207"/>
          </a:xfrm>
          <a:prstGeom prst="rect">
            <a:avLst/>
          </a:prstGeom>
          <a:noFill/>
        </p:spPr>
        <p:txBody>
          <a:bodyPr wrap="square" lIns="82283" tIns="41141" rIns="82283" bIns="41141" rtlCol="0">
            <a:spAutoFit/>
          </a:bodyPr>
          <a:lstStyle/>
          <a:p>
            <a:pPr algn="ct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75" name="TextBox 74"/>
          <p:cNvSpPr txBox="1"/>
          <p:nvPr/>
        </p:nvSpPr>
        <p:spPr>
          <a:xfrm>
            <a:off x="6816634" y="3387901"/>
            <a:ext cx="1520795" cy="528207"/>
          </a:xfrm>
          <a:prstGeom prst="rect">
            <a:avLst/>
          </a:prstGeom>
          <a:noFill/>
        </p:spPr>
        <p:txBody>
          <a:bodyPr wrap="square" lIns="82283" tIns="41141" rIns="82283" bIns="41141" rtlCol="0">
            <a:spAutoFit/>
          </a:bodyPr>
          <a:lstStyle/>
          <a:p>
            <a:pPr algn="ct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primary education</a:t>
            </a:r>
          </a:p>
        </p:txBody>
      </p:sp>
      <p:sp>
        <p:nvSpPr>
          <p:cNvPr id="76" name="TextBox 75"/>
          <p:cNvSpPr txBox="1"/>
          <p:nvPr/>
        </p:nvSpPr>
        <p:spPr>
          <a:xfrm>
            <a:off x="749258" y="3387901"/>
            <a:ext cx="1520795" cy="528207"/>
          </a:xfrm>
          <a:prstGeom prst="rect">
            <a:avLst/>
          </a:prstGeom>
          <a:noFill/>
        </p:spPr>
        <p:txBody>
          <a:bodyPr wrap="square" lIns="82283" tIns="41141" rIns="82283" bIns="41141" rtlCol="0">
            <a:spAutoFit/>
          </a:bodyPr>
          <a:lstStyle/>
          <a:p>
            <a:pPr algn="ct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primary education</a:t>
            </a:r>
          </a:p>
        </p:txBody>
      </p:sp>
      <p:grpSp>
        <p:nvGrpSpPr>
          <p:cNvPr id="38" name="组合 37">
            <a:extLst>
              <a:ext uri="{FF2B5EF4-FFF2-40B4-BE49-F238E27FC236}">
                <a16:creationId xmlns:a16="http://schemas.microsoft.com/office/drawing/2014/main" xmlns="" id="{57B48BEF-9AC7-447A-BA13-55AA57926CBB}"/>
              </a:ext>
            </a:extLst>
          </p:cNvPr>
          <p:cNvGrpSpPr/>
          <p:nvPr/>
        </p:nvGrpSpPr>
        <p:grpSpPr>
          <a:xfrm>
            <a:off x="2286000" y="245891"/>
            <a:ext cx="4572000" cy="581094"/>
            <a:chOff x="3048000" y="232604"/>
            <a:chExt cx="6096000" cy="774792"/>
          </a:xfrm>
        </p:grpSpPr>
        <p:grpSp>
          <p:nvGrpSpPr>
            <p:cNvPr id="39" name="组合 38">
              <a:extLst>
                <a:ext uri="{FF2B5EF4-FFF2-40B4-BE49-F238E27FC236}">
                  <a16:creationId xmlns:a16="http://schemas.microsoft.com/office/drawing/2014/main" xmlns="" id="{668A8D4C-6FF4-4CD5-ADC7-63920B79CC1E}"/>
                </a:ext>
              </a:extLst>
            </p:cNvPr>
            <p:cNvGrpSpPr/>
            <p:nvPr/>
          </p:nvGrpSpPr>
          <p:grpSpPr>
            <a:xfrm>
              <a:off x="4148203" y="232604"/>
              <a:ext cx="3895595" cy="774792"/>
              <a:chOff x="4148203" y="232604"/>
              <a:chExt cx="3895595" cy="774792"/>
            </a:xfrm>
          </p:grpSpPr>
          <p:sp>
            <p:nvSpPr>
              <p:cNvPr id="41" name="圆角矩形 5">
                <a:extLst>
                  <a:ext uri="{FF2B5EF4-FFF2-40B4-BE49-F238E27FC236}">
                    <a16:creationId xmlns:a16="http://schemas.microsoft.com/office/drawing/2014/main" xmlns="" id="{ACB86751-FFBD-47BF-A392-D11ED403C753}"/>
                  </a:ext>
                </a:extLst>
              </p:cNvPr>
              <p:cNvSpPr/>
              <p:nvPr/>
            </p:nvSpPr>
            <p:spPr>
              <a:xfrm>
                <a:off x="5743540" y="971396"/>
                <a:ext cx="720000" cy="36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微软雅黑 Light"/>
                  <a:ea typeface="微软雅黑"/>
                </a:endParaRPr>
              </a:p>
            </p:txBody>
          </p:sp>
          <p:sp>
            <p:nvSpPr>
              <p:cNvPr id="42" name="文本框 41">
                <a:extLst>
                  <a:ext uri="{FF2B5EF4-FFF2-40B4-BE49-F238E27FC236}">
                    <a16:creationId xmlns:a16="http://schemas.microsoft.com/office/drawing/2014/main" xmlns="" id="{B2D6467F-BCB7-4B52-AAC7-27B941EA5529}"/>
                  </a:ext>
                </a:extLst>
              </p:cNvPr>
              <p:cNvSpPr txBox="1"/>
              <p:nvPr/>
            </p:nvSpPr>
            <p:spPr>
              <a:xfrm>
                <a:off x="4148203" y="232604"/>
                <a:ext cx="3895595" cy="461665"/>
              </a:xfrm>
              <a:prstGeom prst="rect">
                <a:avLst/>
              </a:prstGeom>
              <a:noFill/>
            </p:spPr>
            <p:txBody>
              <a:bodyPr wrap="none" lIns="135000" rtlCol="0">
                <a:spAutoFit/>
              </a:bodyPr>
              <a:lstStyle/>
              <a:p>
                <a:pPr algn="ctr" defTabSz="685800">
                  <a:defRPr/>
                </a:pPr>
                <a:r>
                  <a:rPr lang="zh-CN" altLang="en-US" sz="1650" b="1" spc="450" dirty="0">
                    <a:solidFill>
                      <a:srgbClr val="44546A"/>
                    </a:solidFill>
                    <a:latin typeface="微软雅黑 Light"/>
                    <a:ea typeface="微软雅黑"/>
                  </a:rPr>
                  <a:t>请在此处输入你的标题</a:t>
                </a:r>
              </a:p>
            </p:txBody>
          </p:sp>
        </p:grpSp>
        <p:sp>
          <p:nvSpPr>
            <p:cNvPr id="40" name="矩形 39">
              <a:extLst>
                <a:ext uri="{FF2B5EF4-FFF2-40B4-BE49-F238E27FC236}">
                  <a16:creationId xmlns:a16="http://schemas.microsoft.com/office/drawing/2014/main" xmlns="" id="{DB082207-BDF1-4B55-8941-332DAA900C89}"/>
                </a:ext>
              </a:extLst>
            </p:cNvPr>
            <p:cNvSpPr/>
            <p:nvPr/>
          </p:nvSpPr>
          <p:spPr>
            <a:xfrm>
              <a:off x="3048000" y="662452"/>
              <a:ext cx="6096000" cy="280589"/>
            </a:xfrm>
            <a:prstGeom prst="rect">
              <a:avLst/>
            </a:prstGeom>
          </p:spPr>
          <p:txBody>
            <a:bodyPr>
              <a:spAutoFit/>
            </a:bodyPr>
            <a:lstStyle/>
            <a:p>
              <a:pPr algn="ctr" defTabSz="685663">
                <a:lnSpc>
                  <a:spcPct val="110000"/>
                </a:lnSpc>
                <a:defRPr/>
              </a:pPr>
              <a:r>
                <a:rPr lang="en-US" altLang="zh-CN" sz="750" spc="75" dirty="0">
                  <a:solidFill>
                    <a:srgbClr val="44546A">
                      <a:lumMod val="40000"/>
                      <a:lumOff val="60000"/>
                    </a:srgbClr>
                  </a:solidFill>
                  <a:latin typeface="微软雅黑"/>
                  <a:ea typeface="微软雅黑"/>
                  <a:cs typeface="Lato Light"/>
                </a:rPr>
                <a:t>Creativity is the key to success in the great and primary education</a:t>
              </a:r>
            </a:p>
          </p:txBody>
        </p:sp>
      </p:grpSp>
      <p:sp>
        <p:nvSpPr>
          <p:cNvPr id="43" name="TextBox 4">
            <a:extLst>
              <a:ext uri="{FF2B5EF4-FFF2-40B4-BE49-F238E27FC236}">
                <a16:creationId xmlns:a16="http://schemas.microsoft.com/office/drawing/2014/main" xmlns="" id="{DEA038A5-88E9-454F-ACD1-064219CA29DB}"/>
              </a:ext>
            </a:extLst>
          </p:cNvPr>
          <p:cNvSpPr txBox="1"/>
          <p:nvPr/>
        </p:nvSpPr>
        <p:spPr>
          <a:xfrm>
            <a:off x="1328847" y="4191934"/>
            <a:ext cx="6486306" cy="483305"/>
          </a:xfrm>
          <a:prstGeom prst="rect">
            <a:avLst/>
          </a:prstGeom>
          <a:noFill/>
        </p:spPr>
        <p:txBody>
          <a:bodyPr wrap="square" lIns="91409" tIns="45704" rIns="91409" bIns="45704" rtlCol="0">
            <a:spAutoFit/>
          </a:bodyPr>
          <a:lstStyle/>
          <a:p>
            <a:pPr algn="ctr" defTabSz="685663">
              <a:lnSpc>
                <a:spcPct val="150000"/>
              </a:lnSpc>
            </a:pPr>
            <a:r>
              <a:rPr lang="en-US" sz="900" dirty="0">
                <a:solidFill>
                  <a:srgbClr val="44546A"/>
                </a:solidFill>
                <a:latin typeface="微软雅黑"/>
                <a:ea typeface="微软雅黑"/>
                <a:cs typeface="Lato Light"/>
              </a:rPr>
              <a:t>Lorem ipsum dolor sit amet, consectetur adipisicing elit, sed </a:t>
            </a:r>
            <a:r>
              <a:rPr lang="en-US" altLang="zh-CN" sz="900" dirty="0">
                <a:solidFill>
                  <a:srgbClr val="44546A"/>
                </a:solidFill>
                <a:latin typeface="微软雅黑"/>
                <a:ea typeface="微软雅黑"/>
                <a:cs typeface="Lato Light"/>
              </a:rPr>
              <a:t>Lorem ipsum dolor sit </a:t>
            </a:r>
            <a:r>
              <a:rPr lang="en-US" altLang="zh-CN" sz="900" dirty="0" err="1">
                <a:solidFill>
                  <a:srgbClr val="44546A"/>
                </a:solidFill>
                <a:latin typeface="微软雅黑"/>
                <a:ea typeface="微软雅黑"/>
                <a:cs typeface="Lato Light"/>
              </a:rPr>
              <a:t>amet</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consectetur</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adipisicing</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elit</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sedLorem</a:t>
            </a:r>
            <a:r>
              <a:rPr lang="en-US" altLang="zh-CN" sz="900" dirty="0">
                <a:solidFill>
                  <a:srgbClr val="44546A"/>
                </a:solidFill>
                <a:latin typeface="微软雅黑"/>
                <a:ea typeface="微软雅黑"/>
                <a:cs typeface="Lato Light"/>
              </a:rPr>
              <a:t> ipsum dolor sit </a:t>
            </a:r>
            <a:r>
              <a:rPr lang="en-US" altLang="zh-CN" sz="900" dirty="0" err="1">
                <a:solidFill>
                  <a:srgbClr val="44546A"/>
                </a:solidFill>
                <a:latin typeface="微软雅黑"/>
                <a:ea typeface="微软雅黑"/>
                <a:cs typeface="Lato Light"/>
              </a:rPr>
              <a:t>amet</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consectetur</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adipisicing</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elit</a:t>
            </a:r>
            <a:r>
              <a:rPr lang="en-US" altLang="zh-CN" sz="900" dirty="0">
                <a:solidFill>
                  <a:srgbClr val="44546A"/>
                </a:solidFill>
                <a:latin typeface="微软雅黑"/>
                <a:ea typeface="微软雅黑"/>
                <a:cs typeface="Lato Light"/>
              </a:rPr>
              <a:t>, sed</a:t>
            </a:r>
            <a:endParaRPr lang="en-US" altLang="zh-CN" sz="900" b="1" dirty="0">
              <a:solidFill>
                <a:srgbClr val="44546A"/>
              </a:solidFill>
              <a:latin typeface="微软雅黑"/>
              <a:ea typeface="微软雅黑"/>
              <a:cs typeface="Lato Light"/>
            </a:endParaRPr>
          </a:p>
        </p:txBody>
      </p:sp>
    </p:spTree>
    <p:extLst>
      <p:ext uri="{BB962C8B-B14F-4D97-AF65-F5344CB8AC3E}">
        <p14:creationId xmlns:p14="http://schemas.microsoft.com/office/powerpoint/2010/main" val="304125526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4583344" y="1676095"/>
          <a:ext cx="4359493" cy="2906329"/>
        </p:xfrm>
        <a:graphic>
          <a:graphicData uri="http://schemas.openxmlformats.org/drawingml/2006/chart">
            <c:chart xmlns:c="http://schemas.openxmlformats.org/drawingml/2006/chart" xmlns:r="http://schemas.openxmlformats.org/officeDocument/2006/relationships" r:id="rId2"/>
          </a:graphicData>
        </a:graphic>
      </p:graphicFrame>
      <p:grpSp>
        <p:nvGrpSpPr>
          <p:cNvPr id="27" name="组合 26">
            <a:extLst>
              <a:ext uri="{FF2B5EF4-FFF2-40B4-BE49-F238E27FC236}">
                <a16:creationId xmlns:a16="http://schemas.microsoft.com/office/drawing/2014/main" xmlns="" id="{AB2B637C-247B-48A0-847F-E57DF04402D8}"/>
              </a:ext>
            </a:extLst>
          </p:cNvPr>
          <p:cNvGrpSpPr/>
          <p:nvPr/>
        </p:nvGrpSpPr>
        <p:grpSpPr>
          <a:xfrm>
            <a:off x="2286000" y="245891"/>
            <a:ext cx="4572000" cy="581094"/>
            <a:chOff x="3048000" y="232604"/>
            <a:chExt cx="6096000" cy="774792"/>
          </a:xfrm>
        </p:grpSpPr>
        <p:grpSp>
          <p:nvGrpSpPr>
            <p:cNvPr id="28" name="组合 27">
              <a:extLst>
                <a:ext uri="{FF2B5EF4-FFF2-40B4-BE49-F238E27FC236}">
                  <a16:creationId xmlns:a16="http://schemas.microsoft.com/office/drawing/2014/main" xmlns="" id="{EC1B0B6E-F256-407C-AEAF-BADBF818BC3A}"/>
                </a:ext>
              </a:extLst>
            </p:cNvPr>
            <p:cNvGrpSpPr/>
            <p:nvPr/>
          </p:nvGrpSpPr>
          <p:grpSpPr>
            <a:xfrm>
              <a:off x="4148203" y="232604"/>
              <a:ext cx="3895595" cy="774792"/>
              <a:chOff x="4148203" y="232604"/>
              <a:chExt cx="3895595" cy="774792"/>
            </a:xfrm>
          </p:grpSpPr>
          <p:sp>
            <p:nvSpPr>
              <p:cNvPr id="30" name="圆角矩形 5">
                <a:extLst>
                  <a:ext uri="{FF2B5EF4-FFF2-40B4-BE49-F238E27FC236}">
                    <a16:creationId xmlns:a16="http://schemas.microsoft.com/office/drawing/2014/main" xmlns="" id="{C0D6A058-D79B-481B-93D2-61D6C650F0F5}"/>
                  </a:ext>
                </a:extLst>
              </p:cNvPr>
              <p:cNvSpPr/>
              <p:nvPr/>
            </p:nvSpPr>
            <p:spPr>
              <a:xfrm>
                <a:off x="5743540" y="971396"/>
                <a:ext cx="720000" cy="36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微软雅黑 Light"/>
                  <a:ea typeface="微软雅黑"/>
                </a:endParaRPr>
              </a:p>
            </p:txBody>
          </p:sp>
          <p:sp>
            <p:nvSpPr>
              <p:cNvPr id="39" name="文本框 38">
                <a:extLst>
                  <a:ext uri="{FF2B5EF4-FFF2-40B4-BE49-F238E27FC236}">
                    <a16:creationId xmlns:a16="http://schemas.microsoft.com/office/drawing/2014/main" xmlns="" id="{7384A570-A0E9-4563-9442-72CCBE4FA934}"/>
                  </a:ext>
                </a:extLst>
              </p:cNvPr>
              <p:cNvSpPr txBox="1"/>
              <p:nvPr/>
            </p:nvSpPr>
            <p:spPr>
              <a:xfrm>
                <a:off x="4148203" y="232604"/>
                <a:ext cx="3895595" cy="461665"/>
              </a:xfrm>
              <a:prstGeom prst="rect">
                <a:avLst/>
              </a:prstGeom>
              <a:noFill/>
            </p:spPr>
            <p:txBody>
              <a:bodyPr wrap="none" lIns="135000" rtlCol="0">
                <a:spAutoFit/>
              </a:bodyPr>
              <a:lstStyle/>
              <a:p>
                <a:pPr algn="ctr" defTabSz="685800">
                  <a:defRPr/>
                </a:pPr>
                <a:r>
                  <a:rPr lang="zh-CN" altLang="en-US" sz="1650" b="1" spc="450" dirty="0">
                    <a:solidFill>
                      <a:srgbClr val="44546A"/>
                    </a:solidFill>
                    <a:latin typeface="微软雅黑 Light"/>
                    <a:ea typeface="微软雅黑"/>
                  </a:rPr>
                  <a:t>请在此处输入你的标题</a:t>
                </a:r>
              </a:p>
            </p:txBody>
          </p:sp>
        </p:grpSp>
        <p:sp>
          <p:nvSpPr>
            <p:cNvPr id="29" name="矩形 28">
              <a:extLst>
                <a:ext uri="{FF2B5EF4-FFF2-40B4-BE49-F238E27FC236}">
                  <a16:creationId xmlns:a16="http://schemas.microsoft.com/office/drawing/2014/main" xmlns="" id="{4A54ECC5-82FD-4920-B6AE-BDB4B85FC6D1}"/>
                </a:ext>
              </a:extLst>
            </p:cNvPr>
            <p:cNvSpPr/>
            <p:nvPr/>
          </p:nvSpPr>
          <p:spPr>
            <a:xfrm>
              <a:off x="3048000" y="662452"/>
              <a:ext cx="6096000" cy="280589"/>
            </a:xfrm>
            <a:prstGeom prst="rect">
              <a:avLst/>
            </a:prstGeom>
          </p:spPr>
          <p:txBody>
            <a:bodyPr>
              <a:spAutoFit/>
            </a:bodyPr>
            <a:lstStyle/>
            <a:p>
              <a:pPr algn="ctr" defTabSz="685663">
                <a:lnSpc>
                  <a:spcPct val="110000"/>
                </a:lnSpc>
                <a:defRPr/>
              </a:pPr>
              <a:r>
                <a:rPr lang="en-US" altLang="zh-CN" sz="750" spc="75" dirty="0">
                  <a:solidFill>
                    <a:srgbClr val="44546A">
                      <a:lumMod val="40000"/>
                      <a:lumOff val="60000"/>
                    </a:srgbClr>
                  </a:solidFill>
                  <a:latin typeface="微软雅黑"/>
                  <a:ea typeface="微软雅黑"/>
                  <a:cs typeface="Lato Light"/>
                </a:rPr>
                <a:t>Creativity is the key to success in the great and primary education</a:t>
              </a:r>
            </a:p>
          </p:txBody>
        </p:sp>
      </p:grpSp>
      <p:sp>
        <p:nvSpPr>
          <p:cNvPr id="40" name="TextBox 33">
            <a:extLst>
              <a:ext uri="{FF2B5EF4-FFF2-40B4-BE49-F238E27FC236}">
                <a16:creationId xmlns:a16="http://schemas.microsoft.com/office/drawing/2014/main" xmlns="" id="{C29BB683-4C51-4EA5-8C26-794ACB62F13C}"/>
              </a:ext>
            </a:extLst>
          </p:cNvPr>
          <p:cNvSpPr txBox="1"/>
          <p:nvPr/>
        </p:nvSpPr>
        <p:spPr>
          <a:xfrm>
            <a:off x="703481" y="1596380"/>
            <a:ext cx="1523468" cy="276985"/>
          </a:xfrm>
          <a:prstGeom prst="rect">
            <a:avLst/>
          </a:prstGeom>
          <a:noFill/>
        </p:spPr>
        <p:txBody>
          <a:bodyPr wrap="none" lIns="68567" tIns="34283" rIns="68567" bIns="34283" rtlCol="0">
            <a:spAutoFit/>
          </a:bodyPr>
          <a:lstStyle/>
          <a:p>
            <a:pPr defTabSz="685800"/>
            <a:r>
              <a:rPr lang="zh-CN" altLang="en-US" sz="1350" b="1" spc="450" dirty="0">
                <a:solidFill>
                  <a:srgbClr val="44546A"/>
                </a:solidFill>
                <a:latin typeface="Lato Regular"/>
                <a:ea typeface="微软雅黑"/>
              </a:rPr>
              <a:t>输入你的标题</a:t>
            </a:r>
            <a:endParaRPr lang="id-ID" sz="1350" b="1" spc="450" dirty="0">
              <a:solidFill>
                <a:srgbClr val="44546A"/>
              </a:solidFill>
              <a:latin typeface="Lato Regular"/>
              <a:ea typeface="微软雅黑"/>
            </a:endParaRPr>
          </a:p>
        </p:txBody>
      </p:sp>
      <p:sp>
        <p:nvSpPr>
          <p:cNvPr id="41" name="TextBox 34">
            <a:extLst>
              <a:ext uri="{FF2B5EF4-FFF2-40B4-BE49-F238E27FC236}">
                <a16:creationId xmlns:a16="http://schemas.microsoft.com/office/drawing/2014/main" xmlns="" id="{1882B0C4-B9BB-445D-A8CD-51759992AEEA}"/>
              </a:ext>
            </a:extLst>
          </p:cNvPr>
          <p:cNvSpPr txBox="1"/>
          <p:nvPr/>
        </p:nvSpPr>
        <p:spPr>
          <a:xfrm>
            <a:off x="701911" y="1873855"/>
            <a:ext cx="4434227" cy="819056"/>
          </a:xfrm>
          <a:prstGeom prst="rect">
            <a:avLst/>
          </a:prstGeom>
          <a:noFill/>
        </p:spPr>
        <p:txBody>
          <a:bodyPr wrap="square" lIns="68567" tIns="34283" rIns="68567" bIns="34283"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future, and primary education where teachers can bring creativity in children at that level.</a:t>
            </a:r>
          </a:p>
          <a:p>
            <a:pPr defTabSz="685800">
              <a:lnSpc>
                <a:spcPct val="110000"/>
              </a:lnSpc>
            </a:pPr>
            <a:endParaRPr lang="en-US" sz="900" dirty="0">
              <a:solidFill>
                <a:srgbClr val="44546A">
                  <a:lumMod val="60000"/>
                  <a:lumOff val="40000"/>
                </a:srgbClr>
              </a:solidFill>
              <a:latin typeface="Lato Light"/>
              <a:ea typeface="微软雅黑"/>
              <a:cs typeface="Lato Light"/>
            </a:endParaRPr>
          </a:p>
          <a:p>
            <a:pPr defTabSz="685800">
              <a:lnSpc>
                <a:spcPct val="110000"/>
              </a:lnSpc>
            </a:pPr>
            <a:r>
              <a:rPr lang="en-US" sz="900" b="1" dirty="0">
                <a:solidFill>
                  <a:srgbClr val="44546A">
                    <a:lumMod val="60000"/>
                    <a:lumOff val="40000"/>
                  </a:srgbClr>
                </a:solidFill>
                <a:latin typeface="Calibri"/>
                <a:ea typeface="微软雅黑"/>
                <a:cs typeface="Calibri"/>
              </a:rPr>
              <a:t>Creativity is the key to success </a:t>
            </a:r>
            <a:r>
              <a:rPr lang="en-US" sz="900" dirty="0">
                <a:solidFill>
                  <a:srgbClr val="44546A">
                    <a:lumMod val="60000"/>
                    <a:lumOff val="40000"/>
                  </a:srgbClr>
                </a:solidFill>
                <a:latin typeface="Lato Light"/>
                <a:ea typeface="微软雅黑"/>
                <a:cs typeface="Lato Light"/>
              </a:rPr>
              <a:t>in the future, and primary education where teachers can bring creativity in children at that level keep growing Lorem ipsum dolor</a:t>
            </a:r>
          </a:p>
        </p:txBody>
      </p:sp>
      <p:sp>
        <p:nvSpPr>
          <p:cNvPr id="42" name="TextBox 35">
            <a:extLst>
              <a:ext uri="{FF2B5EF4-FFF2-40B4-BE49-F238E27FC236}">
                <a16:creationId xmlns:a16="http://schemas.microsoft.com/office/drawing/2014/main" xmlns="" id="{EE7BE188-F507-4148-B6C3-84D25A032C3A}"/>
              </a:ext>
            </a:extLst>
          </p:cNvPr>
          <p:cNvSpPr txBox="1"/>
          <p:nvPr/>
        </p:nvSpPr>
        <p:spPr>
          <a:xfrm>
            <a:off x="2900203" y="3650021"/>
            <a:ext cx="1292635" cy="230818"/>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43" name="TextBox 36">
            <a:extLst>
              <a:ext uri="{FF2B5EF4-FFF2-40B4-BE49-F238E27FC236}">
                <a16:creationId xmlns:a16="http://schemas.microsoft.com/office/drawing/2014/main" xmlns="" id="{D6DD8C81-0E5D-4D4D-8285-7F71D16D29A3}"/>
              </a:ext>
            </a:extLst>
          </p:cNvPr>
          <p:cNvSpPr txBox="1"/>
          <p:nvPr/>
        </p:nvSpPr>
        <p:spPr>
          <a:xfrm>
            <a:off x="2717124" y="3836093"/>
            <a:ext cx="2032367" cy="375858"/>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44" name="Oval 37">
            <a:extLst>
              <a:ext uri="{FF2B5EF4-FFF2-40B4-BE49-F238E27FC236}">
                <a16:creationId xmlns:a16="http://schemas.microsoft.com/office/drawing/2014/main" xmlns="" id="{C45247C8-4D2E-4C4B-95EA-C4D32A0ECE4D}"/>
              </a:ext>
            </a:extLst>
          </p:cNvPr>
          <p:cNvSpPr>
            <a:spLocks noChangeAspect="1"/>
          </p:cNvSpPr>
          <p:nvPr/>
        </p:nvSpPr>
        <p:spPr bwMode="auto">
          <a:xfrm>
            <a:off x="2800596" y="3731185"/>
            <a:ext cx="117610" cy="117610"/>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sp>
        <p:nvSpPr>
          <p:cNvPr id="45" name="TextBox 38">
            <a:extLst>
              <a:ext uri="{FF2B5EF4-FFF2-40B4-BE49-F238E27FC236}">
                <a16:creationId xmlns:a16="http://schemas.microsoft.com/office/drawing/2014/main" xmlns="" id="{CE920ECD-1BE1-4954-B069-4BC01B19AD9B}"/>
              </a:ext>
            </a:extLst>
          </p:cNvPr>
          <p:cNvSpPr txBox="1"/>
          <p:nvPr/>
        </p:nvSpPr>
        <p:spPr>
          <a:xfrm>
            <a:off x="886603" y="3650021"/>
            <a:ext cx="1292635" cy="230818"/>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46" name="TextBox 47">
            <a:extLst>
              <a:ext uri="{FF2B5EF4-FFF2-40B4-BE49-F238E27FC236}">
                <a16:creationId xmlns:a16="http://schemas.microsoft.com/office/drawing/2014/main" xmlns="" id="{A5ABD7D9-7569-4A27-8647-66AB04395BF3}"/>
              </a:ext>
            </a:extLst>
          </p:cNvPr>
          <p:cNvSpPr txBox="1"/>
          <p:nvPr/>
        </p:nvSpPr>
        <p:spPr>
          <a:xfrm>
            <a:off x="703524" y="3836093"/>
            <a:ext cx="2032367" cy="375858"/>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47" name="Oval 48">
            <a:extLst>
              <a:ext uri="{FF2B5EF4-FFF2-40B4-BE49-F238E27FC236}">
                <a16:creationId xmlns:a16="http://schemas.microsoft.com/office/drawing/2014/main" xmlns="" id="{578B639B-8FC9-488C-B97C-F08867E898EE}"/>
              </a:ext>
            </a:extLst>
          </p:cNvPr>
          <p:cNvSpPr>
            <a:spLocks noChangeAspect="1"/>
          </p:cNvSpPr>
          <p:nvPr/>
        </p:nvSpPr>
        <p:spPr bwMode="auto">
          <a:xfrm>
            <a:off x="786996" y="3731185"/>
            <a:ext cx="117610" cy="117610"/>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sp>
        <p:nvSpPr>
          <p:cNvPr id="48" name="TextBox 55">
            <a:extLst>
              <a:ext uri="{FF2B5EF4-FFF2-40B4-BE49-F238E27FC236}">
                <a16:creationId xmlns:a16="http://schemas.microsoft.com/office/drawing/2014/main" xmlns="" id="{0B16CD3A-2359-4C76-96E1-001971085483}"/>
              </a:ext>
            </a:extLst>
          </p:cNvPr>
          <p:cNvSpPr txBox="1"/>
          <p:nvPr/>
        </p:nvSpPr>
        <p:spPr>
          <a:xfrm>
            <a:off x="2900203" y="2930486"/>
            <a:ext cx="1292635" cy="230818"/>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49" name="TextBox 56">
            <a:extLst>
              <a:ext uri="{FF2B5EF4-FFF2-40B4-BE49-F238E27FC236}">
                <a16:creationId xmlns:a16="http://schemas.microsoft.com/office/drawing/2014/main" xmlns="" id="{888205B2-B172-4C71-BBD6-290EF045BF79}"/>
              </a:ext>
            </a:extLst>
          </p:cNvPr>
          <p:cNvSpPr txBox="1"/>
          <p:nvPr/>
        </p:nvSpPr>
        <p:spPr>
          <a:xfrm>
            <a:off x="2717124" y="3116558"/>
            <a:ext cx="2032367" cy="375858"/>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50" name="Oval 57">
            <a:extLst>
              <a:ext uri="{FF2B5EF4-FFF2-40B4-BE49-F238E27FC236}">
                <a16:creationId xmlns:a16="http://schemas.microsoft.com/office/drawing/2014/main" xmlns="" id="{3484B659-9B4E-4D48-A13D-E3B1436D2C2D}"/>
              </a:ext>
            </a:extLst>
          </p:cNvPr>
          <p:cNvSpPr>
            <a:spLocks noChangeAspect="1"/>
          </p:cNvSpPr>
          <p:nvPr/>
        </p:nvSpPr>
        <p:spPr bwMode="auto">
          <a:xfrm>
            <a:off x="2800596" y="3011650"/>
            <a:ext cx="117610" cy="11761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grpSp>
        <p:nvGrpSpPr>
          <p:cNvPr id="51" name="组合 50">
            <a:extLst>
              <a:ext uri="{FF2B5EF4-FFF2-40B4-BE49-F238E27FC236}">
                <a16:creationId xmlns:a16="http://schemas.microsoft.com/office/drawing/2014/main" xmlns="" id="{601AF612-69C6-4EEE-99C9-B71161C3D355}"/>
              </a:ext>
            </a:extLst>
          </p:cNvPr>
          <p:cNvGrpSpPr/>
          <p:nvPr/>
        </p:nvGrpSpPr>
        <p:grpSpPr>
          <a:xfrm>
            <a:off x="703524" y="2930486"/>
            <a:ext cx="2032367" cy="559908"/>
            <a:chOff x="938031" y="3440589"/>
            <a:chExt cx="2709823" cy="746543"/>
          </a:xfrm>
        </p:grpSpPr>
        <p:sp>
          <p:nvSpPr>
            <p:cNvPr id="52" name="TextBox 58">
              <a:extLst>
                <a:ext uri="{FF2B5EF4-FFF2-40B4-BE49-F238E27FC236}">
                  <a16:creationId xmlns:a16="http://schemas.microsoft.com/office/drawing/2014/main" xmlns="" id="{928D0207-033F-4B82-B145-FDC1AE6D662D}"/>
                </a:ext>
              </a:extLst>
            </p:cNvPr>
            <p:cNvSpPr txBox="1"/>
            <p:nvPr/>
          </p:nvSpPr>
          <p:spPr>
            <a:xfrm>
              <a:off x="1182136" y="3440589"/>
              <a:ext cx="1723514" cy="307757"/>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53" name="TextBox 59">
              <a:extLst>
                <a:ext uri="{FF2B5EF4-FFF2-40B4-BE49-F238E27FC236}">
                  <a16:creationId xmlns:a16="http://schemas.microsoft.com/office/drawing/2014/main" xmlns="" id="{B85F902C-ED51-4D30-9B8E-C65E2ED155C6}"/>
                </a:ext>
              </a:extLst>
            </p:cNvPr>
            <p:cNvSpPr txBox="1"/>
            <p:nvPr/>
          </p:nvSpPr>
          <p:spPr>
            <a:xfrm>
              <a:off x="938031" y="3685989"/>
              <a:ext cx="2709823" cy="501143"/>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primary education</a:t>
              </a:r>
            </a:p>
          </p:txBody>
        </p:sp>
        <p:sp>
          <p:nvSpPr>
            <p:cNvPr id="54" name="Oval 60">
              <a:extLst>
                <a:ext uri="{FF2B5EF4-FFF2-40B4-BE49-F238E27FC236}">
                  <a16:creationId xmlns:a16="http://schemas.microsoft.com/office/drawing/2014/main" xmlns="" id="{0E257A13-A79B-4429-ADB0-7ACA1F8E235E}"/>
                </a:ext>
              </a:extLst>
            </p:cNvPr>
            <p:cNvSpPr>
              <a:spLocks noChangeAspect="1"/>
            </p:cNvSpPr>
            <p:nvPr/>
          </p:nvSpPr>
          <p:spPr bwMode="auto">
            <a:xfrm>
              <a:off x="1049328" y="3548808"/>
              <a:ext cx="156813" cy="156813"/>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grpSp>
    </p:spTree>
    <p:extLst>
      <p:ext uri="{BB962C8B-B14F-4D97-AF65-F5344CB8AC3E}">
        <p14:creationId xmlns:p14="http://schemas.microsoft.com/office/powerpoint/2010/main" val="270987086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2"/>
          <p:cNvGraphicFramePr>
            <a:graphicFrameLocks/>
          </p:cNvGraphicFramePr>
          <p:nvPr/>
        </p:nvGraphicFramePr>
        <p:xfrm>
          <a:off x="4861483" y="1503155"/>
          <a:ext cx="3893594" cy="3055144"/>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656110" y="2247454"/>
            <a:ext cx="3982406" cy="830420"/>
          </a:xfrm>
          <a:prstGeom prst="rect">
            <a:avLst/>
          </a:prstGeom>
          <a:noFill/>
        </p:spPr>
        <p:txBody>
          <a:bodyPr wrap="square" rtlCol="0">
            <a:spAutoFit/>
          </a:bodyPr>
          <a:lstStyle/>
          <a:p>
            <a:pPr defTabSz="685800">
              <a:lnSpc>
                <a:spcPct val="150000"/>
              </a:lnSpc>
            </a:pPr>
            <a:r>
              <a:rPr lang="pt-BR" sz="825" dirty="0">
                <a:solidFill>
                  <a:srgbClr val="44546A">
                    <a:lumMod val="60000"/>
                    <a:lumOff val="40000"/>
                  </a:srgbClr>
                </a:solidFill>
                <a:latin typeface="Lato Light"/>
                <a:ea typeface="微软雅黑"/>
                <a:cs typeface="Lato Light"/>
              </a:rPr>
              <a:t>Lorem ipsum dolor sit amet, consectetur adipiscing elit. Aliquam tincidunt ante nec sem congue convallis. Pellentesque vel mauris quis nisl ornare rutrum in id risus. Proin vehicula ut sem et tempus. Interdum et malesuada fames ac ante ipsum primis in faucibus.</a:t>
            </a:r>
            <a:endParaRPr lang="en-US" sz="825" dirty="0">
              <a:solidFill>
                <a:srgbClr val="44546A">
                  <a:lumMod val="60000"/>
                  <a:lumOff val="40000"/>
                </a:srgbClr>
              </a:solidFill>
              <a:latin typeface="Lato Light"/>
              <a:ea typeface="微软雅黑"/>
              <a:cs typeface="Lato Light"/>
            </a:endParaRPr>
          </a:p>
        </p:txBody>
      </p:sp>
      <p:sp>
        <p:nvSpPr>
          <p:cNvPr id="9" name="TextBox 8"/>
          <p:cNvSpPr txBox="1"/>
          <p:nvPr/>
        </p:nvSpPr>
        <p:spPr>
          <a:xfrm>
            <a:off x="651212" y="1376197"/>
            <a:ext cx="1281120" cy="276999"/>
          </a:xfrm>
          <a:prstGeom prst="rect">
            <a:avLst/>
          </a:prstGeom>
          <a:noFill/>
        </p:spPr>
        <p:txBody>
          <a:bodyPr wrap="none" rtlCol="0">
            <a:spAutoFit/>
          </a:bodyPr>
          <a:lstStyle/>
          <a:p>
            <a:pPr defTabSz="685800"/>
            <a:r>
              <a:rPr lang="zh-CN" altLang="en-US" sz="1200" b="1" spc="225" dirty="0">
                <a:solidFill>
                  <a:srgbClr val="44546A"/>
                </a:solidFill>
                <a:latin typeface="Lato Regular"/>
                <a:ea typeface="微软雅黑"/>
                <a:cs typeface="Lato Regular"/>
              </a:rPr>
              <a:t>输入你的标题</a:t>
            </a:r>
            <a:endParaRPr lang="id-ID" sz="1200" b="1" spc="225" dirty="0">
              <a:solidFill>
                <a:srgbClr val="44546A"/>
              </a:solidFill>
              <a:latin typeface="Lato Regular"/>
              <a:ea typeface="微软雅黑"/>
              <a:cs typeface="Lato Regular"/>
            </a:endParaRPr>
          </a:p>
        </p:txBody>
      </p:sp>
      <p:sp>
        <p:nvSpPr>
          <p:cNvPr id="10" name="TextBox 9"/>
          <p:cNvSpPr txBox="1"/>
          <p:nvPr/>
        </p:nvSpPr>
        <p:spPr>
          <a:xfrm>
            <a:off x="2077977" y="1750411"/>
            <a:ext cx="2560540" cy="639983"/>
          </a:xfrm>
          <a:prstGeom prst="rect">
            <a:avLst/>
          </a:prstGeom>
          <a:noFill/>
        </p:spPr>
        <p:txBody>
          <a:bodyPr wrap="square" rtlCol="0">
            <a:spAutoFit/>
          </a:bodyPr>
          <a:lstStyle/>
          <a:p>
            <a:pPr defTabSz="685800">
              <a:lnSpc>
                <a:spcPct val="150000"/>
              </a:lnSpc>
            </a:pPr>
            <a:r>
              <a:rPr lang="pt-BR" sz="825" dirty="0">
                <a:solidFill>
                  <a:srgbClr val="44546A">
                    <a:lumMod val="60000"/>
                    <a:lumOff val="40000"/>
                  </a:srgbClr>
                </a:solidFill>
                <a:latin typeface="Lato Light"/>
                <a:ea typeface="微软雅黑"/>
                <a:cs typeface="Lato Light"/>
              </a:rPr>
              <a:t>Lorem ipsum dolor sit amet, consectetur adipiscing elit. Aliquam tincidunt ante nec sem congue convallis. </a:t>
            </a:r>
            <a:endParaRPr lang="en-US" sz="825" dirty="0">
              <a:solidFill>
                <a:srgbClr val="44546A">
                  <a:lumMod val="60000"/>
                  <a:lumOff val="40000"/>
                </a:srgbClr>
              </a:solidFill>
              <a:latin typeface="Lato Light"/>
              <a:ea typeface="微软雅黑"/>
              <a:cs typeface="Lato Light"/>
            </a:endParaRPr>
          </a:p>
        </p:txBody>
      </p:sp>
      <p:sp>
        <p:nvSpPr>
          <p:cNvPr id="11" name="TextBox 10"/>
          <p:cNvSpPr txBox="1"/>
          <p:nvPr/>
        </p:nvSpPr>
        <p:spPr>
          <a:xfrm>
            <a:off x="651213" y="1641645"/>
            <a:ext cx="1231427" cy="715581"/>
          </a:xfrm>
          <a:prstGeom prst="rect">
            <a:avLst/>
          </a:prstGeom>
          <a:noFill/>
        </p:spPr>
        <p:txBody>
          <a:bodyPr wrap="none" rtlCol="0">
            <a:spAutoFit/>
          </a:bodyPr>
          <a:lstStyle/>
          <a:p>
            <a:pPr defTabSz="685800"/>
            <a:r>
              <a:rPr lang="id-ID" sz="4050" b="1" dirty="0">
                <a:solidFill>
                  <a:srgbClr val="469AD8"/>
                </a:solidFill>
                <a:latin typeface="Lato Light"/>
                <a:ea typeface="微软雅黑"/>
                <a:cs typeface="Lato Light"/>
              </a:rPr>
              <a:t>74%</a:t>
            </a:r>
          </a:p>
        </p:txBody>
      </p:sp>
      <p:sp>
        <p:nvSpPr>
          <p:cNvPr id="15" name="TextBox 14"/>
          <p:cNvSpPr txBox="1"/>
          <p:nvPr/>
        </p:nvSpPr>
        <p:spPr>
          <a:xfrm>
            <a:off x="1057906" y="3152612"/>
            <a:ext cx="1281120" cy="276999"/>
          </a:xfrm>
          <a:prstGeom prst="rect">
            <a:avLst/>
          </a:prstGeom>
          <a:noFill/>
        </p:spPr>
        <p:txBody>
          <a:bodyPr wrap="none" rtlCol="0">
            <a:spAutoFit/>
          </a:bodyPr>
          <a:lstStyle/>
          <a:p>
            <a:pPr defTabSz="685800"/>
            <a:r>
              <a:rPr lang="zh-CN" altLang="en-US" sz="1200" b="1" spc="225" dirty="0">
                <a:solidFill>
                  <a:srgbClr val="44546A"/>
                </a:solidFill>
                <a:latin typeface="Lato Regular"/>
                <a:ea typeface="微软雅黑"/>
                <a:cs typeface="Lato Regular"/>
              </a:rPr>
              <a:t>输入你的标题</a:t>
            </a:r>
            <a:endParaRPr lang="id-ID" sz="1200" b="1" spc="225" dirty="0">
              <a:solidFill>
                <a:srgbClr val="44546A"/>
              </a:solidFill>
              <a:latin typeface="Lato Regular"/>
              <a:ea typeface="微软雅黑"/>
              <a:cs typeface="Lato Regular"/>
            </a:endParaRPr>
          </a:p>
        </p:txBody>
      </p:sp>
      <p:sp>
        <p:nvSpPr>
          <p:cNvPr id="16" name="TextBox 15"/>
          <p:cNvSpPr txBox="1"/>
          <p:nvPr/>
        </p:nvSpPr>
        <p:spPr>
          <a:xfrm>
            <a:off x="1057906" y="3341608"/>
            <a:ext cx="1679765" cy="449547"/>
          </a:xfrm>
          <a:prstGeom prst="rect">
            <a:avLst/>
          </a:prstGeom>
          <a:noFill/>
        </p:spPr>
        <p:txBody>
          <a:bodyPr wrap="square" rtlCol="0">
            <a:spAutoFit/>
          </a:bodyPr>
          <a:lstStyle/>
          <a:p>
            <a:pPr defTabSz="685800">
              <a:lnSpc>
                <a:spcPct val="150000"/>
              </a:lnSpc>
            </a:pPr>
            <a:r>
              <a:rPr lang="pt-BR" sz="825" dirty="0">
                <a:solidFill>
                  <a:srgbClr val="44546A">
                    <a:lumMod val="60000"/>
                    <a:lumOff val="40000"/>
                  </a:srgbClr>
                </a:solidFill>
                <a:latin typeface="Lato Light"/>
                <a:ea typeface="微软雅黑"/>
                <a:cs typeface="Lato Light"/>
              </a:rPr>
              <a:t>Lorem ipsum dolor sit amet, consectetur adipiscing elit.</a:t>
            </a:r>
            <a:endParaRPr lang="en-US" sz="825" b="1" dirty="0">
              <a:solidFill>
                <a:srgbClr val="44546A">
                  <a:lumMod val="60000"/>
                  <a:lumOff val="40000"/>
                </a:srgbClr>
              </a:solidFill>
              <a:latin typeface="Lato Light"/>
              <a:ea typeface="微软雅黑"/>
              <a:cs typeface="Lato Light"/>
            </a:endParaRPr>
          </a:p>
        </p:txBody>
      </p:sp>
      <p:sp>
        <p:nvSpPr>
          <p:cNvPr id="14" name="Freeform 538"/>
          <p:cNvSpPr>
            <a:spLocks noChangeArrowheads="1"/>
          </p:cNvSpPr>
          <p:nvPr/>
        </p:nvSpPr>
        <p:spPr bwMode="auto">
          <a:xfrm>
            <a:off x="723764" y="3227062"/>
            <a:ext cx="292367" cy="258581"/>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solidFill>
            <a:schemeClr val="accent1"/>
          </a:solidFill>
          <a:ln>
            <a:noFill/>
          </a:ln>
          <a:effectLst/>
        </p:spPr>
        <p:txBody>
          <a:bodyPr wrap="none" anchor="ctr"/>
          <a:lstStyle/>
          <a:p>
            <a:pPr defTabSz="685800">
              <a:defRPr/>
            </a:pPr>
            <a:endParaRPr lang="en-US" sz="675" dirty="0">
              <a:solidFill>
                <a:srgbClr val="7F7F7F"/>
              </a:solidFill>
              <a:latin typeface="Lato Light"/>
              <a:ea typeface="SimSun" charset="0"/>
            </a:endParaRPr>
          </a:p>
        </p:txBody>
      </p:sp>
      <p:sp>
        <p:nvSpPr>
          <p:cNvPr id="20" name="TextBox 19"/>
          <p:cNvSpPr txBox="1"/>
          <p:nvPr/>
        </p:nvSpPr>
        <p:spPr>
          <a:xfrm>
            <a:off x="2943291" y="3183843"/>
            <a:ext cx="1281120" cy="276999"/>
          </a:xfrm>
          <a:prstGeom prst="rect">
            <a:avLst/>
          </a:prstGeom>
          <a:noFill/>
        </p:spPr>
        <p:txBody>
          <a:bodyPr wrap="none" rtlCol="0">
            <a:spAutoFit/>
          </a:bodyPr>
          <a:lstStyle/>
          <a:p>
            <a:pPr defTabSz="685800"/>
            <a:r>
              <a:rPr lang="zh-CN" altLang="en-US" sz="1200" b="1" spc="225" dirty="0">
                <a:solidFill>
                  <a:srgbClr val="44546A"/>
                </a:solidFill>
                <a:latin typeface="Lato Regular"/>
                <a:ea typeface="微软雅黑"/>
                <a:cs typeface="Lato Regular"/>
              </a:rPr>
              <a:t>输入你的标题</a:t>
            </a:r>
            <a:endParaRPr lang="id-ID" sz="1200" b="1" spc="225" dirty="0">
              <a:solidFill>
                <a:srgbClr val="44546A"/>
              </a:solidFill>
              <a:latin typeface="Lato Regular"/>
              <a:ea typeface="微软雅黑"/>
              <a:cs typeface="Lato Regular"/>
            </a:endParaRPr>
          </a:p>
        </p:txBody>
      </p:sp>
      <p:sp>
        <p:nvSpPr>
          <p:cNvPr id="21" name="TextBox 20"/>
          <p:cNvSpPr txBox="1"/>
          <p:nvPr/>
        </p:nvSpPr>
        <p:spPr>
          <a:xfrm>
            <a:off x="2943291" y="3372839"/>
            <a:ext cx="1679765" cy="449547"/>
          </a:xfrm>
          <a:prstGeom prst="rect">
            <a:avLst/>
          </a:prstGeom>
          <a:noFill/>
        </p:spPr>
        <p:txBody>
          <a:bodyPr wrap="square" rtlCol="0">
            <a:spAutoFit/>
          </a:bodyPr>
          <a:lstStyle/>
          <a:p>
            <a:pPr defTabSz="685800">
              <a:lnSpc>
                <a:spcPct val="150000"/>
              </a:lnSpc>
            </a:pPr>
            <a:r>
              <a:rPr lang="pt-BR" sz="825" dirty="0">
                <a:solidFill>
                  <a:srgbClr val="44546A">
                    <a:lumMod val="60000"/>
                    <a:lumOff val="40000"/>
                  </a:srgbClr>
                </a:solidFill>
                <a:latin typeface="Lato Light"/>
                <a:ea typeface="微软雅黑"/>
                <a:cs typeface="Lato Light"/>
              </a:rPr>
              <a:t>Lorem ipsum dolor sit amet, consectetur adipiscing elit.</a:t>
            </a:r>
            <a:endParaRPr lang="en-US" sz="825" b="1" dirty="0">
              <a:solidFill>
                <a:srgbClr val="44546A">
                  <a:lumMod val="60000"/>
                  <a:lumOff val="40000"/>
                </a:srgbClr>
              </a:solidFill>
              <a:latin typeface="Lato Light"/>
              <a:ea typeface="微软雅黑"/>
              <a:cs typeface="Lato Light"/>
            </a:endParaRPr>
          </a:p>
        </p:txBody>
      </p:sp>
      <p:sp>
        <p:nvSpPr>
          <p:cNvPr id="19" name="AutoShape 114"/>
          <p:cNvSpPr>
            <a:spLocks/>
          </p:cNvSpPr>
          <p:nvPr/>
        </p:nvSpPr>
        <p:spPr bwMode="auto">
          <a:xfrm>
            <a:off x="2578171" y="3179006"/>
            <a:ext cx="329756" cy="3373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accent2"/>
          </a:solidFill>
          <a:ln>
            <a:noFill/>
          </a:ln>
          <a:effectLst/>
        </p:spPr>
        <p:txBody>
          <a:bodyPr lIns="38092" tIns="38092" rIns="38092" bIns="38092" anchor="ctr"/>
          <a:lstStyle/>
          <a:p>
            <a:pPr defTabSz="342755">
              <a:defRPr/>
            </a:pPr>
            <a:endParaRPr lang="es-ES" sz="2175" dirty="0">
              <a:solidFill>
                <a:srgbClr val="7F7F7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25" name="TextBox 24"/>
          <p:cNvSpPr txBox="1"/>
          <p:nvPr/>
        </p:nvSpPr>
        <p:spPr>
          <a:xfrm>
            <a:off x="1057905" y="3807527"/>
            <a:ext cx="1281120" cy="276999"/>
          </a:xfrm>
          <a:prstGeom prst="rect">
            <a:avLst/>
          </a:prstGeom>
          <a:noFill/>
        </p:spPr>
        <p:txBody>
          <a:bodyPr wrap="none" rtlCol="0">
            <a:spAutoFit/>
          </a:bodyPr>
          <a:lstStyle/>
          <a:p>
            <a:pPr defTabSz="685800"/>
            <a:r>
              <a:rPr lang="zh-CN" altLang="en-US" sz="1200" b="1" spc="225" dirty="0">
                <a:solidFill>
                  <a:srgbClr val="44546A"/>
                </a:solidFill>
                <a:latin typeface="Lato Regular"/>
                <a:ea typeface="微软雅黑"/>
                <a:cs typeface="Lato Regular"/>
              </a:rPr>
              <a:t>输入你的标题</a:t>
            </a:r>
            <a:endParaRPr lang="id-ID" sz="1200" b="1" spc="225" dirty="0">
              <a:solidFill>
                <a:srgbClr val="44546A"/>
              </a:solidFill>
              <a:latin typeface="Lato Regular"/>
              <a:ea typeface="微软雅黑"/>
              <a:cs typeface="Lato Regular"/>
            </a:endParaRPr>
          </a:p>
        </p:txBody>
      </p:sp>
      <p:sp>
        <p:nvSpPr>
          <p:cNvPr id="26" name="TextBox 25"/>
          <p:cNvSpPr txBox="1"/>
          <p:nvPr/>
        </p:nvSpPr>
        <p:spPr>
          <a:xfrm>
            <a:off x="1057905" y="3996523"/>
            <a:ext cx="1679765" cy="449547"/>
          </a:xfrm>
          <a:prstGeom prst="rect">
            <a:avLst/>
          </a:prstGeom>
          <a:noFill/>
        </p:spPr>
        <p:txBody>
          <a:bodyPr wrap="square" rtlCol="0">
            <a:spAutoFit/>
          </a:bodyPr>
          <a:lstStyle/>
          <a:p>
            <a:pPr defTabSz="685800">
              <a:lnSpc>
                <a:spcPct val="150000"/>
              </a:lnSpc>
            </a:pPr>
            <a:r>
              <a:rPr lang="pt-BR" sz="825" dirty="0">
                <a:solidFill>
                  <a:srgbClr val="44546A">
                    <a:lumMod val="60000"/>
                    <a:lumOff val="40000"/>
                  </a:srgbClr>
                </a:solidFill>
                <a:latin typeface="Lato Light"/>
                <a:ea typeface="微软雅黑"/>
                <a:cs typeface="Lato Light"/>
              </a:rPr>
              <a:t>Lorem ipsum dolor sit amet, consectetur adipiscing elit.</a:t>
            </a:r>
            <a:endParaRPr lang="en-US" sz="825" b="1" dirty="0">
              <a:solidFill>
                <a:srgbClr val="44546A">
                  <a:lumMod val="60000"/>
                  <a:lumOff val="40000"/>
                </a:srgbClr>
              </a:solidFill>
              <a:latin typeface="Lato Light"/>
              <a:ea typeface="微软雅黑"/>
              <a:cs typeface="Lato Light"/>
            </a:endParaRPr>
          </a:p>
        </p:txBody>
      </p:sp>
      <p:sp>
        <p:nvSpPr>
          <p:cNvPr id="24" name="AutoShape 125"/>
          <p:cNvSpPr>
            <a:spLocks/>
          </p:cNvSpPr>
          <p:nvPr/>
        </p:nvSpPr>
        <p:spPr bwMode="auto">
          <a:xfrm>
            <a:off x="719598" y="3834325"/>
            <a:ext cx="295427" cy="294323"/>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3"/>
          </a:solidFill>
          <a:ln>
            <a:noFill/>
          </a:ln>
          <a:effectLst/>
        </p:spPr>
        <p:txBody>
          <a:bodyPr lIns="38092" tIns="38092" rIns="38092" bIns="38092" anchor="ctr"/>
          <a:lstStyle/>
          <a:p>
            <a:pPr defTabSz="342755">
              <a:defRPr/>
            </a:pPr>
            <a:endParaRPr lang="es-ES" sz="2175" dirty="0">
              <a:solidFill>
                <a:srgbClr val="7F7F7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30" name="TextBox 29"/>
          <p:cNvSpPr txBox="1"/>
          <p:nvPr/>
        </p:nvSpPr>
        <p:spPr>
          <a:xfrm>
            <a:off x="2949703" y="3812780"/>
            <a:ext cx="1281120" cy="276999"/>
          </a:xfrm>
          <a:prstGeom prst="rect">
            <a:avLst/>
          </a:prstGeom>
          <a:noFill/>
        </p:spPr>
        <p:txBody>
          <a:bodyPr wrap="none" rtlCol="0">
            <a:spAutoFit/>
          </a:bodyPr>
          <a:lstStyle/>
          <a:p>
            <a:pPr defTabSz="685800"/>
            <a:r>
              <a:rPr lang="zh-CN" altLang="en-US" sz="1200" b="1" spc="225" dirty="0">
                <a:solidFill>
                  <a:srgbClr val="44546A"/>
                </a:solidFill>
                <a:latin typeface="Lato Regular"/>
                <a:ea typeface="微软雅黑"/>
                <a:cs typeface="Lato Regular"/>
              </a:rPr>
              <a:t>输入你的标题</a:t>
            </a:r>
            <a:endParaRPr lang="id-ID" sz="1200" b="1" spc="225" dirty="0">
              <a:solidFill>
                <a:srgbClr val="44546A"/>
              </a:solidFill>
              <a:latin typeface="Lato Regular"/>
              <a:ea typeface="微软雅黑"/>
              <a:cs typeface="Lato Regular"/>
            </a:endParaRPr>
          </a:p>
        </p:txBody>
      </p:sp>
      <p:sp>
        <p:nvSpPr>
          <p:cNvPr id="31" name="TextBox 30"/>
          <p:cNvSpPr txBox="1"/>
          <p:nvPr/>
        </p:nvSpPr>
        <p:spPr>
          <a:xfrm>
            <a:off x="2949703" y="4001776"/>
            <a:ext cx="1679765" cy="449547"/>
          </a:xfrm>
          <a:prstGeom prst="rect">
            <a:avLst/>
          </a:prstGeom>
          <a:noFill/>
        </p:spPr>
        <p:txBody>
          <a:bodyPr wrap="square" rtlCol="0">
            <a:spAutoFit/>
          </a:bodyPr>
          <a:lstStyle/>
          <a:p>
            <a:pPr defTabSz="685800">
              <a:lnSpc>
                <a:spcPct val="150000"/>
              </a:lnSpc>
            </a:pPr>
            <a:r>
              <a:rPr lang="pt-BR" sz="825" dirty="0">
                <a:solidFill>
                  <a:srgbClr val="44546A">
                    <a:lumMod val="60000"/>
                    <a:lumOff val="40000"/>
                  </a:srgbClr>
                </a:solidFill>
                <a:latin typeface="Lato Light"/>
                <a:ea typeface="微软雅黑"/>
                <a:cs typeface="Lato Light"/>
              </a:rPr>
              <a:t>Lorem ipsum dolor sit amet, consectetur adipiscing elit.</a:t>
            </a:r>
            <a:endParaRPr lang="en-US" sz="825" b="1" dirty="0">
              <a:solidFill>
                <a:srgbClr val="44546A">
                  <a:lumMod val="60000"/>
                  <a:lumOff val="40000"/>
                </a:srgbClr>
              </a:solidFill>
              <a:latin typeface="Lato Light"/>
              <a:ea typeface="微软雅黑"/>
              <a:cs typeface="Lato Light"/>
            </a:endParaRPr>
          </a:p>
        </p:txBody>
      </p:sp>
      <p:sp>
        <p:nvSpPr>
          <p:cNvPr id="29" name="AutoShape 41"/>
          <p:cNvSpPr>
            <a:spLocks/>
          </p:cNvSpPr>
          <p:nvPr/>
        </p:nvSpPr>
        <p:spPr bwMode="auto">
          <a:xfrm>
            <a:off x="2603237" y="3861412"/>
            <a:ext cx="268923" cy="2679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accent4"/>
          </a:solidFill>
          <a:ln>
            <a:noFill/>
          </a:ln>
          <a:effectLst/>
        </p:spPr>
        <p:txBody>
          <a:bodyPr lIns="38092" tIns="38092" rIns="38092" bIns="38092" anchor="ctr"/>
          <a:lstStyle/>
          <a:p>
            <a:pPr defTabSz="342755">
              <a:defRPr/>
            </a:pPr>
            <a:endParaRPr lang="es-ES" sz="2175" dirty="0">
              <a:solidFill>
                <a:srgbClr val="7F7F7F"/>
              </a:solidFill>
              <a:effectLst>
                <a:outerShdw blurRad="38100" dist="38100" dir="2700000" algn="tl">
                  <a:srgbClr val="000000"/>
                </a:outerShdw>
              </a:effectLst>
              <a:latin typeface="Gill Sans" charset="0"/>
              <a:ea typeface="微软雅黑"/>
              <a:cs typeface="Gill Sans" charset="0"/>
              <a:sym typeface="Gill Sans" charset="0"/>
            </a:endParaRPr>
          </a:p>
        </p:txBody>
      </p:sp>
      <p:grpSp>
        <p:nvGrpSpPr>
          <p:cNvPr id="36" name="组合 35">
            <a:extLst>
              <a:ext uri="{FF2B5EF4-FFF2-40B4-BE49-F238E27FC236}">
                <a16:creationId xmlns:a16="http://schemas.microsoft.com/office/drawing/2014/main" xmlns="" id="{7E127EEC-44D4-46E1-88F6-AC7FF4953CC8}"/>
              </a:ext>
            </a:extLst>
          </p:cNvPr>
          <p:cNvGrpSpPr/>
          <p:nvPr/>
        </p:nvGrpSpPr>
        <p:grpSpPr>
          <a:xfrm>
            <a:off x="2286000" y="245891"/>
            <a:ext cx="4572000" cy="581094"/>
            <a:chOff x="3048000" y="232604"/>
            <a:chExt cx="6096000" cy="774792"/>
          </a:xfrm>
        </p:grpSpPr>
        <p:grpSp>
          <p:nvGrpSpPr>
            <p:cNvPr id="37" name="组合 36">
              <a:extLst>
                <a:ext uri="{FF2B5EF4-FFF2-40B4-BE49-F238E27FC236}">
                  <a16:creationId xmlns:a16="http://schemas.microsoft.com/office/drawing/2014/main" xmlns="" id="{E0C2B0EF-1BE4-4DF0-B507-EAEBCB8325EA}"/>
                </a:ext>
              </a:extLst>
            </p:cNvPr>
            <p:cNvGrpSpPr/>
            <p:nvPr/>
          </p:nvGrpSpPr>
          <p:grpSpPr>
            <a:xfrm>
              <a:off x="4148203" y="232604"/>
              <a:ext cx="3895595" cy="774792"/>
              <a:chOff x="4148203" y="232604"/>
              <a:chExt cx="3895595" cy="774792"/>
            </a:xfrm>
          </p:grpSpPr>
          <p:sp>
            <p:nvSpPr>
              <p:cNvPr id="45" name="圆角矩形 5">
                <a:extLst>
                  <a:ext uri="{FF2B5EF4-FFF2-40B4-BE49-F238E27FC236}">
                    <a16:creationId xmlns:a16="http://schemas.microsoft.com/office/drawing/2014/main" xmlns="" id="{7CD1E09B-5037-480D-B7CA-DB0C48DD035E}"/>
                  </a:ext>
                </a:extLst>
              </p:cNvPr>
              <p:cNvSpPr/>
              <p:nvPr/>
            </p:nvSpPr>
            <p:spPr>
              <a:xfrm>
                <a:off x="5743540" y="971396"/>
                <a:ext cx="720000" cy="36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微软雅黑 Light"/>
                  <a:ea typeface="微软雅黑"/>
                </a:endParaRPr>
              </a:p>
            </p:txBody>
          </p:sp>
          <p:sp>
            <p:nvSpPr>
              <p:cNvPr id="46" name="文本框 45">
                <a:extLst>
                  <a:ext uri="{FF2B5EF4-FFF2-40B4-BE49-F238E27FC236}">
                    <a16:creationId xmlns:a16="http://schemas.microsoft.com/office/drawing/2014/main" xmlns="" id="{13CE1D53-8595-4E94-9401-88717D16878F}"/>
                  </a:ext>
                </a:extLst>
              </p:cNvPr>
              <p:cNvSpPr txBox="1"/>
              <p:nvPr/>
            </p:nvSpPr>
            <p:spPr>
              <a:xfrm>
                <a:off x="4148203" y="232604"/>
                <a:ext cx="3895595" cy="461665"/>
              </a:xfrm>
              <a:prstGeom prst="rect">
                <a:avLst/>
              </a:prstGeom>
              <a:noFill/>
            </p:spPr>
            <p:txBody>
              <a:bodyPr wrap="none" lIns="135000" rtlCol="0">
                <a:spAutoFit/>
              </a:bodyPr>
              <a:lstStyle/>
              <a:p>
                <a:pPr algn="ctr" defTabSz="685800">
                  <a:defRPr/>
                </a:pPr>
                <a:r>
                  <a:rPr lang="zh-CN" altLang="en-US" sz="1650" b="1" spc="450" dirty="0">
                    <a:solidFill>
                      <a:srgbClr val="44546A"/>
                    </a:solidFill>
                    <a:latin typeface="微软雅黑 Light"/>
                    <a:ea typeface="微软雅黑"/>
                  </a:rPr>
                  <a:t>请在此处输入你的标题</a:t>
                </a:r>
              </a:p>
            </p:txBody>
          </p:sp>
        </p:grpSp>
        <p:sp>
          <p:nvSpPr>
            <p:cNvPr id="44" name="矩形 43">
              <a:extLst>
                <a:ext uri="{FF2B5EF4-FFF2-40B4-BE49-F238E27FC236}">
                  <a16:creationId xmlns:a16="http://schemas.microsoft.com/office/drawing/2014/main" xmlns="" id="{629A7760-1BDB-4E23-947B-0DF202BD5FF8}"/>
                </a:ext>
              </a:extLst>
            </p:cNvPr>
            <p:cNvSpPr/>
            <p:nvPr/>
          </p:nvSpPr>
          <p:spPr>
            <a:xfrm>
              <a:off x="3048000" y="662452"/>
              <a:ext cx="6096000" cy="280589"/>
            </a:xfrm>
            <a:prstGeom prst="rect">
              <a:avLst/>
            </a:prstGeom>
          </p:spPr>
          <p:txBody>
            <a:bodyPr>
              <a:spAutoFit/>
            </a:bodyPr>
            <a:lstStyle/>
            <a:p>
              <a:pPr algn="ctr" defTabSz="685663">
                <a:lnSpc>
                  <a:spcPct val="110000"/>
                </a:lnSpc>
                <a:defRPr/>
              </a:pPr>
              <a:r>
                <a:rPr lang="en-US" altLang="zh-CN" sz="750" spc="75" dirty="0">
                  <a:solidFill>
                    <a:srgbClr val="44546A">
                      <a:lumMod val="40000"/>
                      <a:lumOff val="60000"/>
                    </a:srgbClr>
                  </a:solidFill>
                  <a:latin typeface="微软雅黑"/>
                  <a:ea typeface="微软雅黑"/>
                  <a:cs typeface="Lato Light"/>
                </a:rPr>
                <a:t>Creativity is the key to success in the great and primary education</a:t>
              </a:r>
            </a:p>
          </p:txBody>
        </p:sp>
      </p:grpSp>
    </p:spTree>
    <p:extLst>
      <p:ext uri="{BB962C8B-B14F-4D97-AF65-F5344CB8AC3E}">
        <p14:creationId xmlns:p14="http://schemas.microsoft.com/office/powerpoint/2010/main" val="1157438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6099" y="-817558"/>
            <a:ext cx="9336199" cy="6702416"/>
          </a:xfrm>
          <a:prstGeom prst="rect">
            <a:avLst/>
          </a:prstGeom>
        </p:spPr>
      </p:pic>
      <p:pic>
        <p:nvPicPr>
          <p:cNvPr id="30" name="图片 29">
            <a:extLst>
              <a:ext uri="{FF2B5EF4-FFF2-40B4-BE49-F238E27FC236}">
                <a16:creationId xmlns:a16="http://schemas.microsoft.com/office/drawing/2014/main" xmlns="" id="{B28A59A4-5B01-464C-9C3D-53FE00E7832E}"/>
              </a:ext>
            </a:extLst>
          </p:cNvPr>
          <p:cNvPicPr>
            <a:picLocks noChangeAspect="1"/>
          </p:cNvPicPr>
          <p:nvPr/>
        </p:nvPicPr>
        <p:blipFill>
          <a:blip r:embed="rId3" cstate="print">
            <a:extLst>
              <a:ext uri="{28A0092B-C50C-407E-A947-70E740481C1C}">
                <a14:useLocalDpi xmlns:a14="http://schemas.microsoft.com/office/drawing/2010/main" val="0"/>
              </a:ext>
            </a:extLst>
          </a:blip>
          <a:srcRect l="6283" t="18877" r="6283" b="17740"/>
          <a:stretch>
            <a:fillRect/>
          </a:stretch>
        </p:blipFill>
        <p:spPr>
          <a:xfrm flipH="1">
            <a:off x="490538" y="447675"/>
            <a:ext cx="8162925" cy="4248150"/>
          </a:xfrm>
          <a:custGeom>
            <a:avLst/>
            <a:gdLst>
              <a:gd name="connsiteX0" fmla="*/ 8162925 w 8162925"/>
              <a:gd name="connsiteY0" fmla="*/ 0 h 4248150"/>
              <a:gd name="connsiteX1" fmla="*/ 0 w 8162925"/>
              <a:gd name="connsiteY1" fmla="*/ 0 h 4248150"/>
              <a:gd name="connsiteX2" fmla="*/ 0 w 8162925"/>
              <a:gd name="connsiteY2" fmla="*/ 4248150 h 4248150"/>
              <a:gd name="connsiteX3" fmla="*/ 8162925 w 8162925"/>
              <a:gd name="connsiteY3" fmla="*/ 4248150 h 4248150"/>
            </a:gdLst>
            <a:ahLst/>
            <a:cxnLst>
              <a:cxn ang="0">
                <a:pos x="connsiteX0" y="connsiteY0"/>
              </a:cxn>
              <a:cxn ang="0">
                <a:pos x="connsiteX1" y="connsiteY1"/>
              </a:cxn>
              <a:cxn ang="0">
                <a:pos x="connsiteX2" y="connsiteY2"/>
              </a:cxn>
              <a:cxn ang="0">
                <a:pos x="connsiteX3" y="connsiteY3"/>
              </a:cxn>
            </a:cxnLst>
            <a:rect l="l" t="t" r="r" b="b"/>
            <a:pathLst>
              <a:path w="8162925" h="4248150">
                <a:moveTo>
                  <a:pt x="8162925" y="0"/>
                </a:moveTo>
                <a:lnTo>
                  <a:pt x="0" y="0"/>
                </a:lnTo>
                <a:lnTo>
                  <a:pt x="0" y="4248150"/>
                </a:lnTo>
                <a:lnTo>
                  <a:pt x="8162925" y="4248150"/>
                </a:lnTo>
                <a:close/>
              </a:path>
            </a:pathLst>
          </a:custGeom>
          <a:effectLst>
            <a:outerShdw blurRad="825500" algn="ctr" rotWithShape="0">
              <a:prstClr val="black">
                <a:alpha val="96000"/>
              </a:prstClr>
            </a:outerShdw>
          </a:effectLst>
        </p:spPr>
      </p:pic>
      <p:sp>
        <p:nvSpPr>
          <p:cNvPr id="5" name="矩形 4">
            <a:extLst>
              <a:ext uri="{FF2B5EF4-FFF2-40B4-BE49-F238E27FC236}">
                <a16:creationId xmlns:a16="http://schemas.microsoft.com/office/drawing/2014/main" xmlns="" id="{1B72B5D0-E35B-42B4-BC8F-1293263C7543}"/>
              </a:ext>
            </a:extLst>
          </p:cNvPr>
          <p:cNvSpPr/>
          <p:nvPr/>
        </p:nvSpPr>
        <p:spPr>
          <a:xfrm>
            <a:off x="-847725" y="-457200"/>
            <a:ext cx="10839450" cy="6057900"/>
          </a:xfrm>
          <a:prstGeom prst="rect">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0538" y="447675"/>
            <a:ext cx="8162925" cy="4248150"/>
          </a:xfrm>
          <a:prstGeom prst="rect">
            <a:avLst/>
          </a:prstGeom>
          <a:gradFill flip="none" rotWithShape="1">
            <a:gsLst>
              <a:gs pos="0">
                <a:schemeClr val="bg1">
                  <a:lumMod val="25000"/>
                  <a:alpha val="20000"/>
                </a:schemeClr>
              </a:gs>
              <a:gs pos="100000">
                <a:schemeClr val="bg1">
                  <a:lumMod val="10000"/>
                  <a:alpha val="4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srgbClr val="ADB9CA"/>
                </a:solidFill>
                <a:effectLst/>
                <a:uLnTx/>
                <a:uFillTx/>
                <a:latin typeface="Calibri"/>
                <a:ea typeface="微软雅黑"/>
                <a:cs typeface="+mn-ea"/>
                <a:sym typeface="+mn-lt"/>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kumimoji="0" lang="zh-CN" altLang="en-US" sz="100" b="0" i="0" u="none" strike="noStrike" kern="1200" cap="none" spc="0" normalizeH="0" baseline="0" noProof="0">
              <a:ln>
                <a:noFill/>
              </a:ln>
              <a:solidFill>
                <a:srgbClr val="ADB9CA"/>
              </a:solidFill>
              <a:effectLst/>
              <a:uLnTx/>
              <a:uFillTx/>
              <a:latin typeface="Calibri"/>
              <a:ea typeface="微软雅黑"/>
              <a:cs typeface="+mn-ea"/>
              <a:sym typeface="+mn-lt"/>
            </a:endParaRPr>
          </a:p>
        </p:txBody>
      </p:sp>
      <p:sp>
        <p:nvSpPr>
          <p:cNvPr id="9" name="矩形 8"/>
          <p:cNvSpPr/>
          <p:nvPr/>
        </p:nvSpPr>
        <p:spPr>
          <a:xfrm>
            <a:off x="3911475" y="3839981"/>
            <a:ext cx="1321050" cy="21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44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00" b="1" i="0" u="none" strike="noStrike" kern="1200" cap="none" spc="300" normalizeH="0" baseline="0" noProof="0" dirty="0">
                <a:ln>
                  <a:noFill/>
                </a:ln>
                <a:solidFill>
                  <a:srgbClr val="A4A4A4">
                    <a:lumMod val="40000"/>
                    <a:lumOff val="60000"/>
                  </a:srgbClr>
                </a:solidFill>
                <a:effectLst/>
                <a:uLnTx/>
                <a:uFillTx/>
                <a:latin typeface="Calibri"/>
                <a:ea typeface="微软雅黑"/>
                <a:cs typeface="+mn-ea"/>
                <a:sym typeface="+mn-lt"/>
              </a:rPr>
              <a:t>刘匠</a:t>
            </a:r>
            <a:endParaRPr kumimoji="0" lang="zh-CN" altLang="en-US" sz="800" b="0" i="0" u="none" strike="noStrike" kern="1200" cap="none" spc="300" normalizeH="0" baseline="0" noProof="0" dirty="0">
              <a:ln>
                <a:noFill/>
              </a:ln>
              <a:solidFill>
                <a:srgbClr val="DBDBDB">
                  <a:lumMod val="90000"/>
                </a:srgbClr>
              </a:solidFill>
              <a:effectLst/>
              <a:uLnTx/>
              <a:uFillTx/>
              <a:latin typeface="Calibri"/>
              <a:ea typeface="微软雅黑"/>
              <a:cs typeface="+mn-ea"/>
              <a:sym typeface="+mn-lt"/>
            </a:endParaRPr>
          </a:p>
        </p:txBody>
      </p:sp>
      <p:grpSp>
        <p:nvGrpSpPr>
          <p:cNvPr id="17" name="组合 16"/>
          <p:cNvGrpSpPr/>
          <p:nvPr/>
        </p:nvGrpSpPr>
        <p:grpSpPr>
          <a:xfrm>
            <a:off x="1178246" y="2038187"/>
            <a:ext cx="6787508" cy="1067127"/>
            <a:chOff x="1178246" y="1889115"/>
            <a:chExt cx="6787508" cy="1067127"/>
          </a:xfrm>
        </p:grpSpPr>
        <p:sp>
          <p:nvSpPr>
            <p:cNvPr id="16" name="文本框 15"/>
            <p:cNvSpPr txBox="1"/>
            <p:nvPr/>
          </p:nvSpPr>
          <p:spPr>
            <a:xfrm>
              <a:off x="1200502" y="1889115"/>
              <a:ext cx="6742996"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300" normalizeH="0" baseline="0" noProof="0" dirty="0">
                  <a:ln>
                    <a:noFill/>
                  </a:ln>
                  <a:solidFill>
                    <a:srgbClr val="FFFFFF"/>
                  </a:solidFill>
                  <a:effectLst/>
                  <a:uLnTx/>
                  <a:uFillTx/>
                  <a:latin typeface="微软雅黑"/>
                  <a:ea typeface="微软雅黑"/>
                  <a:cs typeface="+mn-ea"/>
                  <a:sym typeface="+mn-lt"/>
                </a:rPr>
                <a:t>Business Report Template</a:t>
              </a:r>
              <a:endParaRPr kumimoji="0" lang="zh-CN" altLang="en-US" sz="3200" b="1" i="0" u="none" strike="noStrike" kern="1200" cap="none" spc="300" normalizeH="0" baseline="0" noProof="0" dirty="0">
                <a:ln>
                  <a:noFill/>
                </a:ln>
                <a:solidFill>
                  <a:srgbClr val="FFFFFF"/>
                </a:solidFill>
                <a:effectLst/>
                <a:uLnTx/>
                <a:uFillTx/>
                <a:latin typeface="微软雅黑"/>
                <a:ea typeface="微软雅黑"/>
                <a:cs typeface="+mn-ea"/>
                <a:sym typeface="+mn-lt"/>
              </a:endParaRPr>
            </a:p>
          </p:txBody>
        </p:sp>
        <p:sp>
          <p:nvSpPr>
            <p:cNvPr id="19" name="矩形 18"/>
            <p:cNvSpPr/>
            <p:nvPr/>
          </p:nvSpPr>
          <p:spPr>
            <a:xfrm>
              <a:off x="1178246" y="2477533"/>
              <a:ext cx="6787508" cy="369332"/>
            </a:xfrm>
            <a:prstGeom prst="rect">
              <a:avLst/>
            </a:prstGeom>
          </p:spPr>
          <p:txBody>
            <a:bodyPr wrap="square">
              <a:spAutoFit/>
            </a:bodyPr>
            <a:lstStyle/>
            <a:p>
              <a:pPr marL="0" marR="0" lvl="0" indent="0" algn="ctr" defTabSz="685800" rtl="0" eaLnBrk="1" fontAlgn="auto" latinLnBrk="0" hangingPunct="1">
                <a:lnSpc>
                  <a:spcPct val="100000"/>
                </a:lnSpc>
                <a:spcBef>
                  <a:spcPts val="450"/>
                </a:spcBef>
                <a:spcAft>
                  <a:spcPts val="0"/>
                </a:spcAft>
                <a:buClrTx/>
                <a:buSzTx/>
                <a:buFontTx/>
                <a:buNone/>
                <a:tabLst/>
                <a:defRPr/>
              </a:pPr>
              <a:r>
                <a:rPr kumimoji="0" lang="en-US" altLang="zh-CN" sz="900" b="0" i="0" u="none" strike="noStrike" kern="1200" cap="none" spc="100" normalizeH="0" baseline="0" noProof="0" dirty="0">
                  <a:ln>
                    <a:noFill/>
                  </a:ln>
                  <a:solidFill>
                    <a:srgbClr val="FFFFFF">
                      <a:alpha val="44000"/>
                    </a:srgbClr>
                  </a:solidFill>
                  <a:effectLst/>
                  <a:uLnTx/>
                  <a:uFillTx/>
                  <a:latin typeface="Calibri"/>
                  <a:ea typeface="微软雅黑"/>
                  <a:cs typeface="+mn-ea"/>
                  <a:sym typeface="+mn-lt"/>
                </a:rPr>
                <a:t>Clean, Minimalist, Flat, Powerful and Flexible PowerPoint template, perfect for business, corporate or personal use. Very easy to change the color schemes. </a:t>
              </a:r>
            </a:p>
          </p:txBody>
        </p:sp>
        <p:sp>
          <p:nvSpPr>
            <p:cNvPr id="8" name="圆角矩形 7"/>
            <p:cNvSpPr/>
            <p:nvPr/>
          </p:nvSpPr>
          <p:spPr>
            <a:xfrm rot="10800000" flipV="1">
              <a:off x="4284000" y="2934642"/>
              <a:ext cx="576000" cy="216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grpSp>
      <p:sp>
        <p:nvSpPr>
          <p:cNvPr id="20" name="圆角矩形 19"/>
          <p:cNvSpPr/>
          <p:nvPr/>
        </p:nvSpPr>
        <p:spPr>
          <a:xfrm rot="10800000" flipV="1">
            <a:off x="8168785" y="675223"/>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1" name="圆角矩形 20"/>
          <p:cNvSpPr/>
          <p:nvPr/>
        </p:nvSpPr>
        <p:spPr>
          <a:xfrm rot="16200000" flipV="1">
            <a:off x="8243822" y="745519"/>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3" name="圆角矩形 22"/>
          <p:cNvSpPr/>
          <p:nvPr/>
        </p:nvSpPr>
        <p:spPr>
          <a:xfrm flipV="1">
            <a:off x="615216" y="4453877"/>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4" name="圆角矩形 23"/>
          <p:cNvSpPr/>
          <p:nvPr/>
        </p:nvSpPr>
        <p:spPr>
          <a:xfrm rot="5400000" flipV="1">
            <a:off x="540179" y="4383581"/>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18" name="文本框 17">
            <a:extLst>
              <a:ext uri="{FF2B5EF4-FFF2-40B4-BE49-F238E27FC236}">
                <a16:creationId xmlns:a16="http://schemas.microsoft.com/office/drawing/2014/main" xmlns="" id="{BDA3958F-7DA5-40FE-B4DE-452C2ECE0B8C}"/>
              </a:ext>
            </a:extLst>
          </p:cNvPr>
          <p:cNvSpPr txBox="1"/>
          <p:nvPr/>
        </p:nvSpPr>
        <p:spPr>
          <a:xfrm>
            <a:off x="3543514" y="960176"/>
            <a:ext cx="2056973" cy="1200329"/>
          </a:xfrm>
          <a:prstGeom prst="rect">
            <a:avLst/>
          </a:prstGeom>
          <a:noFill/>
        </p:spPr>
        <p:txBody>
          <a:bodyPr wrap="none" rtlCol="0">
            <a:spAutoFit/>
          </a:bodyPr>
          <a:lstStyle/>
          <a:p>
            <a:pPr algn="ctr"/>
            <a:r>
              <a:rPr lang="en-US" altLang="zh-CN" sz="7200" b="1" dirty="0">
                <a:solidFill>
                  <a:schemeClr val="bg1"/>
                </a:solidFill>
              </a:rPr>
              <a:t>2020</a:t>
            </a:r>
            <a:endParaRPr lang="zh-CN" altLang="en-US" sz="7200" b="1" dirty="0">
              <a:solidFill>
                <a:schemeClr val="bg1"/>
              </a:solidFill>
            </a:endParaRPr>
          </a:p>
        </p:txBody>
      </p:sp>
    </p:spTree>
    <p:extLst>
      <p:ext uri="{BB962C8B-B14F-4D97-AF65-F5344CB8AC3E}">
        <p14:creationId xmlns:p14="http://schemas.microsoft.com/office/powerpoint/2010/main" val="3135446057"/>
      </p:ext>
    </p:extLst>
  </p:cSld>
  <p:clrMapOvr>
    <a:masterClrMapping/>
  </p:clrMapOvr>
  <p:transition spd="med">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B8A07D7-4E73-47CB-91D5-D93379BF2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666813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3877D68-910F-4A94-B639-F606BFB71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a:extLst>
              <a:ext uri="{FF2B5EF4-FFF2-40B4-BE49-F238E27FC236}">
                <a16:creationId xmlns:a16="http://schemas.microsoft.com/office/drawing/2014/main" xmlns="" id="{362AFBE1-7BA4-473C-B42A-E10525909851}"/>
              </a:ext>
            </a:extLst>
          </p:cNvPr>
          <p:cNvSpPr/>
          <p:nvPr/>
        </p:nvSpPr>
        <p:spPr>
          <a:xfrm>
            <a:off x="693894" y="4195115"/>
            <a:ext cx="5442125" cy="346249"/>
          </a:xfrm>
          <a:prstGeom prst="rect">
            <a:avLst/>
          </a:prstGeom>
          <a:solidFill>
            <a:srgbClr val="F4664E"/>
          </a:solidFill>
          <a:ln w="12700" cap="flat" cmpd="sng" algn="ctr">
            <a:noFill/>
            <a:prstDash val="solid"/>
            <a:miter lim="800000"/>
          </a:ln>
          <a:effectLst/>
        </p:spPr>
        <p:txBody>
          <a:bodyPr rtlCol="0" anchor="ctr"/>
          <a:lstStyle/>
          <a:p>
            <a:pPr algn="dist" defTabSz="685800">
              <a:defRPr/>
            </a:pPr>
            <a:r>
              <a:rPr lang="zh-CN" altLang="en-US" sz="1200" b="1" kern="0" spc="225" dirty="0">
                <a:solidFill>
                  <a:srgbClr val="000000"/>
                </a:solidFill>
                <a:latin typeface="Calibri"/>
                <a:ea typeface="微软雅黑"/>
              </a:rPr>
              <a:t>微信扫描二维码，回复</a:t>
            </a:r>
            <a:r>
              <a:rPr lang="zh-CN" altLang="en-US" sz="1200" b="1" dirty="0">
                <a:solidFill>
                  <a:srgbClr val="0D0D0D"/>
                </a:solidFill>
                <a:latin typeface="Calibri"/>
                <a:ea typeface="微软雅黑"/>
              </a:rPr>
              <a:t>「</a:t>
            </a:r>
            <a:r>
              <a:rPr lang="zh-CN" altLang="en-US" sz="1500" b="1" kern="0" spc="225" dirty="0">
                <a:solidFill>
                  <a:srgbClr val="FFFF00"/>
                </a:solidFill>
                <a:effectLst>
                  <a:outerShdw blurRad="63500" sx="102000" sy="102000" algn="ctr" rotWithShape="0">
                    <a:prstClr val="black">
                      <a:alpha val="40000"/>
                    </a:prstClr>
                  </a:outerShdw>
                </a:effectLst>
                <a:latin typeface="Calibri"/>
                <a:ea typeface="微软雅黑"/>
              </a:rPr>
              <a:t>限时大礼包</a:t>
            </a:r>
            <a:r>
              <a:rPr lang="zh-CN" altLang="en-US" sz="1200" b="1" dirty="0">
                <a:solidFill>
                  <a:srgbClr val="0D0D0D"/>
                </a:solidFill>
                <a:latin typeface="Calibri"/>
                <a:ea typeface="微软雅黑"/>
              </a:rPr>
              <a:t>」</a:t>
            </a:r>
            <a:r>
              <a:rPr lang="zh-CN" altLang="en-US" sz="1200" b="1" kern="0" spc="225" dirty="0">
                <a:solidFill>
                  <a:srgbClr val="000000"/>
                </a:solidFill>
                <a:latin typeface="Calibri"/>
                <a:ea typeface="微软雅黑"/>
              </a:rPr>
              <a:t>免费领取大礼包</a:t>
            </a:r>
          </a:p>
        </p:txBody>
      </p:sp>
      <p:sp>
        <p:nvSpPr>
          <p:cNvPr id="9" name="文本框 8">
            <a:extLst>
              <a:ext uri="{FF2B5EF4-FFF2-40B4-BE49-F238E27FC236}">
                <a16:creationId xmlns:a16="http://schemas.microsoft.com/office/drawing/2014/main" xmlns="" id="{FF216972-8392-49E6-AE42-C1AE188A3A0A}"/>
              </a:ext>
            </a:extLst>
          </p:cNvPr>
          <p:cNvSpPr txBox="1"/>
          <p:nvPr/>
        </p:nvSpPr>
        <p:spPr>
          <a:xfrm>
            <a:off x="638736" y="4595841"/>
            <a:ext cx="4276164" cy="323165"/>
          </a:xfrm>
          <a:prstGeom prst="rect">
            <a:avLst/>
          </a:prstGeom>
          <a:noFill/>
        </p:spPr>
        <p:txBody>
          <a:bodyPr wrap="square" rtlCol="0">
            <a:spAutoFit/>
          </a:bodyPr>
          <a:lstStyle/>
          <a:p>
            <a:pPr algn="dist" defTabSz="342900">
              <a:defRPr/>
            </a:pPr>
            <a:r>
              <a:rPr lang="zh-CN" altLang="en-US" sz="1200" i="1" kern="0" spc="225" dirty="0">
                <a:solidFill>
                  <a:srgbClr val="000000"/>
                </a:solidFill>
                <a:latin typeface="Calibri"/>
                <a:ea typeface="微软雅黑"/>
              </a:rPr>
              <a:t>回复</a:t>
            </a:r>
            <a:r>
              <a:rPr lang="zh-CN" altLang="en-US" sz="1200" i="1" dirty="0">
                <a:solidFill>
                  <a:srgbClr val="0D0D0D"/>
                </a:solidFill>
                <a:latin typeface="Calibri"/>
                <a:ea typeface="微软雅黑"/>
              </a:rPr>
              <a:t>「</a:t>
            </a:r>
            <a:r>
              <a:rPr lang="en-US" altLang="zh-CN" sz="1500" b="1" i="1" kern="0" spc="225" dirty="0">
                <a:solidFill>
                  <a:srgbClr val="F4664E"/>
                </a:solidFill>
                <a:latin typeface="Calibri"/>
                <a:ea typeface="微软雅黑"/>
              </a:rPr>
              <a:t>203</a:t>
            </a:r>
            <a:r>
              <a:rPr lang="zh-CN" altLang="en-US" sz="1200" i="1" dirty="0">
                <a:solidFill>
                  <a:srgbClr val="0D0D0D"/>
                </a:solidFill>
                <a:latin typeface="Calibri"/>
                <a:ea typeface="微软雅黑"/>
              </a:rPr>
              <a:t>」</a:t>
            </a:r>
            <a:r>
              <a:rPr lang="zh-CN" altLang="en-US" sz="1200" i="1" kern="0" spc="225" dirty="0">
                <a:solidFill>
                  <a:srgbClr val="000000"/>
                </a:solidFill>
                <a:latin typeface="Calibri"/>
                <a:ea typeface="微软雅黑"/>
              </a:rPr>
              <a:t>，获取本模板完整版</a:t>
            </a:r>
            <a:r>
              <a:rPr lang="en-US" altLang="zh-CN" sz="1400" b="1" i="1" kern="0" spc="225" dirty="0">
                <a:solidFill>
                  <a:srgbClr val="000000"/>
                </a:solidFill>
                <a:latin typeface="Calibri"/>
                <a:ea typeface="微软雅黑"/>
              </a:rPr>
              <a:t>30</a:t>
            </a:r>
            <a:r>
              <a:rPr lang="zh-CN" altLang="en-US" sz="1200" i="1" kern="0" spc="225" dirty="0">
                <a:solidFill>
                  <a:srgbClr val="000000"/>
                </a:solidFill>
                <a:latin typeface="Calibri"/>
                <a:ea typeface="微软雅黑"/>
              </a:rPr>
              <a:t>页</a:t>
            </a:r>
            <a:endParaRPr lang="zh-CN" altLang="en-US" sz="1200" i="1" kern="0" dirty="0">
              <a:solidFill>
                <a:srgbClr val="000000"/>
              </a:solidFill>
              <a:latin typeface="Calibri"/>
              <a:ea typeface="微软雅黑"/>
            </a:endParaRPr>
          </a:p>
        </p:txBody>
      </p:sp>
    </p:spTree>
    <p:extLst>
      <p:ext uri="{BB962C8B-B14F-4D97-AF65-F5344CB8AC3E}">
        <p14:creationId xmlns:p14="http://schemas.microsoft.com/office/powerpoint/2010/main" val="26633667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7773085-E7FA-42A6-B5B4-8EBC64426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709399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7490" y="2387084"/>
            <a:ext cx="6269025" cy="1477328"/>
          </a:xfrm>
          <a:prstGeom prst="rect">
            <a:avLst/>
          </a:prstGeom>
        </p:spPr>
        <p:txBody>
          <a:bodyPr wrap="none">
            <a:spAutoFit/>
          </a:bodyPr>
          <a:lstStyle/>
          <a:p>
            <a:pPr lvl="0" algn="ctr" defTabSz="685800">
              <a:defRPr/>
            </a:pPr>
            <a:r>
              <a:rPr lang="zh-CN" altLang="en-US" b="1" spc="300" dirty="0">
                <a:solidFill>
                  <a:srgbClr val="A4A4A4">
                    <a:lumMod val="40000"/>
                    <a:lumOff val="60000"/>
                  </a:srgbClr>
                </a:solidFill>
                <a:cs typeface="+mn-ea"/>
                <a:sym typeface="+mn-lt"/>
              </a:rPr>
              <a:t>刘</a:t>
            </a:r>
            <a:r>
              <a:rPr lang="zh-CN" altLang="en-US" b="1" spc="300" dirty="0" smtClean="0">
                <a:solidFill>
                  <a:srgbClr val="A4A4A4">
                    <a:lumMod val="40000"/>
                    <a:lumOff val="60000"/>
                  </a:srgbClr>
                </a:solidFill>
                <a:cs typeface="+mn-ea"/>
                <a:sym typeface="+mn-lt"/>
              </a:rPr>
              <a:t>匠   作品</a:t>
            </a:r>
            <a:endParaRPr lang="en-US" altLang="zh-CN" b="1" spc="300" dirty="0" smtClean="0">
              <a:solidFill>
                <a:srgbClr val="A4A4A4">
                  <a:lumMod val="40000"/>
                  <a:lumOff val="60000"/>
                </a:srgbClr>
              </a:solidFill>
              <a:cs typeface="+mn-ea"/>
              <a:sym typeface="+mn-lt"/>
            </a:endParaRPr>
          </a:p>
          <a:p>
            <a:pPr lvl="0" algn="ctr" defTabSz="685800">
              <a:defRPr/>
            </a:pPr>
            <a:endParaRPr lang="en-US" altLang="zh-CN" b="1" spc="300" dirty="0">
              <a:solidFill>
                <a:srgbClr val="A4A4A4">
                  <a:lumMod val="40000"/>
                  <a:lumOff val="60000"/>
                </a:srgbClr>
              </a:solidFill>
              <a:cs typeface="+mn-ea"/>
              <a:sym typeface="+mn-lt"/>
            </a:endParaRPr>
          </a:p>
          <a:p>
            <a:pPr lvl="0" algn="ctr" defTabSz="685800">
              <a:defRPr/>
            </a:pPr>
            <a:endParaRPr lang="en-US" altLang="zh-CN" b="1" spc="300" dirty="0" smtClean="0">
              <a:solidFill>
                <a:srgbClr val="A4A4A4">
                  <a:lumMod val="40000"/>
                  <a:lumOff val="60000"/>
                </a:srgbClr>
              </a:solidFill>
              <a:cs typeface="+mn-ea"/>
              <a:sym typeface="+mn-lt"/>
            </a:endParaRPr>
          </a:p>
          <a:p>
            <a:pPr lvl="0" algn="ctr" defTabSz="685800">
              <a:defRPr/>
            </a:pPr>
            <a:endParaRPr lang="en-US" altLang="zh-CN" b="1" spc="300" dirty="0">
              <a:solidFill>
                <a:srgbClr val="A4A4A4">
                  <a:lumMod val="40000"/>
                  <a:lumOff val="60000"/>
                </a:srgbClr>
              </a:solidFill>
              <a:cs typeface="+mn-ea"/>
              <a:sym typeface="+mn-lt"/>
            </a:endParaRPr>
          </a:p>
          <a:p>
            <a:pPr lvl="0" algn="ctr" defTabSz="685800">
              <a:defRPr/>
            </a:pPr>
            <a:r>
              <a:rPr lang="en-US" altLang="zh-CN" b="1" spc="300" dirty="0" smtClean="0">
                <a:solidFill>
                  <a:srgbClr val="A4A4A4">
                    <a:lumMod val="40000"/>
                    <a:lumOff val="60000"/>
                  </a:srgbClr>
                </a:solidFill>
                <a:cs typeface="+mn-ea"/>
                <a:sym typeface="+mn-lt"/>
              </a:rPr>
              <a:t>51PPT</a:t>
            </a:r>
            <a:r>
              <a:rPr lang="zh-CN" altLang="en-US" b="1" spc="300" dirty="0" smtClean="0">
                <a:solidFill>
                  <a:srgbClr val="A4A4A4">
                    <a:lumMod val="40000"/>
                    <a:lumOff val="60000"/>
                  </a:srgbClr>
                </a:solidFill>
                <a:cs typeface="+mn-ea"/>
                <a:sym typeface="+mn-lt"/>
              </a:rPr>
              <a:t>模板网   </a:t>
            </a:r>
            <a:r>
              <a:rPr lang="en-US" altLang="zh-CN" b="1" spc="300" dirty="0" smtClean="0">
                <a:solidFill>
                  <a:srgbClr val="A4A4A4">
                    <a:lumMod val="40000"/>
                    <a:lumOff val="60000"/>
                  </a:srgbClr>
                </a:solidFill>
                <a:cs typeface="+mn-ea"/>
                <a:sym typeface="+mn-lt"/>
                <a:hlinkClick r:id="rId2"/>
              </a:rPr>
              <a:t>www.51pptmoban.com</a:t>
            </a:r>
            <a:r>
              <a:rPr lang="en-US" altLang="zh-CN" b="1" spc="300" dirty="0" smtClean="0">
                <a:solidFill>
                  <a:srgbClr val="A4A4A4">
                    <a:lumMod val="40000"/>
                    <a:lumOff val="60000"/>
                  </a:srgbClr>
                </a:solidFill>
                <a:cs typeface="+mn-ea"/>
                <a:sym typeface="+mn-lt"/>
              </a:rPr>
              <a:t>  </a:t>
            </a:r>
            <a:r>
              <a:rPr lang="zh-CN" altLang="en-US" b="1" spc="300" dirty="0" smtClean="0">
                <a:solidFill>
                  <a:srgbClr val="A4A4A4">
                    <a:lumMod val="40000"/>
                    <a:lumOff val="60000"/>
                  </a:srgbClr>
                </a:solidFill>
                <a:cs typeface="+mn-ea"/>
                <a:sym typeface="+mn-lt"/>
              </a:rPr>
              <a:t>授权发布</a:t>
            </a:r>
            <a:endParaRPr lang="zh-CN" altLang="en-US" spc="300" dirty="0">
              <a:solidFill>
                <a:srgbClr val="DBDBDB">
                  <a:lumMod val="90000"/>
                </a:srgbClr>
              </a:solidFill>
              <a:cs typeface="+mn-ea"/>
              <a:sym typeface="+mn-lt"/>
            </a:endParaRPr>
          </a:p>
        </p:txBody>
      </p:sp>
    </p:spTree>
    <p:extLst>
      <p:ext uri="{BB962C8B-B14F-4D97-AF65-F5344CB8AC3E}">
        <p14:creationId xmlns:p14="http://schemas.microsoft.com/office/powerpoint/2010/main" val="377125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xmlns="" id="{FB56E757-EFED-4CF3-9A97-797BDB97F03E}"/>
              </a:ext>
            </a:extLst>
          </p:cNvPr>
          <p:cNvPicPr>
            <a:picLocks noChangeAspect="1"/>
          </p:cNvPicPr>
          <p:nvPr/>
        </p:nvPicPr>
        <p:blipFill>
          <a:blip r:embed="rId4" cstate="print">
            <a:extLst>
              <a:ext uri="{28A0092B-C50C-407E-A947-70E740481C1C}">
                <a14:useLocalDpi xmlns:a14="http://schemas.microsoft.com/office/drawing/2010/main" val="0"/>
              </a:ext>
            </a:extLst>
          </a:blip>
          <a:srcRect l="52538" t="293" b="1344"/>
          <a:stretch>
            <a:fillRect/>
          </a:stretch>
        </p:blipFill>
        <p:spPr>
          <a:xfrm flipH="1">
            <a:off x="0" y="-581025"/>
            <a:ext cx="4193378" cy="6238875"/>
          </a:xfrm>
          <a:custGeom>
            <a:avLst/>
            <a:gdLst>
              <a:gd name="connsiteX0" fmla="*/ 4193378 w 4193378"/>
              <a:gd name="connsiteY0" fmla="*/ 0 h 6238875"/>
              <a:gd name="connsiteX1" fmla="*/ 0 w 4193378"/>
              <a:gd name="connsiteY1" fmla="*/ 0 h 6238875"/>
              <a:gd name="connsiteX2" fmla="*/ 0 w 4193378"/>
              <a:gd name="connsiteY2" fmla="*/ 6238875 h 6238875"/>
              <a:gd name="connsiteX3" fmla="*/ 4193378 w 4193378"/>
              <a:gd name="connsiteY3" fmla="*/ 6238875 h 6238875"/>
            </a:gdLst>
            <a:ahLst/>
            <a:cxnLst>
              <a:cxn ang="0">
                <a:pos x="connsiteX0" y="connsiteY0"/>
              </a:cxn>
              <a:cxn ang="0">
                <a:pos x="connsiteX1" y="connsiteY1"/>
              </a:cxn>
              <a:cxn ang="0">
                <a:pos x="connsiteX2" y="connsiteY2"/>
              </a:cxn>
              <a:cxn ang="0">
                <a:pos x="connsiteX3" y="connsiteY3"/>
              </a:cxn>
            </a:cxnLst>
            <a:rect l="l" t="t" r="r" b="b"/>
            <a:pathLst>
              <a:path w="4193378" h="6238875">
                <a:moveTo>
                  <a:pt x="4193378" y="0"/>
                </a:moveTo>
                <a:lnTo>
                  <a:pt x="0" y="0"/>
                </a:lnTo>
                <a:lnTo>
                  <a:pt x="0" y="6238875"/>
                </a:lnTo>
                <a:lnTo>
                  <a:pt x="4193378" y="6238875"/>
                </a:lnTo>
                <a:close/>
              </a:path>
            </a:pathLst>
          </a:custGeom>
        </p:spPr>
      </p:pic>
      <p:sp>
        <p:nvSpPr>
          <p:cNvPr id="37" name="矩形 36">
            <a:extLst>
              <a:ext uri="{FF2B5EF4-FFF2-40B4-BE49-F238E27FC236}">
                <a16:creationId xmlns:a16="http://schemas.microsoft.com/office/drawing/2014/main" xmlns="" id="{8CA34B72-3162-4407-B312-6E8755B2F63A}"/>
              </a:ext>
            </a:extLst>
          </p:cNvPr>
          <p:cNvSpPr/>
          <p:nvPr/>
        </p:nvSpPr>
        <p:spPr>
          <a:xfrm>
            <a:off x="0" y="-457200"/>
            <a:ext cx="4193378" cy="605790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39750" y="1875635"/>
            <a:ext cx="3433480" cy="1392230"/>
            <a:chOff x="539750" y="1350623"/>
            <a:chExt cx="3433480" cy="1392230"/>
          </a:xfrm>
        </p:grpSpPr>
        <p:sp>
          <p:nvSpPr>
            <p:cNvPr id="3" name="MH_Others_1"/>
            <p:cNvSpPr txBox="1"/>
            <p:nvPr>
              <p:custDataLst>
                <p:tags r:id="rId1"/>
              </p:custDataLst>
            </p:nvPr>
          </p:nvSpPr>
          <p:spPr>
            <a:xfrm>
              <a:off x="1500363" y="1350623"/>
              <a:ext cx="1512254" cy="553998"/>
            </a:xfrm>
            <a:prstGeom prst="rect">
              <a:avLst/>
            </a:prstGeom>
            <a:noFill/>
          </p:spPr>
          <p:txBody>
            <a:bodyPr wrap="square" lIns="108000" tIns="0" rIns="0" bIns="0" rtlCol="0" anchor="ctr" anchorCtr="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600" normalizeH="0" baseline="0" noProof="0" dirty="0">
                  <a:ln>
                    <a:noFill/>
                  </a:ln>
                  <a:solidFill>
                    <a:srgbClr val="FFFFFF"/>
                  </a:solidFill>
                  <a:effectLst/>
                  <a:uLnTx/>
                  <a:uFillTx/>
                  <a:latin typeface="Calibri"/>
                  <a:ea typeface="微软雅黑"/>
                  <a:cs typeface="+mn-ea"/>
                  <a:sym typeface="+mn-lt"/>
                </a:rPr>
                <a:t>目录</a:t>
              </a:r>
            </a:p>
          </p:txBody>
        </p:sp>
        <p:sp>
          <p:nvSpPr>
            <p:cNvPr id="4" name="MH_Others_2"/>
            <p:cNvSpPr txBox="1"/>
            <p:nvPr>
              <p:custDataLst>
                <p:tags r:id="rId2"/>
              </p:custDataLst>
            </p:nvPr>
          </p:nvSpPr>
          <p:spPr>
            <a:xfrm>
              <a:off x="539750" y="1938420"/>
              <a:ext cx="3433480" cy="646331"/>
            </a:xfrm>
            <a:prstGeom prst="rect">
              <a:avLst/>
            </a:prstGeom>
            <a:noFill/>
          </p:spPr>
          <p:txBody>
            <a:bodyPr wrap="square">
              <a:spAutoFit/>
            </a:bodyPr>
            <a:lstStyle/>
            <a:p>
              <a:pPr marL="0" marR="0" lvl="0" indent="0" algn="ctr" defTabSz="685800" rtl="0" eaLnBrk="1" fontAlgn="auto" latinLnBrk="0" hangingPunct="1">
                <a:lnSpc>
                  <a:spcPct val="150000"/>
                </a:lnSpc>
                <a:spcBef>
                  <a:spcPts val="450"/>
                </a:spcBef>
                <a:spcAft>
                  <a:spcPts val="0"/>
                </a:spcAft>
                <a:buClrTx/>
                <a:buSzTx/>
                <a:buFontTx/>
                <a:buNone/>
                <a:tabLst/>
                <a:defRPr/>
              </a:pPr>
              <a:r>
                <a:rPr kumimoji="0" lang="en-US" altLang="zh-CN" sz="800" b="0" i="0" u="none" strike="noStrike" kern="1200" cap="none" spc="100" normalizeH="0" baseline="0" noProof="0" dirty="0">
                  <a:ln>
                    <a:noFill/>
                  </a:ln>
                  <a:solidFill>
                    <a:srgbClr val="FFFFFF"/>
                  </a:solidFill>
                  <a:effectLst/>
                  <a:uLnTx/>
                  <a:uFillTx/>
                  <a:latin typeface="Calibri"/>
                  <a:ea typeface="微软雅黑"/>
                  <a:cs typeface="+mn-ea"/>
                  <a:sym typeface="+mn-lt"/>
                </a:rPr>
                <a:t>Clean, Minimalist, Flat, Powerful and Flexible PowerPoint template, perfect for business, corporate or personal use. Very easy to change the color schemes. </a:t>
              </a:r>
            </a:p>
          </p:txBody>
        </p:sp>
        <p:cxnSp>
          <p:nvCxnSpPr>
            <p:cNvPr id="5" name="直接连接符 4"/>
            <p:cNvCxnSpPr>
              <a:cxnSpLocks/>
            </p:cNvCxnSpPr>
            <p:nvPr/>
          </p:nvCxnSpPr>
          <p:spPr>
            <a:xfrm rot="16200000" flipH="1" flipV="1">
              <a:off x="2252946" y="2435107"/>
              <a:ext cx="7088" cy="608404"/>
            </a:xfrm>
            <a:prstGeom prst="line">
              <a:avLst/>
            </a:prstGeom>
            <a:ln w="19050" cap="flat">
              <a:solidFill>
                <a:schemeClr val="accent1"/>
              </a:solidFill>
              <a:beve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4680508" y="791389"/>
            <a:ext cx="4178475" cy="3560723"/>
            <a:chOff x="4661458" y="1070803"/>
            <a:chExt cx="4178475" cy="3560723"/>
          </a:xfrm>
        </p:grpSpPr>
        <p:grpSp>
          <p:nvGrpSpPr>
            <p:cNvPr id="29" name="组合 28"/>
            <p:cNvGrpSpPr/>
            <p:nvPr/>
          </p:nvGrpSpPr>
          <p:grpSpPr>
            <a:xfrm>
              <a:off x="4661459" y="1070803"/>
              <a:ext cx="4178474" cy="759005"/>
              <a:chOff x="4613834" y="1070803"/>
              <a:chExt cx="4178474" cy="759005"/>
            </a:xfrm>
          </p:grpSpPr>
          <p:sp>
            <p:nvSpPr>
              <p:cNvPr id="7" name="矩形 6"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5364420" y="1131905"/>
                <a:ext cx="2959808" cy="307777"/>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300" normalizeH="0" baseline="0" noProof="0" dirty="0">
                    <a:ln>
                      <a:noFill/>
                    </a:ln>
                    <a:solidFill>
                      <a:srgbClr val="222A35"/>
                    </a:solidFill>
                    <a:effectLst/>
                    <a:uLnTx/>
                    <a:uFillTx/>
                    <a:latin typeface="Calibri"/>
                    <a:ea typeface="微软雅黑"/>
                    <a:cs typeface="+mn-ea"/>
                    <a:sym typeface="+mn-lt"/>
                  </a:rPr>
                  <a:t>请输入你的标题</a:t>
                </a:r>
                <a:endParaRPr kumimoji="0" lang="en-US" altLang="zh-CN" sz="1400" b="1" i="0" u="none" strike="noStrike" kern="1200" cap="none" spc="300" normalizeH="0" baseline="0" noProof="0" dirty="0">
                  <a:ln>
                    <a:noFill/>
                  </a:ln>
                  <a:solidFill>
                    <a:srgbClr val="222A35"/>
                  </a:solidFill>
                  <a:effectLst/>
                  <a:uLnTx/>
                  <a:uFillTx/>
                  <a:latin typeface="Calibri"/>
                  <a:ea typeface="微软雅黑"/>
                  <a:cs typeface="+mn-ea"/>
                  <a:sym typeface="+mn-lt"/>
                </a:endParaRPr>
              </a:p>
            </p:txBody>
          </p:sp>
          <p:sp>
            <p:nvSpPr>
              <p:cNvPr id="8" name="矩形 7"/>
              <p:cNvSpPr/>
              <p:nvPr/>
            </p:nvSpPr>
            <p:spPr>
              <a:xfrm>
                <a:off x="4613834" y="1070803"/>
                <a:ext cx="842800" cy="646331"/>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A4A4A4">
                        <a:lumMod val="40000"/>
                        <a:lumOff val="60000"/>
                      </a:srgbClr>
                    </a:solidFill>
                    <a:effectLst/>
                    <a:uLnTx/>
                    <a:uFillTx/>
                    <a:latin typeface="Calibri"/>
                    <a:ea typeface="微软雅黑"/>
                    <a:cs typeface="+mn-ea"/>
                    <a:sym typeface="+mn-lt"/>
                  </a:rPr>
                  <a:t>01.</a:t>
                </a:r>
                <a:endParaRPr kumimoji="0" lang="zh-CN" altLang="en-US" sz="3600" b="1" i="0" u="none" strike="noStrike" kern="1200" cap="none" spc="0" normalizeH="0" baseline="0" noProof="0" dirty="0">
                  <a:ln>
                    <a:noFill/>
                  </a:ln>
                  <a:solidFill>
                    <a:srgbClr val="A4A4A4">
                      <a:lumMod val="40000"/>
                      <a:lumOff val="60000"/>
                    </a:srgbClr>
                  </a:solidFill>
                  <a:effectLst/>
                  <a:uLnTx/>
                  <a:uFillTx/>
                  <a:latin typeface="Calibri"/>
                  <a:ea typeface="微软雅黑"/>
                  <a:cs typeface="+mn-ea"/>
                  <a:sym typeface="+mn-lt"/>
                </a:endParaRPr>
              </a:p>
            </p:txBody>
          </p:sp>
          <p:sp>
            <p:nvSpPr>
              <p:cNvPr id="9" name="矩形 8"/>
              <p:cNvSpPr/>
              <p:nvPr/>
            </p:nvSpPr>
            <p:spPr>
              <a:xfrm>
                <a:off x="5364008" y="1368143"/>
                <a:ext cx="3428300" cy="461665"/>
              </a:xfrm>
              <a:prstGeom prst="rect">
                <a:avLst/>
              </a:prstGeom>
            </p:spPr>
            <p:txBody>
              <a:bodyPr wrap="square">
                <a:spAutoFit/>
              </a:bodyPr>
              <a:lstStyle/>
              <a:p>
                <a:pPr marL="0" marR="0" lvl="0" indent="0" algn="l" defTabSz="685800" rtl="0" eaLnBrk="1" fontAlgn="auto" latinLnBrk="0" hangingPunct="1">
                  <a:lnSpc>
                    <a:spcPct val="150000"/>
                  </a:lnSpc>
                  <a:spcBef>
                    <a:spcPts val="450"/>
                  </a:spcBef>
                  <a:spcAft>
                    <a:spcPts val="0"/>
                  </a:spcAft>
                  <a:buClrTx/>
                  <a:buSzTx/>
                  <a:buFontTx/>
                  <a:buNone/>
                  <a:tabLst/>
                  <a:defRPr/>
                </a:pPr>
                <a:r>
                  <a:rPr kumimoji="0" lang="en-US" altLang="zh-CN" sz="800" b="0" i="0" u="none" strike="noStrike" kern="1200" cap="none" spc="0" normalizeH="0" baseline="0" noProof="0" dirty="0">
                    <a:ln>
                      <a:noFill/>
                    </a:ln>
                    <a:solidFill>
                      <a:srgbClr val="A4A4A4"/>
                    </a:solidFill>
                    <a:effectLst/>
                    <a:uLnTx/>
                    <a:uFillTx/>
                    <a:latin typeface="Calibri"/>
                    <a:ea typeface="微软雅黑"/>
                    <a:cs typeface="+mn-ea"/>
                    <a:sym typeface="+mn-lt"/>
                  </a:rPr>
                  <a:t>Clean, Minimalist, Flat, Powerful and Flexible PowerPoint template, perfect for business, corporate or personal use.</a:t>
                </a:r>
              </a:p>
            </p:txBody>
          </p:sp>
        </p:grpSp>
        <p:grpSp>
          <p:nvGrpSpPr>
            <p:cNvPr id="30" name="组合 29"/>
            <p:cNvGrpSpPr/>
            <p:nvPr/>
          </p:nvGrpSpPr>
          <p:grpSpPr>
            <a:xfrm>
              <a:off x="4661459" y="2004123"/>
              <a:ext cx="4178474" cy="723539"/>
              <a:chOff x="4613834" y="1870650"/>
              <a:chExt cx="4178474" cy="723539"/>
            </a:xfrm>
          </p:grpSpPr>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5364420" y="1896286"/>
                <a:ext cx="2959808" cy="307777"/>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300" normalizeH="0" baseline="0" noProof="0" dirty="0">
                    <a:ln>
                      <a:noFill/>
                    </a:ln>
                    <a:solidFill>
                      <a:srgbClr val="222A35"/>
                    </a:solidFill>
                    <a:effectLst/>
                    <a:uLnTx/>
                    <a:uFillTx/>
                    <a:latin typeface="Calibri"/>
                    <a:ea typeface="微软雅黑"/>
                    <a:cs typeface="+mn-ea"/>
                    <a:sym typeface="+mn-lt"/>
                  </a:rPr>
                  <a:t>请输入你的标题</a:t>
                </a:r>
                <a:endParaRPr kumimoji="0" lang="en-US" altLang="zh-CN" sz="1400" b="1" i="0" u="none" strike="noStrike" kern="1200" cap="none" spc="300" normalizeH="0" baseline="0" noProof="0" dirty="0">
                  <a:ln>
                    <a:noFill/>
                  </a:ln>
                  <a:solidFill>
                    <a:srgbClr val="222A35"/>
                  </a:solidFill>
                  <a:effectLst/>
                  <a:uLnTx/>
                  <a:uFillTx/>
                  <a:latin typeface="Calibri"/>
                  <a:ea typeface="微软雅黑"/>
                  <a:cs typeface="+mn-ea"/>
                  <a:sym typeface="+mn-lt"/>
                </a:endParaRPr>
              </a:p>
            </p:txBody>
          </p:sp>
          <p:sp>
            <p:nvSpPr>
              <p:cNvPr id="11" name="矩形 10"/>
              <p:cNvSpPr/>
              <p:nvPr/>
            </p:nvSpPr>
            <p:spPr>
              <a:xfrm>
                <a:off x="4613834" y="1870650"/>
                <a:ext cx="842800" cy="646331"/>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A4A4A4">
                        <a:lumMod val="40000"/>
                        <a:lumOff val="60000"/>
                      </a:srgbClr>
                    </a:solidFill>
                    <a:effectLst/>
                    <a:uLnTx/>
                    <a:uFillTx/>
                    <a:latin typeface="Calibri"/>
                    <a:ea typeface="微软雅黑"/>
                    <a:cs typeface="+mn-ea"/>
                    <a:sym typeface="+mn-lt"/>
                  </a:rPr>
                  <a:t>02.</a:t>
                </a:r>
                <a:endParaRPr kumimoji="0" lang="zh-CN" altLang="en-US" sz="3600" b="1" i="0" u="none" strike="noStrike" kern="1200" cap="none" spc="0" normalizeH="0" baseline="0" noProof="0" dirty="0">
                  <a:ln>
                    <a:noFill/>
                  </a:ln>
                  <a:solidFill>
                    <a:srgbClr val="A4A4A4">
                      <a:lumMod val="40000"/>
                      <a:lumOff val="60000"/>
                    </a:srgbClr>
                  </a:solidFill>
                  <a:effectLst/>
                  <a:uLnTx/>
                  <a:uFillTx/>
                  <a:latin typeface="Calibri"/>
                  <a:ea typeface="微软雅黑"/>
                  <a:cs typeface="+mn-ea"/>
                  <a:sym typeface="+mn-lt"/>
                </a:endParaRPr>
              </a:p>
            </p:txBody>
          </p:sp>
          <p:sp>
            <p:nvSpPr>
              <p:cNvPr id="12" name="矩形 11"/>
              <p:cNvSpPr/>
              <p:nvPr/>
            </p:nvSpPr>
            <p:spPr>
              <a:xfrm>
                <a:off x="5364008" y="2132524"/>
                <a:ext cx="3428300" cy="461665"/>
              </a:xfrm>
              <a:prstGeom prst="rect">
                <a:avLst/>
              </a:prstGeom>
            </p:spPr>
            <p:txBody>
              <a:bodyPr wrap="square">
                <a:spAutoFit/>
              </a:bodyPr>
              <a:lstStyle/>
              <a:p>
                <a:pPr marL="0" marR="0" lvl="0" indent="0" algn="l" defTabSz="685800" rtl="0" eaLnBrk="1" fontAlgn="auto" latinLnBrk="0" hangingPunct="1">
                  <a:lnSpc>
                    <a:spcPct val="150000"/>
                  </a:lnSpc>
                  <a:spcBef>
                    <a:spcPts val="450"/>
                  </a:spcBef>
                  <a:spcAft>
                    <a:spcPts val="0"/>
                  </a:spcAft>
                  <a:buClrTx/>
                  <a:buSzTx/>
                  <a:buFontTx/>
                  <a:buNone/>
                  <a:tabLst/>
                  <a:defRPr/>
                </a:pPr>
                <a:r>
                  <a:rPr kumimoji="0" lang="en-US" altLang="zh-CN" sz="800" b="0" i="0" u="none" strike="noStrike" kern="1200" cap="none" spc="0" normalizeH="0" baseline="0" noProof="0" dirty="0">
                    <a:ln>
                      <a:noFill/>
                    </a:ln>
                    <a:solidFill>
                      <a:srgbClr val="A4A4A4"/>
                    </a:solidFill>
                    <a:effectLst/>
                    <a:uLnTx/>
                    <a:uFillTx/>
                    <a:latin typeface="Calibri"/>
                    <a:ea typeface="微软雅黑"/>
                    <a:cs typeface="+mn-ea"/>
                    <a:sym typeface="+mn-lt"/>
                  </a:rPr>
                  <a:t>Clean, Minimalist, Flat, Powerful and Flexible PowerPoint template, perfect for business, corporate or personal use.</a:t>
                </a:r>
              </a:p>
            </p:txBody>
          </p:sp>
        </p:grpSp>
        <p:grpSp>
          <p:nvGrpSpPr>
            <p:cNvPr id="31" name="组合 30"/>
            <p:cNvGrpSpPr/>
            <p:nvPr/>
          </p:nvGrpSpPr>
          <p:grpSpPr>
            <a:xfrm>
              <a:off x="4661459" y="2901977"/>
              <a:ext cx="4178474" cy="784576"/>
              <a:chOff x="4613834" y="2670497"/>
              <a:chExt cx="4178474" cy="784576"/>
            </a:xfrm>
          </p:grpSpPr>
          <p:sp>
            <p:nvSpPr>
              <p:cNvPr id="13" name="矩形 12"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5364420" y="2757170"/>
                <a:ext cx="2959808" cy="307777"/>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300" normalizeH="0" baseline="0" noProof="0" dirty="0">
                    <a:ln>
                      <a:noFill/>
                    </a:ln>
                    <a:solidFill>
                      <a:srgbClr val="222A35"/>
                    </a:solidFill>
                    <a:effectLst/>
                    <a:uLnTx/>
                    <a:uFillTx/>
                    <a:latin typeface="Calibri"/>
                    <a:ea typeface="微软雅黑"/>
                    <a:cs typeface="+mn-ea"/>
                    <a:sym typeface="+mn-lt"/>
                  </a:rPr>
                  <a:t>请输入你的标题</a:t>
                </a:r>
                <a:endParaRPr kumimoji="0" lang="en-US" altLang="zh-CN" sz="1400" b="1" i="0" u="none" strike="noStrike" kern="1200" cap="none" spc="300" normalizeH="0" baseline="0" noProof="0" dirty="0">
                  <a:ln>
                    <a:noFill/>
                  </a:ln>
                  <a:solidFill>
                    <a:srgbClr val="222A35"/>
                  </a:solidFill>
                  <a:effectLst/>
                  <a:uLnTx/>
                  <a:uFillTx/>
                  <a:latin typeface="Calibri"/>
                  <a:ea typeface="微软雅黑"/>
                  <a:cs typeface="+mn-ea"/>
                  <a:sym typeface="+mn-lt"/>
                </a:endParaRPr>
              </a:p>
            </p:txBody>
          </p:sp>
          <p:sp>
            <p:nvSpPr>
              <p:cNvPr id="14" name="矩形 13"/>
              <p:cNvSpPr/>
              <p:nvPr/>
            </p:nvSpPr>
            <p:spPr>
              <a:xfrm>
                <a:off x="4613834" y="2670497"/>
                <a:ext cx="842800" cy="646331"/>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A4A4A4">
                        <a:lumMod val="40000"/>
                        <a:lumOff val="60000"/>
                      </a:srgbClr>
                    </a:solidFill>
                    <a:effectLst/>
                    <a:uLnTx/>
                    <a:uFillTx/>
                    <a:latin typeface="Calibri"/>
                    <a:ea typeface="微软雅黑"/>
                    <a:cs typeface="+mn-ea"/>
                    <a:sym typeface="+mn-lt"/>
                  </a:rPr>
                  <a:t>03.</a:t>
                </a:r>
                <a:endParaRPr kumimoji="0" lang="zh-CN" altLang="en-US" sz="3600" b="1" i="0" u="none" strike="noStrike" kern="1200" cap="none" spc="0" normalizeH="0" baseline="0" noProof="0" dirty="0">
                  <a:ln>
                    <a:noFill/>
                  </a:ln>
                  <a:solidFill>
                    <a:srgbClr val="A4A4A4">
                      <a:lumMod val="40000"/>
                      <a:lumOff val="60000"/>
                    </a:srgbClr>
                  </a:solidFill>
                  <a:effectLst/>
                  <a:uLnTx/>
                  <a:uFillTx/>
                  <a:latin typeface="Calibri"/>
                  <a:ea typeface="微软雅黑"/>
                  <a:cs typeface="+mn-ea"/>
                  <a:sym typeface="+mn-lt"/>
                </a:endParaRPr>
              </a:p>
            </p:txBody>
          </p:sp>
          <p:sp>
            <p:nvSpPr>
              <p:cNvPr id="15" name="矩形 14"/>
              <p:cNvSpPr/>
              <p:nvPr/>
            </p:nvSpPr>
            <p:spPr>
              <a:xfrm>
                <a:off x="5364008" y="2993408"/>
                <a:ext cx="3428300" cy="461665"/>
              </a:xfrm>
              <a:prstGeom prst="rect">
                <a:avLst/>
              </a:prstGeom>
            </p:spPr>
            <p:txBody>
              <a:bodyPr wrap="square">
                <a:spAutoFit/>
              </a:bodyPr>
              <a:lstStyle/>
              <a:p>
                <a:pPr marL="0" marR="0" lvl="0" indent="0" algn="l" defTabSz="685800" rtl="0" eaLnBrk="1" fontAlgn="auto" latinLnBrk="0" hangingPunct="1">
                  <a:lnSpc>
                    <a:spcPct val="150000"/>
                  </a:lnSpc>
                  <a:spcBef>
                    <a:spcPts val="450"/>
                  </a:spcBef>
                  <a:spcAft>
                    <a:spcPts val="0"/>
                  </a:spcAft>
                  <a:buClrTx/>
                  <a:buSzTx/>
                  <a:buFontTx/>
                  <a:buNone/>
                  <a:tabLst/>
                  <a:defRPr/>
                </a:pPr>
                <a:r>
                  <a:rPr kumimoji="0" lang="en-US" altLang="zh-CN" sz="800" b="0" i="0" u="none" strike="noStrike" kern="1200" cap="none" spc="0" normalizeH="0" baseline="0" noProof="0" dirty="0">
                    <a:ln>
                      <a:noFill/>
                    </a:ln>
                    <a:solidFill>
                      <a:srgbClr val="A4A4A4"/>
                    </a:solidFill>
                    <a:effectLst/>
                    <a:uLnTx/>
                    <a:uFillTx/>
                    <a:latin typeface="Calibri"/>
                    <a:ea typeface="微软雅黑"/>
                    <a:cs typeface="+mn-ea"/>
                    <a:sym typeface="+mn-lt"/>
                  </a:rPr>
                  <a:t>Clean, Minimalist, Flat, Powerful and Flexible PowerPoint template, perfect for business, corporate or personal use.</a:t>
                </a:r>
              </a:p>
            </p:txBody>
          </p:sp>
        </p:grpSp>
        <p:grpSp>
          <p:nvGrpSpPr>
            <p:cNvPr id="32" name="组合 31"/>
            <p:cNvGrpSpPr/>
            <p:nvPr/>
          </p:nvGrpSpPr>
          <p:grpSpPr>
            <a:xfrm>
              <a:off x="4661458" y="3860868"/>
              <a:ext cx="4178475" cy="770658"/>
              <a:chOff x="4613833" y="3470343"/>
              <a:chExt cx="4178475" cy="770658"/>
            </a:xfrm>
          </p:grpSpPr>
          <p:sp>
            <p:nvSpPr>
              <p:cNvPr id="16" name="矩形 15"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5364420" y="3543098"/>
                <a:ext cx="2959808" cy="307777"/>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300" normalizeH="0" baseline="0" noProof="0" dirty="0">
                    <a:ln>
                      <a:noFill/>
                    </a:ln>
                    <a:solidFill>
                      <a:srgbClr val="222A35"/>
                    </a:solidFill>
                    <a:effectLst/>
                    <a:uLnTx/>
                    <a:uFillTx/>
                    <a:latin typeface="Calibri"/>
                    <a:ea typeface="微软雅黑"/>
                    <a:cs typeface="+mn-ea"/>
                    <a:sym typeface="+mn-lt"/>
                  </a:rPr>
                  <a:t>请输入你的标题</a:t>
                </a:r>
                <a:endParaRPr kumimoji="0" lang="en-US" altLang="zh-CN" sz="1400" b="1" i="0" u="none" strike="noStrike" kern="1200" cap="none" spc="300" normalizeH="0" baseline="0" noProof="0" dirty="0">
                  <a:ln>
                    <a:noFill/>
                  </a:ln>
                  <a:solidFill>
                    <a:srgbClr val="222A35"/>
                  </a:solidFill>
                  <a:effectLst/>
                  <a:uLnTx/>
                  <a:uFillTx/>
                  <a:latin typeface="Calibri"/>
                  <a:ea typeface="微软雅黑"/>
                  <a:cs typeface="+mn-ea"/>
                  <a:sym typeface="+mn-lt"/>
                </a:endParaRPr>
              </a:p>
            </p:txBody>
          </p:sp>
          <p:sp>
            <p:nvSpPr>
              <p:cNvPr id="17" name="矩形 16"/>
              <p:cNvSpPr/>
              <p:nvPr/>
            </p:nvSpPr>
            <p:spPr>
              <a:xfrm>
                <a:off x="4613833" y="3470343"/>
                <a:ext cx="974980" cy="646331"/>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A4A4A4">
                        <a:lumMod val="40000"/>
                        <a:lumOff val="60000"/>
                      </a:srgbClr>
                    </a:solidFill>
                    <a:effectLst/>
                    <a:uLnTx/>
                    <a:uFillTx/>
                    <a:latin typeface="Calibri"/>
                    <a:ea typeface="微软雅黑"/>
                    <a:cs typeface="+mn-ea"/>
                    <a:sym typeface="+mn-lt"/>
                  </a:rPr>
                  <a:t>04.</a:t>
                </a:r>
                <a:endParaRPr kumimoji="0" lang="zh-CN" altLang="en-US" sz="3600" b="1" i="0" u="none" strike="noStrike" kern="1200" cap="none" spc="0" normalizeH="0" baseline="0" noProof="0" dirty="0">
                  <a:ln>
                    <a:noFill/>
                  </a:ln>
                  <a:solidFill>
                    <a:srgbClr val="A4A4A4">
                      <a:lumMod val="40000"/>
                      <a:lumOff val="60000"/>
                    </a:srgbClr>
                  </a:solidFill>
                  <a:effectLst/>
                  <a:uLnTx/>
                  <a:uFillTx/>
                  <a:latin typeface="Calibri"/>
                  <a:ea typeface="微软雅黑"/>
                  <a:cs typeface="+mn-ea"/>
                  <a:sym typeface="+mn-lt"/>
                </a:endParaRPr>
              </a:p>
            </p:txBody>
          </p:sp>
          <p:sp>
            <p:nvSpPr>
              <p:cNvPr id="18" name="矩形 17"/>
              <p:cNvSpPr/>
              <p:nvPr/>
            </p:nvSpPr>
            <p:spPr>
              <a:xfrm>
                <a:off x="5364008" y="3779336"/>
                <a:ext cx="3428300" cy="461665"/>
              </a:xfrm>
              <a:prstGeom prst="rect">
                <a:avLst/>
              </a:prstGeom>
            </p:spPr>
            <p:txBody>
              <a:bodyPr wrap="square">
                <a:spAutoFit/>
              </a:bodyPr>
              <a:lstStyle/>
              <a:p>
                <a:pPr marL="0" marR="0" lvl="0" indent="0" algn="l" defTabSz="685800" rtl="0" eaLnBrk="1" fontAlgn="auto" latinLnBrk="0" hangingPunct="1">
                  <a:lnSpc>
                    <a:spcPct val="150000"/>
                  </a:lnSpc>
                  <a:spcBef>
                    <a:spcPts val="450"/>
                  </a:spcBef>
                  <a:spcAft>
                    <a:spcPts val="0"/>
                  </a:spcAft>
                  <a:buClrTx/>
                  <a:buSzTx/>
                  <a:buFontTx/>
                  <a:buNone/>
                  <a:tabLst/>
                  <a:defRPr/>
                </a:pPr>
                <a:r>
                  <a:rPr kumimoji="0" lang="en-US" altLang="zh-CN" sz="800" b="0" i="0" u="none" strike="noStrike" kern="1200" cap="none" spc="0" normalizeH="0" baseline="0" noProof="0" dirty="0">
                    <a:ln>
                      <a:noFill/>
                    </a:ln>
                    <a:solidFill>
                      <a:srgbClr val="A4A4A4"/>
                    </a:solidFill>
                    <a:effectLst/>
                    <a:uLnTx/>
                    <a:uFillTx/>
                    <a:latin typeface="Calibri"/>
                    <a:ea typeface="微软雅黑"/>
                    <a:cs typeface="+mn-ea"/>
                    <a:sym typeface="+mn-lt"/>
                  </a:rPr>
                  <a:t>Clean, Minimalist, Flat, Powerful and Flexible PowerPoint template, perfect for business, corporate or personal use.</a:t>
                </a:r>
              </a:p>
            </p:txBody>
          </p:sp>
        </p:grpSp>
      </p:grpSp>
      <p:sp>
        <p:nvSpPr>
          <p:cNvPr id="27" name="圆角矩形 26"/>
          <p:cNvSpPr/>
          <p:nvPr/>
        </p:nvSpPr>
        <p:spPr>
          <a:xfrm rot="10800000" flipH="1" flipV="1">
            <a:off x="615216" y="472023"/>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8" name="圆角矩形 27"/>
          <p:cNvSpPr/>
          <p:nvPr/>
        </p:nvSpPr>
        <p:spPr>
          <a:xfrm rot="5400000" flipH="1" flipV="1">
            <a:off x="540179" y="542319"/>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5" name="圆角矩形 24"/>
          <p:cNvSpPr/>
          <p:nvPr/>
        </p:nvSpPr>
        <p:spPr>
          <a:xfrm flipV="1">
            <a:off x="615216" y="4453877"/>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
        <p:nvSpPr>
          <p:cNvPr id="26" name="圆角矩形 25"/>
          <p:cNvSpPr/>
          <p:nvPr/>
        </p:nvSpPr>
        <p:spPr>
          <a:xfrm rot="5400000" flipV="1">
            <a:off x="540179" y="4383581"/>
            <a:ext cx="360000" cy="144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DBDBDB"/>
              </a:solidFill>
              <a:effectLst/>
              <a:uLnTx/>
              <a:uFillTx/>
              <a:latin typeface="Calibri"/>
              <a:ea typeface="微软雅黑"/>
              <a:cs typeface="+mn-cs"/>
            </a:endParaRPr>
          </a:p>
        </p:txBody>
      </p:sp>
    </p:spTree>
    <p:extLst>
      <p:ext uri="{BB962C8B-B14F-4D97-AF65-F5344CB8AC3E}">
        <p14:creationId xmlns:p14="http://schemas.microsoft.com/office/powerpoint/2010/main" val="3373613228"/>
      </p:ext>
    </p:extLst>
  </p:cSld>
  <p:clrMapOvr>
    <a:masterClrMapping/>
  </p:clrMapOvr>
  <p:transition spd="med">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CD820804-97ED-4319-AF46-082E53175A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6099" y="-817558"/>
            <a:ext cx="9336199" cy="6702416"/>
          </a:xfrm>
          <a:prstGeom prst="rect">
            <a:avLst/>
          </a:prstGeom>
        </p:spPr>
      </p:pic>
      <p:sp>
        <p:nvSpPr>
          <p:cNvPr id="12" name="矩形 11">
            <a:extLst>
              <a:ext uri="{FF2B5EF4-FFF2-40B4-BE49-F238E27FC236}">
                <a16:creationId xmlns:a16="http://schemas.microsoft.com/office/drawing/2014/main" xmlns="" id="{D6AEFFE1-1C46-444A-91C5-5FE814017AB2}"/>
              </a:ext>
            </a:extLst>
          </p:cNvPr>
          <p:cNvSpPr/>
          <p:nvPr/>
        </p:nvSpPr>
        <p:spPr>
          <a:xfrm>
            <a:off x="-847725" y="-457200"/>
            <a:ext cx="10839450" cy="6057900"/>
          </a:xfrm>
          <a:prstGeom prst="rect">
            <a:avLst/>
          </a:prstGeom>
          <a:gradFill flip="none" rotWithShape="1">
            <a:gsLst>
              <a:gs pos="0">
                <a:srgbClr val="000000">
                  <a:alpha val="43000"/>
                </a:srgbClr>
              </a:gs>
              <a:gs pos="100000">
                <a:srgbClr val="00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srgbClr val="ADB9CA"/>
                </a:solidFill>
                <a:effectLst/>
                <a:uLnTx/>
                <a:uFillTx/>
                <a:latin typeface="Calibri"/>
                <a:ea typeface="微软雅黑"/>
                <a:cs typeface="+mn-ea"/>
                <a:sym typeface="+mn-lt"/>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kumimoji="0" lang="zh-CN" altLang="en-US" sz="100" b="0" i="0" u="none" strike="noStrike" kern="1200" cap="none" spc="0" normalizeH="0" baseline="0" noProof="0">
              <a:ln>
                <a:noFill/>
              </a:ln>
              <a:solidFill>
                <a:srgbClr val="ADB9CA"/>
              </a:solidFill>
              <a:effectLst/>
              <a:uLnTx/>
              <a:uFillTx/>
              <a:latin typeface="Calibri"/>
              <a:ea typeface="微软雅黑"/>
              <a:cs typeface="+mn-ea"/>
              <a:sym typeface="+mn-lt"/>
            </a:endParaRPr>
          </a:p>
        </p:txBody>
      </p:sp>
      <p:grpSp>
        <p:nvGrpSpPr>
          <p:cNvPr id="14" name="组合 13"/>
          <p:cNvGrpSpPr/>
          <p:nvPr/>
        </p:nvGrpSpPr>
        <p:grpSpPr>
          <a:xfrm>
            <a:off x="1820115" y="1274763"/>
            <a:ext cx="5503771" cy="2187574"/>
            <a:chOff x="1820115" y="2551159"/>
            <a:chExt cx="5503771" cy="2187574"/>
          </a:xfrm>
        </p:grpSpPr>
        <p:sp>
          <p:nvSpPr>
            <p:cNvPr id="8" name="矩形 7"/>
            <p:cNvSpPr/>
            <p:nvPr/>
          </p:nvSpPr>
          <p:spPr>
            <a:xfrm>
              <a:off x="1820115" y="4110423"/>
              <a:ext cx="5503771" cy="453586"/>
            </a:xfrm>
            <a:prstGeom prst="rect">
              <a:avLst/>
            </a:prstGeom>
            <a:noFill/>
          </p:spPr>
          <p:txBody>
            <a:bodyPr wrap="square">
              <a:spAutoFit/>
            </a:bodyPr>
            <a:lstStyle/>
            <a:p>
              <a:pPr marL="0" marR="0" lvl="0" indent="0" algn="ctr" defTabSz="685800" rtl="0" eaLnBrk="1" fontAlgn="auto" latinLnBrk="0" hangingPunct="1">
                <a:lnSpc>
                  <a:spcPct val="150000"/>
                </a:lnSpc>
                <a:spcBef>
                  <a:spcPts val="900"/>
                </a:spcBef>
                <a:spcAft>
                  <a:spcPts val="0"/>
                </a:spcAft>
                <a:buClrTx/>
                <a:buSzTx/>
                <a:buFontTx/>
                <a:buNone/>
                <a:tabLst/>
                <a:defRPr/>
              </a:pPr>
              <a:r>
                <a:rPr kumimoji="0" lang="en-US" altLang="zh-CN" sz="825" b="0" i="0" u="none" strike="noStrike" kern="1200" cap="none" spc="100" normalizeH="0" baseline="0" noProof="0" dirty="0">
                  <a:ln>
                    <a:noFill/>
                  </a:ln>
                  <a:solidFill>
                    <a:srgbClr val="FFFFFF"/>
                  </a:solidFill>
                  <a:effectLst/>
                  <a:uLnTx/>
                  <a:uFillTx/>
                  <a:latin typeface="Calibri"/>
                  <a:ea typeface="微软雅黑"/>
                  <a:cs typeface="+mn-ea"/>
                  <a:sym typeface="+mn-lt"/>
                </a:rPr>
                <a:t>Clean, Minimalist, Flat, Powerful and Flexible PowerPoint template, perfect for business, corporate or personal use. Very easy to change color schemes.</a:t>
              </a:r>
            </a:p>
          </p:txBody>
        </p:sp>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2573317" y="3720837"/>
              <a:ext cx="3997367" cy="415498"/>
            </a:xfrm>
            <a:prstGeom prst="rect">
              <a:avLst/>
            </a:prstGeom>
            <a:noFill/>
          </p:spPr>
          <p:txBody>
            <a:bodyPr wrap="square" lIns="18000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600" normalizeH="0" baseline="0" noProof="0" dirty="0">
                  <a:ln>
                    <a:noFill/>
                  </a:ln>
                  <a:solidFill>
                    <a:srgbClr val="FFFFFF"/>
                  </a:solidFill>
                  <a:effectLst/>
                  <a:uLnTx/>
                  <a:uFillTx/>
                  <a:latin typeface="Calibri"/>
                  <a:ea typeface="微软雅黑"/>
                  <a:cs typeface="+mn-ea"/>
                  <a:sym typeface="+mn-lt"/>
                </a:rPr>
                <a:t>请在此处输入你的标题</a:t>
              </a:r>
              <a:endParaRPr kumimoji="0" lang="en-US" altLang="zh-CN" sz="2100" b="1" i="0" u="none" strike="noStrike" kern="1200" cap="none" spc="600" normalizeH="0" baseline="0" noProof="0" dirty="0">
                <a:ln>
                  <a:noFill/>
                </a:ln>
                <a:solidFill>
                  <a:srgbClr val="FFFFFF"/>
                </a:solidFill>
                <a:effectLst/>
                <a:uLnTx/>
                <a:uFillTx/>
                <a:latin typeface="Calibri"/>
                <a:ea typeface="微软雅黑"/>
                <a:cs typeface="+mn-ea"/>
                <a:sym typeface="+mn-lt"/>
              </a:endParaRPr>
            </a:p>
          </p:txBody>
        </p:sp>
        <p:sp>
          <p:nvSpPr>
            <p:cNvPr id="6" name="矩形 5"/>
            <p:cNvSpPr/>
            <p:nvPr/>
          </p:nvSpPr>
          <p:spPr>
            <a:xfrm>
              <a:off x="3764756" y="2551159"/>
              <a:ext cx="1614488" cy="1107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noFill/>
                  </a:ln>
                  <a:solidFill>
                    <a:srgbClr val="FFFFFF"/>
                  </a:solidFill>
                  <a:effectLst/>
                  <a:uLnTx/>
                  <a:uFillTx/>
                  <a:latin typeface="Calibri"/>
                  <a:ea typeface="微软雅黑"/>
                  <a:cs typeface="+mn-ea"/>
                  <a:sym typeface="+mn-lt"/>
                </a:rPr>
                <a:t>03</a:t>
              </a:r>
              <a:endParaRPr kumimoji="0" lang="zh-CN" altLang="en-US" sz="6600" b="1" i="0" u="none" strike="noStrike" kern="1200" cap="none" spc="0" normalizeH="0" baseline="0" noProof="0" dirty="0">
                <a:ln>
                  <a:noFill/>
                </a:ln>
                <a:solidFill>
                  <a:srgbClr val="FFFFFF"/>
                </a:solidFill>
                <a:effectLst/>
                <a:uLnTx/>
                <a:uFillTx/>
                <a:latin typeface="Calibri"/>
                <a:ea typeface="微软雅黑"/>
                <a:cs typeface="+mn-ea"/>
                <a:sym typeface="+mn-lt"/>
              </a:endParaRPr>
            </a:p>
          </p:txBody>
        </p:sp>
        <p:sp>
          <p:nvSpPr>
            <p:cNvPr id="13" name="圆角矩形 12"/>
            <p:cNvSpPr/>
            <p:nvPr/>
          </p:nvSpPr>
          <p:spPr>
            <a:xfrm rot="10800000" flipV="1">
              <a:off x="4291814" y="4717133"/>
              <a:ext cx="576000" cy="216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spTree>
    <p:extLst>
      <p:ext uri="{BB962C8B-B14F-4D97-AF65-F5344CB8AC3E}">
        <p14:creationId xmlns:p14="http://schemas.microsoft.com/office/powerpoint/2010/main" val="664858979"/>
      </p:ext>
    </p:extLst>
  </p:cSld>
  <p:clrMapOvr>
    <a:masterClrMapping/>
  </p:clrMapOvr>
  <p:transition spd="med">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248703" y="1287565"/>
            <a:ext cx="1379318" cy="1763189"/>
            <a:chOff x="8596422" y="3243003"/>
            <a:chExt cx="3678179" cy="4701838"/>
          </a:xfrm>
        </p:grpSpPr>
        <p:sp>
          <p:nvSpPr>
            <p:cNvPr id="51" name="Freeform 5"/>
            <p:cNvSpPr>
              <a:spLocks/>
            </p:cNvSpPr>
            <p:nvPr/>
          </p:nvSpPr>
          <p:spPr bwMode="auto">
            <a:xfrm rot="18900000">
              <a:off x="8596422" y="3243003"/>
              <a:ext cx="3678179" cy="4701838"/>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1"/>
            </a:solidFill>
            <a:ln>
              <a:noFill/>
            </a:ln>
          </p:spPr>
          <p:txBody>
            <a:bodyPr vert="horz" wrap="square" lIns="82283" tIns="41141" rIns="82283" bIns="41141" numCol="1" anchor="t" anchorCtr="0" compatLnSpc="1">
              <a:prstTxWarp prst="textNoShape">
                <a:avLst/>
              </a:prstTxWarp>
            </a:bodyPr>
            <a:lstStyle/>
            <a:p>
              <a:pPr defTabSz="685800"/>
              <a:endParaRPr lang="bg-BG" sz="675">
                <a:solidFill>
                  <a:srgbClr val="7F7F7F"/>
                </a:solidFill>
                <a:latin typeface="微软雅黑 Light"/>
                <a:ea typeface="微软雅黑"/>
              </a:endParaRPr>
            </a:p>
          </p:txBody>
        </p:sp>
        <p:sp>
          <p:nvSpPr>
            <p:cNvPr id="55" name="TextBox 54"/>
            <p:cNvSpPr txBox="1"/>
            <p:nvPr/>
          </p:nvSpPr>
          <p:spPr>
            <a:xfrm>
              <a:off x="8953104" y="3981102"/>
              <a:ext cx="2858553" cy="2923840"/>
            </a:xfrm>
            <a:prstGeom prst="rect">
              <a:avLst/>
            </a:prstGeom>
            <a:noFill/>
          </p:spPr>
          <p:txBody>
            <a:bodyPr wrap="square" lIns="68567" tIns="34283" rIns="68567" bIns="34283" rtlCol="0">
              <a:spAutoFit/>
            </a:bodyPr>
            <a:lstStyle/>
            <a:p>
              <a:pPr algn="ctr" defTabSz="685800"/>
              <a:r>
                <a:rPr lang="id-ID" sz="6675" b="1" dirty="0">
                  <a:solidFill>
                    <a:srgbClr val="FFFFFF"/>
                  </a:solidFill>
                  <a:latin typeface="Lato Regular"/>
                  <a:ea typeface="微软雅黑"/>
                  <a:cs typeface="Lato Regular"/>
                </a:rPr>
                <a:t>S</a:t>
              </a:r>
            </a:p>
          </p:txBody>
        </p:sp>
      </p:grpSp>
      <p:sp>
        <p:nvSpPr>
          <p:cNvPr id="52" name="Freeform 5"/>
          <p:cNvSpPr>
            <a:spLocks/>
          </p:cNvSpPr>
          <p:nvPr/>
        </p:nvSpPr>
        <p:spPr bwMode="auto">
          <a:xfrm rot="2700000">
            <a:off x="4534233" y="1423525"/>
            <a:ext cx="1379677" cy="1762730"/>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2"/>
          </a:solidFill>
          <a:ln>
            <a:noFill/>
          </a:ln>
        </p:spPr>
        <p:txBody>
          <a:bodyPr vert="horz" wrap="square" lIns="82283" tIns="41141" rIns="82283" bIns="41141" numCol="1" anchor="t" anchorCtr="0" compatLnSpc="1">
            <a:prstTxWarp prst="textNoShape">
              <a:avLst/>
            </a:prstTxWarp>
          </a:bodyPr>
          <a:lstStyle/>
          <a:p>
            <a:pPr defTabSz="685800"/>
            <a:endParaRPr lang="bg-BG" sz="675">
              <a:solidFill>
                <a:srgbClr val="7F7F7F"/>
              </a:solidFill>
              <a:latin typeface="微软雅黑 Light"/>
              <a:ea typeface="微软雅黑"/>
            </a:endParaRPr>
          </a:p>
        </p:txBody>
      </p:sp>
      <p:sp>
        <p:nvSpPr>
          <p:cNvPr id="56" name="TextBox 55"/>
          <p:cNvSpPr txBox="1"/>
          <p:nvPr/>
        </p:nvSpPr>
        <p:spPr>
          <a:xfrm>
            <a:off x="4697219" y="1692938"/>
            <a:ext cx="1071958" cy="1067650"/>
          </a:xfrm>
          <a:prstGeom prst="rect">
            <a:avLst/>
          </a:prstGeom>
          <a:noFill/>
        </p:spPr>
        <p:txBody>
          <a:bodyPr wrap="square" lIns="68567" tIns="34283" rIns="68567" bIns="34283" rtlCol="0">
            <a:spAutoFit/>
          </a:bodyPr>
          <a:lstStyle/>
          <a:p>
            <a:pPr algn="ctr" defTabSz="685800"/>
            <a:r>
              <a:rPr lang="id-ID" sz="6488" b="1" dirty="0">
                <a:solidFill>
                  <a:srgbClr val="FFFFFF"/>
                </a:solidFill>
                <a:latin typeface="Lato Regular"/>
                <a:ea typeface="微软雅黑"/>
                <a:cs typeface="Lato Regular"/>
              </a:rPr>
              <a:t>W</a:t>
            </a:r>
          </a:p>
        </p:txBody>
      </p:sp>
      <p:sp>
        <p:nvSpPr>
          <p:cNvPr id="53" name="Freeform 5"/>
          <p:cNvSpPr>
            <a:spLocks/>
          </p:cNvSpPr>
          <p:nvPr/>
        </p:nvSpPr>
        <p:spPr bwMode="auto">
          <a:xfrm rot="2700000" flipH="1">
            <a:off x="3248522" y="2700124"/>
            <a:ext cx="1379677" cy="1762730"/>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3"/>
          </a:solidFill>
          <a:ln>
            <a:noFill/>
          </a:ln>
        </p:spPr>
        <p:txBody>
          <a:bodyPr vert="horz" wrap="square" lIns="82283" tIns="41141" rIns="82283" bIns="41141" numCol="1" anchor="t" anchorCtr="0" compatLnSpc="1">
            <a:prstTxWarp prst="textNoShape">
              <a:avLst/>
            </a:prstTxWarp>
          </a:bodyPr>
          <a:lstStyle/>
          <a:p>
            <a:pPr defTabSz="685800"/>
            <a:endParaRPr lang="bg-BG" sz="675">
              <a:solidFill>
                <a:srgbClr val="7F7F7F"/>
              </a:solidFill>
              <a:latin typeface="微软雅黑 Light"/>
              <a:ea typeface="微软雅黑"/>
            </a:endParaRPr>
          </a:p>
        </p:txBody>
      </p:sp>
      <p:sp>
        <p:nvSpPr>
          <p:cNvPr id="57" name="TextBox 56"/>
          <p:cNvSpPr txBox="1"/>
          <p:nvPr/>
        </p:nvSpPr>
        <p:spPr>
          <a:xfrm>
            <a:off x="3390814" y="2971243"/>
            <a:ext cx="1071958" cy="1096440"/>
          </a:xfrm>
          <a:prstGeom prst="rect">
            <a:avLst/>
          </a:prstGeom>
          <a:noFill/>
        </p:spPr>
        <p:txBody>
          <a:bodyPr wrap="square" lIns="68567" tIns="34283" rIns="68567" bIns="34283" rtlCol="0">
            <a:spAutoFit/>
          </a:bodyPr>
          <a:lstStyle/>
          <a:p>
            <a:pPr algn="ctr" defTabSz="685800"/>
            <a:r>
              <a:rPr lang="id-ID" sz="6675" b="1" dirty="0">
                <a:solidFill>
                  <a:srgbClr val="FFFFFF"/>
                </a:solidFill>
                <a:latin typeface="Lato Regular"/>
                <a:ea typeface="微软雅黑"/>
                <a:cs typeface="Lato Regular"/>
              </a:rPr>
              <a:t>O</a:t>
            </a:r>
          </a:p>
        </p:txBody>
      </p:sp>
      <p:sp>
        <p:nvSpPr>
          <p:cNvPr id="54" name="Freeform 5"/>
          <p:cNvSpPr>
            <a:spLocks/>
          </p:cNvSpPr>
          <p:nvPr/>
        </p:nvSpPr>
        <p:spPr bwMode="auto">
          <a:xfrm rot="18900000" flipH="1">
            <a:off x="4534411" y="2699894"/>
            <a:ext cx="1379318" cy="1763190"/>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4"/>
          </a:solidFill>
          <a:ln>
            <a:noFill/>
          </a:ln>
        </p:spPr>
        <p:txBody>
          <a:bodyPr vert="horz" wrap="square" lIns="82283" tIns="41141" rIns="82283" bIns="41141" numCol="1" anchor="t" anchorCtr="0" compatLnSpc="1">
            <a:prstTxWarp prst="textNoShape">
              <a:avLst/>
            </a:prstTxWarp>
          </a:bodyPr>
          <a:lstStyle/>
          <a:p>
            <a:pPr defTabSz="685800"/>
            <a:endParaRPr lang="bg-BG" sz="675">
              <a:solidFill>
                <a:srgbClr val="7F7F7F"/>
              </a:solidFill>
              <a:latin typeface="微软雅黑 Light"/>
              <a:ea typeface="微软雅黑"/>
            </a:endParaRPr>
          </a:p>
        </p:txBody>
      </p:sp>
      <p:sp>
        <p:nvSpPr>
          <p:cNvPr id="58" name="TextBox 57"/>
          <p:cNvSpPr txBox="1"/>
          <p:nvPr/>
        </p:nvSpPr>
        <p:spPr>
          <a:xfrm>
            <a:off x="4655445" y="2971243"/>
            <a:ext cx="1071958" cy="1096440"/>
          </a:xfrm>
          <a:prstGeom prst="rect">
            <a:avLst/>
          </a:prstGeom>
          <a:noFill/>
        </p:spPr>
        <p:txBody>
          <a:bodyPr wrap="square" lIns="68567" tIns="34283" rIns="68567" bIns="34283" rtlCol="0">
            <a:spAutoFit/>
          </a:bodyPr>
          <a:lstStyle/>
          <a:p>
            <a:pPr algn="ctr" defTabSz="685800"/>
            <a:r>
              <a:rPr lang="id-ID" sz="6675" b="1" dirty="0">
                <a:solidFill>
                  <a:srgbClr val="FFFFFF"/>
                </a:solidFill>
                <a:latin typeface="Lato Regular"/>
                <a:ea typeface="微软雅黑"/>
                <a:cs typeface="Lato Regular"/>
              </a:rPr>
              <a:t>T</a:t>
            </a:r>
          </a:p>
        </p:txBody>
      </p:sp>
      <p:sp>
        <p:nvSpPr>
          <p:cNvPr id="23" name="TextBox 22"/>
          <p:cNvSpPr txBox="1"/>
          <p:nvPr/>
        </p:nvSpPr>
        <p:spPr>
          <a:xfrm>
            <a:off x="1401706" y="1839045"/>
            <a:ext cx="1464107" cy="903314"/>
          </a:xfrm>
          <a:prstGeom prst="rect">
            <a:avLst/>
          </a:prstGeom>
          <a:noFill/>
        </p:spPr>
        <p:txBody>
          <a:bodyPr wrap="square" lIns="0" tIns="45710" rIns="0" bIns="0" rtlCol="0">
            <a:spAutoFit/>
          </a:bodyPr>
          <a:lstStyle/>
          <a:p>
            <a:pPr defTabSz="685800">
              <a:lnSpc>
                <a:spcPct val="150000"/>
              </a:lnSpc>
            </a:pPr>
            <a:r>
              <a:rPr lang="zh-CN" altLang="en-US" sz="1125" b="1" dirty="0">
                <a:solidFill>
                  <a:srgbClr val="44546A"/>
                </a:solidFill>
                <a:latin typeface="Lato Regular"/>
                <a:ea typeface="微软雅黑"/>
                <a:cs typeface="Lato Regular"/>
              </a:rPr>
              <a:t>输入你的标题</a:t>
            </a:r>
            <a:endParaRPr lang="en-US" altLang="zh-CN" sz="1125" b="1" dirty="0">
              <a:solidFill>
                <a:srgbClr val="44546A"/>
              </a:solidFill>
              <a:latin typeface="Lato Regular"/>
              <a:ea typeface="微软雅黑"/>
              <a:cs typeface="Lato Regular"/>
            </a:endParaRPr>
          </a:p>
          <a:p>
            <a:pPr defTabSz="685800">
              <a:lnSpc>
                <a:spcPct val="150000"/>
              </a:lnSpc>
            </a:pPr>
            <a:r>
              <a:rPr lang="en-US" sz="900" dirty="0">
                <a:solidFill>
                  <a:srgbClr val="44546A">
                    <a:lumMod val="60000"/>
                    <a:lumOff val="40000"/>
                  </a:srgbClr>
                </a:solidFill>
                <a:latin typeface="Lato Light"/>
                <a:ea typeface="微软雅黑"/>
                <a:cs typeface="Lato Light"/>
              </a:rPr>
              <a:t>Lorem ipsum dolor </a:t>
            </a:r>
            <a:r>
              <a:rPr lang="en-US" sz="900" dirty="0" err="1">
                <a:solidFill>
                  <a:srgbClr val="44546A">
                    <a:lumMod val="60000"/>
                    <a:lumOff val="40000"/>
                  </a:srgbClr>
                </a:solidFill>
                <a:latin typeface="Lato Light"/>
                <a:ea typeface="微软雅黑"/>
                <a:cs typeface="Lato Light"/>
              </a:rPr>
              <a:t>sitadown</a:t>
            </a:r>
            <a:r>
              <a:rPr lang="en-US" sz="900" dirty="0">
                <a:solidFill>
                  <a:srgbClr val="44546A">
                    <a:lumMod val="60000"/>
                    <a:lumOff val="40000"/>
                  </a:srgbClr>
                </a:solidFill>
                <a:latin typeface="Lato Light"/>
                <a:ea typeface="微软雅黑"/>
                <a:cs typeface="Lato Light"/>
              </a:rPr>
              <a:t> amet,consectetur adipisicing elit, sed do eiusmod tempor</a:t>
            </a:r>
          </a:p>
        </p:txBody>
      </p:sp>
      <p:grpSp>
        <p:nvGrpSpPr>
          <p:cNvPr id="34" name="Group 33"/>
          <p:cNvGrpSpPr/>
          <p:nvPr/>
        </p:nvGrpSpPr>
        <p:grpSpPr>
          <a:xfrm>
            <a:off x="819543" y="1953219"/>
            <a:ext cx="492170" cy="492298"/>
            <a:chOff x="2163222" y="4675182"/>
            <a:chExt cx="1312452" cy="1312794"/>
          </a:xfrm>
        </p:grpSpPr>
        <p:sp>
          <p:nvSpPr>
            <p:cNvPr id="22" name="Oval 21"/>
            <p:cNvSpPr/>
            <p:nvPr/>
          </p:nvSpPr>
          <p:spPr>
            <a:xfrm>
              <a:off x="2163222" y="4675182"/>
              <a:ext cx="1312452" cy="131279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800"/>
              <a:endParaRPr lang="en-US" sz="675" dirty="0">
                <a:solidFill>
                  <a:srgbClr val="FFFFFF"/>
                </a:solidFill>
                <a:latin typeface="微软雅黑 Light"/>
                <a:ea typeface="微软雅黑"/>
              </a:endParaRPr>
            </a:p>
          </p:txBody>
        </p:sp>
        <p:sp>
          <p:nvSpPr>
            <p:cNvPr id="64" name="Freeform 2"/>
            <p:cNvSpPr>
              <a:spLocks noChangeArrowheads="1"/>
            </p:cNvSpPr>
            <p:nvPr/>
          </p:nvSpPr>
          <p:spPr bwMode="auto">
            <a:xfrm>
              <a:off x="2492792" y="4959721"/>
              <a:ext cx="693093" cy="693273"/>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bg1"/>
            </a:solidFill>
            <a:ln>
              <a:noFill/>
            </a:ln>
            <a:effectLst/>
          </p:spPr>
          <p:txBody>
            <a:bodyPr wrap="none" lIns="91424" tIns="45713" rIns="91424" bIns="45713" anchor="ctr"/>
            <a:lstStyle/>
            <a:p>
              <a:pPr defTabSz="685800"/>
              <a:endParaRPr lang="en-US" sz="675">
                <a:solidFill>
                  <a:srgbClr val="7F7F7F"/>
                </a:solidFill>
                <a:latin typeface="微软雅黑 Light"/>
                <a:ea typeface="微软雅黑"/>
              </a:endParaRPr>
            </a:p>
          </p:txBody>
        </p:sp>
      </p:grpSp>
      <p:grpSp>
        <p:nvGrpSpPr>
          <p:cNvPr id="30" name="Group 29"/>
          <p:cNvGrpSpPr/>
          <p:nvPr/>
        </p:nvGrpSpPr>
        <p:grpSpPr>
          <a:xfrm>
            <a:off x="6368739" y="1949152"/>
            <a:ext cx="492170" cy="492298"/>
            <a:chOff x="16961077" y="4664338"/>
            <a:chExt cx="1312454" cy="1312794"/>
          </a:xfrm>
        </p:grpSpPr>
        <p:sp>
          <p:nvSpPr>
            <p:cNvPr id="32" name="Oval 31"/>
            <p:cNvSpPr/>
            <p:nvPr/>
          </p:nvSpPr>
          <p:spPr>
            <a:xfrm>
              <a:off x="16961077" y="4664338"/>
              <a:ext cx="1312454" cy="1312794"/>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68567" tIns="34283" rIns="68567" bIns="34283" rtlCol="0" anchor="ctr"/>
            <a:lstStyle/>
            <a:p>
              <a:pPr algn="ctr" defTabSz="685800"/>
              <a:r>
                <a:rPr lang="en-US" sz="675" dirty="0">
                  <a:solidFill>
                    <a:srgbClr val="FFFFFF"/>
                  </a:solidFill>
                  <a:latin typeface="微软雅黑 Light"/>
                  <a:ea typeface="微软雅黑"/>
                </a:rPr>
                <a:t> </a:t>
              </a:r>
            </a:p>
          </p:txBody>
        </p:sp>
        <p:sp>
          <p:nvSpPr>
            <p:cNvPr id="65" name="Freeform 3"/>
            <p:cNvSpPr>
              <a:spLocks noChangeArrowheads="1"/>
            </p:cNvSpPr>
            <p:nvPr/>
          </p:nvSpPr>
          <p:spPr bwMode="auto">
            <a:xfrm>
              <a:off x="17321877" y="5035861"/>
              <a:ext cx="670572" cy="514855"/>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bg1"/>
            </a:solidFill>
            <a:ln>
              <a:noFill/>
            </a:ln>
            <a:effectLst/>
          </p:spPr>
          <p:txBody>
            <a:bodyPr wrap="none" lIns="91424" tIns="45713" rIns="91424" bIns="45713" anchor="ctr"/>
            <a:lstStyle/>
            <a:p>
              <a:pPr defTabSz="685800"/>
              <a:endParaRPr lang="en-US" sz="675">
                <a:solidFill>
                  <a:srgbClr val="7F7F7F"/>
                </a:solidFill>
                <a:latin typeface="微软雅黑 Light"/>
                <a:ea typeface="微软雅黑"/>
              </a:endParaRPr>
            </a:p>
          </p:txBody>
        </p:sp>
      </p:grpSp>
      <p:grpSp>
        <p:nvGrpSpPr>
          <p:cNvPr id="33" name="Group 32"/>
          <p:cNvGrpSpPr/>
          <p:nvPr/>
        </p:nvGrpSpPr>
        <p:grpSpPr>
          <a:xfrm>
            <a:off x="827898" y="3298359"/>
            <a:ext cx="492170" cy="492298"/>
            <a:chOff x="2185502" y="8262221"/>
            <a:chExt cx="1312452" cy="1312794"/>
          </a:xfrm>
        </p:grpSpPr>
        <p:sp>
          <p:nvSpPr>
            <p:cNvPr id="24" name="Oval 23"/>
            <p:cNvSpPr/>
            <p:nvPr/>
          </p:nvSpPr>
          <p:spPr>
            <a:xfrm>
              <a:off x="2185502" y="8262221"/>
              <a:ext cx="1312452" cy="1312794"/>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800"/>
              <a:endParaRPr lang="en-US" sz="675" dirty="0">
                <a:solidFill>
                  <a:srgbClr val="FFFFFF"/>
                </a:solidFill>
                <a:latin typeface="微软雅黑 Light"/>
                <a:ea typeface="微软雅黑"/>
              </a:endParaRPr>
            </a:p>
          </p:txBody>
        </p:sp>
        <p:sp>
          <p:nvSpPr>
            <p:cNvPr id="66" name="Freeform 1"/>
            <p:cNvSpPr>
              <a:spLocks noChangeArrowheads="1"/>
            </p:cNvSpPr>
            <p:nvPr/>
          </p:nvSpPr>
          <p:spPr bwMode="auto">
            <a:xfrm>
              <a:off x="2601873" y="8668010"/>
              <a:ext cx="478384" cy="478508"/>
            </a:xfrm>
            <a:custGeom>
              <a:avLst/>
              <a:gdLst>
                <a:gd name="T0" fmla="*/ 4905 w 5031"/>
                <a:gd name="T1" fmla="*/ 0 h 5031"/>
                <a:gd name="T2" fmla="*/ 4905 w 5031"/>
                <a:gd name="T3" fmla="*/ 0 h 5031"/>
                <a:gd name="T4" fmla="*/ 125 w 5031"/>
                <a:gd name="T5" fmla="*/ 0 h 5031"/>
                <a:gd name="T6" fmla="*/ 0 w 5031"/>
                <a:gd name="T7" fmla="*/ 125 h 5031"/>
                <a:gd name="T8" fmla="*/ 0 w 5031"/>
                <a:gd name="T9" fmla="*/ 4905 h 5031"/>
                <a:gd name="T10" fmla="*/ 125 w 5031"/>
                <a:gd name="T11" fmla="*/ 5030 h 5031"/>
                <a:gd name="T12" fmla="*/ 4905 w 5031"/>
                <a:gd name="T13" fmla="*/ 5030 h 5031"/>
                <a:gd name="T14" fmla="*/ 5030 w 5031"/>
                <a:gd name="T15" fmla="*/ 4905 h 5031"/>
                <a:gd name="T16" fmla="*/ 5030 w 5031"/>
                <a:gd name="T17" fmla="*/ 125 h 5031"/>
                <a:gd name="T18" fmla="*/ 4905 w 5031"/>
                <a:gd name="T19" fmla="*/ 0 h 5031"/>
                <a:gd name="T20" fmla="*/ 3687 w 5031"/>
                <a:gd name="T21" fmla="*/ 2624 h 5031"/>
                <a:gd name="T22" fmla="*/ 3687 w 5031"/>
                <a:gd name="T23" fmla="*/ 2624 h 5031"/>
                <a:gd name="T24" fmla="*/ 3624 w 5031"/>
                <a:gd name="T25" fmla="*/ 2687 h 5031"/>
                <a:gd name="T26" fmla="*/ 3562 w 5031"/>
                <a:gd name="T27" fmla="*/ 2687 h 5031"/>
                <a:gd name="T28" fmla="*/ 3187 w 5031"/>
                <a:gd name="T29" fmla="*/ 2313 h 5031"/>
                <a:gd name="T30" fmla="*/ 1688 w 5031"/>
                <a:gd name="T31" fmla="*/ 3812 h 5031"/>
                <a:gd name="T32" fmla="*/ 1625 w 5031"/>
                <a:gd name="T33" fmla="*/ 3843 h 5031"/>
                <a:gd name="T34" fmla="*/ 1563 w 5031"/>
                <a:gd name="T35" fmla="*/ 3812 h 5031"/>
                <a:gd name="T36" fmla="*/ 1219 w 5031"/>
                <a:gd name="T37" fmla="*/ 3468 h 5031"/>
                <a:gd name="T38" fmla="*/ 1188 w 5031"/>
                <a:gd name="T39" fmla="*/ 3405 h 5031"/>
                <a:gd name="T40" fmla="*/ 1219 w 5031"/>
                <a:gd name="T41" fmla="*/ 3343 h 5031"/>
                <a:gd name="T42" fmla="*/ 2718 w 5031"/>
                <a:gd name="T43" fmla="*/ 1844 h 5031"/>
                <a:gd name="T44" fmla="*/ 2344 w 5031"/>
                <a:gd name="T45" fmla="*/ 1469 h 5031"/>
                <a:gd name="T46" fmla="*/ 2344 w 5031"/>
                <a:gd name="T47" fmla="*/ 1406 h 5031"/>
                <a:gd name="T48" fmla="*/ 2406 w 5031"/>
                <a:gd name="T49" fmla="*/ 1344 h 5031"/>
                <a:gd name="T50" fmla="*/ 3749 w 5031"/>
                <a:gd name="T51" fmla="*/ 1188 h 5031"/>
                <a:gd name="T52" fmla="*/ 3812 w 5031"/>
                <a:gd name="T53" fmla="*/ 1219 h 5031"/>
                <a:gd name="T54" fmla="*/ 3843 w 5031"/>
                <a:gd name="T55" fmla="*/ 1281 h 5031"/>
                <a:gd name="T56" fmla="*/ 3687 w 5031"/>
                <a:gd name="T57" fmla="*/ 2624 h 5031"/>
                <a:gd name="T58" fmla="*/ 3687 w 5031"/>
                <a:gd name="T59" fmla="*/ 2624 h 5031"/>
                <a:gd name="T60" fmla="*/ 3687 w 5031"/>
                <a:gd name="T61" fmla="*/ 2624 h 5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chemeClr val="bg1"/>
            </a:solidFill>
            <a:ln>
              <a:noFill/>
            </a:ln>
            <a:effectLst/>
          </p:spPr>
          <p:txBody>
            <a:bodyPr wrap="none" lIns="91424" tIns="45713" rIns="91424" bIns="45713" anchor="ctr"/>
            <a:lstStyle/>
            <a:p>
              <a:pPr defTabSz="685800"/>
              <a:endParaRPr lang="en-US" sz="675">
                <a:solidFill>
                  <a:srgbClr val="7F7F7F"/>
                </a:solidFill>
                <a:latin typeface="微软雅黑 Light"/>
                <a:ea typeface="微软雅黑"/>
              </a:endParaRPr>
            </a:p>
          </p:txBody>
        </p:sp>
      </p:grpSp>
      <p:grpSp>
        <p:nvGrpSpPr>
          <p:cNvPr id="31" name="Group 30"/>
          <p:cNvGrpSpPr/>
          <p:nvPr/>
        </p:nvGrpSpPr>
        <p:grpSpPr>
          <a:xfrm>
            <a:off x="6368738" y="3285606"/>
            <a:ext cx="492170" cy="492298"/>
            <a:chOff x="16961077" y="8228214"/>
            <a:chExt cx="1312452" cy="1312794"/>
          </a:xfrm>
        </p:grpSpPr>
        <p:sp>
          <p:nvSpPr>
            <p:cNvPr id="27" name="Oval 26"/>
            <p:cNvSpPr/>
            <p:nvPr/>
          </p:nvSpPr>
          <p:spPr>
            <a:xfrm>
              <a:off x="16961077" y="8228214"/>
              <a:ext cx="1312452" cy="1312794"/>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800"/>
              <a:endParaRPr lang="en-US" sz="675" dirty="0">
                <a:solidFill>
                  <a:srgbClr val="FFFFFF"/>
                </a:solidFill>
                <a:latin typeface="微软雅黑 Light"/>
                <a:ea typeface="微软雅黑"/>
              </a:endParaRPr>
            </a:p>
          </p:txBody>
        </p:sp>
        <p:sp>
          <p:nvSpPr>
            <p:cNvPr id="67" name="Freeform 4"/>
            <p:cNvSpPr>
              <a:spLocks noChangeArrowheads="1"/>
            </p:cNvSpPr>
            <p:nvPr/>
          </p:nvSpPr>
          <p:spPr bwMode="auto">
            <a:xfrm>
              <a:off x="17344156" y="8604489"/>
              <a:ext cx="586436" cy="586589"/>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chemeClr val="bg1"/>
            </a:solidFill>
            <a:ln>
              <a:noFill/>
            </a:ln>
            <a:effectLst/>
          </p:spPr>
          <p:txBody>
            <a:bodyPr wrap="none" lIns="91424" tIns="45713" rIns="91424" bIns="45713" anchor="ctr"/>
            <a:lstStyle/>
            <a:p>
              <a:pPr defTabSz="685800"/>
              <a:endParaRPr lang="en-US" sz="675">
                <a:solidFill>
                  <a:srgbClr val="7F7F7F"/>
                </a:solidFill>
                <a:latin typeface="微软雅黑 Light"/>
                <a:ea typeface="微软雅黑"/>
              </a:endParaRPr>
            </a:p>
          </p:txBody>
        </p:sp>
      </p:grpSp>
      <p:grpSp>
        <p:nvGrpSpPr>
          <p:cNvPr id="46" name="组合 45">
            <a:extLst>
              <a:ext uri="{FF2B5EF4-FFF2-40B4-BE49-F238E27FC236}">
                <a16:creationId xmlns:a16="http://schemas.microsoft.com/office/drawing/2014/main" xmlns="" id="{73B225A6-A63B-45F7-B4C2-B3E85DA2EE74}"/>
              </a:ext>
            </a:extLst>
          </p:cNvPr>
          <p:cNvGrpSpPr/>
          <p:nvPr/>
        </p:nvGrpSpPr>
        <p:grpSpPr>
          <a:xfrm>
            <a:off x="2286000" y="245891"/>
            <a:ext cx="4572000" cy="581094"/>
            <a:chOff x="3048000" y="232604"/>
            <a:chExt cx="6096000" cy="774792"/>
          </a:xfrm>
        </p:grpSpPr>
        <p:grpSp>
          <p:nvGrpSpPr>
            <p:cNvPr id="47" name="组合 46">
              <a:extLst>
                <a:ext uri="{FF2B5EF4-FFF2-40B4-BE49-F238E27FC236}">
                  <a16:creationId xmlns:a16="http://schemas.microsoft.com/office/drawing/2014/main" xmlns="" id="{B20E52FD-F602-43E4-89DA-83053CD34422}"/>
                </a:ext>
              </a:extLst>
            </p:cNvPr>
            <p:cNvGrpSpPr/>
            <p:nvPr/>
          </p:nvGrpSpPr>
          <p:grpSpPr>
            <a:xfrm>
              <a:off x="4148203" y="232604"/>
              <a:ext cx="3895595" cy="774792"/>
              <a:chOff x="4148203" y="232604"/>
              <a:chExt cx="3895595" cy="774792"/>
            </a:xfrm>
          </p:grpSpPr>
          <p:sp>
            <p:nvSpPr>
              <p:cNvPr id="49" name="圆角矩形 5">
                <a:extLst>
                  <a:ext uri="{FF2B5EF4-FFF2-40B4-BE49-F238E27FC236}">
                    <a16:creationId xmlns:a16="http://schemas.microsoft.com/office/drawing/2014/main" xmlns="" id="{17C335D6-5BED-4CAD-9ACC-A6933C75B1C1}"/>
                  </a:ext>
                </a:extLst>
              </p:cNvPr>
              <p:cNvSpPr/>
              <p:nvPr/>
            </p:nvSpPr>
            <p:spPr>
              <a:xfrm>
                <a:off x="5743540" y="971396"/>
                <a:ext cx="720000" cy="36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微软雅黑 Light"/>
                  <a:ea typeface="微软雅黑"/>
                </a:endParaRPr>
              </a:p>
            </p:txBody>
          </p:sp>
          <p:sp>
            <p:nvSpPr>
              <p:cNvPr id="50" name="文本框 49">
                <a:extLst>
                  <a:ext uri="{FF2B5EF4-FFF2-40B4-BE49-F238E27FC236}">
                    <a16:creationId xmlns:a16="http://schemas.microsoft.com/office/drawing/2014/main" xmlns="" id="{46F05743-364C-447E-826F-E8FB0D4C202C}"/>
                  </a:ext>
                </a:extLst>
              </p:cNvPr>
              <p:cNvSpPr txBox="1"/>
              <p:nvPr/>
            </p:nvSpPr>
            <p:spPr>
              <a:xfrm>
                <a:off x="4148203" y="232604"/>
                <a:ext cx="3895595" cy="461665"/>
              </a:xfrm>
              <a:prstGeom prst="rect">
                <a:avLst/>
              </a:prstGeom>
              <a:noFill/>
            </p:spPr>
            <p:txBody>
              <a:bodyPr wrap="none" lIns="135000" rtlCol="0">
                <a:spAutoFit/>
              </a:bodyPr>
              <a:lstStyle/>
              <a:p>
                <a:pPr algn="ctr" defTabSz="685800">
                  <a:defRPr/>
                </a:pPr>
                <a:r>
                  <a:rPr lang="zh-CN" altLang="en-US" sz="1650" b="1" spc="450" dirty="0">
                    <a:solidFill>
                      <a:srgbClr val="44546A"/>
                    </a:solidFill>
                    <a:latin typeface="微软雅黑 Light"/>
                    <a:ea typeface="微软雅黑"/>
                  </a:rPr>
                  <a:t>请在此处输入你的标题</a:t>
                </a:r>
              </a:p>
            </p:txBody>
          </p:sp>
        </p:grpSp>
        <p:sp>
          <p:nvSpPr>
            <p:cNvPr id="48" name="矩形 47">
              <a:extLst>
                <a:ext uri="{FF2B5EF4-FFF2-40B4-BE49-F238E27FC236}">
                  <a16:creationId xmlns:a16="http://schemas.microsoft.com/office/drawing/2014/main" xmlns="" id="{633B74A3-BB8C-41AB-92CE-192CEF911305}"/>
                </a:ext>
              </a:extLst>
            </p:cNvPr>
            <p:cNvSpPr/>
            <p:nvPr/>
          </p:nvSpPr>
          <p:spPr>
            <a:xfrm>
              <a:off x="3048000" y="662452"/>
              <a:ext cx="6096000" cy="280589"/>
            </a:xfrm>
            <a:prstGeom prst="rect">
              <a:avLst/>
            </a:prstGeom>
          </p:spPr>
          <p:txBody>
            <a:bodyPr>
              <a:spAutoFit/>
            </a:bodyPr>
            <a:lstStyle/>
            <a:p>
              <a:pPr algn="ctr" defTabSz="685663">
                <a:lnSpc>
                  <a:spcPct val="110000"/>
                </a:lnSpc>
                <a:defRPr/>
              </a:pPr>
              <a:r>
                <a:rPr lang="en-US" altLang="zh-CN" sz="750" spc="75" dirty="0">
                  <a:solidFill>
                    <a:srgbClr val="44546A">
                      <a:lumMod val="40000"/>
                      <a:lumOff val="60000"/>
                    </a:srgbClr>
                  </a:solidFill>
                  <a:latin typeface="微软雅黑"/>
                  <a:ea typeface="微软雅黑"/>
                  <a:cs typeface="Lato Light"/>
                </a:rPr>
                <a:t>Creativity is the key to success in the great and primary education</a:t>
              </a:r>
            </a:p>
          </p:txBody>
        </p:sp>
      </p:grpSp>
      <p:sp>
        <p:nvSpPr>
          <p:cNvPr id="59" name="TextBox 22">
            <a:extLst>
              <a:ext uri="{FF2B5EF4-FFF2-40B4-BE49-F238E27FC236}">
                <a16:creationId xmlns:a16="http://schemas.microsoft.com/office/drawing/2014/main" xmlns="" id="{1CFEAE04-CEA4-4C79-926F-FFD0C4C9A43F}"/>
              </a:ext>
            </a:extLst>
          </p:cNvPr>
          <p:cNvSpPr txBox="1"/>
          <p:nvPr/>
        </p:nvSpPr>
        <p:spPr>
          <a:xfrm>
            <a:off x="1401706" y="3232973"/>
            <a:ext cx="1464107" cy="903314"/>
          </a:xfrm>
          <a:prstGeom prst="rect">
            <a:avLst/>
          </a:prstGeom>
          <a:noFill/>
        </p:spPr>
        <p:txBody>
          <a:bodyPr wrap="square" lIns="0" tIns="45710" rIns="0" bIns="0" rtlCol="0">
            <a:spAutoFit/>
          </a:bodyPr>
          <a:lstStyle/>
          <a:p>
            <a:pPr defTabSz="685800">
              <a:lnSpc>
                <a:spcPct val="150000"/>
              </a:lnSpc>
            </a:pPr>
            <a:r>
              <a:rPr lang="zh-CN" altLang="en-US" sz="1125" b="1" dirty="0">
                <a:solidFill>
                  <a:srgbClr val="44546A"/>
                </a:solidFill>
                <a:latin typeface="Lato Regular"/>
                <a:ea typeface="微软雅黑"/>
                <a:cs typeface="Lato Regular"/>
              </a:rPr>
              <a:t>输入你的标题</a:t>
            </a:r>
            <a:endParaRPr lang="en-US" altLang="zh-CN" sz="1125" b="1" dirty="0">
              <a:solidFill>
                <a:srgbClr val="44546A"/>
              </a:solidFill>
              <a:latin typeface="Lato Regular"/>
              <a:ea typeface="微软雅黑"/>
              <a:cs typeface="Lato Regular"/>
            </a:endParaRPr>
          </a:p>
          <a:p>
            <a:pPr defTabSz="685800">
              <a:lnSpc>
                <a:spcPct val="150000"/>
              </a:lnSpc>
            </a:pPr>
            <a:r>
              <a:rPr lang="en-US" sz="900" dirty="0">
                <a:solidFill>
                  <a:srgbClr val="44546A">
                    <a:lumMod val="60000"/>
                    <a:lumOff val="40000"/>
                  </a:srgbClr>
                </a:solidFill>
                <a:latin typeface="Lato Light"/>
                <a:ea typeface="微软雅黑"/>
                <a:cs typeface="Lato Light"/>
              </a:rPr>
              <a:t>Lorem ipsum dolor </a:t>
            </a:r>
            <a:r>
              <a:rPr lang="en-US" sz="900" dirty="0" err="1">
                <a:solidFill>
                  <a:srgbClr val="44546A">
                    <a:lumMod val="60000"/>
                    <a:lumOff val="40000"/>
                  </a:srgbClr>
                </a:solidFill>
                <a:latin typeface="Lato Light"/>
                <a:ea typeface="微软雅黑"/>
                <a:cs typeface="Lato Light"/>
              </a:rPr>
              <a:t>sitadown</a:t>
            </a:r>
            <a:r>
              <a:rPr lang="en-US" sz="900" dirty="0">
                <a:solidFill>
                  <a:srgbClr val="44546A">
                    <a:lumMod val="60000"/>
                    <a:lumOff val="40000"/>
                  </a:srgbClr>
                </a:solidFill>
                <a:latin typeface="Lato Light"/>
                <a:ea typeface="微软雅黑"/>
                <a:cs typeface="Lato Light"/>
              </a:rPr>
              <a:t> amet,consectetur adipisicing elit, sed do eiusmod tempor</a:t>
            </a:r>
          </a:p>
        </p:txBody>
      </p:sp>
      <p:sp>
        <p:nvSpPr>
          <p:cNvPr id="60" name="TextBox 22">
            <a:extLst>
              <a:ext uri="{FF2B5EF4-FFF2-40B4-BE49-F238E27FC236}">
                <a16:creationId xmlns:a16="http://schemas.microsoft.com/office/drawing/2014/main" xmlns="" id="{2DE3BDCA-6759-4D6F-907E-9A5A5BF3CFFC}"/>
              </a:ext>
            </a:extLst>
          </p:cNvPr>
          <p:cNvSpPr txBox="1"/>
          <p:nvPr/>
        </p:nvSpPr>
        <p:spPr>
          <a:xfrm>
            <a:off x="7065682" y="1839045"/>
            <a:ext cx="1464107" cy="903314"/>
          </a:xfrm>
          <a:prstGeom prst="rect">
            <a:avLst/>
          </a:prstGeom>
          <a:noFill/>
        </p:spPr>
        <p:txBody>
          <a:bodyPr wrap="square" lIns="0" tIns="45710" rIns="0" bIns="0" rtlCol="0">
            <a:spAutoFit/>
          </a:bodyPr>
          <a:lstStyle/>
          <a:p>
            <a:pPr defTabSz="685800">
              <a:lnSpc>
                <a:spcPct val="150000"/>
              </a:lnSpc>
            </a:pPr>
            <a:r>
              <a:rPr lang="zh-CN" altLang="en-US" sz="1125" b="1" dirty="0">
                <a:solidFill>
                  <a:srgbClr val="44546A"/>
                </a:solidFill>
                <a:latin typeface="Lato Regular"/>
                <a:ea typeface="微软雅黑"/>
                <a:cs typeface="Lato Regular"/>
              </a:rPr>
              <a:t>输入你的标题</a:t>
            </a:r>
            <a:endParaRPr lang="en-US" altLang="zh-CN" sz="1125" b="1" dirty="0">
              <a:solidFill>
                <a:srgbClr val="44546A"/>
              </a:solidFill>
              <a:latin typeface="Lato Regular"/>
              <a:ea typeface="微软雅黑"/>
              <a:cs typeface="Lato Regular"/>
            </a:endParaRPr>
          </a:p>
          <a:p>
            <a:pPr defTabSz="685800">
              <a:lnSpc>
                <a:spcPct val="150000"/>
              </a:lnSpc>
            </a:pPr>
            <a:r>
              <a:rPr lang="en-US" sz="900" dirty="0">
                <a:solidFill>
                  <a:srgbClr val="44546A">
                    <a:lumMod val="60000"/>
                    <a:lumOff val="40000"/>
                  </a:srgbClr>
                </a:solidFill>
                <a:latin typeface="Lato Light"/>
                <a:ea typeface="微软雅黑"/>
                <a:cs typeface="Lato Light"/>
              </a:rPr>
              <a:t>Lorem ipsum dolor </a:t>
            </a:r>
            <a:r>
              <a:rPr lang="en-US" sz="900" dirty="0" err="1">
                <a:solidFill>
                  <a:srgbClr val="44546A">
                    <a:lumMod val="60000"/>
                    <a:lumOff val="40000"/>
                  </a:srgbClr>
                </a:solidFill>
                <a:latin typeface="Lato Light"/>
                <a:ea typeface="微软雅黑"/>
                <a:cs typeface="Lato Light"/>
              </a:rPr>
              <a:t>sitadown</a:t>
            </a:r>
            <a:r>
              <a:rPr lang="en-US" sz="900" dirty="0">
                <a:solidFill>
                  <a:srgbClr val="44546A">
                    <a:lumMod val="60000"/>
                    <a:lumOff val="40000"/>
                  </a:srgbClr>
                </a:solidFill>
                <a:latin typeface="Lato Light"/>
                <a:ea typeface="微软雅黑"/>
                <a:cs typeface="Lato Light"/>
              </a:rPr>
              <a:t> amet,consectetur adipisicing elit, sed do eiusmod tempor</a:t>
            </a:r>
          </a:p>
        </p:txBody>
      </p:sp>
      <p:sp>
        <p:nvSpPr>
          <p:cNvPr id="61" name="TextBox 22">
            <a:extLst>
              <a:ext uri="{FF2B5EF4-FFF2-40B4-BE49-F238E27FC236}">
                <a16:creationId xmlns:a16="http://schemas.microsoft.com/office/drawing/2014/main" xmlns="" id="{FCA7B865-92BE-40AB-861D-F832B55A4069}"/>
              </a:ext>
            </a:extLst>
          </p:cNvPr>
          <p:cNvSpPr txBox="1"/>
          <p:nvPr/>
        </p:nvSpPr>
        <p:spPr>
          <a:xfrm>
            <a:off x="7065682" y="3232973"/>
            <a:ext cx="1464107" cy="903314"/>
          </a:xfrm>
          <a:prstGeom prst="rect">
            <a:avLst/>
          </a:prstGeom>
          <a:noFill/>
        </p:spPr>
        <p:txBody>
          <a:bodyPr wrap="square" lIns="0" tIns="45710" rIns="0" bIns="0" rtlCol="0">
            <a:spAutoFit/>
          </a:bodyPr>
          <a:lstStyle/>
          <a:p>
            <a:pPr defTabSz="685800">
              <a:lnSpc>
                <a:spcPct val="150000"/>
              </a:lnSpc>
            </a:pPr>
            <a:r>
              <a:rPr lang="zh-CN" altLang="en-US" sz="1125" b="1" dirty="0">
                <a:solidFill>
                  <a:srgbClr val="44546A"/>
                </a:solidFill>
                <a:latin typeface="Lato Regular"/>
                <a:ea typeface="微软雅黑"/>
                <a:cs typeface="Lato Regular"/>
              </a:rPr>
              <a:t>输入你的标题</a:t>
            </a:r>
            <a:endParaRPr lang="en-US" altLang="zh-CN" sz="1125" b="1" dirty="0">
              <a:solidFill>
                <a:srgbClr val="44546A"/>
              </a:solidFill>
              <a:latin typeface="Lato Regular"/>
              <a:ea typeface="微软雅黑"/>
              <a:cs typeface="Lato Regular"/>
            </a:endParaRPr>
          </a:p>
          <a:p>
            <a:pPr defTabSz="685800">
              <a:lnSpc>
                <a:spcPct val="150000"/>
              </a:lnSpc>
            </a:pPr>
            <a:r>
              <a:rPr lang="en-US" sz="900" dirty="0">
                <a:solidFill>
                  <a:srgbClr val="44546A">
                    <a:lumMod val="60000"/>
                    <a:lumOff val="40000"/>
                  </a:srgbClr>
                </a:solidFill>
                <a:latin typeface="Lato Light"/>
                <a:ea typeface="微软雅黑"/>
                <a:cs typeface="Lato Light"/>
              </a:rPr>
              <a:t>Lorem ipsum dolor </a:t>
            </a:r>
            <a:r>
              <a:rPr lang="en-US" sz="900" dirty="0" err="1">
                <a:solidFill>
                  <a:srgbClr val="44546A">
                    <a:lumMod val="60000"/>
                    <a:lumOff val="40000"/>
                  </a:srgbClr>
                </a:solidFill>
                <a:latin typeface="Lato Light"/>
                <a:ea typeface="微软雅黑"/>
                <a:cs typeface="Lato Light"/>
              </a:rPr>
              <a:t>sitadown</a:t>
            </a:r>
            <a:r>
              <a:rPr lang="en-US" sz="900" dirty="0">
                <a:solidFill>
                  <a:srgbClr val="44546A">
                    <a:lumMod val="60000"/>
                    <a:lumOff val="40000"/>
                  </a:srgbClr>
                </a:solidFill>
                <a:latin typeface="Lato Light"/>
                <a:ea typeface="微软雅黑"/>
                <a:cs typeface="Lato Light"/>
              </a:rPr>
              <a:t> amet,consectetur adipisicing elit, sed do eiusmod tempor</a:t>
            </a:r>
          </a:p>
        </p:txBody>
      </p:sp>
    </p:spTree>
    <p:extLst>
      <p:ext uri="{BB962C8B-B14F-4D97-AF65-F5344CB8AC3E}">
        <p14:creationId xmlns:p14="http://schemas.microsoft.com/office/powerpoint/2010/main" val="144188803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1" name="Table 150"/>
          <p:cNvGraphicFramePr>
            <a:graphicFrameLocks noGrp="1"/>
          </p:cNvGraphicFramePr>
          <p:nvPr/>
        </p:nvGraphicFramePr>
        <p:xfrm>
          <a:off x="1400993" y="1506984"/>
          <a:ext cx="1490177" cy="2002536"/>
        </p:xfrm>
        <a:graphic>
          <a:graphicData uri="http://schemas.openxmlformats.org/drawingml/2006/table">
            <a:tbl>
              <a:tblPr firstRow="1" bandRow="1">
                <a:tableStyleId>{B301B821-A1FF-4177-AEE7-76D212191A09}</a:tableStyleId>
              </a:tblPr>
              <a:tblGrid>
                <a:gridCol w="1490177">
                  <a:extLst>
                    <a:ext uri="{9D8B030D-6E8A-4147-A177-3AD203B41FA5}">
                      <a16:colId xmlns:a16="http://schemas.microsoft.com/office/drawing/2014/main" xmlns="" val="20000"/>
                    </a:ext>
                  </a:extLst>
                </a:gridCol>
              </a:tblGrid>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bg-BG" sz="1100" b="0" dirty="0">
                        <a:solidFill>
                          <a:schemeClr val="tx2"/>
                        </a:solidFill>
                        <a:latin typeface="Lato"/>
                        <a:ea typeface="Lato"/>
                        <a:cs typeface="Lato"/>
                      </a:endParaRPr>
                    </a:p>
                  </a:txBody>
                  <a:tcPr marL="82275" marR="82275" marT="41148" marB="41148"/>
                </a:tc>
                <a:extLst>
                  <a:ext uri="{0D108BD9-81ED-4DB2-BD59-A6C34878D82A}">
                    <a16:rowId xmlns:a16="http://schemas.microsoft.com/office/drawing/2014/main" xmlns="" val="10000"/>
                  </a:ext>
                </a:extLst>
              </a:tr>
              <a:tr h="330899">
                <a:tc>
                  <a:txBody>
                    <a:bodyPr/>
                    <a:lstStyle/>
                    <a:p>
                      <a:pPr marL="0" marR="0" indent="0" algn="ctr" defTabSz="1828434" rtl="0" eaLnBrk="1" fontAlgn="auto" latinLnBrk="0" hangingPunct="1">
                        <a:lnSpc>
                          <a:spcPct val="150000"/>
                        </a:lnSpc>
                        <a:spcBef>
                          <a:spcPts val="0"/>
                        </a:spcBef>
                        <a:spcAft>
                          <a:spcPts val="0"/>
                        </a:spcAft>
                        <a:buClrTx/>
                        <a:buSzTx/>
                        <a:buFontTx/>
                        <a:buNone/>
                        <a:tabLst/>
                        <a:defRPr/>
                      </a:pPr>
                      <a:r>
                        <a:rPr lang="en-US" sz="1100" dirty="0">
                          <a:solidFill>
                            <a:schemeClr val="accent6"/>
                          </a:solidFill>
                          <a:latin typeface="Lato Light"/>
                          <a:cs typeface="Lato Light"/>
                        </a:rPr>
                        <a:t>1 User</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1"/>
                  </a:ext>
                </a:extLst>
              </a:tr>
              <a:tr h="330899">
                <a:tc>
                  <a:txBody>
                    <a:bodyPr/>
                    <a:lstStyle/>
                    <a:p>
                      <a:pPr algn="ctr">
                        <a:lnSpc>
                          <a:spcPct val="150000"/>
                        </a:lnSpc>
                      </a:pPr>
                      <a:r>
                        <a:rPr lang="en-US" sz="1100" dirty="0">
                          <a:solidFill>
                            <a:schemeClr val="accent6"/>
                          </a:solidFill>
                          <a:latin typeface="Lato Light"/>
                          <a:cs typeface="Lato Light"/>
                        </a:rPr>
                        <a:t>500MB</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2"/>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dirty="0">
                          <a:solidFill>
                            <a:schemeClr val="accent6"/>
                          </a:solidFill>
                          <a:latin typeface="Lato Light"/>
                          <a:cs typeface="Lato Light"/>
                        </a:rPr>
                        <a:t>Free</a:t>
                      </a:r>
                      <a:r>
                        <a:rPr lang="en-US" sz="1100" baseline="0" dirty="0">
                          <a:solidFill>
                            <a:schemeClr val="accent6"/>
                          </a:solidFill>
                          <a:latin typeface="Lato Light"/>
                          <a:cs typeface="Lato Light"/>
                        </a:rPr>
                        <a:t> E-Mails</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3"/>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baseline="0" dirty="0">
                          <a:solidFill>
                            <a:schemeClr val="accent6"/>
                          </a:solidFill>
                          <a:latin typeface="Lato Light"/>
                          <a:cs typeface="Lato Light"/>
                        </a:rPr>
                        <a:t>1 PC</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4"/>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baseline="0" dirty="0">
                          <a:solidFill>
                            <a:schemeClr val="accent6"/>
                          </a:solidFill>
                          <a:latin typeface="Lato Light"/>
                          <a:cs typeface="Lato Light"/>
                        </a:rPr>
                        <a:t>1 Server</a:t>
                      </a:r>
                    </a:p>
                  </a:txBody>
                  <a:tcPr marL="82275" marR="82275" marT="41148" marB="41148"/>
                </a:tc>
                <a:extLst>
                  <a:ext uri="{0D108BD9-81ED-4DB2-BD59-A6C34878D82A}">
                    <a16:rowId xmlns:a16="http://schemas.microsoft.com/office/drawing/2014/main" xmlns="" val="10005"/>
                  </a:ext>
                </a:extLst>
              </a:tr>
            </a:tbl>
          </a:graphicData>
        </a:graphic>
      </p:graphicFrame>
      <p:sp>
        <p:nvSpPr>
          <p:cNvPr id="152" name="Round Same Side Corner Rectangle 151"/>
          <p:cNvSpPr/>
          <p:nvPr/>
        </p:nvSpPr>
        <p:spPr>
          <a:xfrm rot="10800000">
            <a:off x="1400995" y="3485516"/>
            <a:ext cx="1490177" cy="34517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dirty="0">
              <a:solidFill>
                <a:srgbClr val="FFFFFF"/>
              </a:solidFill>
              <a:latin typeface="Lato Light"/>
              <a:ea typeface="微软雅黑"/>
            </a:endParaRPr>
          </a:p>
        </p:txBody>
      </p:sp>
      <p:sp>
        <p:nvSpPr>
          <p:cNvPr id="199" name="Rectangle 198"/>
          <p:cNvSpPr/>
          <p:nvPr/>
        </p:nvSpPr>
        <p:spPr>
          <a:xfrm>
            <a:off x="1579623" y="1558204"/>
            <a:ext cx="1147211" cy="244668"/>
          </a:xfrm>
          <a:prstGeom prst="rect">
            <a:avLst/>
          </a:prstGeom>
        </p:spPr>
        <p:txBody>
          <a:bodyPr wrap="none" lIns="82283" tIns="41141" rIns="82283" bIns="41141">
            <a:spAutoFit/>
          </a:bodyPr>
          <a:lstStyle/>
          <a:p>
            <a:pPr algn="ctr" defTabSz="685800"/>
            <a:r>
              <a:rPr lang="zh-CN" altLang="en-US" sz="1050" b="1" spc="225" dirty="0">
                <a:solidFill>
                  <a:srgbClr val="FFFFFF"/>
                </a:solidFill>
                <a:latin typeface="Lato Regular"/>
                <a:ea typeface="Lato"/>
                <a:cs typeface="Lato Regular"/>
              </a:rPr>
              <a:t>输入你的标题</a:t>
            </a:r>
            <a:endParaRPr lang="en-US" sz="1050" b="1" spc="225" dirty="0">
              <a:solidFill>
                <a:srgbClr val="FFFFFF"/>
              </a:solidFill>
              <a:latin typeface="Lato Regular"/>
              <a:ea typeface="Lato"/>
              <a:cs typeface="Lato Regular"/>
            </a:endParaRPr>
          </a:p>
        </p:txBody>
      </p:sp>
      <p:sp>
        <p:nvSpPr>
          <p:cNvPr id="200" name="Rectangle 199"/>
          <p:cNvSpPr/>
          <p:nvPr/>
        </p:nvSpPr>
        <p:spPr>
          <a:xfrm>
            <a:off x="1692706" y="3499597"/>
            <a:ext cx="906760" cy="279293"/>
          </a:xfrm>
          <a:prstGeom prst="rect">
            <a:avLst/>
          </a:prstGeom>
        </p:spPr>
        <p:txBody>
          <a:bodyPr wrap="none" lIns="82283" tIns="41141" rIns="82283" bIns="41141">
            <a:spAutoFit/>
          </a:bodyPr>
          <a:lstStyle/>
          <a:p>
            <a:pPr algn="ctr" defTabSz="685800"/>
            <a:r>
              <a:rPr lang="en-US" sz="1275" b="1" dirty="0">
                <a:solidFill>
                  <a:srgbClr val="FFFFFF"/>
                </a:solidFill>
                <a:latin typeface="Lato Regular"/>
                <a:ea typeface="Lato"/>
                <a:cs typeface="Lato Regular"/>
              </a:rPr>
              <a:t> Buy Now</a:t>
            </a:r>
          </a:p>
        </p:txBody>
      </p:sp>
      <p:graphicFrame>
        <p:nvGraphicFramePr>
          <p:cNvPr id="201" name="Table 200"/>
          <p:cNvGraphicFramePr>
            <a:graphicFrameLocks noGrp="1"/>
          </p:cNvGraphicFramePr>
          <p:nvPr/>
        </p:nvGraphicFramePr>
        <p:xfrm>
          <a:off x="3022463" y="1506984"/>
          <a:ext cx="1490177" cy="2002536"/>
        </p:xfrm>
        <a:graphic>
          <a:graphicData uri="http://schemas.openxmlformats.org/drawingml/2006/table">
            <a:tbl>
              <a:tblPr firstRow="1" bandRow="1">
                <a:tableStyleId>{9DCAF9ED-07DC-4A11-8D7F-57B35C25682E}</a:tableStyleId>
              </a:tblPr>
              <a:tblGrid>
                <a:gridCol w="1490177">
                  <a:extLst>
                    <a:ext uri="{9D8B030D-6E8A-4147-A177-3AD203B41FA5}">
                      <a16:colId xmlns:a16="http://schemas.microsoft.com/office/drawing/2014/main" xmlns="" val="20000"/>
                    </a:ext>
                  </a:extLst>
                </a:gridCol>
              </a:tblGrid>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bg-BG" sz="1100" b="0" dirty="0">
                        <a:solidFill>
                          <a:schemeClr val="tx2"/>
                        </a:solidFill>
                        <a:latin typeface="Lato Regular"/>
                        <a:ea typeface="Lato"/>
                        <a:cs typeface="Lato Regular"/>
                      </a:endParaRPr>
                    </a:p>
                  </a:txBody>
                  <a:tcPr marL="82275" marR="82275" marT="41148" marB="41148"/>
                </a:tc>
                <a:extLst>
                  <a:ext uri="{0D108BD9-81ED-4DB2-BD59-A6C34878D82A}">
                    <a16:rowId xmlns:a16="http://schemas.microsoft.com/office/drawing/2014/main" xmlns="" val="10000"/>
                  </a:ext>
                </a:extLst>
              </a:tr>
              <a:tr h="330899">
                <a:tc>
                  <a:txBody>
                    <a:bodyPr/>
                    <a:lstStyle/>
                    <a:p>
                      <a:pPr marL="0" marR="0" indent="0" algn="ctr" defTabSz="1828434" rtl="0" eaLnBrk="1" fontAlgn="auto" latinLnBrk="0" hangingPunct="1">
                        <a:lnSpc>
                          <a:spcPct val="150000"/>
                        </a:lnSpc>
                        <a:spcBef>
                          <a:spcPts val="0"/>
                        </a:spcBef>
                        <a:spcAft>
                          <a:spcPts val="0"/>
                        </a:spcAft>
                        <a:buClrTx/>
                        <a:buSzTx/>
                        <a:buFontTx/>
                        <a:buNone/>
                        <a:tabLst/>
                        <a:defRPr/>
                      </a:pPr>
                      <a:r>
                        <a:rPr lang="en-US" sz="1100" dirty="0">
                          <a:solidFill>
                            <a:schemeClr val="accent6"/>
                          </a:solidFill>
                          <a:latin typeface="Lato Light"/>
                        </a:rPr>
                        <a:t>1 User</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1"/>
                  </a:ext>
                </a:extLst>
              </a:tr>
              <a:tr h="330899">
                <a:tc>
                  <a:txBody>
                    <a:bodyPr/>
                    <a:lstStyle/>
                    <a:p>
                      <a:pPr algn="ctr">
                        <a:lnSpc>
                          <a:spcPct val="150000"/>
                        </a:lnSpc>
                      </a:pPr>
                      <a:r>
                        <a:rPr lang="en-US" sz="1100" dirty="0">
                          <a:solidFill>
                            <a:schemeClr val="accent6"/>
                          </a:solidFill>
                          <a:latin typeface="Lato Light"/>
                        </a:rPr>
                        <a:t>500MB</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2"/>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dirty="0">
                          <a:solidFill>
                            <a:schemeClr val="accent6"/>
                          </a:solidFill>
                          <a:latin typeface="Lato Light"/>
                        </a:rPr>
                        <a:t>Free</a:t>
                      </a:r>
                      <a:r>
                        <a:rPr lang="en-US" sz="1100" baseline="0" dirty="0">
                          <a:solidFill>
                            <a:schemeClr val="accent6"/>
                          </a:solidFill>
                          <a:latin typeface="Lato Light"/>
                        </a:rPr>
                        <a:t> E-Mails</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3"/>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baseline="0" dirty="0">
                          <a:solidFill>
                            <a:schemeClr val="accent6"/>
                          </a:solidFill>
                          <a:latin typeface="Lato Light"/>
                        </a:rPr>
                        <a:t>1 PC</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4"/>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baseline="0" dirty="0">
                          <a:solidFill>
                            <a:schemeClr val="accent6"/>
                          </a:solidFill>
                          <a:latin typeface="Lato Light"/>
                        </a:rPr>
                        <a:t>10 Server</a:t>
                      </a:r>
                      <a:endParaRPr lang="en-US" sz="1100" baseline="0" dirty="0">
                        <a:solidFill>
                          <a:schemeClr val="accent6"/>
                        </a:solidFill>
                        <a:latin typeface="Lato Light"/>
                        <a:cs typeface="Lato Light"/>
                      </a:endParaRPr>
                    </a:p>
                  </a:txBody>
                  <a:tcPr marL="82275" marR="82275" marT="41148" marB="41148"/>
                </a:tc>
                <a:extLst>
                  <a:ext uri="{0D108BD9-81ED-4DB2-BD59-A6C34878D82A}">
                    <a16:rowId xmlns:a16="http://schemas.microsoft.com/office/drawing/2014/main" xmlns="" val="10005"/>
                  </a:ext>
                </a:extLst>
              </a:tr>
            </a:tbl>
          </a:graphicData>
        </a:graphic>
      </p:graphicFrame>
      <p:sp>
        <p:nvSpPr>
          <p:cNvPr id="202" name="Round Same Side Corner Rectangle 201"/>
          <p:cNvSpPr/>
          <p:nvPr/>
        </p:nvSpPr>
        <p:spPr>
          <a:xfrm rot="10800000">
            <a:off x="3022465" y="3485516"/>
            <a:ext cx="1490177" cy="34517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dirty="0">
              <a:solidFill>
                <a:srgbClr val="FFFFFF"/>
              </a:solidFill>
              <a:latin typeface="Lato Light"/>
              <a:ea typeface="微软雅黑"/>
            </a:endParaRPr>
          </a:p>
        </p:txBody>
      </p:sp>
      <p:sp>
        <p:nvSpPr>
          <p:cNvPr id="203" name="Rectangle 202"/>
          <p:cNvSpPr/>
          <p:nvPr/>
        </p:nvSpPr>
        <p:spPr>
          <a:xfrm>
            <a:off x="3201093" y="1558204"/>
            <a:ext cx="1147211" cy="244668"/>
          </a:xfrm>
          <a:prstGeom prst="rect">
            <a:avLst/>
          </a:prstGeom>
        </p:spPr>
        <p:txBody>
          <a:bodyPr wrap="none" lIns="82283" tIns="41141" rIns="82283" bIns="41141">
            <a:spAutoFit/>
          </a:bodyPr>
          <a:lstStyle/>
          <a:p>
            <a:pPr algn="ctr" defTabSz="685800"/>
            <a:r>
              <a:rPr lang="zh-CN" altLang="en-US" sz="1050" b="1" spc="225" dirty="0">
                <a:solidFill>
                  <a:srgbClr val="FFFFFF"/>
                </a:solidFill>
                <a:latin typeface="Lato Regular"/>
                <a:ea typeface="Lato"/>
                <a:cs typeface="Lato Regular"/>
              </a:rPr>
              <a:t>输入你的标题</a:t>
            </a:r>
            <a:endParaRPr lang="en-US" sz="1050" b="1" spc="225" dirty="0">
              <a:solidFill>
                <a:srgbClr val="FFFFFF"/>
              </a:solidFill>
              <a:latin typeface="Lato Regular"/>
              <a:ea typeface="Lato"/>
              <a:cs typeface="Lato Regular"/>
            </a:endParaRPr>
          </a:p>
        </p:txBody>
      </p:sp>
      <p:sp>
        <p:nvSpPr>
          <p:cNvPr id="204" name="Rectangle 203"/>
          <p:cNvSpPr/>
          <p:nvPr/>
        </p:nvSpPr>
        <p:spPr>
          <a:xfrm>
            <a:off x="3336617" y="3499597"/>
            <a:ext cx="861876" cy="279293"/>
          </a:xfrm>
          <a:prstGeom prst="rect">
            <a:avLst/>
          </a:prstGeom>
        </p:spPr>
        <p:txBody>
          <a:bodyPr wrap="none" lIns="82283" tIns="41141" rIns="82283" bIns="41141">
            <a:spAutoFit/>
          </a:bodyPr>
          <a:lstStyle/>
          <a:p>
            <a:pPr algn="ctr" defTabSz="685800"/>
            <a:r>
              <a:rPr lang="en-US" sz="1275" b="1" dirty="0">
                <a:solidFill>
                  <a:srgbClr val="FFFFFF"/>
                </a:solidFill>
                <a:latin typeface="Lato Regular"/>
                <a:ea typeface="Lato"/>
                <a:cs typeface="Lato Regular"/>
              </a:rPr>
              <a:t>Buy Now</a:t>
            </a:r>
          </a:p>
        </p:txBody>
      </p:sp>
      <p:graphicFrame>
        <p:nvGraphicFramePr>
          <p:cNvPr id="205" name="Table 204"/>
          <p:cNvGraphicFramePr>
            <a:graphicFrameLocks noGrp="1"/>
          </p:cNvGraphicFramePr>
          <p:nvPr/>
        </p:nvGraphicFramePr>
        <p:xfrm>
          <a:off x="4643373" y="1506984"/>
          <a:ext cx="1490177" cy="2002536"/>
        </p:xfrm>
        <a:graphic>
          <a:graphicData uri="http://schemas.openxmlformats.org/drawingml/2006/table">
            <a:tbl>
              <a:tblPr firstRow="1" bandRow="1">
                <a:tableStyleId>{1FECB4D8-DB02-4DC6-A0A2-4F2EBAE1DC90}</a:tableStyleId>
              </a:tblPr>
              <a:tblGrid>
                <a:gridCol w="1490177">
                  <a:extLst>
                    <a:ext uri="{9D8B030D-6E8A-4147-A177-3AD203B41FA5}">
                      <a16:colId xmlns:a16="http://schemas.microsoft.com/office/drawing/2014/main" xmlns="" val="20000"/>
                    </a:ext>
                  </a:extLst>
                </a:gridCol>
              </a:tblGrid>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bg-BG" sz="1100" b="0" dirty="0">
                        <a:solidFill>
                          <a:schemeClr val="tx2"/>
                        </a:solidFill>
                        <a:latin typeface="Lato"/>
                        <a:ea typeface="Lato"/>
                        <a:cs typeface="Lato"/>
                      </a:endParaRPr>
                    </a:p>
                  </a:txBody>
                  <a:tcPr marL="82275" marR="82275" marT="41148" marB="41148"/>
                </a:tc>
                <a:extLst>
                  <a:ext uri="{0D108BD9-81ED-4DB2-BD59-A6C34878D82A}">
                    <a16:rowId xmlns:a16="http://schemas.microsoft.com/office/drawing/2014/main" xmlns="" val="10000"/>
                  </a:ext>
                </a:extLst>
              </a:tr>
              <a:tr h="330899">
                <a:tc>
                  <a:txBody>
                    <a:bodyPr/>
                    <a:lstStyle/>
                    <a:p>
                      <a:pPr marL="0" marR="0" indent="0" algn="ctr" defTabSz="1828434" rtl="0" eaLnBrk="1" fontAlgn="auto" latinLnBrk="0" hangingPunct="1">
                        <a:lnSpc>
                          <a:spcPct val="150000"/>
                        </a:lnSpc>
                        <a:spcBef>
                          <a:spcPts val="0"/>
                        </a:spcBef>
                        <a:spcAft>
                          <a:spcPts val="0"/>
                        </a:spcAft>
                        <a:buClrTx/>
                        <a:buSzTx/>
                        <a:buFontTx/>
                        <a:buNone/>
                        <a:tabLst/>
                        <a:defRPr/>
                      </a:pPr>
                      <a:r>
                        <a:rPr lang="en-US" sz="1100" dirty="0">
                          <a:solidFill>
                            <a:schemeClr val="accent6"/>
                          </a:solidFill>
                          <a:latin typeface="Lato Light"/>
                        </a:rPr>
                        <a:t>1 User</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1"/>
                  </a:ext>
                </a:extLst>
              </a:tr>
              <a:tr h="330899">
                <a:tc>
                  <a:txBody>
                    <a:bodyPr/>
                    <a:lstStyle/>
                    <a:p>
                      <a:pPr algn="ctr">
                        <a:lnSpc>
                          <a:spcPct val="150000"/>
                        </a:lnSpc>
                      </a:pPr>
                      <a:r>
                        <a:rPr lang="en-US" sz="1100" dirty="0">
                          <a:solidFill>
                            <a:schemeClr val="accent6"/>
                          </a:solidFill>
                          <a:latin typeface="Lato Light"/>
                        </a:rPr>
                        <a:t>500MB</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2"/>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dirty="0">
                          <a:solidFill>
                            <a:schemeClr val="accent6"/>
                          </a:solidFill>
                          <a:latin typeface="Lato Light"/>
                        </a:rPr>
                        <a:t>Free</a:t>
                      </a:r>
                      <a:r>
                        <a:rPr lang="en-US" sz="1100" baseline="0" dirty="0">
                          <a:solidFill>
                            <a:schemeClr val="accent6"/>
                          </a:solidFill>
                          <a:latin typeface="Lato Light"/>
                        </a:rPr>
                        <a:t> E-Mails</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3"/>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baseline="0" dirty="0">
                          <a:solidFill>
                            <a:schemeClr val="accent6"/>
                          </a:solidFill>
                          <a:latin typeface="Lato Light"/>
                        </a:rPr>
                        <a:t>1 PC</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4"/>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baseline="0" dirty="0">
                          <a:solidFill>
                            <a:schemeClr val="accent6"/>
                          </a:solidFill>
                          <a:latin typeface="Lato Light"/>
                        </a:rPr>
                        <a:t>20 Server</a:t>
                      </a:r>
                      <a:endParaRPr lang="en-US" sz="1100" baseline="0" dirty="0">
                        <a:solidFill>
                          <a:schemeClr val="accent6"/>
                        </a:solidFill>
                        <a:latin typeface="Lato Light"/>
                        <a:cs typeface="Lato Light"/>
                      </a:endParaRPr>
                    </a:p>
                  </a:txBody>
                  <a:tcPr marL="82275" marR="82275" marT="41148" marB="41148"/>
                </a:tc>
                <a:extLst>
                  <a:ext uri="{0D108BD9-81ED-4DB2-BD59-A6C34878D82A}">
                    <a16:rowId xmlns:a16="http://schemas.microsoft.com/office/drawing/2014/main" xmlns="" val="10005"/>
                  </a:ext>
                </a:extLst>
              </a:tr>
            </a:tbl>
          </a:graphicData>
        </a:graphic>
      </p:graphicFrame>
      <p:sp>
        <p:nvSpPr>
          <p:cNvPr id="206" name="Round Same Side Corner Rectangle 205"/>
          <p:cNvSpPr/>
          <p:nvPr/>
        </p:nvSpPr>
        <p:spPr>
          <a:xfrm rot="10800000">
            <a:off x="4643375" y="3485516"/>
            <a:ext cx="1490177" cy="345177"/>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dirty="0">
              <a:solidFill>
                <a:srgbClr val="FFFFFF"/>
              </a:solidFill>
              <a:latin typeface="Lato Light"/>
              <a:ea typeface="微软雅黑"/>
            </a:endParaRPr>
          </a:p>
        </p:txBody>
      </p:sp>
      <p:sp>
        <p:nvSpPr>
          <p:cNvPr id="207" name="Rectangle 206"/>
          <p:cNvSpPr/>
          <p:nvPr/>
        </p:nvSpPr>
        <p:spPr>
          <a:xfrm>
            <a:off x="4822004" y="1558204"/>
            <a:ext cx="1147211" cy="244668"/>
          </a:xfrm>
          <a:prstGeom prst="rect">
            <a:avLst/>
          </a:prstGeom>
        </p:spPr>
        <p:txBody>
          <a:bodyPr wrap="none" lIns="82283" tIns="41141" rIns="82283" bIns="41141">
            <a:spAutoFit/>
          </a:bodyPr>
          <a:lstStyle/>
          <a:p>
            <a:pPr algn="ctr" defTabSz="685800"/>
            <a:r>
              <a:rPr lang="zh-CN" altLang="en-US" sz="1050" b="1" spc="225" dirty="0">
                <a:solidFill>
                  <a:srgbClr val="FFFFFF"/>
                </a:solidFill>
                <a:latin typeface="Lato Regular"/>
                <a:ea typeface="Lato"/>
                <a:cs typeface="Lato Regular"/>
              </a:rPr>
              <a:t>输入你的标题</a:t>
            </a:r>
            <a:endParaRPr lang="en-US" sz="1050" b="1" spc="225" dirty="0">
              <a:solidFill>
                <a:srgbClr val="FFFFFF"/>
              </a:solidFill>
              <a:latin typeface="Lato Regular"/>
              <a:ea typeface="Lato"/>
              <a:cs typeface="Lato Regular"/>
            </a:endParaRPr>
          </a:p>
        </p:txBody>
      </p:sp>
      <p:sp>
        <p:nvSpPr>
          <p:cNvPr id="208" name="Rectangle 207"/>
          <p:cNvSpPr/>
          <p:nvPr/>
        </p:nvSpPr>
        <p:spPr>
          <a:xfrm>
            <a:off x="4957527" y="3499597"/>
            <a:ext cx="861876" cy="279293"/>
          </a:xfrm>
          <a:prstGeom prst="rect">
            <a:avLst/>
          </a:prstGeom>
        </p:spPr>
        <p:txBody>
          <a:bodyPr wrap="none" lIns="82283" tIns="41141" rIns="82283" bIns="41141">
            <a:spAutoFit/>
          </a:bodyPr>
          <a:lstStyle/>
          <a:p>
            <a:pPr algn="ctr" defTabSz="685800"/>
            <a:r>
              <a:rPr lang="en-US" sz="1275" b="1" dirty="0">
                <a:solidFill>
                  <a:srgbClr val="FFFFFF"/>
                </a:solidFill>
                <a:latin typeface="Lato Regular"/>
                <a:ea typeface="Lato"/>
                <a:cs typeface="Lato Regular"/>
              </a:rPr>
              <a:t>Buy Now</a:t>
            </a:r>
          </a:p>
        </p:txBody>
      </p:sp>
      <p:graphicFrame>
        <p:nvGraphicFramePr>
          <p:cNvPr id="209" name="Table 208"/>
          <p:cNvGraphicFramePr>
            <a:graphicFrameLocks noGrp="1"/>
          </p:cNvGraphicFramePr>
          <p:nvPr/>
        </p:nvGraphicFramePr>
        <p:xfrm>
          <a:off x="6264284" y="1510019"/>
          <a:ext cx="1490177" cy="2002536"/>
        </p:xfrm>
        <a:graphic>
          <a:graphicData uri="http://schemas.openxmlformats.org/drawingml/2006/table">
            <a:tbl>
              <a:tblPr firstRow="1" bandRow="1">
                <a:tableStyleId>{1E171933-4619-4E11-9A3F-F7608DF75F80}</a:tableStyleId>
              </a:tblPr>
              <a:tblGrid>
                <a:gridCol w="1490177">
                  <a:extLst>
                    <a:ext uri="{9D8B030D-6E8A-4147-A177-3AD203B41FA5}">
                      <a16:colId xmlns:a16="http://schemas.microsoft.com/office/drawing/2014/main" xmlns="" val="20000"/>
                    </a:ext>
                  </a:extLst>
                </a:gridCol>
              </a:tblGrid>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endParaRPr lang="bg-BG" sz="1100" b="0" dirty="0">
                        <a:solidFill>
                          <a:schemeClr val="tx2"/>
                        </a:solidFill>
                        <a:latin typeface="Lato"/>
                        <a:ea typeface="Lato"/>
                        <a:cs typeface="Lato"/>
                      </a:endParaRPr>
                    </a:p>
                  </a:txBody>
                  <a:tcPr marL="82275" marR="82275" marT="41148" marB="41148"/>
                </a:tc>
                <a:extLst>
                  <a:ext uri="{0D108BD9-81ED-4DB2-BD59-A6C34878D82A}">
                    <a16:rowId xmlns:a16="http://schemas.microsoft.com/office/drawing/2014/main" xmlns="" val="10000"/>
                  </a:ext>
                </a:extLst>
              </a:tr>
              <a:tr h="330899">
                <a:tc>
                  <a:txBody>
                    <a:bodyPr/>
                    <a:lstStyle/>
                    <a:p>
                      <a:pPr marL="0" marR="0" indent="0" algn="ctr" defTabSz="1828434" rtl="0" eaLnBrk="1" fontAlgn="auto" latinLnBrk="0" hangingPunct="1">
                        <a:lnSpc>
                          <a:spcPct val="150000"/>
                        </a:lnSpc>
                        <a:spcBef>
                          <a:spcPts val="0"/>
                        </a:spcBef>
                        <a:spcAft>
                          <a:spcPts val="0"/>
                        </a:spcAft>
                        <a:buClrTx/>
                        <a:buSzTx/>
                        <a:buFontTx/>
                        <a:buNone/>
                        <a:tabLst/>
                        <a:defRPr/>
                      </a:pPr>
                      <a:r>
                        <a:rPr lang="en-US" sz="1100" dirty="0">
                          <a:solidFill>
                            <a:schemeClr val="accent6"/>
                          </a:solidFill>
                          <a:latin typeface="Lato Light"/>
                        </a:rPr>
                        <a:t>1 User</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1"/>
                  </a:ext>
                </a:extLst>
              </a:tr>
              <a:tr h="330899">
                <a:tc>
                  <a:txBody>
                    <a:bodyPr/>
                    <a:lstStyle/>
                    <a:p>
                      <a:pPr algn="ctr">
                        <a:lnSpc>
                          <a:spcPct val="150000"/>
                        </a:lnSpc>
                      </a:pPr>
                      <a:r>
                        <a:rPr lang="en-US" sz="1100" dirty="0">
                          <a:solidFill>
                            <a:schemeClr val="accent6"/>
                          </a:solidFill>
                          <a:latin typeface="Lato Light"/>
                        </a:rPr>
                        <a:t>500MB</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2"/>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dirty="0">
                          <a:solidFill>
                            <a:schemeClr val="accent6"/>
                          </a:solidFill>
                          <a:latin typeface="Lato Light"/>
                        </a:rPr>
                        <a:t>Free</a:t>
                      </a:r>
                      <a:r>
                        <a:rPr lang="en-US" sz="1100" baseline="0" dirty="0">
                          <a:solidFill>
                            <a:schemeClr val="accent6"/>
                          </a:solidFill>
                          <a:latin typeface="Lato Light"/>
                        </a:rPr>
                        <a:t> E-Mails</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3"/>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baseline="0" dirty="0">
                          <a:solidFill>
                            <a:schemeClr val="accent6"/>
                          </a:solidFill>
                          <a:latin typeface="Lato Light"/>
                        </a:rPr>
                        <a:t>1 PC</a:t>
                      </a:r>
                      <a:endParaRPr lang="bg-BG" sz="1100" b="0" dirty="0">
                        <a:solidFill>
                          <a:schemeClr val="accent6"/>
                        </a:solidFill>
                        <a:latin typeface="Lato Light"/>
                        <a:ea typeface="Lato"/>
                        <a:cs typeface="Lato Light"/>
                      </a:endParaRPr>
                    </a:p>
                  </a:txBody>
                  <a:tcPr marL="82275" marR="82275" marT="41148" marB="41148"/>
                </a:tc>
                <a:extLst>
                  <a:ext uri="{0D108BD9-81ED-4DB2-BD59-A6C34878D82A}">
                    <a16:rowId xmlns:a16="http://schemas.microsoft.com/office/drawing/2014/main" xmlns="" val="10004"/>
                  </a:ext>
                </a:extLst>
              </a:tr>
              <a:tr h="330899">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100" baseline="0" dirty="0">
                          <a:solidFill>
                            <a:schemeClr val="accent6"/>
                          </a:solidFill>
                          <a:latin typeface="Lato Light"/>
                        </a:rPr>
                        <a:t>50 Server</a:t>
                      </a:r>
                      <a:endParaRPr lang="en-US" sz="1100" baseline="0" dirty="0">
                        <a:solidFill>
                          <a:schemeClr val="accent6"/>
                        </a:solidFill>
                        <a:latin typeface="Lato Light"/>
                        <a:cs typeface="Lato Light"/>
                      </a:endParaRPr>
                    </a:p>
                  </a:txBody>
                  <a:tcPr marL="82275" marR="82275" marT="41148" marB="41148"/>
                </a:tc>
                <a:extLst>
                  <a:ext uri="{0D108BD9-81ED-4DB2-BD59-A6C34878D82A}">
                    <a16:rowId xmlns:a16="http://schemas.microsoft.com/office/drawing/2014/main" xmlns="" val="10005"/>
                  </a:ext>
                </a:extLst>
              </a:tr>
            </a:tbl>
          </a:graphicData>
        </a:graphic>
      </p:graphicFrame>
      <p:sp>
        <p:nvSpPr>
          <p:cNvPr id="210" name="Round Same Side Corner Rectangle 209"/>
          <p:cNvSpPr/>
          <p:nvPr/>
        </p:nvSpPr>
        <p:spPr>
          <a:xfrm rot="10800000">
            <a:off x="6264286" y="3488551"/>
            <a:ext cx="1490177" cy="345177"/>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dirty="0">
              <a:solidFill>
                <a:srgbClr val="FFFFFF"/>
              </a:solidFill>
              <a:latin typeface="Lato Light"/>
              <a:ea typeface="微软雅黑"/>
            </a:endParaRPr>
          </a:p>
        </p:txBody>
      </p:sp>
      <p:sp>
        <p:nvSpPr>
          <p:cNvPr id="211" name="Rectangle 210"/>
          <p:cNvSpPr/>
          <p:nvPr/>
        </p:nvSpPr>
        <p:spPr>
          <a:xfrm>
            <a:off x="6442915" y="1561239"/>
            <a:ext cx="1147211" cy="244668"/>
          </a:xfrm>
          <a:prstGeom prst="rect">
            <a:avLst/>
          </a:prstGeom>
        </p:spPr>
        <p:txBody>
          <a:bodyPr wrap="none" lIns="82283" tIns="41141" rIns="82283" bIns="41141">
            <a:spAutoFit/>
          </a:bodyPr>
          <a:lstStyle/>
          <a:p>
            <a:pPr algn="ctr" defTabSz="685800"/>
            <a:r>
              <a:rPr lang="zh-CN" altLang="en-US" sz="1050" b="1" spc="225" dirty="0">
                <a:solidFill>
                  <a:srgbClr val="FFFFFF"/>
                </a:solidFill>
                <a:latin typeface="Lato Regular"/>
                <a:ea typeface="Lato"/>
                <a:cs typeface="Lato Regular"/>
              </a:rPr>
              <a:t>输入你的标题</a:t>
            </a:r>
            <a:endParaRPr lang="en-US" sz="1050" b="1" spc="225" dirty="0">
              <a:solidFill>
                <a:srgbClr val="FFFFFF"/>
              </a:solidFill>
              <a:latin typeface="Lato Regular"/>
              <a:ea typeface="Lato"/>
              <a:cs typeface="Lato Regular"/>
            </a:endParaRPr>
          </a:p>
        </p:txBody>
      </p:sp>
      <p:sp>
        <p:nvSpPr>
          <p:cNvPr id="212" name="Rectangle 211"/>
          <p:cNvSpPr/>
          <p:nvPr/>
        </p:nvSpPr>
        <p:spPr>
          <a:xfrm>
            <a:off x="6578438" y="3502632"/>
            <a:ext cx="861876" cy="279293"/>
          </a:xfrm>
          <a:prstGeom prst="rect">
            <a:avLst/>
          </a:prstGeom>
        </p:spPr>
        <p:txBody>
          <a:bodyPr wrap="none" lIns="82283" tIns="41141" rIns="82283" bIns="41141">
            <a:spAutoFit/>
          </a:bodyPr>
          <a:lstStyle/>
          <a:p>
            <a:pPr algn="ctr" defTabSz="685800"/>
            <a:r>
              <a:rPr lang="en-US" sz="1275" b="1" dirty="0">
                <a:solidFill>
                  <a:srgbClr val="FFFFFF"/>
                </a:solidFill>
                <a:latin typeface="Lato Regular"/>
                <a:ea typeface="Lato"/>
                <a:cs typeface="Lato Regular"/>
              </a:rPr>
              <a:t>Buy Now</a:t>
            </a:r>
          </a:p>
        </p:txBody>
      </p:sp>
      <p:grpSp>
        <p:nvGrpSpPr>
          <p:cNvPr id="26" name="组合 25">
            <a:extLst>
              <a:ext uri="{FF2B5EF4-FFF2-40B4-BE49-F238E27FC236}">
                <a16:creationId xmlns:a16="http://schemas.microsoft.com/office/drawing/2014/main" xmlns="" id="{405A7552-F28C-49C9-AB6F-81672D8FA528}"/>
              </a:ext>
            </a:extLst>
          </p:cNvPr>
          <p:cNvGrpSpPr/>
          <p:nvPr/>
        </p:nvGrpSpPr>
        <p:grpSpPr>
          <a:xfrm>
            <a:off x="2286000" y="245891"/>
            <a:ext cx="4572000" cy="581094"/>
            <a:chOff x="3048000" y="232604"/>
            <a:chExt cx="6096000" cy="774792"/>
          </a:xfrm>
        </p:grpSpPr>
        <p:grpSp>
          <p:nvGrpSpPr>
            <p:cNvPr id="27" name="组合 26">
              <a:extLst>
                <a:ext uri="{FF2B5EF4-FFF2-40B4-BE49-F238E27FC236}">
                  <a16:creationId xmlns:a16="http://schemas.microsoft.com/office/drawing/2014/main" xmlns="" id="{60258E71-AE3D-4283-BF4D-9B426307C915}"/>
                </a:ext>
              </a:extLst>
            </p:cNvPr>
            <p:cNvGrpSpPr/>
            <p:nvPr/>
          </p:nvGrpSpPr>
          <p:grpSpPr>
            <a:xfrm>
              <a:off x="4148203" y="232604"/>
              <a:ext cx="3895595" cy="774792"/>
              <a:chOff x="4148203" y="232604"/>
              <a:chExt cx="3895595" cy="774792"/>
            </a:xfrm>
          </p:grpSpPr>
          <p:sp>
            <p:nvSpPr>
              <p:cNvPr id="29" name="圆角矩形 5">
                <a:extLst>
                  <a:ext uri="{FF2B5EF4-FFF2-40B4-BE49-F238E27FC236}">
                    <a16:creationId xmlns:a16="http://schemas.microsoft.com/office/drawing/2014/main" xmlns="" id="{C68D29A0-EFB2-4107-A605-A8F66D933763}"/>
                  </a:ext>
                </a:extLst>
              </p:cNvPr>
              <p:cNvSpPr/>
              <p:nvPr/>
            </p:nvSpPr>
            <p:spPr>
              <a:xfrm>
                <a:off x="5743540" y="971396"/>
                <a:ext cx="720000" cy="36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微软雅黑 Light"/>
                  <a:ea typeface="微软雅黑"/>
                </a:endParaRPr>
              </a:p>
            </p:txBody>
          </p:sp>
          <p:sp>
            <p:nvSpPr>
              <p:cNvPr id="30" name="文本框 29">
                <a:extLst>
                  <a:ext uri="{FF2B5EF4-FFF2-40B4-BE49-F238E27FC236}">
                    <a16:creationId xmlns:a16="http://schemas.microsoft.com/office/drawing/2014/main" xmlns="" id="{BEC246FC-E6C7-41D1-B380-F6A7B7A6F882}"/>
                  </a:ext>
                </a:extLst>
              </p:cNvPr>
              <p:cNvSpPr txBox="1"/>
              <p:nvPr/>
            </p:nvSpPr>
            <p:spPr>
              <a:xfrm>
                <a:off x="4148203" y="232604"/>
                <a:ext cx="3895595" cy="461665"/>
              </a:xfrm>
              <a:prstGeom prst="rect">
                <a:avLst/>
              </a:prstGeom>
              <a:noFill/>
            </p:spPr>
            <p:txBody>
              <a:bodyPr wrap="none" lIns="135000" rtlCol="0">
                <a:spAutoFit/>
              </a:bodyPr>
              <a:lstStyle/>
              <a:p>
                <a:pPr algn="ctr" defTabSz="685800">
                  <a:defRPr/>
                </a:pPr>
                <a:r>
                  <a:rPr lang="zh-CN" altLang="en-US" sz="1650" b="1" spc="450" dirty="0">
                    <a:solidFill>
                      <a:srgbClr val="44546A"/>
                    </a:solidFill>
                    <a:latin typeface="微软雅黑 Light"/>
                    <a:ea typeface="微软雅黑"/>
                  </a:rPr>
                  <a:t>请在此处输入你的标题</a:t>
                </a:r>
              </a:p>
            </p:txBody>
          </p:sp>
        </p:grpSp>
        <p:sp>
          <p:nvSpPr>
            <p:cNvPr id="28" name="矩形 27">
              <a:extLst>
                <a:ext uri="{FF2B5EF4-FFF2-40B4-BE49-F238E27FC236}">
                  <a16:creationId xmlns:a16="http://schemas.microsoft.com/office/drawing/2014/main" xmlns="" id="{3D8FC868-73C5-45D8-B3C8-B1319BAF52E6}"/>
                </a:ext>
              </a:extLst>
            </p:cNvPr>
            <p:cNvSpPr/>
            <p:nvPr/>
          </p:nvSpPr>
          <p:spPr>
            <a:xfrm>
              <a:off x="3048000" y="662452"/>
              <a:ext cx="6096000" cy="280589"/>
            </a:xfrm>
            <a:prstGeom prst="rect">
              <a:avLst/>
            </a:prstGeom>
          </p:spPr>
          <p:txBody>
            <a:bodyPr>
              <a:spAutoFit/>
            </a:bodyPr>
            <a:lstStyle/>
            <a:p>
              <a:pPr algn="ctr" defTabSz="685663">
                <a:lnSpc>
                  <a:spcPct val="110000"/>
                </a:lnSpc>
                <a:defRPr/>
              </a:pPr>
              <a:r>
                <a:rPr lang="en-US" altLang="zh-CN" sz="750" spc="75" dirty="0">
                  <a:solidFill>
                    <a:srgbClr val="44546A">
                      <a:lumMod val="40000"/>
                      <a:lumOff val="60000"/>
                    </a:srgbClr>
                  </a:solidFill>
                  <a:latin typeface="微软雅黑"/>
                  <a:ea typeface="微软雅黑"/>
                  <a:cs typeface="Lato Light"/>
                </a:rPr>
                <a:t>Creativity is the key to success in the great and primary education</a:t>
              </a:r>
            </a:p>
          </p:txBody>
        </p:sp>
      </p:grpSp>
      <p:sp>
        <p:nvSpPr>
          <p:cNvPr id="31" name="TextBox 4">
            <a:extLst>
              <a:ext uri="{FF2B5EF4-FFF2-40B4-BE49-F238E27FC236}">
                <a16:creationId xmlns:a16="http://schemas.microsoft.com/office/drawing/2014/main" xmlns="" id="{514CCA1E-A9F7-449F-A6D2-EBCB63DDC358}"/>
              </a:ext>
            </a:extLst>
          </p:cNvPr>
          <p:cNvSpPr txBox="1"/>
          <p:nvPr/>
        </p:nvSpPr>
        <p:spPr>
          <a:xfrm>
            <a:off x="1328847" y="4099065"/>
            <a:ext cx="6486306" cy="483305"/>
          </a:xfrm>
          <a:prstGeom prst="rect">
            <a:avLst/>
          </a:prstGeom>
          <a:noFill/>
        </p:spPr>
        <p:txBody>
          <a:bodyPr wrap="square" lIns="91409" tIns="45704" rIns="91409" bIns="45704" rtlCol="0">
            <a:spAutoFit/>
          </a:bodyPr>
          <a:lstStyle/>
          <a:p>
            <a:pPr algn="ctr" defTabSz="685663">
              <a:lnSpc>
                <a:spcPct val="150000"/>
              </a:lnSpc>
            </a:pPr>
            <a:r>
              <a:rPr lang="en-US" sz="900" dirty="0">
                <a:solidFill>
                  <a:srgbClr val="44546A"/>
                </a:solidFill>
                <a:latin typeface="微软雅黑"/>
                <a:ea typeface="微软雅黑"/>
                <a:cs typeface="Lato Light"/>
              </a:rPr>
              <a:t>Lorem ipsum dolor sit amet, consectetur adipisicing elit, sed </a:t>
            </a:r>
            <a:r>
              <a:rPr lang="en-US" altLang="zh-CN" sz="900" dirty="0">
                <a:solidFill>
                  <a:srgbClr val="44546A"/>
                </a:solidFill>
                <a:latin typeface="微软雅黑"/>
                <a:ea typeface="微软雅黑"/>
                <a:cs typeface="Lato Light"/>
              </a:rPr>
              <a:t>Lorem ipsum dolor sit </a:t>
            </a:r>
            <a:r>
              <a:rPr lang="en-US" altLang="zh-CN" sz="900" dirty="0" err="1">
                <a:solidFill>
                  <a:srgbClr val="44546A"/>
                </a:solidFill>
                <a:latin typeface="微软雅黑"/>
                <a:ea typeface="微软雅黑"/>
                <a:cs typeface="Lato Light"/>
              </a:rPr>
              <a:t>amet</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consectetur</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adipisicing</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elit</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sedLorem</a:t>
            </a:r>
            <a:r>
              <a:rPr lang="en-US" altLang="zh-CN" sz="900" dirty="0">
                <a:solidFill>
                  <a:srgbClr val="44546A"/>
                </a:solidFill>
                <a:latin typeface="微软雅黑"/>
                <a:ea typeface="微软雅黑"/>
                <a:cs typeface="Lato Light"/>
              </a:rPr>
              <a:t> ipsum dolor sit </a:t>
            </a:r>
            <a:r>
              <a:rPr lang="en-US" altLang="zh-CN" sz="900" dirty="0" err="1">
                <a:solidFill>
                  <a:srgbClr val="44546A"/>
                </a:solidFill>
                <a:latin typeface="微软雅黑"/>
                <a:ea typeface="微软雅黑"/>
                <a:cs typeface="Lato Light"/>
              </a:rPr>
              <a:t>amet</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consectetur</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adipisicing</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elit</a:t>
            </a:r>
            <a:r>
              <a:rPr lang="en-US" altLang="zh-CN" sz="900" dirty="0">
                <a:solidFill>
                  <a:srgbClr val="44546A"/>
                </a:solidFill>
                <a:latin typeface="微软雅黑"/>
                <a:ea typeface="微软雅黑"/>
                <a:cs typeface="Lato Light"/>
              </a:rPr>
              <a:t>, sed</a:t>
            </a:r>
            <a:endParaRPr lang="en-US" altLang="zh-CN" sz="900" b="1" dirty="0">
              <a:solidFill>
                <a:srgbClr val="44546A"/>
              </a:solidFill>
              <a:latin typeface="微软雅黑"/>
              <a:ea typeface="微软雅黑"/>
              <a:cs typeface="Lato Light"/>
            </a:endParaRPr>
          </a:p>
        </p:txBody>
      </p:sp>
    </p:spTree>
    <p:extLst>
      <p:ext uri="{BB962C8B-B14F-4D97-AF65-F5344CB8AC3E}">
        <p14:creationId xmlns:p14="http://schemas.microsoft.com/office/powerpoint/2010/main" val="37546059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Group 92"/>
          <p:cNvGrpSpPr/>
          <p:nvPr/>
        </p:nvGrpSpPr>
        <p:grpSpPr>
          <a:xfrm>
            <a:off x="2987309" y="1402961"/>
            <a:ext cx="5467218" cy="2589219"/>
            <a:chOff x="4019359" y="1562560"/>
            <a:chExt cx="7291522" cy="4140000"/>
          </a:xfrm>
        </p:grpSpPr>
        <p:cxnSp>
          <p:nvCxnSpPr>
            <p:cNvPr id="94" name="Straight Connector 93"/>
            <p:cNvCxnSpPr/>
            <p:nvPr/>
          </p:nvCxnSpPr>
          <p:spPr>
            <a:xfrm>
              <a:off x="5846070" y="1562560"/>
              <a:ext cx="0" cy="4140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7662148" y="1562560"/>
              <a:ext cx="0" cy="4140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019359" y="1562560"/>
              <a:ext cx="0" cy="4140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9509188" y="1562560"/>
              <a:ext cx="0" cy="4140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11310881" y="1562560"/>
              <a:ext cx="0" cy="4140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99" name="Rectangle 98"/>
          <p:cNvSpPr/>
          <p:nvPr/>
        </p:nvSpPr>
        <p:spPr>
          <a:xfrm>
            <a:off x="697504" y="2923331"/>
            <a:ext cx="7757964" cy="35566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en-US" sz="675" dirty="0">
              <a:solidFill>
                <a:srgbClr val="7F7F7F"/>
              </a:solidFill>
              <a:latin typeface="Lato Light"/>
              <a:ea typeface="微软雅黑"/>
              <a:cs typeface="Lato Light"/>
            </a:endParaRPr>
          </a:p>
        </p:txBody>
      </p:sp>
      <p:sp>
        <p:nvSpPr>
          <p:cNvPr id="100" name="Rectangle 99"/>
          <p:cNvSpPr/>
          <p:nvPr/>
        </p:nvSpPr>
        <p:spPr>
          <a:xfrm>
            <a:off x="697504" y="2200726"/>
            <a:ext cx="7757964" cy="35566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en-US" sz="675" dirty="0">
              <a:solidFill>
                <a:srgbClr val="7F7F7F"/>
              </a:solidFill>
              <a:latin typeface="Lato Light"/>
              <a:ea typeface="微软雅黑"/>
              <a:cs typeface="Lato Light"/>
            </a:endParaRPr>
          </a:p>
        </p:txBody>
      </p:sp>
      <p:sp>
        <p:nvSpPr>
          <p:cNvPr id="101" name="Rectangle 100"/>
          <p:cNvSpPr/>
          <p:nvPr/>
        </p:nvSpPr>
        <p:spPr>
          <a:xfrm>
            <a:off x="697504" y="3636515"/>
            <a:ext cx="7757964" cy="355666"/>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en-US" sz="675" dirty="0">
              <a:solidFill>
                <a:srgbClr val="7F7F7F"/>
              </a:solidFill>
              <a:latin typeface="Lato Light"/>
              <a:ea typeface="微软雅黑"/>
              <a:cs typeface="Lato Light"/>
            </a:endParaRPr>
          </a:p>
        </p:txBody>
      </p:sp>
      <p:sp>
        <p:nvSpPr>
          <p:cNvPr id="107" name="TextBox 106"/>
          <p:cNvSpPr txBox="1"/>
          <p:nvPr/>
        </p:nvSpPr>
        <p:spPr>
          <a:xfrm>
            <a:off x="693310" y="2274684"/>
            <a:ext cx="2287925" cy="207753"/>
          </a:xfrm>
          <a:prstGeom prst="rect">
            <a:avLst/>
          </a:prstGeom>
          <a:noFill/>
        </p:spPr>
        <p:txBody>
          <a:bodyPr wrap="square" lIns="68584" tIns="34292" rIns="68584" bIns="34292" rtlCol="0">
            <a:spAutoFit/>
          </a:bodyPr>
          <a:lstStyle/>
          <a:p>
            <a:pPr algn="ctr" defTabSz="685800"/>
            <a:r>
              <a:rPr lang="id-ID" sz="900" dirty="0">
                <a:solidFill>
                  <a:srgbClr val="7F7F7F"/>
                </a:solidFill>
                <a:latin typeface="Lato Light"/>
                <a:ea typeface="微软雅黑"/>
                <a:cs typeface="Lato Light"/>
              </a:rPr>
              <a:t>Element Number One</a:t>
            </a:r>
            <a:endParaRPr lang="en-US" sz="900" dirty="0">
              <a:solidFill>
                <a:srgbClr val="7F7F7F"/>
              </a:solidFill>
              <a:latin typeface="Lato Light"/>
              <a:ea typeface="微软雅黑"/>
              <a:cs typeface="Lato Light"/>
            </a:endParaRPr>
          </a:p>
        </p:txBody>
      </p:sp>
      <p:sp>
        <p:nvSpPr>
          <p:cNvPr id="108" name="TextBox 107"/>
          <p:cNvSpPr txBox="1"/>
          <p:nvPr/>
        </p:nvSpPr>
        <p:spPr>
          <a:xfrm>
            <a:off x="693310" y="2632130"/>
            <a:ext cx="2287925" cy="207753"/>
          </a:xfrm>
          <a:prstGeom prst="rect">
            <a:avLst/>
          </a:prstGeom>
          <a:noFill/>
        </p:spPr>
        <p:txBody>
          <a:bodyPr wrap="square" lIns="68584" tIns="34292" rIns="68584" bIns="34292" rtlCol="0">
            <a:spAutoFit/>
          </a:bodyPr>
          <a:lstStyle/>
          <a:p>
            <a:pPr algn="ctr" defTabSz="685800"/>
            <a:r>
              <a:rPr lang="id-ID" sz="900" dirty="0">
                <a:solidFill>
                  <a:srgbClr val="7F7F7F"/>
                </a:solidFill>
                <a:latin typeface="Lato Light"/>
                <a:ea typeface="微软雅黑"/>
                <a:cs typeface="Lato Light"/>
              </a:rPr>
              <a:t>Element Number Two</a:t>
            </a:r>
            <a:endParaRPr lang="en-US" sz="900" dirty="0">
              <a:solidFill>
                <a:srgbClr val="7F7F7F"/>
              </a:solidFill>
              <a:latin typeface="Lato Light"/>
              <a:ea typeface="微软雅黑"/>
              <a:cs typeface="Lato Light"/>
            </a:endParaRPr>
          </a:p>
        </p:txBody>
      </p:sp>
      <p:sp>
        <p:nvSpPr>
          <p:cNvPr id="109" name="TextBox 108"/>
          <p:cNvSpPr txBox="1"/>
          <p:nvPr/>
        </p:nvSpPr>
        <p:spPr>
          <a:xfrm>
            <a:off x="693310" y="2997289"/>
            <a:ext cx="2287925" cy="207753"/>
          </a:xfrm>
          <a:prstGeom prst="rect">
            <a:avLst/>
          </a:prstGeom>
          <a:noFill/>
        </p:spPr>
        <p:txBody>
          <a:bodyPr wrap="square" lIns="68584" tIns="34292" rIns="68584" bIns="34292" rtlCol="0">
            <a:spAutoFit/>
          </a:bodyPr>
          <a:lstStyle/>
          <a:p>
            <a:pPr algn="ctr" defTabSz="685800"/>
            <a:r>
              <a:rPr lang="id-ID" sz="900" dirty="0">
                <a:solidFill>
                  <a:srgbClr val="7F7F7F"/>
                </a:solidFill>
                <a:latin typeface="Lato Light"/>
                <a:ea typeface="微软雅黑"/>
                <a:cs typeface="Lato Light"/>
              </a:rPr>
              <a:t>Element Number Three</a:t>
            </a:r>
            <a:endParaRPr lang="en-US" sz="900" dirty="0">
              <a:solidFill>
                <a:srgbClr val="7F7F7F"/>
              </a:solidFill>
              <a:latin typeface="Lato Light"/>
              <a:ea typeface="微软雅黑"/>
              <a:cs typeface="Lato Light"/>
            </a:endParaRPr>
          </a:p>
        </p:txBody>
      </p:sp>
      <p:sp>
        <p:nvSpPr>
          <p:cNvPr id="110" name="TextBox 109"/>
          <p:cNvSpPr txBox="1"/>
          <p:nvPr/>
        </p:nvSpPr>
        <p:spPr>
          <a:xfrm>
            <a:off x="693310" y="3359729"/>
            <a:ext cx="2287925" cy="207753"/>
          </a:xfrm>
          <a:prstGeom prst="rect">
            <a:avLst/>
          </a:prstGeom>
          <a:noFill/>
        </p:spPr>
        <p:txBody>
          <a:bodyPr wrap="square" lIns="68584" tIns="34292" rIns="68584" bIns="34292" rtlCol="0">
            <a:spAutoFit/>
          </a:bodyPr>
          <a:lstStyle/>
          <a:p>
            <a:pPr algn="ctr" defTabSz="685800"/>
            <a:r>
              <a:rPr lang="id-ID" sz="900" dirty="0">
                <a:solidFill>
                  <a:srgbClr val="7F7F7F"/>
                </a:solidFill>
                <a:latin typeface="Lato Light"/>
                <a:ea typeface="微软雅黑"/>
                <a:cs typeface="Lato Light"/>
              </a:rPr>
              <a:t>Element Number Four</a:t>
            </a:r>
            <a:endParaRPr lang="en-US" sz="900" dirty="0">
              <a:solidFill>
                <a:srgbClr val="7F7F7F"/>
              </a:solidFill>
              <a:latin typeface="Lato Light"/>
              <a:ea typeface="微软雅黑"/>
              <a:cs typeface="Lato Light"/>
            </a:endParaRPr>
          </a:p>
        </p:txBody>
      </p:sp>
      <p:sp>
        <p:nvSpPr>
          <p:cNvPr id="111" name="TextBox 110"/>
          <p:cNvSpPr txBox="1"/>
          <p:nvPr/>
        </p:nvSpPr>
        <p:spPr>
          <a:xfrm>
            <a:off x="693310" y="3710473"/>
            <a:ext cx="2287925" cy="207753"/>
          </a:xfrm>
          <a:prstGeom prst="rect">
            <a:avLst/>
          </a:prstGeom>
          <a:noFill/>
        </p:spPr>
        <p:txBody>
          <a:bodyPr wrap="square" lIns="68584" tIns="34292" rIns="68584" bIns="34292" rtlCol="0">
            <a:spAutoFit/>
          </a:bodyPr>
          <a:lstStyle/>
          <a:p>
            <a:pPr algn="ctr" defTabSz="685800"/>
            <a:r>
              <a:rPr lang="id-ID" sz="900" dirty="0">
                <a:solidFill>
                  <a:srgbClr val="7F7F7F"/>
                </a:solidFill>
                <a:latin typeface="Lato Light"/>
                <a:ea typeface="微软雅黑"/>
                <a:cs typeface="Lato Light"/>
              </a:rPr>
              <a:t>Element Number Five</a:t>
            </a:r>
            <a:endParaRPr lang="en-US" sz="900" dirty="0">
              <a:solidFill>
                <a:srgbClr val="7F7F7F"/>
              </a:solidFill>
              <a:latin typeface="Lato Light"/>
              <a:ea typeface="微软雅黑"/>
              <a:cs typeface="Lato Light"/>
            </a:endParaRPr>
          </a:p>
        </p:txBody>
      </p:sp>
      <p:sp>
        <p:nvSpPr>
          <p:cNvPr id="23" name="TextBox 22"/>
          <p:cNvSpPr txBox="1"/>
          <p:nvPr/>
        </p:nvSpPr>
        <p:spPr>
          <a:xfrm>
            <a:off x="2986370" y="1892278"/>
            <a:ext cx="1369677" cy="230836"/>
          </a:xfrm>
          <a:prstGeom prst="rect">
            <a:avLst/>
          </a:prstGeom>
          <a:noFill/>
        </p:spPr>
        <p:txBody>
          <a:bodyPr wrap="square" lIns="68584" tIns="34292" rIns="68584" bIns="34292" rtlCol="0">
            <a:spAutoFit/>
          </a:bodyPr>
          <a:lstStyle/>
          <a:p>
            <a:pPr algn="ctr" defTabSz="685800"/>
            <a:r>
              <a:rPr lang="zh-CN" altLang="en-US" sz="1050" b="1" spc="225" dirty="0">
                <a:solidFill>
                  <a:srgbClr val="44546A"/>
                </a:solidFill>
                <a:latin typeface="Lato Light"/>
                <a:ea typeface="微软雅黑"/>
                <a:cs typeface="Lato Light"/>
              </a:rPr>
              <a:t>输入你的标题</a:t>
            </a:r>
            <a:endParaRPr lang="en-US" sz="1050" b="1" spc="225" dirty="0">
              <a:solidFill>
                <a:srgbClr val="44546A"/>
              </a:solidFill>
              <a:latin typeface="Lato Light"/>
              <a:ea typeface="微软雅黑"/>
              <a:cs typeface="Lato Light"/>
            </a:endParaRPr>
          </a:p>
        </p:txBody>
      </p:sp>
      <p:sp>
        <p:nvSpPr>
          <p:cNvPr id="24" name="TextBox 23"/>
          <p:cNvSpPr txBox="1"/>
          <p:nvPr/>
        </p:nvSpPr>
        <p:spPr>
          <a:xfrm>
            <a:off x="693310" y="1879360"/>
            <a:ext cx="2287925" cy="230836"/>
          </a:xfrm>
          <a:prstGeom prst="rect">
            <a:avLst/>
          </a:prstGeom>
          <a:noFill/>
        </p:spPr>
        <p:txBody>
          <a:bodyPr wrap="square" lIns="68584" tIns="34292" rIns="68584" bIns="34292" rtlCol="0">
            <a:spAutoFit/>
          </a:bodyPr>
          <a:lstStyle/>
          <a:p>
            <a:pPr algn="ctr" defTabSz="685800"/>
            <a:r>
              <a:rPr lang="zh-CN" altLang="en-US" sz="1050" b="1" spc="225" dirty="0">
                <a:solidFill>
                  <a:srgbClr val="44546A"/>
                </a:solidFill>
                <a:latin typeface="Lato Light"/>
                <a:ea typeface="微软雅黑"/>
                <a:cs typeface="Lato Light"/>
              </a:rPr>
              <a:t>输入你的标题</a:t>
            </a:r>
            <a:endParaRPr lang="en-US" sz="1050" b="1" spc="225" dirty="0">
              <a:solidFill>
                <a:srgbClr val="44546A"/>
              </a:solidFill>
              <a:latin typeface="Lato Light"/>
              <a:ea typeface="微软雅黑"/>
              <a:cs typeface="Lato Light"/>
            </a:endParaRPr>
          </a:p>
        </p:txBody>
      </p:sp>
      <p:sp>
        <p:nvSpPr>
          <p:cNvPr id="25" name="TextBox 24"/>
          <p:cNvSpPr txBox="1"/>
          <p:nvPr/>
        </p:nvSpPr>
        <p:spPr>
          <a:xfrm>
            <a:off x="4355576" y="1892278"/>
            <a:ext cx="1369677" cy="230836"/>
          </a:xfrm>
          <a:prstGeom prst="rect">
            <a:avLst/>
          </a:prstGeom>
          <a:noFill/>
        </p:spPr>
        <p:txBody>
          <a:bodyPr wrap="square" lIns="68584" tIns="34292" rIns="68584" bIns="34292" rtlCol="0">
            <a:spAutoFit/>
          </a:bodyPr>
          <a:lstStyle/>
          <a:p>
            <a:pPr algn="ctr" defTabSz="685800"/>
            <a:r>
              <a:rPr lang="zh-CN" altLang="en-US" sz="1050" b="1" spc="225" dirty="0">
                <a:solidFill>
                  <a:srgbClr val="44546A"/>
                </a:solidFill>
                <a:latin typeface="Lato Light"/>
                <a:ea typeface="微软雅黑"/>
                <a:cs typeface="Lato Light"/>
              </a:rPr>
              <a:t>输入你的标题</a:t>
            </a:r>
            <a:endParaRPr lang="en-US" sz="1050" b="1" spc="225" dirty="0">
              <a:solidFill>
                <a:srgbClr val="44546A"/>
              </a:solidFill>
              <a:latin typeface="Lato Light"/>
              <a:ea typeface="微软雅黑"/>
              <a:cs typeface="Lato Light"/>
            </a:endParaRPr>
          </a:p>
        </p:txBody>
      </p:sp>
      <p:sp>
        <p:nvSpPr>
          <p:cNvPr id="26" name="TextBox 25"/>
          <p:cNvSpPr txBox="1"/>
          <p:nvPr/>
        </p:nvSpPr>
        <p:spPr>
          <a:xfrm>
            <a:off x="5734663" y="1892278"/>
            <a:ext cx="1369677" cy="230836"/>
          </a:xfrm>
          <a:prstGeom prst="rect">
            <a:avLst/>
          </a:prstGeom>
          <a:noFill/>
        </p:spPr>
        <p:txBody>
          <a:bodyPr wrap="square" lIns="68584" tIns="34292" rIns="68584" bIns="34292" rtlCol="0">
            <a:spAutoFit/>
          </a:bodyPr>
          <a:lstStyle/>
          <a:p>
            <a:pPr algn="ctr" defTabSz="685800"/>
            <a:r>
              <a:rPr lang="zh-CN" altLang="en-US" sz="1050" b="1" spc="225" dirty="0">
                <a:solidFill>
                  <a:srgbClr val="44546A"/>
                </a:solidFill>
                <a:latin typeface="Lato Light"/>
                <a:ea typeface="微软雅黑"/>
                <a:cs typeface="Lato Light"/>
              </a:rPr>
              <a:t>输入你的标题</a:t>
            </a:r>
            <a:endParaRPr lang="en-US" sz="1050" b="1" spc="225" dirty="0">
              <a:solidFill>
                <a:srgbClr val="44546A"/>
              </a:solidFill>
              <a:latin typeface="Lato Light"/>
              <a:ea typeface="微软雅黑"/>
              <a:cs typeface="Lato Light"/>
            </a:endParaRPr>
          </a:p>
        </p:txBody>
      </p:sp>
      <p:sp>
        <p:nvSpPr>
          <p:cNvPr id="27" name="TextBox 26"/>
          <p:cNvSpPr txBox="1"/>
          <p:nvPr/>
        </p:nvSpPr>
        <p:spPr>
          <a:xfrm>
            <a:off x="7097726" y="1892278"/>
            <a:ext cx="1369677" cy="230836"/>
          </a:xfrm>
          <a:prstGeom prst="rect">
            <a:avLst/>
          </a:prstGeom>
          <a:noFill/>
        </p:spPr>
        <p:txBody>
          <a:bodyPr wrap="square" lIns="68584" tIns="34292" rIns="68584" bIns="34292" rtlCol="0">
            <a:spAutoFit/>
          </a:bodyPr>
          <a:lstStyle/>
          <a:p>
            <a:pPr algn="ctr" defTabSz="685800"/>
            <a:r>
              <a:rPr lang="zh-CN" altLang="en-US" sz="1050" b="1" spc="225" dirty="0">
                <a:solidFill>
                  <a:srgbClr val="44546A"/>
                </a:solidFill>
                <a:latin typeface="Lato Light"/>
                <a:ea typeface="微软雅黑"/>
                <a:cs typeface="Lato Light"/>
              </a:rPr>
              <a:t>输入你的标题</a:t>
            </a:r>
            <a:endParaRPr lang="en-US" sz="1050" b="1" spc="225" dirty="0">
              <a:solidFill>
                <a:srgbClr val="44546A"/>
              </a:solidFill>
              <a:latin typeface="Lato Light"/>
              <a:ea typeface="微软雅黑"/>
              <a:cs typeface="Lato Light"/>
            </a:endParaRPr>
          </a:p>
        </p:txBody>
      </p:sp>
      <p:sp>
        <p:nvSpPr>
          <p:cNvPr id="28" name="Freeform 169"/>
          <p:cNvSpPr>
            <a:spLocks noChangeArrowheads="1"/>
          </p:cNvSpPr>
          <p:nvPr/>
        </p:nvSpPr>
        <p:spPr bwMode="auto">
          <a:xfrm>
            <a:off x="3471922" y="1506266"/>
            <a:ext cx="385301" cy="308360"/>
          </a:xfrm>
          <a:custGeom>
            <a:avLst/>
            <a:gdLst>
              <a:gd name="T0" fmla="*/ 478 w 487"/>
              <a:gd name="T1" fmla="*/ 9 h 390"/>
              <a:gd name="T2" fmla="*/ 478 w 487"/>
              <a:gd name="T3" fmla="*/ 9 h 390"/>
              <a:gd name="T4" fmla="*/ 372 w 487"/>
              <a:gd name="T5" fmla="*/ 195 h 390"/>
              <a:gd name="T6" fmla="*/ 345 w 487"/>
              <a:gd name="T7" fmla="*/ 195 h 390"/>
              <a:gd name="T8" fmla="*/ 292 w 487"/>
              <a:gd name="T9" fmla="*/ 150 h 390"/>
              <a:gd name="T10" fmla="*/ 274 w 487"/>
              <a:gd name="T11" fmla="*/ 150 h 390"/>
              <a:gd name="T12" fmla="*/ 194 w 487"/>
              <a:gd name="T13" fmla="*/ 266 h 390"/>
              <a:gd name="T14" fmla="*/ 177 w 487"/>
              <a:gd name="T15" fmla="*/ 266 h 390"/>
              <a:gd name="T16" fmla="*/ 141 w 487"/>
              <a:gd name="T17" fmla="*/ 239 h 390"/>
              <a:gd name="T18" fmla="*/ 123 w 487"/>
              <a:gd name="T19" fmla="*/ 239 h 390"/>
              <a:gd name="T20" fmla="*/ 8 w 487"/>
              <a:gd name="T21" fmla="*/ 381 h 390"/>
              <a:gd name="T22" fmla="*/ 8 w 487"/>
              <a:gd name="T23" fmla="*/ 389 h 390"/>
              <a:gd name="T24" fmla="*/ 486 w 487"/>
              <a:gd name="T25" fmla="*/ 389 h 390"/>
              <a:gd name="T26" fmla="*/ 486 w 487"/>
              <a:gd name="T27" fmla="*/ 9 h 390"/>
              <a:gd name="T28" fmla="*/ 478 w 487"/>
              <a:gd name="T29" fmla="*/ 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chemeClr val="accent1"/>
          </a:solidFill>
          <a:ln>
            <a:noFill/>
          </a:ln>
          <a:effectLst/>
        </p:spPr>
        <p:txBody>
          <a:bodyPr wrap="none" anchor="ctr"/>
          <a:lstStyle/>
          <a:p>
            <a:pPr defTabSz="685800"/>
            <a:endParaRPr lang="en-US" sz="675" dirty="0">
              <a:solidFill>
                <a:srgbClr val="7F7F7F"/>
              </a:solidFill>
              <a:latin typeface="微软雅黑 Light"/>
              <a:ea typeface="微软雅黑"/>
            </a:endParaRPr>
          </a:p>
        </p:txBody>
      </p:sp>
      <p:sp>
        <p:nvSpPr>
          <p:cNvPr id="29" name="Freeform 65"/>
          <p:cNvSpPr>
            <a:spLocks noChangeArrowheads="1"/>
          </p:cNvSpPr>
          <p:nvPr/>
        </p:nvSpPr>
        <p:spPr bwMode="auto">
          <a:xfrm>
            <a:off x="4893997" y="1496843"/>
            <a:ext cx="332758" cy="332888"/>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accent2"/>
          </a:solidFill>
          <a:ln>
            <a:noFill/>
          </a:ln>
          <a:effectLst/>
        </p:spPr>
        <p:txBody>
          <a:bodyPr wrap="none" anchor="ctr"/>
          <a:lstStyle/>
          <a:p>
            <a:pPr defTabSz="685800"/>
            <a:endParaRPr lang="en-US" sz="675" dirty="0">
              <a:solidFill>
                <a:srgbClr val="7F7F7F"/>
              </a:solidFill>
              <a:latin typeface="微软雅黑 Light"/>
              <a:ea typeface="微软雅黑"/>
            </a:endParaRPr>
          </a:p>
        </p:txBody>
      </p:sp>
      <p:sp>
        <p:nvSpPr>
          <p:cNvPr id="30" name="Freeform 101"/>
          <p:cNvSpPr>
            <a:spLocks noChangeArrowheads="1"/>
          </p:cNvSpPr>
          <p:nvPr/>
        </p:nvSpPr>
        <p:spPr bwMode="auto">
          <a:xfrm>
            <a:off x="6190261" y="1506265"/>
            <a:ext cx="359825" cy="277142"/>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accent3"/>
          </a:solidFill>
          <a:ln>
            <a:noFill/>
          </a:ln>
          <a:effectLst/>
        </p:spPr>
        <p:txBody>
          <a:bodyPr wrap="none" anchor="ctr"/>
          <a:lstStyle/>
          <a:p>
            <a:pPr defTabSz="685800"/>
            <a:endParaRPr lang="en-US" sz="675" dirty="0">
              <a:solidFill>
                <a:srgbClr val="7F7F7F"/>
              </a:solidFill>
              <a:latin typeface="微软雅黑 Light"/>
              <a:ea typeface="微软雅黑"/>
            </a:endParaRPr>
          </a:p>
        </p:txBody>
      </p:sp>
      <p:sp>
        <p:nvSpPr>
          <p:cNvPr id="31" name="Freeform 97"/>
          <p:cNvSpPr>
            <a:spLocks noChangeArrowheads="1"/>
          </p:cNvSpPr>
          <p:nvPr/>
        </p:nvSpPr>
        <p:spPr bwMode="auto">
          <a:xfrm>
            <a:off x="7613080" y="1526339"/>
            <a:ext cx="327116" cy="280908"/>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accent4"/>
          </a:solidFill>
          <a:ln>
            <a:noFill/>
          </a:ln>
          <a:effectLst/>
        </p:spPr>
        <p:txBody>
          <a:bodyPr wrap="none" anchor="ctr"/>
          <a:lstStyle/>
          <a:p>
            <a:pPr defTabSz="685800"/>
            <a:endParaRPr lang="en-US" sz="675" dirty="0">
              <a:solidFill>
                <a:srgbClr val="7F7F7F"/>
              </a:solidFill>
              <a:latin typeface="微软雅黑 Light"/>
              <a:ea typeface="微软雅黑"/>
            </a:endParaRPr>
          </a:p>
        </p:txBody>
      </p:sp>
      <p:sp>
        <p:nvSpPr>
          <p:cNvPr id="32" name="Freeform 77"/>
          <p:cNvSpPr>
            <a:spLocks noChangeArrowheads="1"/>
          </p:cNvSpPr>
          <p:nvPr/>
        </p:nvSpPr>
        <p:spPr bwMode="auto">
          <a:xfrm>
            <a:off x="1684384" y="1549759"/>
            <a:ext cx="327116" cy="275117"/>
          </a:xfrm>
          <a:custGeom>
            <a:avLst/>
            <a:gdLst>
              <a:gd name="T0" fmla="*/ 372 w 497"/>
              <a:gd name="T1" fmla="*/ 124 h 418"/>
              <a:gd name="T2" fmla="*/ 372 w 497"/>
              <a:gd name="T3" fmla="*/ 124 h 418"/>
              <a:gd name="T4" fmla="*/ 389 w 497"/>
              <a:gd name="T5" fmla="*/ 124 h 418"/>
              <a:gd name="T6" fmla="*/ 389 w 497"/>
              <a:gd name="T7" fmla="*/ 178 h 418"/>
              <a:gd name="T8" fmla="*/ 496 w 497"/>
              <a:gd name="T9" fmla="*/ 89 h 418"/>
              <a:gd name="T10" fmla="*/ 389 w 497"/>
              <a:gd name="T11" fmla="*/ 0 h 418"/>
              <a:gd name="T12" fmla="*/ 389 w 497"/>
              <a:gd name="T13" fmla="*/ 53 h 418"/>
              <a:gd name="T14" fmla="*/ 372 w 497"/>
              <a:gd name="T15" fmla="*/ 53 h 418"/>
              <a:gd name="T16" fmla="*/ 186 w 497"/>
              <a:gd name="T17" fmla="*/ 187 h 418"/>
              <a:gd name="T18" fmla="*/ 53 w 497"/>
              <a:gd name="T19" fmla="*/ 284 h 418"/>
              <a:gd name="T20" fmla="*/ 0 w 497"/>
              <a:gd name="T21" fmla="*/ 284 h 418"/>
              <a:gd name="T22" fmla="*/ 0 w 497"/>
              <a:gd name="T23" fmla="*/ 355 h 418"/>
              <a:gd name="T24" fmla="*/ 53 w 497"/>
              <a:gd name="T25" fmla="*/ 355 h 418"/>
              <a:gd name="T26" fmla="*/ 239 w 497"/>
              <a:gd name="T27" fmla="*/ 222 h 418"/>
              <a:gd name="T28" fmla="*/ 372 w 497"/>
              <a:gd name="T29" fmla="*/ 124 h 418"/>
              <a:gd name="T30" fmla="*/ 132 w 497"/>
              <a:gd name="T31" fmla="*/ 169 h 418"/>
              <a:gd name="T32" fmla="*/ 132 w 497"/>
              <a:gd name="T33" fmla="*/ 169 h 418"/>
              <a:gd name="T34" fmla="*/ 141 w 497"/>
              <a:gd name="T35" fmla="*/ 152 h 418"/>
              <a:gd name="T36" fmla="*/ 177 w 497"/>
              <a:gd name="T37" fmla="*/ 116 h 418"/>
              <a:gd name="T38" fmla="*/ 53 w 497"/>
              <a:gd name="T39" fmla="*/ 63 h 418"/>
              <a:gd name="T40" fmla="*/ 0 w 497"/>
              <a:gd name="T41" fmla="*/ 63 h 418"/>
              <a:gd name="T42" fmla="*/ 0 w 497"/>
              <a:gd name="T43" fmla="*/ 134 h 418"/>
              <a:gd name="T44" fmla="*/ 53 w 497"/>
              <a:gd name="T45" fmla="*/ 134 h 418"/>
              <a:gd name="T46" fmla="*/ 132 w 497"/>
              <a:gd name="T47" fmla="*/ 169 h 418"/>
              <a:gd name="T48" fmla="*/ 389 w 497"/>
              <a:gd name="T49" fmla="*/ 293 h 418"/>
              <a:gd name="T50" fmla="*/ 389 w 497"/>
              <a:gd name="T51" fmla="*/ 293 h 418"/>
              <a:gd name="T52" fmla="*/ 372 w 497"/>
              <a:gd name="T53" fmla="*/ 293 h 418"/>
              <a:gd name="T54" fmla="*/ 283 w 497"/>
              <a:gd name="T55" fmla="*/ 249 h 418"/>
              <a:gd name="T56" fmla="*/ 283 w 497"/>
              <a:gd name="T57" fmla="*/ 258 h 418"/>
              <a:gd name="T58" fmla="*/ 248 w 497"/>
              <a:gd name="T59" fmla="*/ 302 h 418"/>
              <a:gd name="T60" fmla="*/ 372 w 497"/>
              <a:gd name="T61" fmla="*/ 355 h 418"/>
              <a:gd name="T62" fmla="*/ 389 w 497"/>
              <a:gd name="T63" fmla="*/ 355 h 418"/>
              <a:gd name="T64" fmla="*/ 389 w 497"/>
              <a:gd name="T65" fmla="*/ 417 h 418"/>
              <a:gd name="T66" fmla="*/ 496 w 497"/>
              <a:gd name="T67" fmla="*/ 328 h 418"/>
              <a:gd name="T68" fmla="*/ 389 w 497"/>
              <a:gd name="T69" fmla="*/ 240 h 418"/>
              <a:gd name="T70" fmla="*/ 389 w 497"/>
              <a:gd name="T71" fmla="*/ 29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tx1"/>
          </a:solidFill>
          <a:ln>
            <a:noFill/>
          </a:ln>
          <a:effectLst/>
        </p:spPr>
        <p:txBody>
          <a:bodyPr wrap="none" anchor="ctr"/>
          <a:lstStyle/>
          <a:p>
            <a:pPr defTabSz="685800"/>
            <a:endParaRPr lang="en-US" sz="675" dirty="0">
              <a:solidFill>
                <a:srgbClr val="7F7F7F"/>
              </a:solidFill>
              <a:latin typeface="微软雅黑 Light"/>
              <a:ea typeface="微软雅黑"/>
            </a:endParaRPr>
          </a:p>
        </p:txBody>
      </p:sp>
      <p:sp>
        <p:nvSpPr>
          <p:cNvPr id="33" name="AutoShape 105"/>
          <p:cNvSpPr>
            <a:spLocks/>
          </p:cNvSpPr>
          <p:nvPr/>
        </p:nvSpPr>
        <p:spPr bwMode="auto">
          <a:xfrm>
            <a:off x="3599381" y="2302960"/>
            <a:ext cx="168105" cy="168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accent1"/>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35" name="AutoShape 105"/>
          <p:cNvSpPr>
            <a:spLocks/>
          </p:cNvSpPr>
          <p:nvPr/>
        </p:nvSpPr>
        <p:spPr bwMode="auto">
          <a:xfrm>
            <a:off x="3599381" y="3749332"/>
            <a:ext cx="168105" cy="168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accent1"/>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36" name="AutoShape 105"/>
          <p:cNvSpPr>
            <a:spLocks/>
          </p:cNvSpPr>
          <p:nvPr/>
        </p:nvSpPr>
        <p:spPr bwMode="auto">
          <a:xfrm>
            <a:off x="4968051" y="2670990"/>
            <a:ext cx="168105" cy="168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accent2"/>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37" name="AutoShape 105"/>
          <p:cNvSpPr>
            <a:spLocks/>
          </p:cNvSpPr>
          <p:nvPr/>
        </p:nvSpPr>
        <p:spPr bwMode="auto">
          <a:xfrm>
            <a:off x="4968051" y="3384174"/>
            <a:ext cx="168105" cy="168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accent2"/>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38" name="AutoShape 105"/>
          <p:cNvSpPr>
            <a:spLocks/>
          </p:cNvSpPr>
          <p:nvPr/>
        </p:nvSpPr>
        <p:spPr bwMode="auto">
          <a:xfrm>
            <a:off x="6332622" y="2302960"/>
            <a:ext cx="168105" cy="168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accent3"/>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39" name="AutoShape 105"/>
          <p:cNvSpPr>
            <a:spLocks/>
          </p:cNvSpPr>
          <p:nvPr/>
        </p:nvSpPr>
        <p:spPr bwMode="auto">
          <a:xfrm>
            <a:off x="6332622" y="3036148"/>
            <a:ext cx="168105" cy="168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accent3"/>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40" name="AutoShape 105"/>
          <p:cNvSpPr>
            <a:spLocks/>
          </p:cNvSpPr>
          <p:nvPr/>
        </p:nvSpPr>
        <p:spPr bwMode="auto">
          <a:xfrm>
            <a:off x="6332622" y="3749332"/>
            <a:ext cx="168105" cy="168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accent3"/>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41" name="AutoShape 105"/>
          <p:cNvSpPr>
            <a:spLocks/>
          </p:cNvSpPr>
          <p:nvPr/>
        </p:nvSpPr>
        <p:spPr bwMode="auto">
          <a:xfrm>
            <a:off x="7697445" y="2670990"/>
            <a:ext cx="168105" cy="168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accent4"/>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42" name="AutoShape 105"/>
          <p:cNvSpPr>
            <a:spLocks/>
          </p:cNvSpPr>
          <p:nvPr/>
        </p:nvSpPr>
        <p:spPr bwMode="auto">
          <a:xfrm>
            <a:off x="7697445" y="3384174"/>
            <a:ext cx="168105" cy="1688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accent4"/>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44" name="AutoShape 39"/>
          <p:cNvSpPr>
            <a:spLocks/>
          </p:cNvSpPr>
          <p:nvPr/>
        </p:nvSpPr>
        <p:spPr bwMode="auto">
          <a:xfrm>
            <a:off x="3591823" y="3408376"/>
            <a:ext cx="184916" cy="168215"/>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tx1"/>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45" name="AutoShape 39"/>
          <p:cNvSpPr>
            <a:spLocks/>
          </p:cNvSpPr>
          <p:nvPr/>
        </p:nvSpPr>
        <p:spPr bwMode="auto">
          <a:xfrm>
            <a:off x="6315812" y="2685246"/>
            <a:ext cx="184916" cy="168215"/>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tx1"/>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46" name="AutoShape 39"/>
          <p:cNvSpPr>
            <a:spLocks/>
          </p:cNvSpPr>
          <p:nvPr/>
        </p:nvSpPr>
        <p:spPr bwMode="auto">
          <a:xfrm>
            <a:off x="6315812" y="3436719"/>
            <a:ext cx="184916" cy="168215"/>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tx1"/>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sp>
        <p:nvSpPr>
          <p:cNvPr id="47" name="AutoShape 39"/>
          <p:cNvSpPr>
            <a:spLocks/>
          </p:cNvSpPr>
          <p:nvPr/>
        </p:nvSpPr>
        <p:spPr bwMode="auto">
          <a:xfrm>
            <a:off x="4951241" y="3748286"/>
            <a:ext cx="184916" cy="168215"/>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tx1"/>
          </a:solidFill>
          <a:ln>
            <a:noFill/>
          </a:ln>
          <a:effectLst/>
        </p:spPr>
        <p:txBody>
          <a:bodyPr lIns="38092" tIns="38092" rIns="38092" bIns="38092" anchor="ctr"/>
          <a:lstStyle/>
          <a:p>
            <a:pPr defTabSz="342824">
              <a:defRPr/>
            </a:pPr>
            <a:endParaRPr lang="es-ES" sz="2175" dirty="0">
              <a:solidFill>
                <a:srgbClr val="FFFFFF"/>
              </a:solidFill>
              <a:effectLst>
                <a:outerShdw blurRad="38100" dist="38100" dir="2700000" algn="tl">
                  <a:srgbClr val="000000"/>
                </a:outerShdw>
              </a:effectLst>
              <a:latin typeface="Gill Sans" charset="0"/>
              <a:ea typeface="微软雅黑"/>
              <a:cs typeface="Gill Sans" charset="0"/>
              <a:sym typeface="Gill Sans" charset="0"/>
            </a:endParaRPr>
          </a:p>
        </p:txBody>
      </p:sp>
      <p:grpSp>
        <p:nvGrpSpPr>
          <p:cNvPr id="49" name="组合 48">
            <a:extLst>
              <a:ext uri="{FF2B5EF4-FFF2-40B4-BE49-F238E27FC236}">
                <a16:creationId xmlns:a16="http://schemas.microsoft.com/office/drawing/2014/main" xmlns="" id="{792449C8-B302-467F-A7EF-63BC47E74EFD}"/>
              </a:ext>
            </a:extLst>
          </p:cNvPr>
          <p:cNvGrpSpPr/>
          <p:nvPr/>
        </p:nvGrpSpPr>
        <p:grpSpPr>
          <a:xfrm>
            <a:off x="2286000" y="245891"/>
            <a:ext cx="4572000" cy="581094"/>
            <a:chOff x="3048000" y="232604"/>
            <a:chExt cx="6096000" cy="774792"/>
          </a:xfrm>
        </p:grpSpPr>
        <p:grpSp>
          <p:nvGrpSpPr>
            <p:cNvPr id="51" name="组合 50">
              <a:extLst>
                <a:ext uri="{FF2B5EF4-FFF2-40B4-BE49-F238E27FC236}">
                  <a16:creationId xmlns:a16="http://schemas.microsoft.com/office/drawing/2014/main" xmlns="" id="{B14E6E18-69D9-4207-868A-BD825830EA01}"/>
                </a:ext>
              </a:extLst>
            </p:cNvPr>
            <p:cNvGrpSpPr/>
            <p:nvPr/>
          </p:nvGrpSpPr>
          <p:grpSpPr>
            <a:xfrm>
              <a:off x="4148203" y="232604"/>
              <a:ext cx="3895595" cy="774792"/>
              <a:chOff x="4148203" y="232604"/>
              <a:chExt cx="3895595" cy="774792"/>
            </a:xfrm>
          </p:grpSpPr>
          <p:sp>
            <p:nvSpPr>
              <p:cNvPr id="55" name="圆角矩形 5">
                <a:extLst>
                  <a:ext uri="{FF2B5EF4-FFF2-40B4-BE49-F238E27FC236}">
                    <a16:creationId xmlns:a16="http://schemas.microsoft.com/office/drawing/2014/main" xmlns="" id="{811FFE02-77C8-4812-A63A-85E36F4E4ADD}"/>
                  </a:ext>
                </a:extLst>
              </p:cNvPr>
              <p:cNvSpPr/>
              <p:nvPr/>
            </p:nvSpPr>
            <p:spPr>
              <a:xfrm>
                <a:off x="5743540" y="971396"/>
                <a:ext cx="720000" cy="36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微软雅黑 Light"/>
                  <a:ea typeface="微软雅黑"/>
                </a:endParaRPr>
              </a:p>
            </p:txBody>
          </p:sp>
          <p:sp>
            <p:nvSpPr>
              <p:cNvPr id="60" name="文本框 59">
                <a:extLst>
                  <a:ext uri="{FF2B5EF4-FFF2-40B4-BE49-F238E27FC236}">
                    <a16:creationId xmlns:a16="http://schemas.microsoft.com/office/drawing/2014/main" xmlns="" id="{FFF5A611-FCAB-4A87-B5D7-73C1247B039D}"/>
                  </a:ext>
                </a:extLst>
              </p:cNvPr>
              <p:cNvSpPr txBox="1"/>
              <p:nvPr/>
            </p:nvSpPr>
            <p:spPr>
              <a:xfrm>
                <a:off x="4148203" y="232604"/>
                <a:ext cx="3895595" cy="461665"/>
              </a:xfrm>
              <a:prstGeom prst="rect">
                <a:avLst/>
              </a:prstGeom>
              <a:noFill/>
            </p:spPr>
            <p:txBody>
              <a:bodyPr wrap="none" lIns="135000" rtlCol="0">
                <a:spAutoFit/>
              </a:bodyPr>
              <a:lstStyle/>
              <a:p>
                <a:pPr algn="ctr" defTabSz="685800">
                  <a:defRPr/>
                </a:pPr>
                <a:r>
                  <a:rPr lang="zh-CN" altLang="en-US" sz="1650" b="1" spc="450" dirty="0">
                    <a:solidFill>
                      <a:srgbClr val="44546A"/>
                    </a:solidFill>
                    <a:latin typeface="微软雅黑 Light"/>
                    <a:ea typeface="微软雅黑"/>
                  </a:rPr>
                  <a:t>请在此处输入你的标题</a:t>
                </a:r>
              </a:p>
            </p:txBody>
          </p:sp>
        </p:grpSp>
        <p:sp>
          <p:nvSpPr>
            <p:cNvPr id="53" name="矩形 52">
              <a:extLst>
                <a:ext uri="{FF2B5EF4-FFF2-40B4-BE49-F238E27FC236}">
                  <a16:creationId xmlns:a16="http://schemas.microsoft.com/office/drawing/2014/main" xmlns="" id="{8576E05A-CC59-4B9C-B410-17FBF5B4B16F}"/>
                </a:ext>
              </a:extLst>
            </p:cNvPr>
            <p:cNvSpPr/>
            <p:nvPr/>
          </p:nvSpPr>
          <p:spPr>
            <a:xfrm>
              <a:off x="3048000" y="662452"/>
              <a:ext cx="6096000" cy="280589"/>
            </a:xfrm>
            <a:prstGeom prst="rect">
              <a:avLst/>
            </a:prstGeom>
          </p:spPr>
          <p:txBody>
            <a:bodyPr>
              <a:spAutoFit/>
            </a:bodyPr>
            <a:lstStyle/>
            <a:p>
              <a:pPr algn="ctr" defTabSz="685663">
                <a:lnSpc>
                  <a:spcPct val="110000"/>
                </a:lnSpc>
                <a:defRPr/>
              </a:pPr>
              <a:r>
                <a:rPr lang="en-US" altLang="zh-CN" sz="750" spc="75" dirty="0">
                  <a:solidFill>
                    <a:srgbClr val="44546A">
                      <a:lumMod val="40000"/>
                      <a:lumOff val="60000"/>
                    </a:srgbClr>
                  </a:solidFill>
                  <a:latin typeface="微软雅黑"/>
                  <a:ea typeface="微软雅黑"/>
                  <a:cs typeface="Lato Light"/>
                </a:rPr>
                <a:t>Creativity is the key to success in the great and primary education</a:t>
              </a:r>
            </a:p>
          </p:txBody>
        </p:sp>
      </p:grpSp>
      <p:sp>
        <p:nvSpPr>
          <p:cNvPr id="61" name="TextBox 4">
            <a:extLst>
              <a:ext uri="{FF2B5EF4-FFF2-40B4-BE49-F238E27FC236}">
                <a16:creationId xmlns:a16="http://schemas.microsoft.com/office/drawing/2014/main" xmlns="" id="{A818BC81-2DFD-4517-94C6-B2667520C2B3}"/>
              </a:ext>
            </a:extLst>
          </p:cNvPr>
          <p:cNvSpPr txBox="1"/>
          <p:nvPr/>
        </p:nvSpPr>
        <p:spPr>
          <a:xfrm>
            <a:off x="1328847" y="4191934"/>
            <a:ext cx="6486306" cy="483305"/>
          </a:xfrm>
          <a:prstGeom prst="rect">
            <a:avLst/>
          </a:prstGeom>
          <a:noFill/>
        </p:spPr>
        <p:txBody>
          <a:bodyPr wrap="square" lIns="91409" tIns="45704" rIns="91409" bIns="45704" rtlCol="0">
            <a:spAutoFit/>
          </a:bodyPr>
          <a:lstStyle/>
          <a:p>
            <a:pPr algn="ctr" defTabSz="685663">
              <a:lnSpc>
                <a:spcPct val="150000"/>
              </a:lnSpc>
            </a:pPr>
            <a:r>
              <a:rPr lang="en-US" sz="900" dirty="0">
                <a:solidFill>
                  <a:srgbClr val="44546A"/>
                </a:solidFill>
                <a:latin typeface="微软雅黑"/>
                <a:ea typeface="微软雅黑"/>
                <a:cs typeface="Lato Light"/>
              </a:rPr>
              <a:t>Lorem ipsum dolor sit amet, consectetur adipisicing elit, sed </a:t>
            </a:r>
            <a:r>
              <a:rPr lang="en-US" altLang="zh-CN" sz="900" dirty="0">
                <a:solidFill>
                  <a:srgbClr val="44546A"/>
                </a:solidFill>
                <a:latin typeface="微软雅黑"/>
                <a:ea typeface="微软雅黑"/>
                <a:cs typeface="Lato Light"/>
              </a:rPr>
              <a:t>Lorem ipsum dolor sit </a:t>
            </a:r>
            <a:r>
              <a:rPr lang="en-US" altLang="zh-CN" sz="900" dirty="0" err="1">
                <a:solidFill>
                  <a:srgbClr val="44546A"/>
                </a:solidFill>
                <a:latin typeface="微软雅黑"/>
                <a:ea typeface="微软雅黑"/>
                <a:cs typeface="Lato Light"/>
              </a:rPr>
              <a:t>amet</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consectetur</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adipisicing</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elit</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sedLorem</a:t>
            </a:r>
            <a:r>
              <a:rPr lang="en-US" altLang="zh-CN" sz="900" dirty="0">
                <a:solidFill>
                  <a:srgbClr val="44546A"/>
                </a:solidFill>
                <a:latin typeface="微软雅黑"/>
                <a:ea typeface="微软雅黑"/>
                <a:cs typeface="Lato Light"/>
              </a:rPr>
              <a:t> ipsum dolor sit </a:t>
            </a:r>
            <a:r>
              <a:rPr lang="en-US" altLang="zh-CN" sz="900" dirty="0" err="1">
                <a:solidFill>
                  <a:srgbClr val="44546A"/>
                </a:solidFill>
                <a:latin typeface="微软雅黑"/>
                <a:ea typeface="微软雅黑"/>
                <a:cs typeface="Lato Light"/>
              </a:rPr>
              <a:t>amet</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consectetur</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adipisicing</a:t>
            </a:r>
            <a:r>
              <a:rPr lang="en-US" altLang="zh-CN" sz="900" dirty="0">
                <a:solidFill>
                  <a:srgbClr val="44546A"/>
                </a:solidFill>
                <a:latin typeface="微软雅黑"/>
                <a:ea typeface="微软雅黑"/>
                <a:cs typeface="Lato Light"/>
              </a:rPr>
              <a:t> </a:t>
            </a:r>
            <a:r>
              <a:rPr lang="en-US" altLang="zh-CN" sz="900" dirty="0" err="1">
                <a:solidFill>
                  <a:srgbClr val="44546A"/>
                </a:solidFill>
                <a:latin typeface="微软雅黑"/>
                <a:ea typeface="微软雅黑"/>
                <a:cs typeface="Lato Light"/>
              </a:rPr>
              <a:t>elit</a:t>
            </a:r>
            <a:r>
              <a:rPr lang="en-US" altLang="zh-CN" sz="900" dirty="0">
                <a:solidFill>
                  <a:srgbClr val="44546A"/>
                </a:solidFill>
                <a:latin typeface="微软雅黑"/>
                <a:ea typeface="微软雅黑"/>
                <a:cs typeface="Lato Light"/>
              </a:rPr>
              <a:t>, sed</a:t>
            </a:r>
            <a:endParaRPr lang="en-US" altLang="zh-CN" sz="900" b="1" dirty="0">
              <a:solidFill>
                <a:srgbClr val="44546A"/>
              </a:solidFill>
              <a:latin typeface="微软雅黑"/>
              <a:ea typeface="微软雅黑"/>
              <a:cs typeface="Lato Light"/>
            </a:endParaRPr>
          </a:p>
        </p:txBody>
      </p:sp>
    </p:spTree>
    <p:extLst>
      <p:ext uri="{BB962C8B-B14F-4D97-AF65-F5344CB8AC3E}">
        <p14:creationId xmlns:p14="http://schemas.microsoft.com/office/powerpoint/2010/main" val="394527797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703481" y="1246337"/>
            <a:ext cx="1523468" cy="276985"/>
          </a:xfrm>
          <a:prstGeom prst="rect">
            <a:avLst/>
          </a:prstGeom>
          <a:noFill/>
        </p:spPr>
        <p:txBody>
          <a:bodyPr wrap="none" lIns="68567" tIns="34283" rIns="68567" bIns="34283" rtlCol="0">
            <a:spAutoFit/>
          </a:bodyPr>
          <a:lstStyle/>
          <a:p>
            <a:pPr defTabSz="685800"/>
            <a:r>
              <a:rPr lang="zh-CN" altLang="en-US" sz="1350" b="1" spc="450" dirty="0">
                <a:solidFill>
                  <a:srgbClr val="44546A"/>
                </a:solidFill>
                <a:latin typeface="Lato Regular"/>
                <a:ea typeface="微软雅黑"/>
              </a:rPr>
              <a:t>输入你的标题</a:t>
            </a:r>
            <a:endParaRPr lang="id-ID" sz="1350" b="1" spc="450" dirty="0">
              <a:solidFill>
                <a:srgbClr val="44546A"/>
              </a:solidFill>
              <a:latin typeface="Lato Regular"/>
              <a:ea typeface="微软雅黑"/>
            </a:endParaRPr>
          </a:p>
        </p:txBody>
      </p:sp>
      <p:sp>
        <p:nvSpPr>
          <p:cNvPr id="35" name="TextBox 34"/>
          <p:cNvSpPr txBox="1"/>
          <p:nvPr/>
        </p:nvSpPr>
        <p:spPr>
          <a:xfrm>
            <a:off x="701911" y="1523812"/>
            <a:ext cx="4434227" cy="819056"/>
          </a:xfrm>
          <a:prstGeom prst="rect">
            <a:avLst/>
          </a:prstGeom>
          <a:noFill/>
        </p:spPr>
        <p:txBody>
          <a:bodyPr wrap="square" lIns="68567" tIns="34283" rIns="68567" bIns="34283"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future, and primary education where teachers can bring creativity in children at that level.</a:t>
            </a:r>
          </a:p>
          <a:p>
            <a:pPr defTabSz="685800">
              <a:lnSpc>
                <a:spcPct val="110000"/>
              </a:lnSpc>
            </a:pPr>
            <a:endParaRPr lang="en-US" sz="900" dirty="0">
              <a:solidFill>
                <a:srgbClr val="44546A">
                  <a:lumMod val="60000"/>
                  <a:lumOff val="40000"/>
                </a:srgbClr>
              </a:solidFill>
              <a:latin typeface="Lato Light"/>
              <a:ea typeface="微软雅黑"/>
              <a:cs typeface="Lato Light"/>
            </a:endParaRPr>
          </a:p>
          <a:p>
            <a:pPr defTabSz="685800">
              <a:lnSpc>
                <a:spcPct val="110000"/>
              </a:lnSpc>
            </a:pPr>
            <a:r>
              <a:rPr lang="en-US" sz="900" b="1" dirty="0">
                <a:solidFill>
                  <a:srgbClr val="44546A">
                    <a:lumMod val="60000"/>
                    <a:lumOff val="40000"/>
                  </a:srgbClr>
                </a:solidFill>
                <a:latin typeface="Calibri"/>
                <a:ea typeface="微软雅黑"/>
                <a:cs typeface="Calibri"/>
              </a:rPr>
              <a:t>Creativity is the key to success </a:t>
            </a:r>
            <a:r>
              <a:rPr lang="en-US" sz="900" dirty="0">
                <a:solidFill>
                  <a:srgbClr val="44546A">
                    <a:lumMod val="60000"/>
                    <a:lumOff val="40000"/>
                  </a:srgbClr>
                </a:solidFill>
                <a:latin typeface="Lato Light"/>
                <a:ea typeface="微软雅黑"/>
                <a:cs typeface="Lato Light"/>
              </a:rPr>
              <a:t>in the future, and primary education where teachers can bring creativity in children at that level keep growing Lorem ipsum dolor</a:t>
            </a:r>
          </a:p>
        </p:txBody>
      </p:sp>
      <p:sp>
        <p:nvSpPr>
          <p:cNvPr id="36" name="TextBox 35"/>
          <p:cNvSpPr txBox="1"/>
          <p:nvPr/>
        </p:nvSpPr>
        <p:spPr>
          <a:xfrm>
            <a:off x="2900203" y="3299977"/>
            <a:ext cx="1292635" cy="230818"/>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37" name="TextBox 36"/>
          <p:cNvSpPr txBox="1"/>
          <p:nvPr/>
        </p:nvSpPr>
        <p:spPr>
          <a:xfrm>
            <a:off x="2717124" y="3486049"/>
            <a:ext cx="2032367" cy="375858"/>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38" name="Oval 37"/>
          <p:cNvSpPr>
            <a:spLocks noChangeAspect="1"/>
          </p:cNvSpPr>
          <p:nvPr/>
        </p:nvSpPr>
        <p:spPr bwMode="auto">
          <a:xfrm>
            <a:off x="2800596" y="3381141"/>
            <a:ext cx="117610" cy="117610"/>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sp>
        <p:nvSpPr>
          <p:cNvPr id="39" name="TextBox 38"/>
          <p:cNvSpPr txBox="1"/>
          <p:nvPr/>
        </p:nvSpPr>
        <p:spPr>
          <a:xfrm>
            <a:off x="886603" y="3299977"/>
            <a:ext cx="1292635" cy="230818"/>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48" name="TextBox 47"/>
          <p:cNvSpPr txBox="1"/>
          <p:nvPr/>
        </p:nvSpPr>
        <p:spPr>
          <a:xfrm>
            <a:off x="703524" y="3486049"/>
            <a:ext cx="2032367" cy="375858"/>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49" name="Oval 48"/>
          <p:cNvSpPr>
            <a:spLocks noChangeAspect="1"/>
          </p:cNvSpPr>
          <p:nvPr/>
        </p:nvSpPr>
        <p:spPr bwMode="auto">
          <a:xfrm>
            <a:off x="786996" y="3381141"/>
            <a:ext cx="117610" cy="117610"/>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sp>
        <p:nvSpPr>
          <p:cNvPr id="50" name="TextBox 49"/>
          <p:cNvSpPr txBox="1"/>
          <p:nvPr/>
        </p:nvSpPr>
        <p:spPr>
          <a:xfrm>
            <a:off x="2900203" y="4026747"/>
            <a:ext cx="1292635" cy="230818"/>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51" name="TextBox 50"/>
          <p:cNvSpPr txBox="1"/>
          <p:nvPr/>
        </p:nvSpPr>
        <p:spPr>
          <a:xfrm>
            <a:off x="2717124" y="4212820"/>
            <a:ext cx="2032367" cy="375858"/>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52" name="Oval 51"/>
          <p:cNvSpPr>
            <a:spLocks noChangeAspect="1"/>
          </p:cNvSpPr>
          <p:nvPr/>
        </p:nvSpPr>
        <p:spPr bwMode="auto">
          <a:xfrm>
            <a:off x="2800596" y="4107912"/>
            <a:ext cx="117610" cy="117610"/>
          </a:xfrm>
          <a:prstGeom prst="ellipse">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sp>
        <p:nvSpPr>
          <p:cNvPr id="53" name="TextBox 52"/>
          <p:cNvSpPr txBox="1"/>
          <p:nvPr/>
        </p:nvSpPr>
        <p:spPr>
          <a:xfrm>
            <a:off x="886603" y="4026747"/>
            <a:ext cx="1292635" cy="230818"/>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54" name="TextBox 53"/>
          <p:cNvSpPr txBox="1"/>
          <p:nvPr/>
        </p:nvSpPr>
        <p:spPr>
          <a:xfrm>
            <a:off x="703524" y="4212820"/>
            <a:ext cx="2032367" cy="375858"/>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55" name="Oval 54"/>
          <p:cNvSpPr>
            <a:spLocks noChangeAspect="1"/>
          </p:cNvSpPr>
          <p:nvPr/>
        </p:nvSpPr>
        <p:spPr bwMode="auto">
          <a:xfrm>
            <a:off x="786996" y="4107912"/>
            <a:ext cx="117610" cy="117610"/>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sp>
        <p:nvSpPr>
          <p:cNvPr id="56" name="TextBox 55"/>
          <p:cNvSpPr txBox="1"/>
          <p:nvPr/>
        </p:nvSpPr>
        <p:spPr>
          <a:xfrm>
            <a:off x="2900203" y="2580442"/>
            <a:ext cx="1292635" cy="230818"/>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57" name="TextBox 56"/>
          <p:cNvSpPr txBox="1"/>
          <p:nvPr/>
        </p:nvSpPr>
        <p:spPr>
          <a:xfrm>
            <a:off x="2717124" y="2766514"/>
            <a:ext cx="2032367" cy="375858"/>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58" name="Oval 57"/>
          <p:cNvSpPr>
            <a:spLocks noChangeAspect="1"/>
          </p:cNvSpPr>
          <p:nvPr/>
        </p:nvSpPr>
        <p:spPr bwMode="auto">
          <a:xfrm>
            <a:off x="2800596" y="2661606"/>
            <a:ext cx="117610" cy="117610"/>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grpSp>
        <p:nvGrpSpPr>
          <p:cNvPr id="2" name="组合 1">
            <a:extLst>
              <a:ext uri="{FF2B5EF4-FFF2-40B4-BE49-F238E27FC236}">
                <a16:creationId xmlns:a16="http://schemas.microsoft.com/office/drawing/2014/main" xmlns="" id="{28100F4E-3EE8-4793-AB04-F8B0369D8158}"/>
              </a:ext>
            </a:extLst>
          </p:cNvPr>
          <p:cNvGrpSpPr/>
          <p:nvPr/>
        </p:nvGrpSpPr>
        <p:grpSpPr>
          <a:xfrm>
            <a:off x="703524" y="2580443"/>
            <a:ext cx="2032367" cy="559908"/>
            <a:chOff x="938031" y="3440589"/>
            <a:chExt cx="2709823" cy="746543"/>
          </a:xfrm>
        </p:grpSpPr>
        <p:sp>
          <p:nvSpPr>
            <p:cNvPr id="59" name="TextBox 58"/>
            <p:cNvSpPr txBox="1"/>
            <p:nvPr/>
          </p:nvSpPr>
          <p:spPr>
            <a:xfrm>
              <a:off x="1182136" y="3440589"/>
              <a:ext cx="1723514" cy="307757"/>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60" name="TextBox 59"/>
            <p:cNvSpPr txBox="1"/>
            <p:nvPr/>
          </p:nvSpPr>
          <p:spPr>
            <a:xfrm>
              <a:off x="938031" y="3685989"/>
              <a:ext cx="2709823" cy="501143"/>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primary education</a:t>
              </a:r>
            </a:p>
          </p:txBody>
        </p:sp>
        <p:sp>
          <p:nvSpPr>
            <p:cNvPr id="61" name="Oval 60"/>
            <p:cNvSpPr>
              <a:spLocks noChangeAspect="1"/>
            </p:cNvSpPr>
            <p:nvPr/>
          </p:nvSpPr>
          <p:spPr bwMode="auto">
            <a:xfrm>
              <a:off x="1049328" y="3548808"/>
              <a:ext cx="156813" cy="156813"/>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grpSp>
      <p:grpSp>
        <p:nvGrpSpPr>
          <p:cNvPr id="30" name="Group 29"/>
          <p:cNvGrpSpPr/>
          <p:nvPr/>
        </p:nvGrpSpPr>
        <p:grpSpPr>
          <a:xfrm>
            <a:off x="5390656" y="1389124"/>
            <a:ext cx="2972530" cy="3126545"/>
            <a:chOff x="3714419" y="3616883"/>
            <a:chExt cx="6287370" cy="6613136"/>
          </a:xfrm>
        </p:grpSpPr>
        <p:sp>
          <p:nvSpPr>
            <p:cNvPr id="31" name="Freeform 5"/>
            <p:cNvSpPr>
              <a:spLocks noEditPoints="1"/>
            </p:cNvSpPr>
            <p:nvPr/>
          </p:nvSpPr>
          <p:spPr bwMode="auto">
            <a:xfrm flipH="1">
              <a:off x="7973337" y="3871234"/>
              <a:ext cx="1165777" cy="1165777"/>
            </a:xfrm>
            <a:custGeom>
              <a:avLst/>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32" name="Freeform 6"/>
            <p:cNvSpPr>
              <a:spLocks noEditPoints="1"/>
            </p:cNvSpPr>
            <p:nvPr/>
          </p:nvSpPr>
          <p:spPr bwMode="auto">
            <a:xfrm flipH="1">
              <a:off x="5938526" y="3837321"/>
              <a:ext cx="1890679" cy="1890679"/>
            </a:xfrm>
            <a:custGeom>
              <a:avLst/>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4" h="454">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chemeClr val="accent4">
                <a:lumMod val="40000"/>
                <a:lumOff val="60000"/>
              </a:schemeClr>
            </a:solidFill>
            <a:ln>
              <a:noFill/>
            </a:ln>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33" name="Freeform 9"/>
            <p:cNvSpPr>
              <a:spLocks noEditPoints="1"/>
            </p:cNvSpPr>
            <p:nvPr/>
          </p:nvSpPr>
          <p:spPr bwMode="auto">
            <a:xfrm flipH="1">
              <a:off x="7246316" y="5051849"/>
              <a:ext cx="1780460" cy="1786818"/>
            </a:xfrm>
            <a:custGeom>
              <a:avLst/>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62" name="Freeform 10"/>
            <p:cNvSpPr>
              <a:spLocks noEditPoints="1"/>
            </p:cNvSpPr>
            <p:nvPr/>
          </p:nvSpPr>
          <p:spPr bwMode="auto">
            <a:xfrm flipH="1">
              <a:off x="7256914" y="6891657"/>
              <a:ext cx="1820732" cy="1822852"/>
            </a:xfrm>
            <a:custGeom>
              <a:avLst/>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chemeClr val="tx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63" name="Freeform 62"/>
            <p:cNvSpPr>
              <a:spLocks noEditPoints="1"/>
            </p:cNvSpPr>
            <p:nvPr/>
          </p:nvSpPr>
          <p:spPr bwMode="auto">
            <a:xfrm flipH="1">
              <a:off x="4098717" y="7559329"/>
              <a:ext cx="1714752" cy="1714752"/>
            </a:xfrm>
            <a:custGeom>
              <a:avLst/>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64" name="Freeform 14"/>
            <p:cNvSpPr>
              <a:spLocks noEditPoints="1"/>
            </p:cNvSpPr>
            <p:nvPr/>
          </p:nvSpPr>
          <p:spPr bwMode="auto">
            <a:xfrm flipH="1">
              <a:off x="5593032" y="8074391"/>
              <a:ext cx="2147150" cy="2155628"/>
            </a:xfrm>
            <a:custGeom>
              <a:avLst/>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chemeClr val="accent1">
                <a:lumMod val="40000"/>
                <a:lumOff val="60000"/>
              </a:schemeClr>
            </a:solidFill>
            <a:ln>
              <a:noFill/>
            </a:ln>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65" name="Freeform 18"/>
            <p:cNvSpPr>
              <a:spLocks noEditPoints="1"/>
            </p:cNvSpPr>
            <p:nvPr/>
          </p:nvSpPr>
          <p:spPr bwMode="auto">
            <a:xfrm flipH="1">
              <a:off x="7752899" y="3616883"/>
              <a:ext cx="1566381" cy="1564261"/>
            </a:xfrm>
            <a:custGeom>
              <a:avLst/>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66" name="Freeform 22"/>
            <p:cNvSpPr>
              <a:spLocks noEditPoints="1"/>
            </p:cNvSpPr>
            <p:nvPr/>
          </p:nvSpPr>
          <p:spPr bwMode="auto">
            <a:xfrm flipH="1">
              <a:off x="3714419" y="5351648"/>
              <a:ext cx="1136103" cy="1140342"/>
            </a:xfrm>
            <a:custGeom>
              <a:avLst/>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67" name="Freeform 25"/>
            <p:cNvSpPr>
              <a:spLocks noEditPoints="1"/>
            </p:cNvSpPr>
            <p:nvPr/>
          </p:nvSpPr>
          <p:spPr bwMode="auto">
            <a:xfrm flipH="1">
              <a:off x="8878404" y="4977663"/>
              <a:ext cx="1123385" cy="1131864"/>
            </a:xfrm>
            <a:custGeom>
              <a:avLst/>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68" name="Freeform 26"/>
            <p:cNvSpPr>
              <a:spLocks noEditPoints="1"/>
            </p:cNvSpPr>
            <p:nvPr/>
          </p:nvSpPr>
          <p:spPr bwMode="auto">
            <a:xfrm flipH="1">
              <a:off x="3973661" y="6550402"/>
              <a:ext cx="1123385" cy="1131864"/>
            </a:xfrm>
            <a:custGeom>
              <a:avLst/>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chemeClr val="accent2">
                <a:lumMod val="40000"/>
                <a:lumOff val="60000"/>
              </a:schemeClr>
            </a:solidFill>
            <a:ln>
              <a:noFill/>
            </a:ln>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69" name="Freeform 28"/>
            <p:cNvSpPr>
              <a:spLocks noEditPoints="1"/>
            </p:cNvSpPr>
            <p:nvPr/>
          </p:nvSpPr>
          <p:spPr bwMode="auto">
            <a:xfrm flipH="1">
              <a:off x="8749108" y="6168875"/>
              <a:ext cx="1214528" cy="1218767"/>
            </a:xfrm>
            <a:custGeom>
              <a:avLst/>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chemeClr val="bg1">
                <a:lumMod val="8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70" name="Freeform 31"/>
            <p:cNvSpPr>
              <a:spLocks noEditPoints="1"/>
            </p:cNvSpPr>
            <p:nvPr/>
          </p:nvSpPr>
          <p:spPr bwMode="auto">
            <a:xfrm flipH="1">
              <a:off x="4842695" y="4881367"/>
              <a:ext cx="1095831" cy="1095831"/>
            </a:xfrm>
            <a:custGeom>
              <a:avLst/>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chemeClr val="accent5"/>
            </a:solidFill>
            <a:ln>
              <a:noFill/>
            </a:ln>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sp>
          <p:nvSpPr>
            <p:cNvPr id="71" name="Freeform 33"/>
            <p:cNvSpPr>
              <a:spLocks noEditPoints="1"/>
            </p:cNvSpPr>
            <p:nvPr/>
          </p:nvSpPr>
          <p:spPr bwMode="auto">
            <a:xfrm flipH="1">
              <a:off x="5126721" y="5706804"/>
              <a:ext cx="2340033" cy="2342152"/>
            </a:xfrm>
            <a:custGeom>
              <a:avLst/>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chemeClr val="accent3">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800"/>
              <a:endParaRPr lang="en-US" sz="507">
                <a:solidFill>
                  <a:srgbClr val="7F7F7F"/>
                </a:solidFill>
                <a:latin typeface="微软雅黑 Light"/>
                <a:ea typeface="微软雅黑"/>
              </a:endParaRPr>
            </a:p>
          </p:txBody>
        </p:sp>
      </p:grpSp>
      <p:grpSp>
        <p:nvGrpSpPr>
          <p:cNvPr id="72" name="组合 71">
            <a:extLst>
              <a:ext uri="{FF2B5EF4-FFF2-40B4-BE49-F238E27FC236}">
                <a16:creationId xmlns:a16="http://schemas.microsoft.com/office/drawing/2014/main" xmlns="" id="{87F31776-E786-4EAA-914F-F605923E440A}"/>
              </a:ext>
            </a:extLst>
          </p:cNvPr>
          <p:cNvGrpSpPr/>
          <p:nvPr/>
        </p:nvGrpSpPr>
        <p:grpSpPr>
          <a:xfrm>
            <a:off x="2286000" y="245891"/>
            <a:ext cx="4572000" cy="581094"/>
            <a:chOff x="3048000" y="232604"/>
            <a:chExt cx="6096000" cy="774792"/>
          </a:xfrm>
        </p:grpSpPr>
        <p:grpSp>
          <p:nvGrpSpPr>
            <p:cNvPr id="73" name="组合 72">
              <a:extLst>
                <a:ext uri="{FF2B5EF4-FFF2-40B4-BE49-F238E27FC236}">
                  <a16:creationId xmlns:a16="http://schemas.microsoft.com/office/drawing/2014/main" xmlns="" id="{7AF6C298-3047-4A3B-A516-251CE3F25B39}"/>
                </a:ext>
              </a:extLst>
            </p:cNvPr>
            <p:cNvGrpSpPr/>
            <p:nvPr/>
          </p:nvGrpSpPr>
          <p:grpSpPr>
            <a:xfrm>
              <a:off x="4148203" y="232604"/>
              <a:ext cx="3895595" cy="774792"/>
              <a:chOff x="4148203" y="232604"/>
              <a:chExt cx="3895595" cy="774792"/>
            </a:xfrm>
          </p:grpSpPr>
          <p:sp>
            <p:nvSpPr>
              <p:cNvPr id="75" name="圆角矩形 5">
                <a:extLst>
                  <a:ext uri="{FF2B5EF4-FFF2-40B4-BE49-F238E27FC236}">
                    <a16:creationId xmlns:a16="http://schemas.microsoft.com/office/drawing/2014/main" xmlns="" id="{9C4E66D3-FC0D-4635-AA5B-B5BBB3B2930F}"/>
                  </a:ext>
                </a:extLst>
              </p:cNvPr>
              <p:cNvSpPr/>
              <p:nvPr/>
            </p:nvSpPr>
            <p:spPr>
              <a:xfrm>
                <a:off x="5743540" y="971396"/>
                <a:ext cx="720000" cy="36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微软雅黑 Light"/>
                  <a:ea typeface="微软雅黑"/>
                </a:endParaRPr>
              </a:p>
            </p:txBody>
          </p:sp>
          <p:sp>
            <p:nvSpPr>
              <p:cNvPr id="76" name="文本框 75">
                <a:extLst>
                  <a:ext uri="{FF2B5EF4-FFF2-40B4-BE49-F238E27FC236}">
                    <a16:creationId xmlns:a16="http://schemas.microsoft.com/office/drawing/2014/main" xmlns="" id="{E4CC3A66-5B80-4B7A-93C1-4C7DBDD9534C}"/>
                  </a:ext>
                </a:extLst>
              </p:cNvPr>
              <p:cNvSpPr txBox="1"/>
              <p:nvPr/>
            </p:nvSpPr>
            <p:spPr>
              <a:xfrm>
                <a:off x="4148203" y="232604"/>
                <a:ext cx="3895595" cy="461665"/>
              </a:xfrm>
              <a:prstGeom prst="rect">
                <a:avLst/>
              </a:prstGeom>
              <a:noFill/>
            </p:spPr>
            <p:txBody>
              <a:bodyPr wrap="none" lIns="135000" rtlCol="0">
                <a:spAutoFit/>
              </a:bodyPr>
              <a:lstStyle/>
              <a:p>
                <a:pPr algn="ctr" defTabSz="685800">
                  <a:defRPr/>
                </a:pPr>
                <a:r>
                  <a:rPr lang="zh-CN" altLang="en-US" sz="1650" b="1" spc="450" dirty="0">
                    <a:solidFill>
                      <a:srgbClr val="44546A"/>
                    </a:solidFill>
                    <a:latin typeface="微软雅黑 Light"/>
                    <a:ea typeface="微软雅黑"/>
                  </a:rPr>
                  <a:t>请在此处输入你的标题</a:t>
                </a:r>
              </a:p>
            </p:txBody>
          </p:sp>
        </p:grpSp>
        <p:sp>
          <p:nvSpPr>
            <p:cNvPr id="74" name="矩形 73">
              <a:extLst>
                <a:ext uri="{FF2B5EF4-FFF2-40B4-BE49-F238E27FC236}">
                  <a16:creationId xmlns:a16="http://schemas.microsoft.com/office/drawing/2014/main" xmlns="" id="{1EDB3F48-1DBA-4CAD-8B65-251E85EFEB01}"/>
                </a:ext>
              </a:extLst>
            </p:cNvPr>
            <p:cNvSpPr/>
            <p:nvPr/>
          </p:nvSpPr>
          <p:spPr>
            <a:xfrm>
              <a:off x="3048000" y="662452"/>
              <a:ext cx="6096000" cy="280589"/>
            </a:xfrm>
            <a:prstGeom prst="rect">
              <a:avLst/>
            </a:prstGeom>
          </p:spPr>
          <p:txBody>
            <a:bodyPr>
              <a:spAutoFit/>
            </a:bodyPr>
            <a:lstStyle/>
            <a:p>
              <a:pPr algn="ctr" defTabSz="685663">
                <a:lnSpc>
                  <a:spcPct val="110000"/>
                </a:lnSpc>
                <a:defRPr/>
              </a:pPr>
              <a:r>
                <a:rPr lang="en-US" altLang="zh-CN" sz="750" spc="75" dirty="0">
                  <a:solidFill>
                    <a:srgbClr val="44546A">
                      <a:lumMod val="40000"/>
                      <a:lumOff val="60000"/>
                    </a:srgbClr>
                  </a:solidFill>
                  <a:latin typeface="微软雅黑"/>
                  <a:ea typeface="微软雅黑"/>
                  <a:cs typeface="Lato Light"/>
                </a:rPr>
                <a:t>Creativity is the key to success in the great and primary education</a:t>
              </a:r>
            </a:p>
          </p:txBody>
        </p:sp>
      </p:grpSp>
    </p:spTree>
    <p:extLst>
      <p:ext uri="{BB962C8B-B14F-4D97-AF65-F5344CB8AC3E}">
        <p14:creationId xmlns:p14="http://schemas.microsoft.com/office/powerpoint/2010/main" val="31420523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CD820804-97ED-4319-AF46-082E53175A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6099" y="-817558"/>
            <a:ext cx="9336199" cy="6702416"/>
          </a:xfrm>
          <a:prstGeom prst="rect">
            <a:avLst/>
          </a:prstGeom>
        </p:spPr>
      </p:pic>
      <p:sp>
        <p:nvSpPr>
          <p:cNvPr id="12" name="矩形 11">
            <a:extLst>
              <a:ext uri="{FF2B5EF4-FFF2-40B4-BE49-F238E27FC236}">
                <a16:creationId xmlns:a16="http://schemas.microsoft.com/office/drawing/2014/main" xmlns="" id="{D6AEFFE1-1C46-444A-91C5-5FE814017AB2}"/>
              </a:ext>
            </a:extLst>
          </p:cNvPr>
          <p:cNvSpPr/>
          <p:nvPr/>
        </p:nvSpPr>
        <p:spPr>
          <a:xfrm>
            <a:off x="-847725" y="-457200"/>
            <a:ext cx="10839450" cy="6057900"/>
          </a:xfrm>
          <a:prstGeom prst="rect">
            <a:avLst/>
          </a:prstGeom>
          <a:gradFill flip="none" rotWithShape="1">
            <a:gsLst>
              <a:gs pos="0">
                <a:srgbClr val="000000">
                  <a:alpha val="43000"/>
                </a:srgbClr>
              </a:gs>
              <a:gs pos="100000">
                <a:srgbClr val="00000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srgbClr val="ADB9CA"/>
                </a:solidFill>
                <a:effectLst/>
                <a:uLnTx/>
                <a:uFillTx/>
                <a:latin typeface="Calibri"/>
                <a:ea typeface="微软雅黑"/>
                <a:cs typeface="+mn-ea"/>
                <a:sym typeface="+mn-lt"/>
              </a:rPr>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kumimoji="0" lang="zh-CN" altLang="en-US" sz="100" b="0" i="0" u="none" strike="noStrike" kern="1200" cap="none" spc="0" normalizeH="0" baseline="0" noProof="0">
              <a:ln>
                <a:noFill/>
              </a:ln>
              <a:solidFill>
                <a:srgbClr val="ADB9CA"/>
              </a:solidFill>
              <a:effectLst/>
              <a:uLnTx/>
              <a:uFillTx/>
              <a:latin typeface="Calibri"/>
              <a:ea typeface="微软雅黑"/>
              <a:cs typeface="+mn-ea"/>
              <a:sym typeface="+mn-lt"/>
            </a:endParaRPr>
          </a:p>
        </p:txBody>
      </p:sp>
      <p:grpSp>
        <p:nvGrpSpPr>
          <p:cNvPr id="14" name="组合 13"/>
          <p:cNvGrpSpPr/>
          <p:nvPr/>
        </p:nvGrpSpPr>
        <p:grpSpPr>
          <a:xfrm>
            <a:off x="1820115" y="1274763"/>
            <a:ext cx="5503771" cy="2187574"/>
            <a:chOff x="1820115" y="2551159"/>
            <a:chExt cx="5503771" cy="2187574"/>
          </a:xfrm>
        </p:grpSpPr>
        <p:sp>
          <p:nvSpPr>
            <p:cNvPr id="8" name="矩形 7"/>
            <p:cNvSpPr/>
            <p:nvPr/>
          </p:nvSpPr>
          <p:spPr>
            <a:xfrm>
              <a:off x="1820115" y="4110423"/>
              <a:ext cx="5503771" cy="453586"/>
            </a:xfrm>
            <a:prstGeom prst="rect">
              <a:avLst/>
            </a:prstGeom>
            <a:noFill/>
          </p:spPr>
          <p:txBody>
            <a:bodyPr wrap="square">
              <a:spAutoFit/>
            </a:bodyPr>
            <a:lstStyle/>
            <a:p>
              <a:pPr marL="0" marR="0" lvl="0" indent="0" algn="ctr" defTabSz="685800" rtl="0" eaLnBrk="1" fontAlgn="auto" latinLnBrk="0" hangingPunct="1">
                <a:lnSpc>
                  <a:spcPct val="150000"/>
                </a:lnSpc>
                <a:spcBef>
                  <a:spcPts val="900"/>
                </a:spcBef>
                <a:spcAft>
                  <a:spcPts val="0"/>
                </a:spcAft>
                <a:buClrTx/>
                <a:buSzTx/>
                <a:buFontTx/>
                <a:buNone/>
                <a:tabLst/>
                <a:defRPr/>
              </a:pPr>
              <a:r>
                <a:rPr kumimoji="0" lang="en-US" altLang="zh-CN" sz="825" b="0" i="0" u="none" strike="noStrike" kern="1200" cap="none" spc="100" normalizeH="0" baseline="0" noProof="0" dirty="0">
                  <a:ln>
                    <a:noFill/>
                  </a:ln>
                  <a:solidFill>
                    <a:srgbClr val="FFFFFF"/>
                  </a:solidFill>
                  <a:effectLst/>
                  <a:uLnTx/>
                  <a:uFillTx/>
                  <a:latin typeface="Calibri"/>
                  <a:ea typeface="微软雅黑"/>
                  <a:cs typeface="+mn-ea"/>
                  <a:sym typeface="+mn-lt"/>
                </a:rPr>
                <a:t>Clean, Minimalist, Flat, Powerful and Flexible PowerPoint template, perfect for business, corporate or personal use. Very easy to change color schemes.</a:t>
              </a:r>
            </a:p>
          </p:txBody>
        </p:sp>
        <p:sp>
          <p:nvSpPr>
            <p:cNvPr id="10" name="矩形 9" descr="e7d195523061f1c0cef09ac28eaae964ec9988a5cce77c8b8C1E4685C6E6B40CD7615480512384A61EE159C6FE0045D14B61E85D0A95589D558B81FFC809322ACC20DC2254D928200A3EA0841B8B1814D46540F92FDE0CC7D2E4FED8FEEFC6C9A68F4EFD8E967F607C3A4874F08B710D4B9EDAF2198A37174DB562817F68A467C4A8AF4E469EC69C"/>
            <p:cNvSpPr/>
            <p:nvPr/>
          </p:nvSpPr>
          <p:spPr>
            <a:xfrm>
              <a:off x="2573317" y="3720837"/>
              <a:ext cx="3997367" cy="415498"/>
            </a:xfrm>
            <a:prstGeom prst="rect">
              <a:avLst/>
            </a:prstGeom>
            <a:noFill/>
          </p:spPr>
          <p:txBody>
            <a:bodyPr wrap="square" lIns="18000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100" b="1" i="0" u="none" strike="noStrike" kern="1200" cap="none" spc="600" normalizeH="0" baseline="0" noProof="0" dirty="0">
                  <a:ln>
                    <a:noFill/>
                  </a:ln>
                  <a:solidFill>
                    <a:srgbClr val="FFFFFF"/>
                  </a:solidFill>
                  <a:effectLst/>
                  <a:uLnTx/>
                  <a:uFillTx/>
                  <a:latin typeface="Calibri"/>
                  <a:ea typeface="微软雅黑"/>
                  <a:cs typeface="+mn-ea"/>
                  <a:sym typeface="+mn-lt"/>
                </a:rPr>
                <a:t>请在此处输入你的标题</a:t>
              </a:r>
              <a:endParaRPr kumimoji="0" lang="en-US" altLang="zh-CN" sz="2100" b="1" i="0" u="none" strike="noStrike" kern="1200" cap="none" spc="600" normalizeH="0" baseline="0" noProof="0" dirty="0">
                <a:ln>
                  <a:noFill/>
                </a:ln>
                <a:solidFill>
                  <a:srgbClr val="FFFFFF"/>
                </a:solidFill>
                <a:effectLst/>
                <a:uLnTx/>
                <a:uFillTx/>
                <a:latin typeface="Calibri"/>
                <a:ea typeface="微软雅黑"/>
                <a:cs typeface="+mn-ea"/>
                <a:sym typeface="+mn-lt"/>
              </a:endParaRPr>
            </a:p>
          </p:txBody>
        </p:sp>
        <p:sp>
          <p:nvSpPr>
            <p:cNvPr id="6" name="矩形 5"/>
            <p:cNvSpPr/>
            <p:nvPr/>
          </p:nvSpPr>
          <p:spPr>
            <a:xfrm>
              <a:off x="3764756" y="2551159"/>
              <a:ext cx="1614488" cy="1107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noFill/>
                  </a:ln>
                  <a:solidFill>
                    <a:srgbClr val="FFFFFF"/>
                  </a:solidFill>
                  <a:effectLst/>
                  <a:uLnTx/>
                  <a:uFillTx/>
                  <a:latin typeface="Calibri"/>
                  <a:ea typeface="微软雅黑"/>
                  <a:cs typeface="+mn-ea"/>
                  <a:sym typeface="+mn-lt"/>
                </a:rPr>
                <a:t>04</a:t>
              </a:r>
              <a:endParaRPr kumimoji="0" lang="zh-CN" altLang="en-US" sz="6600" b="1" i="0" u="none" strike="noStrike" kern="1200" cap="none" spc="0" normalizeH="0" baseline="0" noProof="0" dirty="0">
                <a:ln>
                  <a:noFill/>
                </a:ln>
                <a:solidFill>
                  <a:srgbClr val="FFFFFF"/>
                </a:solidFill>
                <a:effectLst/>
                <a:uLnTx/>
                <a:uFillTx/>
                <a:latin typeface="Calibri"/>
                <a:ea typeface="微软雅黑"/>
                <a:cs typeface="+mn-ea"/>
                <a:sym typeface="+mn-lt"/>
              </a:endParaRPr>
            </a:p>
          </p:txBody>
        </p:sp>
        <p:sp>
          <p:nvSpPr>
            <p:cNvPr id="13" name="圆角矩形 12"/>
            <p:cNvSpPr/>
            <p:nvPr/>
          </p:nvSpPr>
          <p:spPr>
            <a:xfrm rot="10800000" flipV="1">
              <a:off x="4291814" y="4717133"/>
              <a:ext cx="576000" cy="216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微软雅黑"/>
                <a:cs typeface="+mn-cs"/>
              </a:endParaRPr>
            </a:p>
          </p:txBody>
        </p:sp>
      </p:grpSp>
    </p:spTree>
    <p:extLst>
      <p:ext uri="{BB962C8B-B14F-4D97-AF65-F5344CB8AC3E}">
        <p14:creationId xmlns:p14="http://schemas.microsoft.com/office/powerpoint/2010/main" val="3243352296"/>
      </p:ext>
    </p:extLst>
  </p:cSld>
  <p:clrMapOvr>
    <a:masterClrMapping/>
  </p:clrMapOvr>
  <p:transition spd="med">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Bent Arrow 70"/>
          <p:cNvSpPr/>
          <p:nvPr/>
        </p:nvSpPr>
        <p:spPr>
          <a:xfrm rot="5400000" flipH="1">
            <a:off x="5453103" y="2524219"/>
            <a:ext cx="421436" cy="413052"/>
          </a:xfrm>
          <a:prstGeom prst="bentArrow">
            <a:avLst>
              <a:gd name="adj1" fmla="val 11812"/>
              <a:gd name="adj2" fmla="val 11928"/>
              <a:gd name="adj3" fmla="val 22809"/>
              <a:gd name="adj4" fmla="val 79194"/>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a:solidFill>
                <a:srgbClr val="7F7F7F"/>
              </a:solidFill>
              <a:latin typeface="微软雅黑 Light"/>
              <a:ea typeface="微软雅黑"/>
            </a:endParaRPr>
          </a:p>
        </p:txBody>
      </p:sp>
      <p:sp>
        <p:nvSpPr>
          <p:cNvPr id="54" name="Round Diagonal Corner Rectangle 53"/>
          <p:cNvSpPr/>
          <p:nvPr/>
        </p:nvSpPr>
        <p:spPr>
          <a:xfrm>
            <a:off x="2101396" y="1672080"/>
            <a:ext cx="788465" cy="788670"/>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a:solidFill>
                <a:srgbClr val="FFFFFF"/>
              </a:solidFill>
              <a:latin typeface="微软雅黑 Light"/>
              <a:ea typeface="微软雅黑"/>
            </a:endParaRPr>
          </a:p>
        </p:txBody>
      </p:sp>
      <p:sp>
        <p:nvSpPr>
          <p:cNvPr id="67" name="TextBox 66"/>
          <p:cNvSpPr txBox="1"/>
          <p:nvPr/>
        </p:nvSpPr>
        <p:spPr>
          <a:xfrm>
            <a:off x="2224890" y="2098626"/>
            <a:ext cx="523643" cy="250504"/>
          </a:xfrm>
          <a:prstGeom prst="rect">
            <a:avLst/>
          </a:prstGeom>
          <a:noFill/>
        </p:spPr>
        <p:txBody>
          <a:bodyPr wrap="none" lIns="82283" tIns="41141" rIns="82283" bIns="41141" rtlCol="0">
            <a:spAutoFit/>
          </a:bodyPr>
          <a:lstStyle/>
          <a:p>
            <a:pPr algn="ctr" defTabSz="685800"/>
            <a:r>
              <a:rPr lang="en-US" sz="1088" dirty="0">
                <a:solidFill>
                  <a:srgbClr val="FFFFFF"/>
                </a:solidFill>
                <a:latin typeface="Lato Regular"/>
                <a:ea typeface="Open Sans Light" panose="020B0306030504020204" pitchFamily="34" charset="0"/>
                <a:cs typeface="Lato Regular"/>
              </a:rPr>
              <a:t>Social</a:t>
            </a:r>
            <a:endParaRPr lang="bg-BG" sz="1088" dirty="0">
              <a:solidFill>
                <a:srgbClr val="FFFFFF"/>
              </a:solidFill>
              <a:latin typeface="Lato Regular"/>
              <a:ea typeface="Open Sans Light" panose="020B0306030504020204" pitchFamily="34" charset="0"/>
              <a:cs typeface="Lato Regular"/>
            </a:endParaRPr>
          </a:p>
        </p:txBody>
      </p:sp>
      <p:sp>
        <p:nvSpPr>
          <p:cNvPr id="90" name="Bent Arrow 89"/>
          <p:cNvSpPr/>
          <p:nvPr/>
        </p:nvSpPr>
        <p:spPr>
          <a:xfrm rot="10800000" flipH="1">
            <a:off x="3299455" y="2520026"/>
            <a:ext cx="421436" cy="413052"/>
          </a:xfrm>
          <a:prstGeom prst="bentArrow">
            <a:avLst>
              <a:gd name="adj1" fmla="val 11812"/>
              <a:gd name="adj2" fmla="val 11928"/>
              <a:gd name="adj3" fmla="val 22809"/>
              <a:gd name="adj4" fmla="val 79194"/>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a:solidFill>
                <a:srgbClr val="7F7F7F"/>
              </a:solidFill>
              <a:latin typeface="微软雅黑 Light"/>
              <a:ea typeface="微软雅黑"/>
            </a:endParaRPr>
          </a:p>
        </p:txBody>
      </p:sp>
      <p:sp>
        <p:nvSpPr>
          <p:cNvPr id="99" name="Freeform 49"/>
          <p:cNvSpPr>
            <a:spLocks noChangeArrowheads="1"/>
          </p:cNvSpPr>
          <p:nvPr/>
        </p:nvSpPr>
        <p:spPr bwMode="auto">
          <a:xfrm>
            <a:off x="2368285" y="1864646"/>
            <a:ext cx="260483" cy="255706"/>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bg1"/>
          </a:solidFill>
          <a:ln>
            <a:noFill/>
          </a:ln>
          <a:effectLst/>
        </p:spPr>
        <p:txBody>
          <a:bodyPr wrap="none" anchor="ctr"/>
          <a:lstStyle/>
          <a:p>
            <a:pPr defTabSz="685800"/>
            <a:endParaRPr lang="en-US" sz="675" dirty="0">
              <a:solidFill>
                <a:srgbClr val="7F7F7F"/>
              </a:solidFill>
              <a:latin typeface="微软雅黑 Light"/>
              <a:ea typeface="微软雅黑"/>
            </a:endParaRPr>
          </a:p>
        </p:txBody>
      </p:sp>
      <p:grpSp>
        <p:nvGrpSpPr>
          <p:cNvPr id="2" name="Group 1"/>
          <p:cNvGrpSpPr/>
          <p:nvPr/>
        </p:nvGrpSpPr>
        <p:grpSpPr>
          <a:xfrm>
            <a:off x="2932712" y="1672080"/>
            <a:ext cx="788465" cy="788670"/>
            <a:chOff x="7817390" y="4649380"/>
            <a:chExt cx="2102572" cy="2103120"/>
          </a:xfrm>
        </p:grpSpPr>
        <p:sp>
          <p:nvSpPr>
            <p:cNvPr id="53" name="Round Diagonal Corner Rectangle 52"/>
            <p:cNvSpPr/>
            <p:nvPr/>
          </p:nvSpPr>
          <p:spPr>
            <a:xfrm rot="5400000">
              <a:off x="7817116" y="4649654"/>
              <a:ext cx="2103120" cy="2102572"/>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a:solidFill>
                  <a:srgbClr val="FFFFFF"/>
                </a:solidFill>
                <a:latin typeface="微软雅黑 Light"/>
                <a:ea typeface="微软雅黑"/>
              </a:endParaRPr>
            </a:p>
          </p:txBody>
        </p:sp>
        <p:sp>
          <p:nvSpPr>
            <p:cNvPr id="62" name="TextBox 61"/>
            <p:cNvSpPr txBox="1"/>
            <p:nvPr/>
          </p:nvSpPr>
          <p:spPr>
            <a:xfrm>
              <a:off x="8180262" y="5786836"/>
              <a:ext cx="1396380" cy="668011"/>
            </a:xfrm>
            <a:prstGeom prst="rect">
              <a:avLst/>
            </a:prstGeom>
            <a:noFill/>
          </p:spPr>
          <p:txBody>
            <a:bodyPr wrap="none" lIns="82283" tIns="41141" rIns="82283" bIns="41141" rtlCol="0">
              <a:spAutoFit/>
            </a:bodyPr>
            <a:lstStyle/>
            <a:p>
              <a:pPr algn="ctr" defTabSz="685800"/>
              <a:r>
                <a:rPr lang="en-US" sz="1088" dirty="0">
                  <a:solidFill>
                    <a:srgbClr val="FFFFFF"/>
                  </a:solidFill>
                  <a:latin typeface="Lato Regular"/>
                  <a:ea typeface="Open Sans Light" panose="020B0306030504020204" pitchFamily="34" charset="0"/>
                  <a:cs typeface="Lato Regular"/>
                </a:rPr>
                <a:t>Social</a:t>
              </a:r>
              <a:endParaRPr lang="bg-BG" sz="1088" dirty="0">
                <a:solidFill>
                  <a:srgbClr val="FFFFFF"/>
                </a:solidFill>
                <a:latin typeface="Lato Regular"/>
                <a:ea typeface="Open Sans Light" panose="020B0306030504020204" pitchFamily="34" charset="0"/>
                <a:cs typeface="Lato Regular"/>
              </a:endParaRPr>
            </a:p>
          </p:txBody>
        </p:sp>
        <p:sp>
          <p:nvSpPr>
            <p:cNvPr id="100" name="Freeform 86"/>
            <p:cNvSpPr>
              <a:spLocks noChangeArrowheads="1"/>
            </p:cNvSpPr>
            <p:nvPr/>
          </p:nvSpPr>
          <p:spPr bwMode="auto">
            <a:xfrm>
              <a:off x="850219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p:spPr>
          <p:txBody>
            <a:bodyPr wrap="none" anchor="ctr"/>
            <a:lstStyle/>
            <a:p>
              <a:pPr defTabSz="685800"/>
              <a:endParaRPr lang="en-US" sz="675" dirty="0">
                <a:solidFill>
                  <a:srgbClr val="7F7F7F"/>
                </a:solidFill>
                <a:latin typeface="微软雅黑 Light"/>
                <a:ea typeface="微软雅黑"/>
              </a:endParaRPr>
            </a:p>
          </p:txBody>
        </p:sp>
      </p:grpSp>
      <p:grpSp>
        <p:nvGrpSpPr>
          <p:cNvPr id="7" name="Group 6"/>
          <p:cNvGrpSpPr/>
          <p:nvPr/>
        </p:nvGrpSpPr>
        <p:grpSpPr>
          <a:xfrm>
            <a:off x="6241367" y="1663725"/>
            <a:ext cx="788465" cy="788670"/>
            <a:chOff x="16640470" y="4627100"/>
            <a:chExt cx="2102572" cy="2103120"/>
          </a:xfrm>
        </p:grpSpPr>
        <p:sp>
          <p:nvSpPr>
            <p:cNvPr id="101" name="Round Diagonal Corner Rectangle 100"/>
            <p:cNvSpPr/>
            <p:nvPr/>
          </p:nvSpPr>
          <p:spPr>
            <a:xfrm rot="5400000">
              <a:off x="16640196" y="4627374"/>
              <a:ext cx="2103120" cy="2102572"/>
            </a:xfrm>
            <a:prstGeom prst="round2DiagRect">
              <a:avLst>
                <a:gd name="adj1" fmla="val 18841"/>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a:solidFill>
                  <a:srgbClr val="FFFFFF"/>
                </a:solidFill>
                <a:latin typeface="微软雅黑 Light"/>
                <a:ea typeface="微软雅黑"/>
              </a:endParaRPr>
            </a:p>
          </p:txBody>
        </p:sp>
        <p:sp>
          <p:nvSpPr>
            <p:cNvPr id="102" name="TextBox 101"/>
            <p:cNvSpPr txBox="1"/>
            <p:nvPr/>
          </p:nvSpPr>
          <p:spPr>
            <a:xfrm>
              <a:off x="17003342" y="5786836"/>
              <a:ext cx="1396380" cy="668011"/>
            </a:xfrm>
            <a:prstGeom prst="rect">
              <a:avLst/>
            </a:prstGeom>
            <a:noFill/>
          </p:spPr>
          <p:txBody>
            <a:bodyPr wrap="none" lIns="82283" tIns="41141" rIns="82283" bIns="41141" rtlCol="0">
              <a:spAutoFit/>
            </a:bodyPr>
            <a:lstStyle/>
            <a:p>
              <a:pPr algn="ctr" defTabSz="685800"/>
              <a:r>
                <a:rPr lang="en-US" sz="1088" dirty="0">
                  <a:solidFill>
                    <a:srgbClr val="FFFFFF"/>
                  </a:solidFill>
                  <a:latin typeface="Lato Regular"/>
                  <a:ea typeface="Open Sans Light" panose="020B0306030504020204" pitchFamily="34" charset="0"/>
                  <a:cs typeface="Lato Regular"/>
                </a:rPr>
                <a:t>Social</a:t>
              </a:r>
              <a:endParaRPr lang="bg-BG" sz="1088" dirty="0">
                <a:solidFill>
                  <a:srgbClr val="FFFFFF"/>
                </a:solidFill>
                <a:latin typeface="Lato Regular"/>
                <a:ea typeface="Open Sans Light" panose="020B0306030504020204" pitchFamily="34" charset="0"/>
                <a:cs typeface="Lato Regular"/>
              </a:endParaRPr>
            </a:p>
          </p:txBody>
        </p:sp>
        <p:sp>
          <p:nvSpPr>
            <p:cNvPr id="103" name="Freeform 86"/>
            <p:cNvSpPr>
              <a:spLocks noChangeArrowheads="1"/>
            </p:cNvSpPr>
            <p:nvPr/>
          </p:nvSpPr>
          <p:spPr bwMode="auto">
            <a:xfrm>
              <a:off x="1732527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p:spPr>
          <p:txBody>
            <a:bodyPr wrap="none" anchor="ctr"/>
            <a:lstStyle/>
            <a:p>
              <a:pPr defTabSz="685800"/>
              <a:endParaRPr lang="en-US" sz="675" dirty="0">
                <a:solidFill>
                  <a:srgbClr val="7F7F7F"/>
                </a:solidFill>
                <a:latin typeface="微软雅黑 Light"/>
                <a:ea typeface="微软雅黑"/>
              </a:endParaRPr>
            </a:p>
          </p:txBody>
        </p:sp>
      </p:grpSp>
      <p:grpSp>
        <p:nvGrpSpPr>
          <p:cNvPr id="6" name="Group 5"/>
          <p:cNvGrpSpPr/>
          <p:nvPr/>
        </p:nvGrpSpPr>
        <p:grpSpPr>
          <a:xfrm>
            <a:off x="5417793" y="1662736"/>
            <a:ext cx="788465" cy="788670"/>
            <a:chOff x="14444272" y="4624462"/>
            <a:chExt cx="2102572" cy="2103120"/>
          </a:xfrm>
        </p:grpSpPr>
        <p:sp>
          <p:nvSpPr>
            <p:cNvPr id="45" name="Round Diagonal Corner Rectangle 44"/>
            <p:cNvSpPr/>
            <p:nvPr/>
          </p:nvSpPr>
          <p:spPr>
            <a:xfrm>
              <a:off x="14444272" y="4624462"/>
              <a:ext cx="2102572" cy="2103120"/>
            </a:xfrm>
            <a:prstGeom prst="round2DiagRect">
              <a:avLst>
                <a:gd name="adj1" fmla="val 18841"/>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a:solidFill>
                  <a:srgbClr val="FFFFFF"/>
                </a:solidFill>
                <a:latin typeface="微软雅黑 Light"/>
                <a:ea typeface="微软雅黑"/>
              </a:endParaRPr>
            </a:p>
          </p:txBody>
        </p:sp>
        <p:sp>
          <p:nvSpPr>
            <p:cNvPr id="104" name="TextBox 103"/>
            <p:cNvSpPr txBox="1"/>
            <p:nvPr/>
          </p:nvSpPr>
          <p:spPr>
            <a:xfrm>
              <a:off x="14807114" y="5778211"/>
              <a:ext cx="1396380" cy="668011"/>
            </a:xfrm>
            <a:prstGeom prst="rect">
              <a:avLst/>
            </a:prstGeom>
            <a:noFill/>
          </p:spPr>
          <p:txBody>
            <a:bodyPr wrap="none" lIns="82283" tIns="41141" rIns="82283" bIns="41141" rtlCol="0">
              <a:spAutoFit/>
            </a:bodyPr>
            <a:lstStyle/>
            <a:p>
              <a:pPr algn="ctr" defTabSz="685800"/>
              <a:r>
                <a:rPr lang="en-US" sz="1088" dirty="0">
                  <a:solidFill>
                    <a:srgbClr val="FFFFFF"/>
                  </a:solidFill>
                  <a:latin typeface="Lato Regular"/>
                  <a:ea typeface="Open Sans Light" panose="020B0306030504020204" pitchFamily="34" charset="0"/>
                  <a:cs typeface="Lato Regular"/>
                </a:rPr>
                <a:t>Social</a:t>
              </a:r>
              <a:endParaRPr lang="bg-BG" sz="1088" dirty="0">
                <a:solidFill>
                  <a:srgbClr val="FFFFFF"/>
                </a:solidFill>
                <a:latin typeface="Lato Regular"/>
                <a:ea typeface="Open Sans Light" panose="020B0306030504020204" pitchFamily="34" charset="0"/>
                <a:cs typeface="Lato Regular"/>
              </a:endParaRPr>
            </a:p>
          </p:txBody>
        </p:sp>
        <p:sp>
          <p:nvSpPr>
            <p:cNvPr id="110" name="Freeform 78"/>
            <p:cNvSpPr>
              <a:spLocks noChangeArrowheads="1"/>
            </p:cNvSpPr>
            <p:nvPr/>
          </p:nvSpPr>
          <p:spPr bwMode="auto">
            <a:xfrm>
              <a:off x="15189499" y="5162893"/>
              <a:ext cx="694622" cy="681876"/>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p:spPr>
          <p:txBody>
            <a:bodyPr wrap="none" anchor="ctr"/>
            <a:lstStyle/>
            <a:p>
              <a:pPr defTabSz="685800"/>
              <a:endParaRPr lang="en-US" sz="675" dirty="0">
                <a:solidFill>
                  <a:srgbClr val="7F7F7F"/>
                </a:solidFill>
                <a:latin typeface="微软雅黑 Light"/>
                <a:ea typeface="微软雅黑"/>
              </a:endParaRPr>
            </a:p>
          </p:txBody>
        </p:sp>
      </p:grpSp>
      <p:grpSp>
        <p:nvGrpSpPr>
          <p:cNvPr id="4" name="Group 3"/>
          <p:cNvGrpSpPr/>
          <p:nvPr/>
        </p:nvGrpSpPr>
        <p:grpSpPr>
          <a:xfrm>
            <a:off x="3756238" y="2460750"/>
            <a:ext cx="788465" cy="788670"/>
            <a:chOff x="10013458" y="6752500"/>
            <a:chExt cx="2102572" cy="2103120"/>
          </a:xfrm>
        </p:grpSpPr>
        <p:sp>
          <p:nvSpPr>
            <p:cNvPr id="55" name="Round Diagonal Corner Rectangle 54"/>
            <p:cNvSpPr/>
            <p:nvPr/>
          </p:nvSpPr>
          <p:spPr>
            <a:xfrm>
              <a:off x="10013458" y="6752500"/>
              <a:ext cx="2102572" cy="2103120"/>
            </a:xfrm>
            <a:prstGeom prst="round2DiagRect">
              <a:avLst>
                <a:gd name="adj1" fmla="val 18841"/>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a:solidFill>
                  <a:srgbClr val="FFFFFF"/>
                </a:solidFill>
                <a:latin typeface="微软雅黑 Light"/>
                <a:ea typeface="微软雅黑"/>
              </a:endParaRPr>
            </a:p>
          </p:txBody>
        </p:sp>
        <p:sp>
          <p:nvSpPr>
            <p:cNvPr id="114" name="TextBox 113"/>
            <p:cNvSpPr txBox="1"/>
            <p:nvPr/>
          </p:nvSpPr>
          <p:spPr>
            <a:xfrm>
              <a:off x="10346764" y="7858857"/>
              <a:ext cx="1396380" cy="668011"/>
            </a:xfrm>
            <a:prstGeom prst="rect">
              <a:avLst/>
            </a:prstGeom>
            <a:noFill/>
          </p:spPr>
          <p:txBody>
            <a:bodyPr wrap="none" lIns="82283" tIns="41141" rIns="82283" bIns="41141" rtlCol="0">
              <a:spAutoFit/>
            </a:bodyPr>
            <a:lstStyle/>
            <a:p>
              <a:pPr algn="ctr" defTabSz="685800"/>
              <a:r>
                <a:rPr lang="en-US" sz="1088" dirty="0">
                  <a:solidFill>
                    <a:srgbClr val="FFFFFF"/>
                  </a:solidFill>
                  <a:latin typeface="Lato Regular"/>
                  <a:ea typeface="Open Sans Light" panose="020B0306030504020204" pitchFamily="34" charset="0"/>
                  <a:cs typeface="Lato Regular"/>
                </a:rPr>
                <a:t>Social</a:t>
              </a:r>
              <a:endParaRPr lang="bg-BG" sz="1088" dirty="0">
                <a:solidFill>
                  <a:srgbClr val="FFFFFF"/>
                </a:solidFill>
                <a:latin typeface="Lato Regular"/>
                <a:ea typeface="Open Sans Light" panose="020B0306030504020204" pitchFamily="34" charset="0"/>
                <a:cs typeface="Lato Regular"/>
              </a:endParaRPr>
            </a:p>
          </p:txBody>
        </p:sp>
        <p:sp>
          <p:nvSpPr>
            <p:cNvPr id="117" name="Freeform 79"/>
            <p:cNvSpPr>
              <a:spLocks noChangeArrowheads="1"/>
            </p:cNvSpPr>
            <p:nvPr/>
          </p:nvSpPr>
          <p:spPr bwMode="auto">
            <a:xfrm>
              <a:off x="10715993" y="7234910"/>
              <a:ext cx="694625" cy="681876"/>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p:spPr>
          <p:txBody>
            <a:bodyPr wrap="none" anchor="ctr"/>
            <a:lstStyle/>
            <a:p>
              <a:pPr defTabSz="685800"/>
              <a:endParaRPr lang="en-US" sz="675" dirty="0">
                <a:solidFill>
                  <a:srgbClr val="7F7F7F"/>
                </a:solidFill>
                <a:latin typeface="微软雅黑 Light"/>
                <a:ea typeface="微软雅黑"/>
              </a:endParaRPr>
            </a:p>
          </p:txBody>
        </p:sp>
      </p:grpSp>
      <p:grpSp>
        <p:nvGrpSpPr>
          <p:cNvPr id="5" name="Group 4"/>
          <p:cNvGrpSpPr/>
          <p:nvPr/>
        </p:nvGrpSpPr>
        <p:grpSpPr>
          <a:xfrm>
            <a:off x="4587553" y="2460750"/>
            <a:ext cx="788465" cy="788670"/>
            <a:chOff x="12230300" y="6752500"/>
            <a:chExt cx="2102572" cy="2103120"/>
          </a:xfrm>
        </p:grpSpPr>
        <p:sp>
          <p:nvSpPr>
            <p:cNvPr id="46" name="Round Diagonal Corner Rectangle 45"/>
            <p:cNvSpPr/>
            <p:nvPr/>
          </p:nvSpPr>
          <p:spPr>
            <a:xfrm rot="16200000">
              <a:off x="12230026" y="6752774"/>
              <a:ext cx="2103120" cy="2102572"/>
            </a:xfrm>
            <a:prstGeom prst="round2DiagRect">
              <a:avLst>
                <a:gd name="adj1" fmla="val 18841"/>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defTabSz="685800"/>
              <a:endParaRPr lang="bg-BG" sz="675">
                <a:solidFill>
                  <a:srgbClr val="FFFFFF"/>
                </a:solidFill>
                <a:latin typeface="微软雅黑 Light"/>
                <a:ea typeface="微软雅黑"/>
              </a:endParaRPr>
            </a:p>
          </p:txBody>
        </p:sp>
        <p:sp>
          <p:nvSpPr>
            <p:cNvPr id="113" name="TextBox 112"/>
            <p:cNvSpPr txBox="1"/>
            <p:nvPr/>
          </p:nvSpPr>
          <p:spPr>
            <a:xfrm>
              <a:off x="12597164" y="7858857"/>
              <a:ext cx="1396380" cy="668011"/>
            </a:xfrm>
            <a:prstGeom prst="rect">
              <a:avLst/>
            </a:prstGeom>
            <a:noFill/>
          </p:spPr>
          <p:txBody>
            <a:bodyPr wrap="none" lIns="82283" tIns="41141" rIns="82283" bIns="41141" rtlCol="0">
              <a:spAutoFit/>
            </a:bodyPr>
            <a:lstStyle/>
            <a:p>
              <a:pPr algn="ctr" defTabSz="685800"/>
              <a:r>
                <a:rPr lang="en-US" sz="1088" dirty="0">
                  <a:solidFill>
                    <a:srgbClr val="FFFFFF"/>
                  </a:solidFill>
                  <a:latin typeface="Lato Regular"/>
                  <a:ea typeface="Open Sans Light" panose="020B0306030504020204" pitchFamily="34" charset="0"/>
                  <a:cs typeface="Lato Regular"/>
                </a:rPr>
                <a:t>Social</a:t>
              </a:r>
              <a:endParaRPr lang="bg-BG" sz="1088" dirty="0">
                <a:solidFill>
                  <a:srgbClr val="FFFFFF"/>
                </a:solidFill>
                <a:latin typeface="Lato Regular"/>
                <a:ea typeface="Open Sans Light" panose="020B0306030504020204" pitchFamily="34" charset="0"/>
                <a:cs typeface="Lato Regular"/>
              </a:endParaRPr>
            </a:p>
          </p:txBody>
        </p:sp>
        <p:sp>
          <p:nvSpPr>
            <p:cNvPr id="118" name="Freeform 87"/>
            <p:cNvSpPr>
              <a:spLocks noChangeArrowheads="1"/>
            </p:cNvSpPr>
            <p:nvPr/>
          </p:nvSpPr>
          <p:spPr bwMode="auto">
            <a:xfrm>
              <a:off x="12973285" y="7251613"/>
              <a:ext cx="618153" cy="630895"/>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bg1"/>
            </a:solidFill>
            <a:ln>
              <a:noFill/>
            </a:ln>
            <a:effectLst/>
          </p:spPr>
          <p:txBody>
            <a:bodyPr wrap="none" anchor="ctr"/>
            <a:lstStyle/>
            <a:p>
              <a:pPr defTabSz="685800"/>
              <a:endParaRPr lang="en-US" sz="675" dirty="0">
                <a:solidFill>
                  <a:srgbClr val="7F7F7F"/>
                </a:solidFill>
                <a:latin typeface="微软雅黑 Light"/>
                <a:ea typeface="微软雅黑"/>
              </a:endParaRPr>
            </a:p>
          </p:txBody>
        </p:sp>
      </p:grpSp>
      <p:sp>
        <p:nvSpPr>
          <p:cNvPr id="119" name="TextBox 118"/>
          <p:cNvSpPr txBox="1"/>
          <p:nvPr/>
        </p:nvSpPr>
        <p:spPr>
          <a:xfrm>
            <a:off x="908413" y="3547950"/>
            <a:ext cx="7322639" cy="998671"/>
          </a:xfrm>
          <a:prstGeom prst="rect">
            <a:avLst/>
          </a:prstGeom>
          <a:noFill/>
        </p:spPr>
        <p:txBody>
          <a:bodyPr wrap="square" rtlCol="0">
            <a:spAutoFit/>
          </a:bodyPr>
          <a:lstStyle/>
          <a:p>
            <a:pPr algn="ctr" defTabSz="685800">
              <a:lnSpc>
                <a:spcPct val="150000"/>
              </a:lnSpc>
            </a:pPr>
            <a:r>
              <a:rPr lang="pt-BR" sz="1013" b="1" dirty="0">
                <a:solidFill>
                  <a:srgbClr val="44546A">
                    <a:lumMod val="75000"/>
                  </a:srgbClr>
                </a:solidFill>
                <a:latin typeface="Lato Light"/>
                <a:ea typeface="微软雅黑"/>
                <a:cs typeface="Lato Light"/>
              </a:rPr>
              <a:t>Lorem ipsum dolor </a:t>
            </a:r>
            <a:r>
              <a:rPr lang="pt-BR" sz="1013" dirty="0">
                <a:solidFill>
                  <a:srgbClr val="44546A">
                    <a:lumMod val="75000"/>
                  </a:srgbClr>
                </a:solidFill>
                <a:latin typeface="Lato Light"/>
                <a:ea typeface="微软雅黑"/>
                <a:cs typeface="Lato Light"/>
              </a:rPr>
              <a:t>sit amet, eos numquam accommodare et. In cibo graeco dicunt sea. Augue zril sapientem ne mei, ad suas voluptatibus eum. Tempor mediocrem imperdiet no usu, tractatos salutatus ut est. Eu vel detraxit laboramus. Cu nam unum liber audiam, sed an graeci prompta invenire, in gubergren percipitur scribentur nam. Sale omnis indoctum has ei, ne sed ludus tamquam urbanitas. Vis id illud iusto, id omnium percipitur duo.</a:t>
            </a:r>
            <a:endParaRPr lang="en-US" sz="1013" dirty="0">
              <a:solidFill>
                <a:srgbClr val="44546A">
                  <a:lumMod val="75000"/>
                </a:srgbClr>
              </a:solidFill>
              <a:latin typeface="Lato Light"/>
              <a:ea typeface="微软雅黑"/>
              <a:cs typeface="Lato Light"/>
            </a:endParaRPr>
          </a:p>
        </p:txBody>
      </p:sp>
      <p:grpSp>
        <p:nvGrpSpPr>
          <p:cNvPr id="40" name="组合 39">
            <a:extLst>
              <a:ext uri="{FF2B5EF4-FFF2-40B4-BE49-F238E27FC236}">
                <a16:creationId xmlns:a16="http://schemas.microsoft.com/office/drawing/2014/main" xmlns="" id="{359D3E2B-B0A1-41C3-8973-45FEBDE64DB0}"/>
              </a:ext>
            </a:extLst>
          </p:cNvPr>
          <p:cNvGrpSpPr/>
          <p:nvPr/>
        </p:nvGrpSpPr>
        <p:grpSpPr>
          <a:xfrm>
            <a:off x="2286000" y="245891"/>
            <a:ext cx="4572000" cy="581094"/>
            <a:chOff x="3048000" y="232604"/>
            <a:chExt cx="6096000" cy="774792"/>
          </a:xfrm>
        </p:grpSpPr>
        <p:grpSp>
          <p:nvGrpSpPr>
            <p:cNvPr id="41" name="组合 40">
              <a:extLst>
                <a:ext uri="{FF2B5EF4-FFF2-40B4-BE49-F238E27FC236}">
                  <a16:creationId xmlns:a16="http://schemas.microsoft.com/office/drawing/2014/main" xmlns="" id="{2F0813B6-1873-4690-9C1C-0C983E65F453}"/>
                </a:ext>
              </a:extLst>
            </p:cNvPr>
            <p:cNvGrpSpPr/>
            <p:nvPr/>
          </p:nvGrpSpPr>
          <p:grpSpPr>
            <a:xfrm>
              <a:off x="4148203" y="232604"/>
              <a:ext cx="3895595" cy="774792"/>
              <a:chOff x="4148203" y="232604"/>
              <a:chExt cx="3895595" cy="774792"/>
            </a:xfrm>
          </p:grpSpPr>
          <p:sp>
            <p:nvSpPr>
              <p:cNvPr id="43" name="圆角矩形 5">
                <a:extLst>
                  <a:ext uri="{FF2B5EF4-FFF2-40B4-BE49-F238E27FC236}">
                    <a16:creationId xmlns:a16="http://schemas.microsoft.com/office/drawing/2014/main" xmlns="" id="{C19CA57F-B67C-4253-B06D-6FD09FC10C58}"/>
                  </a:ext>
                </a:extLst>
              </p:cNvPr>
              <p:cNvSpPr/>
              <p:nvPr/>
            </p:nvSpPr>
            <p:spPr>
              <a:xfrm>
                <a:off x="5743540" y="971396"/>
                <a:ext cx="720000" cy="360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350">
                  <a:solidFill>
                    <a:prstClr val="white"/>
                  </a:solidFill>
                  <a:latin typeface="微软雅黑 Light"/>
                  <a:ea typeface="微软雅黑"/>
                </a:endParaRPr>
              </a:p>
            </p:txBody>
          </p:sp>
          <p:sp>
            <p:nvSpPr>
              <p:cNvPr id="44" name="文本框 43">
                <a:extLst>
                  <a:ext uri="{FF2B5EF4-FFF2-40B4-BE49-F238E27FC236}">
                    <a16:creationId xmlns:a16="http://schemas.microsoft.com/office/drawing/2014/main" xmlns="" id="{CCBF113C-EDC9-472D-9924-697B0FFB73F6}"/>
                  </a:ext>
                </a:extLst>
              </p:cNvPr>
              <p:cNvSpPr txBox="1"/>
              <p:nvPr/>
            </p:nvSpPr>
            <p:spPr>
              <a:xfrm>
                <a:off x="4148203" y="232604"/>
                <a:ext cx="3895595" cy="461665"/>
              </a:xfrm>
              <a:prstGeom prst="rect">
                <a:avLst/>
              </a:prstGeom>
              <a:noFill/>
            </p:spPr>
            <p:txBody>
              <a:bodyPr wrap="none" lIns="135000" rtlCol="0">
                <a:spAutoFit/>
              </a:bodyPr>
              <a:lstStyle/>
              <a:p>
                <a:pPr algn="ctr" defTabSz="685800">
                  <a:defRPr/>
                </a:pPr>
                <a:r>
                  <a:rPr lang="zh-CN" altLang="en-US" sz="1650" b="1" spc="450" dirty="0">
                    <a:solidFill>
                      <a:srgbClr val="44546A"/>
                    </a:solidFill>
                    <a:latin typeface="微软雅黑 Light"/>
                    <a:ea typeface="微软雅黑"/>
                  </a:rPr>
                  <a:t>请在此处输入你的标题</a:t>
                </a:r>
              </a:p>
            </p:txBody>
          </p:sp>
        </p:grpSp>
        <p:sp>
          <p:nvSpPr>
            <p:cNvPr id="42" name="矩形 41">
              <a:extLst>
                <a:ext uri="{FF2B5EF4-FFF2-40B4-BE49-F238E27FC236}">
                  <a16:creationId xmlns:a16="http://schemas.microsoft.com/office/drawing/2014/main" xmlns="" id="{AEECD30F-907F-4604-BDBB-18F11B6CEE7E}"/>
                </a:ext>
              </a:extLst>
            </p:cNvPr>
            <p:cNvSpPr/>
            <p:nvPr/>
          </p:nvSpPr>
          <p:spPr>
            <a:xfrm>
              <a:off x="3048000" y="662452"/>
              <a:ext cx="6096000" cy="280589"/>
            </a:xfrm>
            <a:prstGeom prst="rect">
              <a:avLst/>
            </a:prstGeom>
          </p:spPr>
          <p:txBody>
            <a:bodyPr>
              <a:spAutoFit/>
            </a:bodyPr>
            <a:lstStyle/>
            <a:p>
              <a:pPr algn="ctr" defTabSz="685663">
                <a:lnSpc>
                  <a:spcPct val="110000"/>
                </a:lnSpc>
                <a:defRPr/>
              </a:pPr>
              <a:r>
                <a:rPr lang="en-US" altLang="zh-CN" sz="750" spc="75" dirty="0">
                  <a:solidFill>
                    <a:srgbClr val="44546A">
                      <a:lumMod val="40000"/>
                      <a:lumOff val="60000"/>
                    </a:srgbClr>
                  </a:solidFill>
                  <a:latin typeface="微软雅黑"/>
                  <a:ea typeface="微软雅黑"/>
                  <a:cs typeface="Lato Light"/>
                </a:rPr>
                <a:t>Creativity is the key to success in the great and primary education</a:t>
              </a:r>
            </a:p>
          </p:txBody>
        </p:sp>
      </p:grpSp>
      <p:grpSp>
        <p:nvGrpSpPr>
          <p:cNvPr id="47" name="组合 46">
            <a:extLst>
              <a:ext uri="{FF2B5EF4-FFF2-40B4-BE49-F238E27FC236}">
                <a16:creationId xmlns:a16="http://schemas.microsoft.com/office/drawing/2014/main" xmlns="" id="{091A935D-3445-46F2-988D-EC1C638A19A4}"/>
              </a:ext>
            </a:extLst>
          </p:cNvPr>
          <p:cNvGrpSpPr/>
          <p:nvPr/>
        </p:nvGrpSpPr>
        <p:grpSpPr>
          <a:xfrm>
            <a:off x="454344" y="1076072"/>
            <a:ext cx="2032367" cy="559908"/>
            <a:chOff x="938031" y="3440589"/>
            <a:chExt cx="2709823" cy="746543"/>
          </a:xfrm>
        </p:grpSpPr>
        <p:sp>
          <p:nvSpPr>
            <p:cNvPr id="48" name="TextBox 58">
              <a:extLst>
                <a:ext uri="{FF2B5EF4-FFF2-40B4-BE49-F238E27FC236}">
                  <a16:creationId xmlns:a16="http://schemas.microsoft.com/office/drawing/2014/main" xmlns="" id="{50B32C12-C4B0-4969-927E-256B0A51DFB8}"/>
                </a:ext>
              </a:extLst>
            </p:cNvPr>
            <p:cNvSpPr txBox="1"/>
            <p:nvPr/>
          </p:nvSpPr>
          <p:spPr>
            <a:xfrm>
              <a:off x="1182136" y="3440589"/>
              <a:ext cx="1723514" cy="307757"/>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49" name="TextBox 59">
              <a:extLst>
                <a:ext uri="{FF2B5EF4-FFF2-40B4-BE49-F238E27FC236}">
                  <a16:creationId xmlns:a16="http://schemas.microsoft.com/office/drawing/2014/main" xmlns="" id="{5E4F95DC-264C-4B6D-8E8B-95E6A7756899}"/>
                </a:ext>
              </a:extLst>
            </p:cNvPr>
            <p:cNvSpPr txBox="1"/>
            <p:nvPr/>
          </p:nvSpPr>
          <p:spPr>
            <a:xfrm>
              <a:off x="938031" y="3685989"/>
              <a:ext cx="2709823" cy="501143"/>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primary education</a:t>
              </a:r>
            </a:p>
          </p:txBody>
        </p:sp>
        <p:sp>
          <p:nvSpPr>
            <p:cNvPr id="50" name="Oval 60">
              <a:extLst>
                <a:ext uri="{FF2B5EF4-FFF2-40B4-BE49-F238E27FC236}">
                  <a16:creationId xmlns:a16="http://schemas.microsoft.com/office/drawing/2014/main" xmlns="" id="{EDEF8CEA-78D5-486B-80AE-E4455BB21619}"/>
                </a:ext>
              </a:extLst>
            </p:cNvPr>
            <p:cNvSpPr>
              <a:spLocks noChangeAspect="1"/>
            </p:cNvSpPr>
            <p:nvPr/>
          </p:nvSpPr>
          <p:spPr bwMode="auto">
            <a:xfrm>
              <a:off x="1049328" y="3548808"/>
              <a:ext cx="156813" cy="156813"/>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grpSp>
      <p:grpSp>
        <p:nvGrpSpPr>
          <p:cNvPr id="3" name="组合 2">
            <a:extLst>
              <a:ext uri="{FF2B5EF4-FFF2-40B4-BE49-F238E27FC236}">
                <a16:creationId xmlns:a16="http://schemas.microsoft.com/office/drawing/2014/main" xmlns="" id="{8E8CB27E-C9FF-463B-83F8-6DD31C4FECBD}"/>
              </a:ext>
            </a:extLst>
          </p:cNvPr>
          <p:cNvGrpSpPr/>
          <p:nvPr/>
        </p:nvGrpSpPr>
        <p:grpSpPr>
          <a:xfrm>
            <a:off x="6894101" y="1074047"/>
            <a:ext cx="2032367" cy="561930"/>
            <a:chOff x="3622831" y="3440589"/>
            <a:chExt cx="2709823" cy="749241"/>
          </a:xfrm>
        </p:grpSpPr>
        <p:sp>
          <p:nvSpPr>
            <p:cNvPr id="51" name="TextBox 55">
              <a:extLst>
                <a:ext uri="{FF2B5EF4-FFF2-40B4-BE49-F238E27FC236}">
                  <a16:creationId xmlns:a16="http://schemas.microsoft.com/office/drawing/2014/main" xmlns="" id="{D156BAE4-A5BA-4051-B3A1-BE5A23308869}"/>
                </a:ext>
              </a:extLst>
            </p:cNvPr>
            <p:cNvSpPr txBox="1"/>
            <p:nvPr/>
          </p:nvSpPr>
          <p:spPr>
            <a:xfrm>
              <a:off x="3866936" y="3440589"/>
              <a:ext cx="1723514" cy="307757"/>
            </a:xfrm>
            <a:prstGeom prst="rect">
              <a:avLst/>
            </a:prstGeom>
            <a:noFill/>
          </p:spPr>
          <p:txBody>
            <a:bodyPr wrap="none" lIns="68567" tIns="34283" rIns="68567" bIns="34283" rtlCol="0">
              <a:spAutoFit/>
            </a:bodyPr>
            <a:lstStyle/>
            <a:p>
              <a:pPr defTabSz="685800"/>
              <a:r>
                <a:rPr lang="zh-CN" altLang="en-US" sz="1050" b="1" spc="450" dirty="0">
                  <a:solidFill>
                    <a:srgbClr val="44546A"/>
                  </a:solidFill>
                  <a:latin typeface="Lato Regular"/>
                  <a:ea typeface="微软雅黑"/>
                </a:rPr>
                <a:t>输入你的标题</a:t>
              </a:r>
              <a:endParaRPr lang="id-ID" sz="1050" b="1" spc="450" dirty="0">
                <a:solidFill>
                  <a:srgbClr val="44546A"/>
                </a:solidFill>
                <a:latin typeface="Lato Regular"/>
                <a:ea typeface="微软雅黑"/>
              </a:endParaRPr>
            </a:p>
          </p:txBody>
        </p:sp>
        <p:sp>
          <p:nvSpPr>
            <p:cNvPr id="52" name="TextBox 56">
              <a:extLst>
                <a:ext uri="{FF2B5EF4-FFF2-40B4-BE49-F238E27FC236}">
                  <a16:creationId xmlns:a16="http://schemas.microsoft.com/office/drawing/2014/main" xmlns="" id="{98A0E7B6-5D1A-4C4A-A289-C861AF594204}"/>
                </a:ext>
              </a:extLst>
            </p:cNvPr>
            <p:cNvSpPr txBox="1"/>
            <p:nvPr/>
          </p:nvSpPr>
          <p:spPr>
            <a:xfrm>
              <a:off x="3622831" y="3688686"/>
              <a:ext cx="2709823" cy="501144"/>
            </a:xfrm>
            <a:prstGeom prst="rect">
              <a:avLst/>
            </a:prstGeom>
            <a:noFill/>
          </p:spPr>
          <p:txBody>
            <a:bodyPr wrap="square" lIns="82283" tIns="41141" rIns="82283" bIns="41141" rtlCol="0">
              <a:spAutoFit/>
            </a:bodyPr>
            <a:lstStyle/>
            <a:p>
              <a:pPr defTabSz="685800">
                <a:lnSpc>
                  <a:spcPct val="110000"/>
                </a:lnSpc>
              </a:pPr>
              <a:r>
                <a:rPr lang="en-US" sz="900" dirty="0">
                  <a:solidFill>
                    <a:srgbClr val="44546A">
                      <a:lumMod val="60000"/>
                      <a:lumOff val="40000"/>
                    </a:srgbClr>
                  </a:solidFill>
                  <a:latin typeface="Lato Light"/>
                  <a:ea typeface="微软雅黑"/>
                  <a:cs typeface="Lato Light"/>
                </a:rPr>
                <a:t>Creativity is the key to success in the great and </a:t>
              </a:r>
              <a:r>
                <a:rPr lang="en-US" sz="900">
                  <a:solidFill>
                    <a:srgbClr val="44546A">
                      <a:lumMod val="60000"/>
                      <a:lumOff val="40000"/>
                    </a:srgbClr>
                  </a:solidFill>
                  <a:latin typeface="Lato Light"/>
                  <a:ea typeface="微软雅黑"/>
                  <a:cs typeface="Lato Light"/>
                </a:rPr>
                <a:t>primary education</a:t>
              </a:r>
              <a:endParaRPr lang="en-US" sz="900" dirty="0">
                <a:solidFill>
                  <a:srgbClr val="44546A">
                    <a:lumMod val="60000"/>
                    <a:lumOff val="40000"/>
                  </a:srgbClr>
                </a:solidFill>
                <a:latin typeface="Lato Light"/>
                <a:ea typeface="微软雅黑"/>
                <a:cs typeface="Lato Light"/>
              </a:endParaRPr>
            </a:p>
          </p:txBody>
        </p:sp>
        <p:sp>
          <p:nvSpPr>
            <p:cNvPr id="56" name="Oval 57">
              <a:extLst>
                <a:ext uri="{FF2B5EF4-FFF2-40B4-BE49-F238E27FC236}">
                  <a16:creationId xmlns:a16="http://schemas.microsoft.com/office/drawing/2014/main" xmlns="" id="{57D9E425-7CB5-4A7D-B20C-0776E53F679E}"/>
                </a:ext>
              </a:extLst>
            </p:cNvPr>
            <p:cNvSpPr>
              <a:spLocks noChangeAspect="1"/>
            </p:cNvSpPr>
            <p:nvPr/>
          </p:nvSpPr>
          <p:spPr bwMode="auto">
            <a:xfrm>
              <a:off x="3734128" y="3548808"/>
              <a:ext cx="156813" cy="156813"/>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685663">
                <a:defRPr/>
              </a:pPr>
              <a:endParaRPr lang="en-US" sz="675" dirty="0">
                <a:solidFill>
                  <a:srgbClr val="FFFFFF"/>
                </a:solidFill>
                <a:latin typeface="微软雅黑 Light"/>
                <a:ea typeface="微软雅黑"/>
              </a:endParaRPr>
            </a:p>
          </p:txBody>
        </p:sp>
      </p:grpSp>
    </p:spTree>
    <p:extLst>
      <p:ext uri="{BB962C8B-B14F-4D97-AF65-F5344CB8AC3E}">
        <p14:creationId xmlns:p14="http://schemas.microsoft.com/office/powerpoint/2010/main" val="12792274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1008230036"/>
  <p:tag name="MH_LIBRARY" val="CONTENTS"/>
  <p:tag name="MH_TYPE" val="OTHERS"/>
  <p:tag name="ID" val="553514"/>
</p:tagLst>
</file>

<file path=ppt/tags/tag2.xml><?xml version="1.0" encoding="utf-8"?>
<p:tagLst xmlns:a="http://schemas.openxmlformats.org/drawingml/2006/main" xmlns:r="http://schemas.openxmlformats.org/officeDocument/2006/relationships" xmlns:p="http://schemas.openxmlformats.org/presentationml/2006/main">
  <p:tag name="MH" val="20161008230036"/>
  <p:tag name="MH_LIBRARY" val="CONTENTS"/>
  <p:tag name="MH_TYPE" val="OTHERS"/>
  <p:tag name="ID" val="553514"/>
</p:tagLst>
</file>

<file path=ppt/theme/theme1.xml><?xml version="1.0" encoding="utf-8"?>
<a:theme xmlns:a="http://schemas.openxmlformats.org/drawingml/2006/main" name="1_Office 主题​​">
  <a:themeElements>
    <a:clrScheme name="自定义 96">
      <a:dk1>
        <a:srgbClr val="A4A4A4"/>
      </a:dk1>
      <a:lt1>
        <a:srgbClr val="FFFFFF"/>
      </a:lt1>
      <a:dk2>
        <a:srgbClr val="44546A"/>
      </a:dk2>
      <a:lt2>
        <a:srgbClr val="222A35"/>
      </a:lt2>
      <a:accent1>
        <a:srgbClr val="48A1FA"/>
      </a:accent1>
      <a:accent2>
        <a:srgbClr val="44546A"/>
      </a:accent2>
      <a:accent3>
        <a:srgbClr val="48A1FA"/>
      </a:accent3>
      <a:accent4>
        <a:srgbClr val="44546A"/>
      </a:accent4>
      <a:accent5>
        <a:srgbClr val="48A1FA"/>
      </a:accent5>
      <a:accent6>
        <a:srgbClr val="44546A"/>
      </a:accent6>
      <a:hlink>
        <a:srgbClr val="0563C1"/>
      </a:hlink>
      <a:folHlink>
        <a:srgbClr val="954F72"/>
      </a:folHlink>
    </a:clrScheme>
    <a:fontScheme name="Temp">
      <a:majorFont>
        <a:latin typeface="Calibri"/>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Theme">
  <a:themeElements>
    <a:clrScheme name="自定义 115">
      <a:dk1>
        <a:srgbClr val="7F7F7F"/>
      </a:dk1>
      <a:lt1>
        <a:srgbClr val="FFFFFF"/>
      </a:lt1>
      <a:dk2>
        <a:srgbClr val="1F1F1F"/>
      </a:dk2>
      <a:lt2>
        <a:srgbClr val="FFFFFF"/>
      </a:lt2>
      <a:accent1>
        <a:srgbClr val="469AD8"/>
      </a:accent1>
      <a:accent2>
        <a:srgbClr val="44546A"/>
      </a:accent2>
      <a:accent3>
        <a:srgbClr val="469AD8"/>
      </a:accent3>
      <a:accent4>
        <a:srgbClr val="44546A"/>
      </a:accent4>
      <a:accent5>
        <a:srgbClr val="469AD8"/>
      </a:accent5>
      <a:accent6>
        <a:srgbClr val="44546A"/>
      </a:accent6>
      <a:hlink>
        <a:srgbClr val="0563C1"/>
      </a:hlink>
      <a:folHlink>
        <a:srgbClr val="954F72"/>
      </a:folHlink>
    </a:clrScheme>
    <a:fontScheme name="自定义 1">
      <a:majorFont>
        <a:latin typeface="微软雅黑 Light"/>
        <a:ea typeface="微软雅黑"/>
        <a:cs typeface=""/>
      </a:majorFont>
      <a:minorFont>
        <a:latin typeface="微软雅黑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97">
      <a:dk1>
        <a:srgbClr val="080808"/>
      </a:dk1>
      <a:lt1>
        <a:srgbClr val="FFFFFF"/>
      </a:lt1>
      <a:dk2>
        <a:srgbClr val="080808"/>
      </a:dk2>
      <a:lt2>
        <a:srgbClr val="FFFFFF"/>
      </a:lt2>
      <a:accent1>
        <a:srgbClr val="087AB4"/>
      </a:accent1>
      <a:accent2>
        <a:srgbClr val="454545"/>
      </a:accent2>
      <a:accent3>
        <a:srgbClr val="087AB4"/>
      </a:accent3>
      <a:accent4>
        <a:srgbClr val="454545"/>
      </a:accent4>
      <a:accent5>
        <a:srgbClr val="087AB4"/>
      </a:accent5>
      <a:accent6>
        <a:srgbClr val="454545"/>
      </a:accent6>
      <a:hlink>
        <a:srgbClr val="8064A1"/>
      </a:hlink>
      <a:folHlink>
        <a:srgbClr val="9BBB5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100</TotalTime>
  <Words>1462</Words>
  <Application>Microsoft Office PowerPoint</Application>
  <PresentationFormat>全屏显示(16:9)</PresentationFormat>
  <Paragraphs>178</Paragraphs>
  <Slides>17</Slides>
  <Notes>6</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17</vt:i4>
      </vt:variant>
    </vt:vector>
  </HeadingPairs>
  <TitlesOfParts>
    <vt:vector size="34" baseType="lpstr">
      <vt:lpstr>Gill Sans</vt:lpstr>
      <vt:lpstr>Lato</vt:lpstr>
      <vt:lpstr>Lato Light</vt:lpstr>
      <vt:lpstr>Lato Regular</vt:lpstr>
      <vt:lpstr>ＭＳ Ｐゴシック</vt:lpstr>
      <vt:lpstr>Open Sans Light</vt:lpstr>
      <vt:lpstr>Raleway Light</vt:lpstr>
      <vt:lpstr>等线</vt:lpstr>
      <vt:lpstr>SimSun</vt:lpstr>
      <vt:lpstr>微软雅黑</vt:lpstr>
      <vt:lpstr>微软雅黑 Light</vt:lpstr>
      <vt:lpstr>Arial</vt:lpstr>
      <vt:lpstr>Calibri</vt:lpstr>
      <vt:lpstr>Calibri Light</vt:lpstr>
      <vt:lpstr>1_Office 主题​​</vt:lpstr>
      <vt:lpstr>Default Theme</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刘匠</dc:creator>
  <cp:keywords>51PPT模板网</cp:keywords>
  <dc:description>www.51pptmoban.com</dc:description>
  <cp:lastModifiedBy>阳光 男孩</cp:lastModifiedBy>
  <cp:revision>15</cp:revision>
  <dcterms:created xsi:type="dcterms:W3CDTF">2018-09-07T02:01:01Z</dcterms:created>
  <dcterms:modified xsi:type="dcterms:W3CDTF">2020-03-25T14:03:12Z</dcterms:modified>
</cp:coreProperties>
</file>