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6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17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8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9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20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21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22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23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24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25.xml" ContentType="application/vnd.openxmlformats-officedocument.presentationml.notesSlide+xml"/>
  <Override PartName="/ppt/tags/tag135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30"/>
  </p:notesMasterIdLst>
  <p:sldIdLst>
    <p:sldId id="301" r:id="rId3"/>
    <p:sldId id="312" r:id="rId4"/>
    <p:sldId id="263" r:id="rId5"/>
    <p:sldId id="264" r:id="rId6"/>
    <p:sldId id="302" r:id="rId7"/>
    <p:sldId id="258" r:id="rId8"/>
    <p:sldId id="281" r:id="rId9"/>
    <p:sldId id="279" r:id="rId10"/>
    <p:sldId id="282" r:id="rId11"/>
    <p:sldId id="265" r:id="rId12"/>
    <p:sldId id="284" r:id="rId13"/>
    <p:sldId id="280" r:id="rId14"/>
    <p:sldId id="286" r:id="rId15"/>
    <p:sldId id="285" r:id="rId16"/>
    <p:sldId id="287" r:id="rId17"/>
    <p:sldId id="259" r:id="rId18"/>
    <p:sldId id="299" r:id="rId19"/>
    <p:sldId id="291" r:id="rId20"/>
    <p:sldId id="289" r:id="rId21"/>
    <p:sldId id="277" r:id="rId22"/>
    <p:sldId id="295" r:id="rId23"/>
    <p:sldId id="297" r:id="rId24"/>
    <p:sldId id="293" r:id="rId25"/>
    <p:sldId id="294" r:id="rId26"/>
    <p:sldId id="298" r:id="rId27"/>
    <p:sldId id="334" r:id="rId28"/>
    <p:sldId id="335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B"/>
    <a:srgbClr val="FF004D"/>
    <a:srgbClr val="FFBF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79" autoAdjust="0"/>
    <p:restoredTop sz="92368" autoAdjust="0"/>
  </p:normalViewPr>
  <p:slideViewPr>
    <p:cSldViewPr snapToGrid="0" showGuides="1">
      <p:cViewPr varScale="1">
        <p:scale>
          <a:sx n="137" d="100"/>
          <a:sy n="137" d="100"/>
        </p:scale>
        <p:origin x="6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3F3-452E-942F-2A3D5F99BB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3F3-452E-942F-2A3D5F99BBC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76"/>
        <c:axId val="519256352"/>
        <c:axId val="519258528"/>
      </c:barChart>
      <c:catAx>
        <c:axId val="51925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9258528"/>
        <c:crosses val="autoZero"/>
        <c:auto val="1"/>
        <c:lblAlgn val="ctr"/>
        <c:lblOffset val="100"/>
        <c:noMultiLvlLbl val="0"/>
      </c:catAx>
      <c:valAx>
        <c:axId val="5192585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1925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37-408B-A689-08ABCFF224A2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accent6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2.8</c:v>
                </c:pt>
                <c:pt idx="1">
                  <c:v>2.5</c:v>
                </c:pt>
                <c:pt idx="2">
                  <c:v>3.5</c:v>
                </c:pt>
                <c:pt idx="3">
                  <c:v>3.7</c:v>
                </c:pt>
                <c:pt idx="4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137-408B-A689-08ABCFF224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19260704"/>
        <c:axId val="519253632"/>
      </c:barChart>
      <c:catAx>
        <c:axId val="519260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9253632"/>
        <c:crosses val="autoZero"/>
        <c:auto val="1"/>
        <c:lblAlgn val="ctr"/>
        <c:lblOffset val="100"/>
        <c:noMultiLvlLbl val="0"/>
      </c:catAx>
      <c:valAx>
        <c:axId val="5192536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51926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5"/>
              </a:solidFill>
              <a:ln w="25400">
                <a:noFill/>
              </a:ln>
              <a:effectLst>
                <a:outerShdw blurRad="190500" dist="381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C0-44A2-8CF0-AC0BDC271269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25400">
                <a:noFill/>
              </a:ln>
              <a:effectLst>
                <a:outerShdw blurRad="190500" dist="381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5C0-44A2-8CF0-AC0BDC27126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25400">
                <a:noFill/>
              </a:ln>
              <a:effectLst>
                <a:outerShdw blurRad="190500" dist="381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5C0-44A2-8CF0-AC0BDC271269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25400">
                <a:noFill/>
              </a:ln>
              <a:effectLst>
                <a:outerShdw blurRad="190500" dist="381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75C0-44A2-8CF0-AC0BDC271269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C0-44A2-8CF0-AC0BDC2712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076858161338E-2"/>
          <c:y val="0.91552799347751423"/>
          <c:w val="0.89999984628367735"/>
          <c:h val="4.7867399736769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alpha val="55000"/>
                  </a:schemeClr>
                </a:gs>
                <a:gs pos="100000">
                  <a:schemeClr val="accent6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54000" dist="38100" dir="2700000" algn="tl" rotWithShape="0">
                <a:prstClr val="black">
                  <a:alpha val="25000"/>
                </a:prstClr>
              </a:outerShdw>
            </a:effectLst>
          </c:spPr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5.5</c:v>
                </c:pt>
                <c:pt idx="1">
                  <c:v>2.5</c:v>
                </c:pt>
                <c:pt idx="2">
                  <c:v>6.5</c:v>
                </c:pt>
                <c:pt idx="3">
                  <c:v>4.5</c:v>
                </c:pt>
                <c:pt idx="4">
                  <c:v>3.5</c:v>
                </c:pt>
                <c:pt idx="5">
                  <c:v>4.4000000000000004</c:v>
                </c:pt>
                <c:pt idx="6">
                  <c:v>1.8</c:v>
                </c:pt>
                <c:pt idx="7">
                  <c:v>3.9</c:v>
                </c:pt>
                <c:pt idx="8">
                  <c:v>8</c:v>
                </c:pt>
                <c:pt idx="9">
                  <c:v>5</c:v>
                </c:pt>
                <c:pt idx="10">
                  <c:v>6</c:v>
                </c:pt>
                <c:pt idx="11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EB-4DEB-B5DE-BD519E310D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19250912"/>
        <c:axId val="519254176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ln w="31750" cap="rnd">
              <a:solidFill>
                <a:schemeClr val="accent6"/>
              </a:solidFill>
              <a:round/>
            </a:ln>
            <a:effectLst>
              <a:outerShdw blurRad="241300" dist="38100" dir="2700000" algn="tl" rotWithShape="0">
                <a:prstClr val="black">
                  <a:alpha val="20000"/>
                </a:prstClr>
              </a:outerShdw>
            </a:effectLst>
          </c:spPr>
          <c:marker>
            <c:symbol val="circle"/>
            <c:size val="12"/>
            <c:spPr>
              <a:solidFill>
                <a:schemeClr val="accent6">
                  <a:lumMod val="20000"/>
                  <a:lumOff val="80000"/>
                </a:schemeClr>
              </a:solidFill>
              <a:ln w="31750">
                <a:solidFill>
                  <a:schemeClr val="accent6"/>
                </a:solidFill>
              </a:ln>
              <a:effectLst>
                <a:outerShdw blurRad="241300" dist="38100" dir="2700000" algn="tl" rotWithShape="0">
                  <a:prstClr val="black">
                    <a:alpha val="2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5.5</c:v>
                </c:pt>
                <c:pt idx="1">
                  <c:v>2.5</c:v>
                </c:pt>
                <c:pt idx="2">
                  <c:v>6.5</c:v>
                </c:pt>
                <c:pt idx="3">
                  <c:v>4.5</c:v>
                </c:pt>
                <c:pt idx="4">
                  <c:v>3.5</c:v>
                </c:pt>
                <c:pt idx="5">
                  <c:v>4.4000000000000004</c:v>
                </c:pt>
                <c:pt idx="6">
                  <c:v>1.8</c:v>
                </c:pt>
                <c:pt idx="7">
                  <c:v>3.9</c:v>
                </c:pt>
                <c:pt idx="8">
                  <c:v>8</c:v>
                </c:pt>
                <c:pt idx="9">
                  <c:v>5</c:v>
                </c:pt>
                <c:pt idx="10">
                  <c:v>6</c:v>
                </c:pt>
                <c:pt idx="11">
                  <c:v>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1EB-4DEB-B5DE-BD519E310D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19250912"/>
        <c:axId val="519254176"/>
      </c:lineChart>
      <c:catAx>
        <c:axId val="51925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0" cap="flat" cmpd="sng" algn="ctr">
            <a:solidFill>
              <a:schemeClr val="accent6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19254176"/>
        <c:crosses val="autoZero"/>
        <c:auto val="1"/>
        <c:lblAlgn val="ctr"/>
        <c:lblOffset val="100"/>
        <c:noMultiLvlLbl val="0"/>
      </c:catAx>
      <c:valAx>
        <c:axId val="519254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1925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788409383270381"/>
          <c:y val="3.4339224341569337E-2"/>
          <c:w val="0.62088113595582028"/>
          <c:h val="0.9313215513168613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>
              <a:outerShdw blurRad="190500" dist="38100" dir="2700000" algn="tl" rotWithShape="0">
                <a:prstClr val="black">
                  <a:alpha val="30000"/>
                </a:prstClr>
              </a:outerShdw>
            </a:effectLst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>
                <a:outerShdw blurRad="190500" dist="381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990-4CF2-B4EB-2D5E83B61015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95250" cap="rnd">
                <a:solidFill>
                  <a:schemeClr val="bg1"/>
                </a:solidFill>
              </a:ln>
              <a:effectLst>
                <a:outerShdw blurRad="190500" dist="38100" dir="2700000" algn="tl" rotWithShape="0">
                  <a:prstClr val="black">
                    <a:alpha val="3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990-4CF2-B4EB-2D5E83B61015}"/>
              </c:ext>
            </c:extLst>
          </c:dPt>
          <c:dLbls>
            <c:dLbl>
              <c:idx val="0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990-4CF2-B4EB-2D5E83B6101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990-4CF2-B4EB-2D5E83B6101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990-4CF2-B4EB-2D5E83B610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49033A-0A33-4C2D-A881-BFA178E2B398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57D36-8C70-4459-9D0B-76803E4DFE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92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697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5191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1846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5395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637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2407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9507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1350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4370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264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544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89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4569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184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8388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7062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3439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3991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50B78-37CD-464C-8E1D-EEEEDA83D12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698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6501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1426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77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617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615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074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857D36-8C70-4459-9D0B-76803E4DFE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49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6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3" b="8175"/>
          <a:stretch/>
        </p:blipFill>
        <p:spPr>
          <a:xfrm>
            <a:off x="114753" y="0"/>
            <a:ext cx="11962494" cy="6858000"/>
          </a:xfrm>
          <a:prstGeom prst="rect">
            <a:avLst/>
          </a:prstGeom>
        </p:spPr>
      </p:pic>
      <p:sp>
        <p:nvSpPr>
          <p:cNvPr id="8" name="PA_矩形 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7967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 userDrawn="1"/>
        </p:nvSpPr>
        <p:spPr>
          <a:xfrm>
            <a:off x="200025" y="209862"/>
            <a:ext cx="11791950" cy="6438276"/>
          </a:xfrm>
          <a:prstGeom prst="roundRect">
            <a:avLst>
              <a:gd name="adj" fmla="val 10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5317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F3F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5"/>
          <a:stretch/>
        </p:blipFill>
        <p:spPr>
          <a:xfrm>
            <a:off x="6101195" y="0"/>
            <a:ext cx="5156844" cy="6858000"/>
          </a:xfrm>
          <a:prstGeom prst="rect">
            <a:avLst/>
          </a:prstGeom>
        </p:spPr>
      </p:pic>
      <p:sp>
        <p:nvSpPr>
          <p:cNvPr id="8" name="等腰三角形 7"/>
          <p:cNvSpPr/>
          <p:nvPr userDrawn="1"/>
        </p:nvSpPr>
        <p:spPr>
          <a:xfrm>
            <a:off x="996051" y="1967345"/>
            <a:ext cx="10199898" cy="4890655"/>
          </a:xfrm>
          <a:prstGeom prst="triangle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cxnSpLocks/>
          </p:cNvCxnSpPr>
          <p:nvPr userDrawn="1"/>
        </p:nvCxnSpPr>
        <p:spPr>
          <a:xfrm>
            <a:off x="5805054" y="2247900"/>
            <a:ext cx="0" cy="461010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cxnSpLocks/>
          </p:cNvCxnSpPr>
          <p:nvPr userDrawn="1"/>
        </p:nvCxnSpPr>
        <p:spPr>
          <a:xfrm>
            <a:off x="5527964" y="2505075"/>
            <a:ext cx="0" cy="4352925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 userDrawn="1"/>
        </p:nvCxnSpPr>
        <p:spPr>
          <a:xfrm>
            <a:off x="5250874" y="2770909"/>
            <a:ext cx="0" cy="4087091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cxnSpLocks/>
          </p:cNvCxnSpPr>
          <p:nvPr userDrawn="1"/>
        </p:nvCxnSpPr>
        <p:spPr>
          <a:xfrm>
            <a:off x="4973784" y="3043238"/>
            <a:ext cx="0" cy="3814762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cxnSpLocks/>
          </p:cNvCxnSpPr>
          <p:nvPr userDrawn="1"/>
        </p:nvCxnSpPr>
        <p:spPr>
          <a:xfrm>
            <a:off x="4696694" y="3305175"/>
            <a:ext cx="0" cy="3552825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</p:cNvCxnSpPr>
          <p:nvPr userDrawn="1"/>
        </p:nvCxnSpPr>
        <p:spPr>
          <a:xfrm>
            <a:off x="4419604" y="3581400"/>
            <a:ext cx="0" cy="327660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</p:cNvCxnSpPr>
          <p:nvPr userDrawn="1"/>
        </p:nvCxnSpPr>
        <p:spPr>
          <a:xfrm>
            <a:off x="4142514" y="3843338"/>
            <a:ext cx="0" cy="3014662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cxnSpLocks/>
          </p:cNvCxnSpPr>
          <p:nvPr userDrawn="1"/>
        </p:nvCxnSpPr>
        <p:spPr>
          <a:xfrm>
            <a:off x="3865424" y="4110038"/>
            <a:ext cx="0" cy="2747962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cxnSpLocks/>
          </p:cNvCxnSpPr>
          <p:nvPr userDrawn="1"/>
        </p:nvCxnSpPr>
        <p:spPr>
          <a:xfrm>
            <a:off x="3588334" y="4376738"/>
            <a:ext cx="0" cy="2481262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cxnSpLocks/>
          </p:cNvCxnSpPr>
          <p:nvPr userDrawn="1"/>
        </p:nvCxnSpPr>
        <p:spPr>
          <a:xfrm>
            <a:off x="3311244" y="4638675"/>
            <a:ext cx="0" cy="2219325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cxnSpLocks/>
          </p:cNvCxnSpPr>
          <p:nvPr userDrawn="1"/>
        </p:nvCxnSpPr>
        <p:spPr>
          <a:xfrm>
            <a:off x="3034154" y="4900613"/>
            <a:ext cx="0" cy="1957387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 userDrawn="1"/>
        </p:nvCxnSpPr>
        <p:spPr>
          <a:xfrm>
            <a:off x="2757064" y="5176838"/>
            <a:ext cx="0" cy="1681162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cxnSpLocks/>
          </p:cNvCxnSpPr>
          <p:nvPr userDrawn="1"/>
        </p:nvCxnSpPr>
        <p:spPr>
          <a:xfrm>
            <a:off x="2479974" y="5426869"/>
            <a:ext cx="0" cy="1431131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cxnSpLocks/>
          </p:cNvCxnSpPr>
          <p:nvPr userDrawn="1"/>
        </p:nvCxnSpPr>
        <p:spPr>
          <a:xfrm>
            <a:off x="2202884" y="5688806"/>
            <a:ext cx="0" cy="1169194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cxnSpLocks/>
          </p:cNvCxnSpPr>
          <p:nvPr userDrawn="1"/>
        </p:nvCxnSpPr>
        <p:spPr>
          <a:xfrm>
            <a:off x="1925794" y="5976938"/>
            <a:ext cx="0" cy="881062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cxnSpLocks/>
          </p:cNvCxnSpPr>
          <p:nvPr userDrawn="1"/>
        </p:nvCxnSpPr>
        <p:spPr>
          <a:xfrm>
            <a:off x="1648704" y="6222206"/>
            <a:ext cx="0" cy="635794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cxnSpLocks/>
          </p:cNvCxnSpPr>
          <p:nvPr userDrawn="1"/>
        </p:nvCxnSpPr>
        <p:spPr>
          <a:xfrm>
            <a:off x="1371614" y="6496050"/>
            <a:ext cx="0" cy="36195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cxnSpLocks/>
          </p:cNvCxnSpPr>
          <p:nvPr userDrawn="1"/>
        </p:nvCxnSpPr>
        <p:spPr>
          <a:xfrm>
            <a:off x="1094524" y="6757988"/>
            <a:ext cx="0" cy="100012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8" idx="0"/>
            <a:endCxn id="8" idx="3"/>
          </p:cNvCxnSpPr>
          <p:nvPr userDrawn="1"/>
        </p:nvCxnSpPr>
        <p:spPr>
          <a:xfrm>
            <a:off x="6096000" y="1967345"/>
            <a:ext cx="0" cy="4890655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573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8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8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8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8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8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/>
          <p:cNvSpPr/>
          <p:nvPr userDrawn="1"/>
        </p:nvSpPr>
        <p:spPr>
          <a:xfrm>
            <a:off x="5083444" y="850900"/>
            <a:ext cx="2025112" cy="5156200"/>
          </a:xfrm>
          <a:prstGeom prst="roundRect">
            <a:avLst>
              <a:gd name="adj" fmla="val 3153"/>
            </a:avLst>
          </a:prstGeom>
          <a:gradFill>
            <a:gsLst>
              <a:gs pos="50000">
                <a:schemeClr val="accent6"/>
              </a:gs>
              <a:gs pos="50000">
                <a:schemeClr val="accent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/>
          <p:cNvSpPr/>
          <p:nvPr userDrawn="1"/>
        </p:nvSpPr>
        <p:spPr>
          <a:xfrm>
            <a:off x="1159790" y="1045516"/>
            <a:ext cx="9872420" cy="4766968"/>
          </a:xfrm>
          <a:prstGeom prst="roundRect">
            <a:avLst>
              <a:gd name="adj" fmla="val 1179"/>
            </a:avLst>
          </a:prstGeom>
          <a:solidFill>
            <a:schemeClr val="bg1"/>
          </a:solidFill>
          <a:ln>
            <a:noFill/>
          </a:ln>
          <a:effectLst>
            <a:outerShdw blurRad="1270000" dist="3937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413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2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87" b="32688"/>
          <a:stretch/>
        </p:blipFill>
        <p:spPr>
          <a:xfrm>
            <a:off x="0" y="-1"/>
            <a:ext cx="12192000" cy="3942413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3942412"/>
          </a:xfrm>
          <a:prstGeom prst="rect">
            <a:avLst/>
          </a:prstGeom>
          <a:solidFill>
            <a:schemeClr val="tx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3942413"/>
            <a:ext cx="12192000" cy="11992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164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2714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82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350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224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7545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519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0" y="0"/>
            <a:ext cx="12186740" cy="6858000"/>
          </a:xfrm>
          <a:prstGeom prst="rect">
            <a:avLst/>
          </a:prstGeom>
        </p:spPr>
      </p:pic>
      <p:sp>
        <p:nvSpPr>
          <p:cNvPr id="8" name="PA_矩形 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68059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3287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517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9546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81994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392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3621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948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0" y="0"/>
            <a:ext cx="121867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21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8"/>
          <a:stretch/>
        </p:blipFill>
        <p:spPr>
          <a:xfrm>
            <a:off x="918538" y="361950"/>
            <a:ext cx="10354924" cy="649605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89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8" t="21182" r="1901" b="10217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672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8"/>
          <a:stretch/>
        </p:blipFill>
        <p:spPr>
          <a:xfrm>
            <a:off x="918538" y="361950"/>
            <a:ext cx="10354924" cy="649605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1" y="0"/>
            <a:ext cx="12192000" cy="6858000"/>
          </a:xfrm>
          <a:custGeom>
            <a:avLst/>
            <a:gdLst>
              <a:gd name="connsiteX0" fmla="*/ 265888 w 12192000"/>
              <a:gd name="connsiteY0" fmla="*/ 209862 h 6858000"/>
              <a:gd name="connsiteX1" fmla="*/ 200024 w 12192000"/>
              <a:gd name="connsiteY1" fmla="*/ 275726 h 6858000"/>
              <a:gd name="connsiteX2" fmla="*/ 200024 w 12192000"/>
              <a:gd name="connsiteY2" fmla="*/ 6582274 h 6858000"/>
              <a:gd name="connsiteX3" fmla="*/ 265888 w 12192000"/>
              <a:gd name="connsiteY3" fmla="*/ 6648138 h 6858000"/>
              <a:gd name="connsiteX4" fmla="*/ 11926110 w 12192000"/>
              <a:gd name="connsiteY4" fmla="*/ 6648138 h 6858000"/>
              <a:gd name="connsiteX5" fmla="*/ 11991974 w 12192000"/>
              <a:gd name="connsiteY5" fmla="*/ 6582274 h 6858000"/>
              <a:gd name="connsiteX6" fmla="*/ 11991974 w 12192000"/>
              <a:gd name="connsiteY6" fmla="*/ 275726 h 6858000"/>
              <a:gd name="connsiteX7" fmla="*/ 11926110 w 12192000"/>
              <a:gd name="connsiteY7" fmla="*/ 209862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65888" y="209862"/>
                </a:moveTo>
                <a:cubicBezTo>
                  <a:pt x="229512" y="209862"/>
                  <a:pt x="200024" y="239350"/>
                  <a:pt x="200024" y="275726"/>
                </a:cubicBezTo>
                <a:lnTo>
                  <a:pt x="200024" y="6582274"/>
                </a:lnTo>
                <a:cubicBezTo>
                  <a:pt x="200024" y="6618650"/>
                  <a:pt x="229512" y="6648138"/>
                  <a:pt x="265888" y="6648138"/>
                </a:cubicBezTo>
                <a:lnTo>
                  <a:pt x="11926110" y="6648138"/>
                </a:lnTo>
                <a:cubicBezTo>
                  <a:pt x="11962486" y="6648138"/>
                  <a:pt x="11991974" y="6618650"/>
                  <a:pt x="11991974" y="6582274"/>
                </a:cubicBezTo>
                <a:lnTo>
                  <a:pt x="11991974" y="275726"/>
                </a:lnTo>
                <a:cubicBezTo>
                  <a:pt x="11991974" y="239350"/>
                  <a:pt x="11962486" y="209862"/>
                  <a:pt x="11926110" y="20986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757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7" r="48959" b="-1968"/>
          <a:stretch/>
        </p:blipFill>
        <p:spPr>
          <a:xfrm>
            <a:off x="6941951" y="0"/>
            <a:ext cx="5250049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1" y="0"/>
            <a:ext cx="12192000" cy="6858000"/>
          </a:xfrm>
          <a:custGeom>
            <a:avLst/>
            <a:gdLst>
              <a:gd name="connsiteX0" fmla="*/ 265888 w 12192000"/>
              <a:gd name="connsiteY0" fmla="*/ 209862 h 6858000"/>
              <a:gd name="connsiteX1" fmla="*/ 200024 w 12192000"/>
              <a:gd name="connsiteY1" fmla="*/ 275726 h 6858000"/>
              <a:gd name="connsiteX2" fmla="*/ 200024 w 12192000"/>
              <a:gd name="connsiteY2" fmla="*/ 6582274 h 6858000"/>
              <a:gd name="connsiteX3" fmla="*/ 265888 w 12192000"/>
              <a:gd name="connsiteY3" fmla="*/ 6648138 h 6858000"/>
              <a:gd name="connsiteX4" fmla="*/ 11926110 w 12192000"/>
              <a:gd name="connsiteY4" fmla="*/ 6648138 h 6858000"/>
              <a:gd name="connsiteX5" fmla="*/ 11991974 w 12192000"/>
              <a:gd name="connsiteY5" fmla="*/ 6582274 h 6858000"/>
              <a:gd name="connsiteX6" fmla="*/ 11991974 w 12192000"/>
              <a:gd name="connsiteY6" fmla="*/ 275726 h 6858000"/>
              <a:gd name="connsiteX7" fmla="*/ 11926110 w 12192000"/>
              <a:gd name="connsiteY7" fmla="*/ 209862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265888" y="209862"/>
                </a:moveTo>
                <a:cubicBezTo>
                  <a:pt x="229512" y="209862"/>
                  <a:pt x="200024" y="239350"/>
                  <a:pt x="200024" y="275726"/>
                </a:cubicBezTo>
                <a:lnTo>
                  <a:pt x="200024" y="6582274"/>
                </a:lnTo>
                <a:cubicBezTo>
                  <a:pt x="200024" y="6618650"/>
                  <a:pt x="229512" y="6648138"/>
                  <a:pt x="265888" y="6648138"/>
                </a:cubicBezTo>
                <a:lnTo>
                  <a:pt x="11926110" y="6648138"/>
                </a:lnTo>
                <a:cubicBezTo>
                  <a:pt x="11962486" y="6648138"/>
                  <a:pt x="11991974" y="6618650"/>
                  <a:pt x="11991974" y="6582274"/>
                </a:cubicBezTo>
                <a:lnTo>
                  <a:pt x="11991974" y="275726"/>
                </a:lnTo>
                <a:cubicBezTo>
                  <a:pt x="11991974" y="239350"/>
                  <a:pt x="11962486" y="209862"/>
                  <a:pt x="11926110" y="209862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02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t="27745" r="7965" b="13372"/>
          <a:stretch/>
        </p:blipFill>
        <p:spPr>
          <a:xfrm>
            <a:off x="6405783" y="4257674"/>
            <a:ext cx="5786217" cy="2600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t="27745" r="7965" b="13372"/>
          <a:stretch/>
        </p:blipFill>
        <p:spPr>
          <a:xfrm flipH="1">
            <a:off x="0" y="4257675"/>
            <a:ext cx="5786217" cy="2600325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2667001" y="1499355"/>
            <a:ext cx="6857998" cy="3859289"/>
          </a:xfrm>
          <a:prstGeom prst="rect">
            <a:avLst/>
          </a:prstGeom>
        </p:spPr>
      </p:pic>
      <p:sp>
        <p:nvSpPr>
          <p:cNvPr id="13" name="PA_矩形 3"/>
          <p:cNvSpPr/>
          <p:nvPr userDrawn="1">
            <p:custDataLst>
              <p:tags r:id="rId1"/>
            </p:custDataLst>
          </p:nvPr>
        </p:nvSpPr>
        <p:spPr>
          <a:xfrm>
            <a:off x="4166355" y="-1"/>
            <a:ext cx="3859289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43328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785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8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" hidden="1"/>
          <p:cNvSpPr>
            <a:spLocks noGrp="1" noRot="1" noChangeAspect="1" noMove="1" noResize="1" noEditPoints="1" noChangeShapeType="1" noTextEdit="1"/>
          </p:cNvSpPr>
          <p:nvPr userDrawn="1">
            <p:custDataLst>
              <p:tags r:id="rId16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芃苇设计</a:t>
            </a:r>
            <a:endParaRPr lang="en-US" altLang="zh-CN" dirty="0">
              <a:solidFill>
                <a:schemeClr val="bg1"/>
              </a:solidFill>
            </a:endParaRPr>
          </a:p>
          <a:p>
            <a:pPr algn="ctr"/>
            <a:r>
              <a:rPr lang="en-US" altLang="zh-CN" dirty="0">
                <a:solidFill>
                  <a:schemeClr val="bg1"/>
                </a:solidFill>
              </a:rPr>
              <a:t>QQ:917618336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微博：芃苇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56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65" r:id="rId3"/>
    <p:sldLayoutId id="2147483661" r:id="rId4"/>
    <p:sldLayoutId id="2147483662" r:id="rId5"/>
    <p:sldLayoutId id="2147483663" r:id="rId6"/>
    <p:sldLayoutId id="2147483666" r:id="rId7"/>
    <p:sldLayoutId id="2147483667" r:id="rId8"/>
    <p:sldLayoutId id="2147483650" r:id="rId9"/>
    <p:sldLayoutId id="2147483660" r:id="rId10"/>
    <p:sldLayoutId id="2147483651" r:id="rId11"/>
    <p:sldLayoutId id="2147483654" r:id="rId12"/>
    <p:sldLayoutId id="2147483668" r:id="rId13"/>
    <p:sldLayoutId id="214748365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680">
          <p15:clr>
            <a:srgbClr val="F26B43"/>
          </p15:clr>
        </p15:guide>
        <p15:guide id="3">
          <p15:clr>
            <a:srgbClr val="F26B43"/>
          </p15:clr>
        </p15:guide>
        <p15:guide id="5" orient="horz">
          <p15:clr>
            <a:srgbClr val="F26B43"/>
          </p15:clr>
        </p15:guide>
        <p15:guide id="6" orient="horz" pos="432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0353B-A820-47F4-A06A-AFCB0F7C76D7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E7DE2-8C24-4F6F-BEB5-BC6E98F90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875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10.png"/><Relationship Id="rId5" Type="http://schemas.openxmlformats.org/officeDocument/2006/relationships/tags" Target="../tags/tag11.xml"/><Relationship Id="rId10" Type="http://schemas.openxmlformats.org/officeDocument/2006/relationships/image" Target="../media/image9.png"/><Relationship Id="rId4" Type="http://schemas.openxmlformats.org/officeDocument/2006/relationships/tags" Target="../tags/tag10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tags" Target="../tags/tag35.xml"/><Relationship Id="rId7" Type="http://schemas.openxmlformats.org/officeDocument/2006/relationships/image" Target="../media/image12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chart" Target="../charts/chart4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tags" Target="../tags/tag57.xml"/><Relationship Id="rId18" Type="http://schemas.openxmlformats.org/officeDocument/2006/relationships/tags" Target="../tags/tag62.xml"/><Relationship Id="rId3" Type="http://schemas.openxmlformats.org/officeDocument/2006/relationships/tags" Target="../tags/tag47.xml"/><Relationship Id="rId21" Type="http://schemas.openxmlformats.org/officeDocument/2006/relationships/notesSlide" Target="../notesSlides/notesSlide17.xml"/><Relationship Id="rId7" Type="http://schemas.openxmlformats.org/officeDocument/2006/relationships/tags" Target="../tags/tag51.xml"/><Relationship Id="rId12" Type="http://schemas.openxmlformats.org/officeDocument/2006/relationships/tags" Target="../tags/tag56.xml"/><Relationship Id="rId17" Type="http://schemas.openxmlformats.org/officeDocument/2006/relationships/tags" Target="../tags/tag61.xml"/><Relationship Id="rId2" Type="http://schemas.openxmlformats.org/officeDocument/2006/relationships/tags" Target="../tags/tag46.xml"/><Relationship Id="rId16" Type="http://schemas.openxmlformats.org/officeDocument/2006/relationships/tags" Target="../tags/tag60.xml"/><Relationship Id="rId20" Type="http://schemas.openxmlformats.org/officeDocument/2006/relationships/slideLayout" Target="../slideLayouts/slideLayout4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5" Type="http://schemas.openxmlformats.org/officeDocument/2006/relationships/tags" Target="../tags/tag49.xml"/><Relationship Id="rId15" Type="http://schemas.openxmlformats.org/officeDocument/2006/relationships/tags" Target="../tags/tag59.xml"/><Relationship Id="rId10" Type="http://schemas.openxmlformats.org/officeDocument/2006/relationships/tags" Target="../tags/tag54.xml"/><Relationship Id="rId19" Type="http://schemas.openxmlformats.org/officeDocument/2006/relationships/tags" Target="../tags/tag63.xm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tags" Target="../tags/tag5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tags" Target="../tags/tag79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tags" Target="../tags/tag78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tags" Target="../tags/tag77.xml"/><Relationship Id="rId5" Type="http://schemas.openxmlformats.org/officeDocument/2006/relationships/tags" Target="../tags/tag71.xml"/><Relationship Id="rId15" Type="http://schemas.openxmlformats.org/officeDocument/2006/relationships/notesSlide" Target="../notesSlides/notesSlide19.xml"/><Relationship Id="rId10" Type="http://schemas.openxmlformats.org/officeDocument/2006/relationships/tags" Target="../tags/tag76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image" Target="../media/image9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notesSlide" Target="../notesSlides/notesSlide2.xml"/><Relationship Id="rId5" Type="http://schemas.openxmlformats.org/officeDocument/2006/relationships/tags" Target="../tags/tag18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Layout" Target="../slideLayouts/slideLayout14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tags" Target="../tags/tag96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tags" Target="../tags/tag95.xml"/><Relationship Id="rId5" Type="http://schemas.openxmlformats.org/officeDocument/2006/relationships/tags" Target="../tags/tag89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notesSlide" Target="../notesSlides/notesSlide22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10" Type="http://schemas.openxmlformats.org/officeDocument/2006/relationships/tags" Target="../tags/tag106.xml"/><Relationship Id="rId19" Type="http://schemas.openxmlformats.org/officeDocument/2006/relationships/image" Target="../media/image9.png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1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12" Type="http://schemas.openxmlformats.org/officeDocument/2006/relationships/tags" Target="../tags/tag128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tags" Target="../tags/tag127.xml"/><Relationship Id="rId5" Type="http://schemas.openxmlformats.org/officeDocument/2006/relationships/tags" Target="../tags/tag121.xml"/><Relationship Id="rId10" Type="http://schemas.openxmlformats.org/officeDocument/2006/relationships/tags" Target="../tags/tag126.xml"/><Relationship Id="rId4" Type="http://schemas.openxmlformats.org/officeDocument/2006/relationships/tags" Target="../tags/tag120.xml"/><Relationship Id="rId9" Type="http://schemas.openxmlformats.org/officeDocument/2006/relationships/tags" Target="../tags/tag125.xml"/><Relationship Id="rId1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131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9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35.xml"/><Relationship Id="rId6" Type="http://schemas.openxmlformats.org/officeDocument/2006/relationships/image" Target="../media/image15.png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9.png"/><Relationship Id="rId5" Type="http://schemas.openxmlformats.org/officeDocument/2006/relationships/tags" Target="../tags/tag27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A_任意多边形 46"/>
          <p:cNvSpPr/>
          <p:nvPr>
            <p:custDataLst>
              <p:tags r:id="rId1"/>
            </p:custDataLst>
          </p:nvPr>
        </p:nvSpPr>
        <p:spPr>
          <a:xfrm>
            <a:off x="334782" y="393749"/>
            <a:ext cx="11522438" cy="6070502"/>
          </a:xfrm>
          <a:custGeom>
            <a:avLst/>
            <a:gdLst>
              <a:gd name="connsiteX0" fmla="*/ 0 w 11522438"/>
              <a:gd name="connsiteY0" fmla="*/ 0 h 6070502"/>
              <a:gd name="connsiteX1" fmla="*/ 5215119 w 11522438"/>
              <a:gd name="connsiteY1" fmla="*/ 0 h 6070502"/>
              <a:gd name="connsiteX2" fmla="*/ 5215119 w 11522438"/>
              <a:gd name="connsiteY2" fmla="*/ 263476 h 6070502"/>
              <a:gd name="connsiteX3" fmla="*/ 6307319 w 11522438"/>
              <a:gd name="connsiteY3" fmla="*/ 263476 h 6070502"/>
              <a:gd name="connsiteX4" fmla="*/ 6307319 w 11522438"/>
              <a:gd name="connsiteY4" fmla="*/ 0 h 6070502"/>
              <a:gd name="connsiteX5" fmla="*/ 11522438 w 11522438"/>
              <a:gd name="connsiteY5" fmla="*/ 0 h 6070502"/>
              <a:gd name="connsiteX6" fmla="*/ 11522438 w 11522438"/>
              <a:gd name="connsiteY6" fmla="*/ 6070502 h 6070502"/>
              <a:gd name="connsiteX7" fmla="*/ 0 w 11522438"/>
              <a:gd name="connsiteY7" fmla="*/ 6070502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7" fmla="*/ 5215119 w 11522438"/>
              <a:gd name="connsiteY7" fmla="*/ 263476 h 6070502"/>
              <a:gd name="connsiteX8" fmla="*/ 6398759 w 11522438"/>
              <a:gd name="connsiteY8" fmla="*/ 354916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7" fmla="*/ 5215119 w 11522438"/>
              <a:gd name="connsiteY7" fmla="*/ 263476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0" fmla="*/ 6307319 w 11522438"/>
              <a:gd name="connsiteY0" fmla="*/ 0 h 6070502"/>
              <a:gd name="connsiteX1" fmla="*/ 11522438 w 11522438"/>
              <a:gd name="connsiteY1" fmla="*/ 0 h 6070502"/>
              <a:gd name="connsiteX2" fmla="*/ 11522438 w 11522438"/>
              <a:gd name="connsiteY2" fmla="*/ 6070502 h 6070502"/>
              <a:gd name="connsiteX3" fmla="*/ 0 w 11522438"/>
              <a:gd name="connsiteY3" fmla="*/ 6070502 h 6070502"/>
              <a:gd name="connsiteX4" fmla="*/ 0 w 11522438"/>
              <a:gd name="connsiteY4" fmla="*/ 0 h 6070502"/>
              <a:gd name="connsiteX5" fmla="*/ 5215119 w 11522438"/>
              <a:gd name="connsiteY5" fmla="*/ 0 h 6070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2438" h="6070502">
                <a:moveTo>
                  <a:pt x="6307319" y="0"/>
                </a:moveTo>
                <a:lnTo>
                  <a:pt x="11522438" y="0"/>
                </a:lnTo>
                <a:lnTo>
                  <a:pt x="11522438" y="6070502"/>
                </a:lnTo>
                <a:lnTo>
                  <a:pt x="0" y="6070502"/>
                </a:lnTo>
                <a:lnTo>
                  <a:pt x="0" y="0"/>
                </a:lnTo>
                <a:lnTo>
                  <a:pt x="5215119" y="0"/>
                </a:lnTo>
              </a:path>
            </a:pathLst>
          </a:custGeom>
          <a:noFill/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pic>
        <p:nvPicPr>
          <p:cNvPr id="32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 flipH="1" flipV="1">
            <a:off x="5730370" y="719219"/>
            <a:ext cx="731260" cy="975012"/>
          </a:xfrm>
          <a:prstGeom prst="rect">
            <a:avLst/>
          </a:prstGeom>
          <a:effectLst>
            <a:outerShdw blurRad="546100" dist="38100" dir="5400000" algn="t" rotWithShape="0">
              <a:prstClr val="black">
                <a:alpha val="15000"/>
              </a:prstClr>
            </a:outerShdw>
          </a:effectLst>
        </p:spPr>
      </p:pic>
      <p:cxnSp>
        <p:nvCxnSpPr>
          <p:cNvPr id="33" name="PA_直接连接符 6"/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6096000" y="-282207"/>
            <a:ext cx="0" cy="106325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PA_组合 1"/>
          <p:cNvGrpSpPr/>
          <p:nvPr>
            <p:custDataLst>
              <p:tags r:id="rId4"/>
            </p:custDataLst>
          </p:nvPr>
        </p:nvGrpSpPr>
        <p:grpSpPr>
          <a:xfrm>
            <a:off x="2565181" y="4468710"/>
            <a:ext cx="7061638" cy="373853"/>
            <a:chOff x="2565181" y="4468710"/>
            <a:chExt cx="7061638" cy="373853"/>
          </a:xfrm>
        </p:grpSpPr>
        <p:cxnSp>
          <p:nvCxnSpPr>
            <p:cNvPr id="36" name="PA_直接连接符 35"/>
            <p:cNvCxnSpPr>
              <a:cxnSpLocks/>
            </p:cNvCxnSpPr>
            <p:nvPr>
              <p:custDataLst>
                <p:tags r:id="rId6"/>
              </p:custDataLst>
            </p:nvPr>
          </p:nvCxnSpPr>
          <p:spPr>
            <a:xfrm flipV="1">
              <a:off x="2565181" y="4639203"/>
              <a:ext cx="7061638" cy="37778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5">
                      <a:alpha val="0"/>
                    </a:schemeClr>
                  </a:gs>
                  <a:gs pos="10000">
                    <a:schemeClr val="accent5"/>
                  </a:gs>
                  <a:gs pos="9000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PA_圆角矩形 33"/>
            <p:cNvSpPr/>
            <p:nvPr>
              <p:custDataLst>
                <p:tags r:id="rId7"/>
              </p:custDataLst>
            </p:nvPr>
          </p:nvSpPr>
          <p:spPr>
            <a:xfrm>
              <a:off x="5444725" y="4468710"/>
              <a:ext cx="1302551" cy="37385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PENGV</a:t>
              </a:r>
              <a:endParaRPr lang="zh-CN" altLang="en-US" sz="1600" b="1" dirty="0"/>
            </a:p>
          </p:txBody>
        </p:sp>
      </p:grpSp>
      <p:sp>
        <p:nvSpPr>
          <p:cNvPr id="41" name="PA_矩形 26"/>
          <p:cNvSpPr/>
          <p:nvPr>
            <p:custDataLst>
              <p:tags r:id="rId5"/>
            </p:custDataLst>
          </p:nvPr>
        </p:nvSpPr>
        <p:spPr>
          <a:xfrm>
            <a:off x="2394857" y="5029490"/>
            <a:ext cx="7402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habitant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morbi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tristique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senectus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malesuada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fames ac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Proin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pharetra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nonummy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pede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Mauris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0B27348-C6D2-495C-B35D-7B22FF58BF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40784" y="664605"/>
            <a:ext cx="8900931" cy="534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43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1580632" y="5208270"/>
            <a:ext cx="2856328" cy="582930"/>
          </a:xfrm>
          <a:prstGeom prst="ellipse">
            <a:avLst/>
          </a:prstGeom>
          <a:solidFill>
            <a:schemeClr val="accent5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27559" y="240804"/>
            <a:ext cx="2383436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500" b="1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41500" b="1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6138" y="256943"/>
            <a:ext cx="2383436" cy="64479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0" lon="20400000" rev="0"/>
              </a:camera>
              <a:lightRig rig="threePt" dir="t"/>
            </a:scene3d>
            <a:sp3d extrusionH="660400" contourW="38100" prstMaterial="legacyWireframe">
              <a:contourClr>
                <a:schemeClr val="accent5"/>
              </a:contourClr>
            </a:sp3d>
          </a:bodyPr>
          <a:lstStyle/>
          <a:p>
            <a:pPr algn="ctr"/>
            <a:r>
              <a:rPr lang="en-US" altLang="zh-CN" sz="41300" b="1" dirty="0">
                <a:ln w="15875">
                  <a:solidFill>
                    <a:schemeClr val="accent1">
                      <a:shade val="50000"/>
                    </a:schemeClr>
                  </a:solidFill>
                </a:ln>
                <a:noFill/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41300" b="1" dirty="0">
              <a:ln w="15875">
                <a:solidFill>
                  <a:schemeClr val="accent1">
                    <a:shade val="50000"/>
                  </a:schemeClr>
                </a:solidFill>
              </a:ln>
              <a:noFill/>
              <a:latin typeface="Agency FB" panose="020B0503020202020204" pitchFamily="34" charset="0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488950" y="2542353"/>
            <a:ext cx="0" cy="103652"/>
          </a:xfrm>
          <a:prstGeom prst="line">
            <a:avLst/>
          </a:prstGeom>
          <a:ln w="25400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488950" y="4211996"/>
            <a:ext cx="0" cy="103652"/>
          </a:xfrm>
          <a:prstGeom prst="line">
            <a:avLst/>
          </a:prstGeom>
          <a:ln w="25400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422275" y="2842986"/>
            <a:ext cx="133350" cy="133350"/>
          </a:xfrm>
          <a:prstGeom prst="ellipse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2275" y="3189212"/>
            <a:ext cx="133350" cy="133350"/>
          </a:xfrm>
          <a:prstGeom prst="ellipse">
            <a:avLst/>
          </a:prstGeom>
          <a:solidFill>
            <a:schemeClr val="accent6"/>
          </a:solidFill>
          <a:ln w="317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2275" y="3535438"/>
            <a:ext cx="133350" cy="133350"/>
          </a:xfrm>
          <a:prstGeom prst="ellipse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22275" y="3881665"/>
            <a:ext cx="133350" cy="133350"/>
          </a:xfrm>
          <a:prstGeom prst="ellipse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6089306" y="0"/>
            <a:ext cx="361950" cy="6858000"/>
            <a:chOff x="4826346" y="-153138"/>
            <a:chExt cx="361950" cy="6858000"/>
          </a:xfrm>
        </p:grpSpPr>
        <p:sp>
          <p:nvSpPr>
            <p:cNvPr id="21" name="等腰三角形 20"/>
            <p:cNvSpPr/>
            <p:nvPr/>
          </p:nvSpPr>
          <p:spPr>
            <a:xfrm>
              <a:off x="4833040" y="-153138"/>
              <a:ext cx="348562" cy="6858000"/>
            </a:xfrm>
            <a:prstGeom prst="triangle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4826346" y="-153138"/>
              <a:ext cx="361950" cy="6858000"/>
            </a:xfrm>
            <a:prstGeom prst="triangle">
              <a:avLst>
                <a:gd name="adj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等腰三角形 22"/>
          <p:cNvSpPr/>
          <p:nvPr/>
        </p:nvSpPr>
        <p:spPr>
          <a:xfrm flipH="1">
            <a:off x="11830050" y="0"/>
            <a:ext cx="361950" cy="6858000"/>
          </a:xfrm>
          <a:prstGeom prst="triangle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91747" y="3734379"/>
            <a:ext cx="1095083" cy="914394"/>
            <a:chOff x="3591747" y="3734379"/>
            <a:chExt cx="1095083" cy="914394"/>
          </a:xfrm>
        </p:grpSpPr>
        <p:grpSp>
          <p:nvGrpSpPr>
            <p:cNvPr id="25" name="组合 24"/>
            <p:cNvGrpSpPr/>
            <p:nvPr/>
          </p:nvGrpSpPr>
          <p:grpSpPr>
            <a:xfrm rot="19288470">
              <a:off x="3591747" y="3734379"/>
              <a:ext cx="1095083" cy="914394"/>
              <a:chOff x="4353433" y="1197091"/>
              <a:chExt cx="1095083" cy="914394"/>
            </a:xfrm>
          </p:grpSpPr>
          <p:sp>
            <p:nvSpPr>
              <p:cNvPr id="26" name="等腰三角形 25"/>
              <p:cNvSpPr/>
              <p:nvPr/>
            </p:nvSpPr>
            <p:spPr>
              <a:xfrm rot="16200000">
                <a:off x="4356281" y="1492434"/>
                <a:ext cx="288472" cy="294168"/>
              </a:xfrm>
              <a:prstGeom prst="triangl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534122" y="1197091"/>
                <a:ext cx="914394" cy="91439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043778" y="3894797"/>
              <a:ext cx="330200" cy="481013"/>
              <a:chOff x="8332788" y="1257300"/>
              <a:chExt cx="330200" cy="481013"/>
            </a:xfrm>
          </p:grpSpPr>
          <p:sp>
            <p:nvSpPr>
              <p:cNvPr id="32" name="Oval 135"/>
              <p:cNvSpPr>
                <a:spLocks noChangeArrowheads="1"/>
              </p:cNvSpPr>
              <p:nvPr/>
            </p:nvSpPr>
            <p:spPr bwMode="auto">
              <a:xfrm>
                <a:off x="8442326" y="1365250"/>
                <a:ext cx="112713" cy="11271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6"/>
              <p:cNvSpPr>
                <a:spLocks noEditPoints="1"/>
              </p:cNvSpPr>
              <p:nvPr/>
            </p:nvSpPr>
            <p:spPr bwMode="auto">
              <a:xfrm>
                <a:off x="8332788" y="1257300"/>
                <a:ext cx="330200" cy="330200"/>
              </a:xfrm>
              <a:custGeom>
                <a:avLst/>
                <a:gdLst>
                  <a:gd name="T0" fmla="*/ 88 w 88"/>
                  <a:gd name="T1" fmla="*/ 44 h 88"/>
                  <a:gd name="T2" fmla="*/ 79 w 88"/>
                  <a:gd name="T3" fmla="*/ 35 h 88"/>
                  <a:gd name="T4" fmla="*/ 82 w 88"/>
                  <a:gd name="T5" fmla="*/ 22 h 88"/>
                  <a:gd name="T6" fmla="*/ 70 w 88"/>
                  <a:gd name="T7" fmla="*/ 19 h 88"/>
                  <a:gd name="T8" fmla="*/ 66 w 88"/>
                  <a:gd name="T9" fmla="*/ 6 h 88"/>
                  <a:gd name="T10" fmla="*/ 53 w 88"/>
                  <a:gd name="T11" fmla="*/ 9 h 88"/>
                  <a:gd name="T12" fmla="*/ 44 w 88"/>
                  <a:gd name="T13" fmla="*/ 0 h 88"/>
                  <a:gd name="T14" fmla="*/ 35 w 88"/>
                  <a:gd name="T15" fmla="*/ 9 h 88"/>
                  <a:gd name="T16" fmla="*/ 22 w 88"/>
                  <a:gd name="T17" fmla="*/ 6 h 88"/>
                  <a:gd name="T18" fmla="*/ 18 w 88"/>
                  <a:gd name="T19" fmla="*/ 19 h 88"/>
                  <a:gd name="T20" fmla="*/ 6 w 88"/>
                  <a:gd name="T21" fmla="*/ 22 h 88"/>
                  <a:gd name="T22" fmla="*/ 9 w 88"/>
                  <a:gd name="T23" fmla="*/ 35 h 88"/>
                  <a:gd name="T24" fmla="*/ 0 w 88"/>
                  <a:gd name="T25" fmla="*/ 44 h 88"/>
                  <a:gd name="T26" fmla="*/ 9 w 88"/>
                  <a:gd name="T27" fmla="*/ 54 h 88"/>
                  <a:gd name="T28" fmla="*/ 6 w 88"/>
                  <a:gd name="T29" fmla="*/ 66 h 88"/>
                  <a:gd name="T30" fmla="*/ 18 w 88"/>
                  <a:gd name="T31" fmla="*/ 70 h 88"/>
                  <a:gd name="T32" fmla="*/ 22 w 88"/>
                  <a:gd name="T33" fmla="*/ 82 h 88"/>
                  <a:gd name="T34" fmla="*/ 35 w 88"/>
                  <a:gd name="T35" fmla="*/ 79 h 88"/>
                  <a:gd name="T36" fmla="*/ 44 w 88"/>
                  <a:gd name="T37" fmla="*/ 88 h 88"/>
                  <a:gd name="T38" fmla="*/ 53 w 88"/>
                  <a:gd name="T39" fmla="*/ 79 h 88"/>
                  <a:gd name="T40" fmla="*/ 66 w 88"/>
                  <a:gd name="T41" fmla="*/ 82 h 88"/>
                  <a:gd name="T42" fmla="*/ 70 w 88"/>
                  <a:gd name="T43" fmla="*/ 70 h 88"/>
                  <a:gd name="T44" fmla="*/ 82 w 88"/>
                  <a:gd name="T45" fmla="*/ 66 h 88"/>
                  <a:gd name="T46" fmla="*/ 79 w 88"/>
                  <a:gd name="T47" fmla="*/ 54 h 88"/>
                  <a:gd name="T48" fmla="*/ 88 w 88"/>
                  <a:gd name="T49" fmla="*/ 44 h 88"/>
                  <a:gd name="T50" fmla="*/ 44 w 88"/>
                  <a:gd name="T51" fmla="*/ 69 h 88"/>
                  <a:gd name="T52" fmla="*/ 19 w 88"/>
                  <a:gd name="T53" fmla="*/ 44 h 88"/>
                  <a:gd name="T54" fmla="*/ 44 w 88"/>
                  <a:gd name="T55" fmla="*/ 20 h 88"/>
                  <a:gd name="T56" fmla="*/ 69 w 88"/>
                  <a:gd name="T57" fmla="*/ 44 h 88"/>
                  <a:gd name="T58" fmla="*/ 44 w 88"/>
                  <a:gd name="T59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88" y="44"/>
                    </a:lnTo>
                    <a:close/>
                    <a:moveTo>
                      <a:pt x="44" y="69"/>
                    </a:moveTo>
                    <a:cubicBezTo>
                      <a:pt x="30" y="69"/>
                      <a:pt x="19" y="58"/>
                      <a:pt x="19" y="44"/>
                    </a:cubicBezTo>
                    <a:cubicBezTo>
                      <a:pt x="19" y="31"/>
                      <a:pt x="30" y="20"/>
                      <a:pt x="44" y="20"/>
                    </a:cubicBezTo>
                    <a:cubicBezTo>
                      <a:pt x="58" y="20"/>
                      <a:pt x="69" y="31"/>
                      <a:pt x="69" y="44"/>
                    </a:cubicBezTo>
                    <a:cubicBezTo>
                      <a:pt x="69" y="58"/>
                      <a:pt x="58" y="69"/>
                      <a:pt x="44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7"/>
              <p:cNvSpPr>
                <a:spLocks/>
              </p:cNvSpPr>
              <p:nvPr/>
            </p:nvSpPr>
            <p:spPr bwMode="auto">
              <a:xfrm>
                <a:off x="8442326" y="1595438"/>
                <a:ext cx="112713" cy="142875"/>
              </a:xfrm>
              <a:custGeom>
                <a:avLst/>
                <a:gdLst>
                  <a:gd name="T0" fmla="*/ 52 w 71"/>
                  <a:gd name="T1" fmla="*/ 12 h 90"/>
                  <a:gd name="T2" fmla="*/ 35 w 71"/>
                  <a:gd name="T3" fmla="*/ 28 h 90"/>
                  <a:gd name="T4" fmla="*/ 19 w 71"/>
                  <a:gd name="T5" fmla="*/ 12 h 90"/>
                  <a:gd name="T6" fmla="*/ 7 w 71"/>
                  <a:gd name="T7" fmla="*/ 0 h 90"/>
                  <a:gd name="T8" fmla="*/ 0 w 71"/>
                  <a:gd name="T9" fmla="*/ 2 h 90"/>
                  <a:gd name="T10" fmla="*/ 0 w 71"/>
                  <a:gd name="T11" fmla="*/ 90 h 90"/>
                  <a:gd name="T12" fmla="*/ 35 w 71"/>
                  <a:gd name="T13" fmla="*/ 57 h 90"/>
                  <a:gd name="T14" fmla="*/ 71 w 71"/>
                  <a:gd name="T15" fmla="*/ 90 h 90"/>
                  <a:gd name="T16" fmla="*/ 71 w 71"/>
                  <a:gd name="T17" fmla="*/ 2 h 90"/>
                  <a:gd name="T18" fmla="*/ 64 w 71"/>
                  <a:gd name="T19" fmla="*/ 0 h 90"/>
                  <a:gd name="T20" fmla="*/ 52 w 71"/>
                  <a:gd name="T21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0">
                    <a:moveTo>
                      <a:pt x="52" y="12"/>
                    </a:moveTo>
                    <a:lnTo>
                      <a:pt x="35" y="28"/>
                    </a:lnTo>
                    <a:lnTo>
                      <a:pt x="19" y="1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90"/>
                    </a:lnTo>
                    <a:lnTo>
                      <a:pt x="35" y="57"/>
                    </a:lnTo>
                    <a:lnTo>
                      <a:pt x="71" y="90"/>
                    </a:lnTo>
                    <a:lnTo>
                      <a:pt x="71" y="2"/>
                    </a:lnTo>
                    <a:lnTo>
                      <a:pt x="64" y="0"/>
                    </a:lnTo>
                    <a:lnTo>
                      <a:pt x="52" y="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30" name="直接连接符 29"/>
          <p:cNvCxnSpPr>
            <a:cxnSpLocks/>
          </p:cNvCxnSpPr>
          <p:nvPr/>
        </p:nvCxnSpPr>
        <p:spPr>
          <a:xfrm>
            <a:off x="6956865" y="2334475"/>
            <a:ext cx="0" cy="45235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6920865" y="2395961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028865" y="2268450"/>
            <a:ext cx="3314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Agency FB" panose="020B0503020202020204" pitchFamily="34" charset="0"/>
              </a:rPr>
              <a:t>PENGV DESIGN</a:t>
            </a:r>
            <a:endParaRPr lang="zh-CN" altLang="en-US" sz="36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028864" y="2869180"/>
            <a:ext cx="44392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28864" y="3839241"/>
            <a:ext cx="36200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2"/>
                </a:solidFill>
              </a:rPr>
              <a:t>urna</a:t>
            </a:r>
            <a:r>
              <a:rPr lang="en-US" altLang="zh-CN" sz="1400" dirty="0">
                <a:solidFill>
                  <a:schemeClr val="bg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3017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924 1.11111E-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924 1.11111E-6 L 1.04167E-6 1.11111E-6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00872 -2.59259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872 -2.59259E-6 L 1.04167E-6 7.40741E-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4" grpId="0"/>
      <p:bldP spid="4" grpId="1"/>
      <p:bldP spid="4" grpId="2"/>
      <p:bldP spid="23" grpId="0" animBg="1"/>
      <p:bldP spid="40" grpId="0" animBg="1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3058404388"/>
              </p:ext>
            </p:extLst>
          </p:nvPr>
        </p:nvGraphicFramePr>
        <p:xfrm>
          <a:off x="2667000" y="712708"/>
          <a:ext cx="6858000" cy="33593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50233" r="94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095" t="14323" r="5998" b="46917"/>
          <a:stretch/>
        </p:blipFill>
        <p:spPr>
          <a:xfrm>
            <a:off x="2006147" y="3579680"/>
            <a:ext cx="8179707" cy="327832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162608" y="4343123"/>
            <a:ext cx="5581373" cy="2902483"/>
            <a:chOff x="3162608" y="4343123"/>
            <a:chExt cx="5581373" cy="2902483"/>
          </a:xfrm>
        </p:grpSpPr>
        <p:sp>
          <p:nvSpPr>
            <p:cNvPr id="17" name="椭圆 16"/>
            <p:cNvSpPr/>
            <p:nvPr/>
          </p:nvSpPr>
          <p:spPr>
            <a:xfrm rot="1653440">
              <a:off x="3162608" y="5008137"/>
              <a:ext cx="959346" cy="959346"/>
            </a:xfrm>
            <a:prstGeom prst="ellipse">
              <a:avLst/>
            </a:prstGeom>
            <a:solidFill>
              <a:schemeClr val="tx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787327">
              <a:off x="4991053" y="4343123"/>
              <a:ext cx="450354" cy="450354"/>
            </a:xfrm>
            <a:prstGeom prst="ellipse">
              <a:avLst/>
            </a:prstGeom>
            <a:solidFill>
              <a:schemeClr val="accent6">
                <a:alpha val="1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>
              <a:stCxn id="17" idx="7"/>
              <a:endCxn id="18" idx="3"/>
            </p:cNvCxnSpPr>
            <p:nvPr/>
          </p:nvCxnSpPr>
          <p:spPr>
            <a:xfrm flipV="1">
              <a:off x="4099897" y="4687218"/>
              <a:ext cx="925118" cy="656809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cxnSpLocks/>
              <a:stCxn id="27" idx="1"/>
              <a:endCxn id="18" idx="5"/>
            </p:cNvCxnSpPr>
            <p:nvPr/>
          </p:nvCxnSpPr>
          <p:spPr>
            <a:xfrm flipH="1" flipV="1">
              <a:off x="5335148" y="4759515"/>
              <a:ext cx="2726053" cy="1549495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7949805" y="6197614"/>
              <a:ext cx="760660" cy="760660"/>
            </a:xfrm>
            <a:prstGeom prst="ellipse">
              <a:avLst/>
            </a:prstGeom>
            <a:solidFill>
              <a:schemeClr val="accent6">
                <a:lumMod val="75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cxnSpLocks/>
              <a:stCxn id="27" idx="0"/>
              <a:endCxn id="33" idx="3"/>
            </p:cNvCxnSpPr>
            <p:nvPr/>
          </p:nvCxnSpPr>
          <p:spPr>
            <a:xfrm flipV="1">
              <a:off x="8330135" y="5070099"/>
              <a:ext cx="95819" cy="1127515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 rot="19044170">
              <a:off x="8133521" y="4459908"/>
              <a:ext cx="610460" cy="610460"/>
            </a:xfrm>
            <a:prstGeom prst="ellipse">
              <a:avLst/>
            </a:prstGeom>
            <a:solidFill>
              <a:schemeClr val="accent5">
                <a:alpha val="1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cxnSpLocks/>
              <a:stCxn id="18" idx="4"/>
              <a:endCxn id="42" idx="0"/>
            </p:cNvCxnSpPr>
            <p:nvPr/>
          </p:nvCxnSpPr>
          <p:spPr>
            <a:xfrm>
              <a:off x="5165109" y="4787597"/>
              <a:ext cx="46335" cy="1513185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 rot="35976">
              <a:off x="4734075" y="6300756"/>
              <a:ext cx="944850" cy="944850"/>
            </a:xfrm>
            <a:prstGeom prst="ellipse">
              <a:avLst/>
            </a:prstGeom>
            <a:solidFill>
              <a:schemeClr val="accent5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cxnSpLocks/>
              <a:endCxn id="42" idx="7"/>
            </p:cNvCxnSpPr>
            <p:nvPr/>
          </p:nvCxnSpPr>
          <p:spPr>
            <a:xfrm flipH="1">
              <a:off x="5544033" y="4838719"/>
              <a:ext cx="2568210" cy="1603921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1" name="PA_文本框 10"/>
          <p:cNvSpPr txBox="1"/>
          <p:nvPr>
            <p:custDataLst>
              <p:tags r:id="rId1"/>
            </p:custDataLst>
          </p:nvPr>
        </p:nvSpPr>
        <p:spPr>
          <a:xfrm>
            <a:off x="3876383" y="4491961"/>
            <a:ext cx="443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2" name="PA_文本框 11"/>
          <p:cNvSpPr txBox="1"/>
          <p:nvPr>
            <p:custDataLst>
              <p:tags r:id="rId2"/>
            </p:custDataLst>
          </p:nvPr>
        </p:nvSpPr>
        <p:spPr>
          <a:xfrm>
            <a:off x="2952457" y="5435061"/>
            <a:ext cx="62870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cxnSp>
        <p:nvCxnSpPr>
          <p:cNvPr id="13" name="PA_直接连接符 12"/>
          <p:cNvCxnSpPr/>
          <p:nvPr>
            <p:custDataLst>
              <p:tags r:id="rId3"/>
            </p:custDataLst>
          </p:nvPr>
        </p:nvCxnSpPr>
        <p:spPr>
          <a:xfrm>
            <a:off x="5602439" y="5218840"/>
            <a:ext cx="987123" cy="0"/>
          </a:xfrm>
          <a:prstGeom prst="line">
            <a:avLst/>
          </a:prstGeom>
          <a:ln w="444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39988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decel="10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7700" y="-276136"/>
            <a:ext cx="13487400" cy="7586662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6871388" y="0"/>
            <a:ext cx="4667019" cy="6858000"/>
            <a:chOff x="6871388" y="0"/>
            <a:chExt cx="4667019" cy="6858000"/>
          </a:xfrm>
        </p:grpSpPr>
        <p:sp>
          <p:nvSpPr>
            <p:cNvPr id="2" name="矩形 1"/>
            <p:cNvSpPr/>
            <p:nvPr/>
          </p:nvSpPr>
          <p:spPr>
            <a:xfrm>
              <a:off x="7219950" y="0"/>
              <a:ext cx="3969895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11189845" y="0"/>
              <a:ext cx="348562" cy="6858000"/>
            </a:xfrm>
            <a:prstGeom prst="triangle">
              <a:avLst>
                <a:gd name="adj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flipH="1">
              <a:off x="6871388" y="0"/>
              <a:ext cx="348562" cy="6858000"/>
            </a:xfrm>
            <a:prstGeom prst="triangle">
              <a:avLst>
                <a:gd name="adj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622946" y="722467"/>
            <a:ext cx="31639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6"/>
                </a:solidFill>
                <a:latin typeface="Agency FB" panose="020B0503020202020204" pitchFamily="34" charset="0"/>
              </a:rPr>
              <a:t>I CHOOSE </a:t>
            </a:r>
          </a:p>
          <a:p>
            <a:r>
              <a:rPr lang="en-US" altLang="zh-CN" sz="2800" b="1" dirty="0">
                <a:solidFill>
                  <a:schemeClr val="accent6"/>
                </a:solidFill>
                <a:latin typeface="Agency FB" panose="020B0503020202020204" pitchFamily="34" charset="0"/>
              </a:rPr>
              <a:t>TO SEE THE BEAUTY.</a:t>
            </a:r>
            <a:endParaRPr lang="zh-CN" altLang="en-US" sz="2800" b="1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730895" y="1938434"/>
            <a:ext cx="987123" cy="0"/>
          </a:xfrm>
          <a:prstGeom prst="line">
            <a:avLst/>
          </a:prstGeom>
          <a:ln w="444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7622946" y="2137201"/>
            <a:ext cx="3163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2"/>
                </a:solidFill>
              </a:rPr>
              <a:t>urna</a:t>
            </a:r>
            <a:r>
              <a:rPr lang="en-US" altLang="zh-CN" sz="12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965214502"/>
              </p:ext>
            </p:extLst>
          </p:nvPr>
        </p:nvGraphicFramePr>
        <p:xfrm>
          <a:off x="7568512" y="3517195"/>
          <a:ext cx="3218336" cy="3111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450273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Graphic spid="11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1132816" y="740228"/>
            <a:ext cx="4933950" cy="5377544"/>
          </a:xfrm>
          <a:prstGeom prst="roundRect">
            <a:avLst>
              <a:gd name="adj" fmla="val 1179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1905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/>
          <p:cNvSpPr/>
          <p:nvPr/>
        </p:nvSpPr>
        <p:spPr>
          <a:xfrm>
            <a:off x="984725" y="595085"/>
            <a:ext cx="4933950" cy="5667830"/>
          </a:xfrm>
          <a:prstGeom prst="roundRect">
            <a:avLst>
              <a:gd name="adj" fmla="val 1179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905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836634" y="457200"/>
            <a:ext cx="4933950" cy="5943600"/>
          </a:xfrm>
          <a:prstGeom prst="roundRect">
            <a:avLst>
              <a:gd name="adj" fmla="val 1179"/>
            </a:avLst>
          </a:prstGeom>
          <a:solidFill>
            <a:schemeClr val="bg1"/>
          </a:solidFill>
          <a:ln>
            <a:noFill/>
          </a:ln>
          <a:effectLst>
            <a:outerShdw blurRad="190500" dist="50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7493068" y="1066800"/>
            <a:ext cx="0" cy="57912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3894121127"/>
              </p:ext>
            </p:extLst>
          </p:nvPr>
        </p:nvGraphicFramePr>
        <p:xfrm>
          <a:off x="1351962" y="509759"/>
          <a:ext cx="3903294" cy="5608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9" name="组合 28"/>
          <p:cNvGrpSpPr/>
          <p:nvPr/>
        </p:nvGrpSpPr>
        <p:grpSpPr>
          <a:xfrm>
            <a:off x="2998355" y="2690891"/>
            <a:ext cx="610508" cy="610506"/>
            <a:chOff x="2744674" y="2826934"/>
            <a:chExt cx="610508" cy="610506"/>
          </a:xfrm>
        </p:grpSpPr>
        <p:sp>
          <p:nvSpPr>
            <p:cNvPr id="28" name="矩形 27"/>
            <p:cNvSpPr/>
            <p:nvPr/>
          </p:nvSpPr>
          <p:spPr>
            <a:xfrm>
              <a:off x="2902745" y="2890839"/>
              <a:ext cx="271462" cy="26431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183"/>
            <p:cNvSpPr>
              <a:spLocks noEditPoints="1"/>
            </p:cNvSpPr>
            <p:nvPr/>
          </p:nvSpPr>
          <p:spPr bwMode="auto">
            <a:xfrm>
              <a:off x="2744674" y="2826934"/>
              <a:ext cx="610508" cy="610506"/>
            </a:xfrm>
            <a:custGeom>
              <a:avLst/>
              <a:gdLst>
                <a:gd name="T0" fmla="*/ 128 w 128"/>
                <a:gd name="T1" fmla="*/ 10 h 128"/>
                <a:gd name="T2" fmla="*/ 103 w 128"/>
                <a:gd name="T3" fmla="*/ 10 h 128"/>
                <a:gd name="T4" fmla="*/ 103 w 128"/>
                <a:gd name="T5" fmla="*/ 0 h 128"/>
                <a:gd name="T6" fmla="*/ 24 w 128"/>
                <a:gd name="T7" fmla="*/ 0 h 128"/>
                <a:gd name="T8" fmla="*/ 24 w 128"/>
                <a:gd name="T9" fmla="*/ 10 h 128"/>
                <a:gd name="T10" fmla="*/ 0 w 128"/>
                <a:gd name="T11" fmla="*/ 10 h 128"/>
                <a:gd name="T12" fmla="*/ 0 w 128"/>
                <a:gd name="T13" fmla="*/ 10 h 128"/>
                <a:gd name="T14" fmla="*/ 0 w 128"/>
                <a:gd name="T15" fmla="*/ 20 h 128"/>
                <a:gd name="T16" fmla="*/ 29 w 128"/>
                <a:gd name="T17" fmla="*/ 69 h 128"/>
                <a:gd name="T18" fmla="*/ 54 w 128"/>
                <a:gd name="T19" fmla="*/ 88 h 128"/>
                <a:gd name="T20" fmla="*/ 54 w 128"/>
                <a:gd name="T21" fmla="*/ 113 h 128"/>
                <a:gd name="T22" fmla="*/ 29 w 128"/>
                <a:gd name="T23" fmla="*/ 128 h 128"/>
                <a:gd name="T24" fmla="*/ 99 w 128"/>
                <a:gd name="T25" fmla="*/ 128 h 128"/>
                <a:gd name="T26" fmla="*/ 74 w 128"/>
                <a:gd name="T27" fmla="*/ 113 h 128"/>
                <a:gd name="T28" fmla="*/ 74 w 128"/>
                <a:gd name="T29" fmla="*/ 87 h 128"/>
                <a:gd name="T30" fmla="*/ 97 w 128"/>
                <a:gd name="T31" fmla="*/ 70 h 128"/>
                <a:gd name="T32" fmla="*/ 128 w 128"/>
                <a:gd name="T33" fmla="*/ 20 h 128"/>
                <a:gd name="T34" fmla="*/ 128 w 128"/>
                <a:gd name="T35" fmla="*/ 10 h 128"/>
                <a:gd name="T36" fmla="*/ 14 w 128"/>
                <a:gd name="T37" fmla="*/ 36 h 128"/>
                <a:gd name="T38" fmla="*/ 10 w 128"/>
                <a:gd name="T39" fmla="*/ 20 h 128"/>
                <a:gd name="T40" fmla="*/ 24 w 128"/>
                <a:gd name="T41" fmla="*/ 20 h 128"/>
                <a:gd name="T42" fmla="*/ 24 w 128"/>
                <a:gd name="T43" fmla="*/ 49 h 128"/>
                <a:gd name="T44" fmla="*/ 24 w 128"/>
                <a:gd name="T45" fmla="*/ 49 h 128"/>
                <a:gd name="T46" fmla="*/ 24 w 128"/>
                <a:gd name="T47" fmla="*/ 49 h 128"/>
                <a:gd name="T48" fmla="*/ 24 w 128"/>
                <a:gd name="T49" fmla="*/ 52 h 128"/>
                <a:gd name="T50" fmla="*/ 14 w 128"/>
                <a:gd name="T51" fmla="*/ 36 h 128"/>
                <a:gd name="T52" fmla="*/ 76 w 128"/>
                <a:gd name="T53" fmla="*/ 60 h 128"/>
                <a:gd name="T54" fmla="*/ 64 w 128"/>
                <a:gd name="T55" fmla="*/ 54 h 128"/>
                <a:gd name="T56" fmla="*/ 52 w 128"/>
                <a:gd name="T57" fmla="*/ 60 h 128"/>
                <a:gd name="T58" fmla="*/ 54 w 128"/>
                <a:gd name="T59" fmla="*/ 47 h 128"/>
                <a:gd name="T60" fmla="*/ 44 w 128"/>
                <a:gd name="T61" fmla="*/ 37 h 128"/>
                <a:gd name="T62" fmla="*/ 58 w 128"/>
                <a:gd name="T63" fmla="*/ 35 h 128"/>
                <a:gd name="T64" fmla="*/ 64 w 128"/>
                <a:gd name="T65" fmla="*/ 23 h 128"/>
                <a:gd name="T66" fmla="*/ 70 w 128"/>
                <a:gd name="T67" fmla="*/ 35 h 128"/>
                <a:gd name="T68" fmla="*/ 84 w 128"/>
                <a:gd name="T69" fmla="*/ 37 h 128"/>
                <a:gd name="T70" fmla="*/ 74 w 128"/>
                <a:gd name="T71" fmla="*/ 47 h 128"/>
                <a:gd name="T72" fmla="*/ 76 w 128"/>
                <a:gd name="T73" fmla="*/ 60 h 128"/>
                <a:gd name="T74" fmla="*/ 114 w 128"/>
                <a:gd name="T75" fmla="*/ 36 h 128"/>
                <a:gd name="T76" fmla="*/ 103 w 128"/>
                <a:gd name="T77" fmla="*/ 53 h 128"/>
                <a:gd name="T78" fmla="*/ 103 w 128"/>
                <a:gd name="T79" fmla="*/ 49 h 128"/>
                <a:gd name="T80" fmla="*/ 103 w 128"/>
                <a:gd name="T81" fmla="*/ 49 h 128"/>
                <a:gd name="T82" fmla="*/ 103 w 128"/>
                <a:gd name="T83" fmla="*/ 49 h 128"/>
                <a:gd name="T84" fmla="*/ 103 w 128"/>
                <a:gd name="T85" fmla="*/ 20 h 128"/>
                <a:gd name="T86" fmla="*/ 118 w 128"/>
                <a:gd name="T87" fmla="*/ 20 h 128"/>
                <a:gd name="T88" fmla="*/ 114 w 128"/>
                <a:gd name="T89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8" h="128">
                  <a:moveTo>
                    <a:pt x="128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40"/>
                    <a:pt x="13" y="58"/>
                    <a:pt x="29" y="69"/>
                  </a:cubicBezTo>
                  <a:cubicBezTo>
                    <a:pt x="35" y="78"/>
                    <a:pt x="44" y="85"/>
                    <a:pt x="54" y="88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84" y="85"/>
                    <a:pt x="92" y="78"/>
                    <a:pt x="97" y="70"/>
                  </a:cubicBezTo>
                  <a:cubicBezTo>
                    <a:pt x="114" y="59"/>
                    <a:pt x="126" y="41"/>
                    <a:pt x="128" y="20"/>
                  </a:cubicBezTo>
                  <a:cubicBezTo>
                    <a:pt x="128" y="10"/>
                    <a:pt x="128" y="10"/>
                    <a:pt x="128" y="10"/>
                  </a:cubicBezTo>
                  <a:close/>
                  <a:moveTo>
                    <a:pt x="14" y="36"/>
                  </a:moveTo>
                  <a:cubicBezTo>
                    <a:pt x="12" y="31"/>
                    <a:pt x="11" y="25"/>
                    <a:pt x="10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50"/>
                    <a:pt x="24" y="51"/>
                    <a:pt x="24" y="52"/>
                  </a:cubicBezTo>
                  <a:cubicBezTo>
                    <a:pt x="20" y="47"/>
                    <a:pt x="17" y="42"/>
                    <a:pt x="14" y="36"/>
                  </a:cubicBezTo>
                  <a:close/>
                  <a:moveTo>
                    <a:pt x="76" y="60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74" y="47"/>
                    <a:pt x="74" y="47"/>
                    <a:pt x="74" y="47"/>
                  </a:cubicBezTo>
                  <a:lnTo>
                    <a:pt x="76" y="60"/>
                  </a:lnTo>
                  <a:close/>
                  <a:moveTo>
                    <a:pt x="114" y="36"/>
                  </a:moveTo>
                  <a:cubicBezTo>
                    <a:pt x="111" y="42"/>
                    <a:pt x="107" y="48"/>
                    <a:pt x="103" y="53"/>
                  </a:cubicBezTo>
                  <a:cubicBezTo>
                    <a:pt x="103" y="52"/>
                    <a:pt x="103" y="51"/>
                    <a:pt x="103" y="49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103" y="49"/>
                    <a:pt x="103" y="49"/>
                    <a:pt x="103" y="49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7" y="25"/>
                    <a:pt x="116" y="31"/>
                    <a:pt x="114" y="3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698771" y="3270005"/>
            <a:ext cx="1209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latin typeface="Agency FB" panose="020B0503020202020204" pitchFamily="34" charset="0"/>
              </a:rPr>
              <a:t>TITLE </a:t>
            </a:r>
            <a:r>
              <a:rPr lang="en-US" altLang="zh-CN" sz="1600" dirty="0">
                <a:solidFill>
                  <a:schemeClr val="accent6"/>
                </a:solidFill>
                <a:latin typeface="Agency FB" panose="020B0503020202020204" pitchFamily="34" charset="0"/>
              </a:rPr>
              <a:t>HERE</a:t>
            </a:r>
            <a:endParaRPr lang="zh-CN" altLang="en-US" sz="16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57068" y="1215784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565068" y="1180607"/>
            <a:ext cx="4020136" cy="5570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65068" y="1737703"/>
            <a:ext cx="39315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</a:t>
            </a:r>
            <a:r>
              <a:rPr lang="en-US" altLang="zh-CN" sz="1400" dirty="0" err="1">
                <a:solidFill>
                  <a:schemeClr val="bg2"/>
                </a:solidFill>
              </a:rPr>
              <a:t>ultricies</a:t>
            </a:r>
            <a:r>
              <a:rPr lang="en-US" altLang="zh-CN" sz="1400" dirty="0">
                <a:solidFill>
                  <a:schemeClr val="bg2"/>
                </a:solidFill>
              </a:rPr>
              <a:t>,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529068" y="3122698"/>
            <a:ext cx="1250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5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Title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704722" y="3373655"/>
            <a:ext cx="34063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/>
                </a:solidFill>
              </a:rPr>
              <a:t>Lorem ipsum dolor sit amet, consectetuer adipiscing elit. 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529068" y="3893775"/>
            <a:ext cx="1250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6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Title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704722" y="4144732"/>
            <a:ext cx="34063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/>
                </a:solidFill>
              </a:rPr>
              <a:t>Lorem ipsum dolor sit amet, consectetuer adipiscing elit. 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7529068" y="4664852"/>
            <a:ext cx="1250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4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Title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704722" y="4915809"/>
            <a:ext cx="34063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/>
                </a:solidFill>
              </a:rPr>
              <a:t>Lorem ipsum dolor sit amet, consectetuer adipiscing elit. 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529068" y="5435928"/>
            <a:ext cx="1250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2"/>
              </a:buClr>
              <a:buFont typeface="Wingdings" panose="05000000000000000000" pitchFamily="2" charset="2"/>
              <a:buChar char="l"/>
            </a:pPr>
            <a:r>
              <a:rPr lang="en-US" altLang="zh-CN" sz="1200" dirty="0">
                <a:solidFill>
                  <a:schemeClr val="bg1"/>
                </a:solidFill>
              </a:rPr>
              <a:t>Title Here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704722" y="5686885"/>
            <a:ext cx="34063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2"/>
                </a:solidFill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25958341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4" grpId="0" animBg="1"/>
      <p:bldGraphic spid="26" grpId="0">
        <p:bldAsOne/>
      </p:bldGraphic>
      <p:bldP spid="30" grpId="0"/>
      <p:bldP spid="15" grpId="0" animBg="1"/>
      <p:bldP spid="16" grpId="0"/>
      <p:bldP spid="17" grpId="0"/>
      <p:bldP spid="55" grpId="0"/>
      <p:bldP spid="56" grpId="0"/>
      <p:bldP spid="60" grpId="0"/>
      <p:bldP spid="61" grpId="0"/>
      <p:bldP spid="63" grpId="0"/>
      <p:bldP spid="64" grpId="0"/>
      <p:bldP spid="72" grpId="0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618612745"/>
              </p:ext>
            </p:extLst>
          </p:nvPr>
        </p:nvGraphicFramePr>
        <p:xfrm>
          <a:off x="510068" y="2400300"/>
          <a:ext cx="11171864" cy="38960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4" name="PA_直接连接符 3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108515" y="0"/>
            <a:ext cx="0" cy="2047875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_矩形 4"/>
          <p:cNvSpPr/>
          <p:nvPr>
            <p:custDataLst>
              <p:tags r:id="rId2"/>
            </p:custDataLst>
          </p:nvPr>
        </p:nvSpPr>
        <p:spPr>
          <a:xfrm>
            <a:off x="1072515" y="866369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1180514" y="831191"/>
            <a:ext cx="443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8" name="PA_文本框 7"/>
          <p:cNvSpPr txBox="1"/>
          <p:nvPr>
            <p:custDataLst>
              <p:tags r:id="rId4"/>
            </p:custDataLst>
          </p:nvPr>
        </p:nvSpPr>
        <p:spPr>
          <a:xfrm>
            <a:off x="1180514" y="1388288"/>
            <a:ext cx="70300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1712499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5" grpId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021589" y="1202529"/>
            <a:ext cx="5448692" cy="14137667"/>
            <a:chOff x="6021589" y="1202529"/>
            <a:chExt cx="5448692" cy="1413766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21589" y="1202529"/>
              <a:ext cx="5448692" cy="7264918"/>
            </a:xfrm>
            <a:prstGeom prst="rect">
              <a:avLst/>
            </a:prstGeom>
            <a:effectLst>
              <a:outerShdw blurRad="368300" dist="254000" dir="5400000" algn="t" rotWithShape="0">
                <a:prstClr val="black">
                  <a:alpha val="35000"/>
                </a:prstClr>
              </a:outerShdw>
            </a:effectLst>
          </p:spPr>
        </p:pic>
        <p:sp>
          <p:nvSpPr>
            <p:cNvPr id="2" name="矩形 1"/>
            <p:cNvSpPr/>
            <p:nvPr/>
          </p:nvSpPr>
          <p:spPr>
            <a:xfrm>
              <a:off x="8568954" y="8075278"/>
              <a:ext cx="353962" cy="72649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607648" y="3281126"/>
            <a:ext cx="125015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5"/>
              </a:buClr>
              <a:buFont typeface="Wingdings" panose="05000000000000000000" pitchFamily="2" charset="2"/>
              <a:buChar char="l"/>
            </a:pPr>
            <a:r>
              <a:rPr lang="en-US" altLang="zh-CN" sz="1400" dirty="0"/>
              <a:t>Title Here</a:t>
            </a:r>
            <a:endParaRPr lang="zh-CN" altLang="en-US" sz="1400" dirty="0"/>
          </a:p>
        </p:txBody>
      </p:sp>
      <p:sp>
        <p:nvSpPr>
          <p:cNvPr id="11" name="文本框 10"/>
          <p:cNvSpPr txBox="1"/>
          <p:nvPr/>
        </p:nvSpPr>
        <p:spPr>
          <a:xfrm>
            <a:off x="1607648" y="4405840"/>
            <a:ext cx="125015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171450" indent="-171450">
              <a:buClr>
                <a:schemeClr val="accent6"/>
              </a:buClr>
              <a:buFont typeface="Wingdings" panose="05000000000000000000" pitchFamily="2" charset="2"/>
              <a:buChar char="l"/>
            </a:pPr>
            <a:r>
              <a:rPr lang="en-US" altLang="zh-CN" sz="1400" dirty="0"/>
              <a:t>Title Here</a:t>
            </a:r>
            <a:endParaRPr lang="zh-CN" altLang="en-US" sz="1400" dirty="0"/>
          </a:p>
        </p:txBody>
      </p:sp>
      <p:cxnSp>
        <p:nvCxnSpPr>
          <p:cNvPr id="14" name="直接连接符 13"/>
          <p:cNvCxnSpPr>
            <a:cxnSpLocks/>
          </p:cNvCxnSpPr>
          <p:nvPr/>
        </p:nvCxnSpPr>
        <p:spPr>
          <a:xfrm>
            <a:off x="1492098" y="1202529"/>
            <a:ext cx="0" cy="5932235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456098" y="1455178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564098" y="1420000"/>
            <a:ext cx="4020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Agency FB" panose="020B0503020202020204" pitchFamily="34" charset="0"/>
              </a:rPr>
              <a:t>I CHOOSE TO SEE THE BEAUTY</a:t>
            </a:r>
            <a:endParaRPr lang="zh-CN" altLang="en-US" sz="2000" dirty="0">
              <a:latin typeface="Agency FB" panose="020B0503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64097" y="1977097"/>
            <a:ext cx="40201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</a:t>
            </a: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319181701"/>
              </p:ext>
            </p:extLst>
          </p:nvPr>
        </p:nvGraphicFramePr>
        <p:xfrm>
          <a:off x="6193235" y="1679943"/>
          <a:ext cx="5105400" cy="3403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1783302" y="3553170"/>
            <a:ext cx="3300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8" name="矩形 7"/>
          <p:cNvSpPr/>
          <p:nvPr/>
        </p:nvSpPr>
        <p:spPr>
          <a:xfrm>
            <a:off x="1783302" y="4682839"/>
            <a:ext cx="3513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Maecenas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porttitor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congue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massa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posuere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magna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313916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40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/>
      <p:bldP spid="17" grpId="0"/>
      <p:bldGraphic spid="19" grpId="0">
        <p:bldAsOne/>
      </p:bldGraphic>
      <p:bldP spid="20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1580632" y="5208270"/>
            <a:ext cx="2856328" cy="582930"/>
          </a:xfrm>
          <a:prstGeom prst="ellipse">
            <a:avLst/>
          </a:prstGeom>
          <a:solidFill>
            <a:schemeClr val="accent5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27559" y="240804"/>
            <a:ext cx="2383436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500" b="1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41500" b="1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6138" y="256943"/>
            <a:ext cx="2383436" cy="64479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0" lon="20400000" rev="0"/>
              </a:camera>
              <a:lightRig rig="threePt" dir="t"/>
            </a:scene3d>
            <a:sp3d extrusionH="660400" contourW="38100" prstMaterial="legacyWireframe">
              <a:contourClr>
                <a:schemeClr val="accent5"/>
              </a:contourClr>
            </a:sp3d>
          </a:bodyPr>
          <a:lstStyle/>
          <a:p>
            <a:pPr algn="ctr"/>
            <a:r>
              <a:rPr lang="en-US" altLang="zh-CN" sz="41300" b="1" dirty="0">
                <a:ln w="15875">
                  <a:solidFill>
                    <a:schemeClr val="accent1">
                      <a:shade val="50000"/>
                    </a:schemeClr>
                  </a:solidFill>
                </a:ln>
                <a:noFill/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41300" b="1" dirty="0">
              <a:ln w="15875">
                <a:solidFill>
                  <a:schemeClr val="accent1">
                    <a:shade val="50000"/>
                  </a:schemeClr>
                </a:solidFill>
              </a:ln>
              <a:noFill/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2275" y="2542353"/>
            <a:ext cx="133350" cy="1773295"/>
            <a:chOff x="434975" y="2542353"/>
            <a:chExt cx="133350" cy="1773295"/>
          </a:xfrm>
        </p:grpSpPr>
        <p:cxnSp>
          <p:nvCxnSpPr>
            <p:cNvPr id="11" name="直接连接符 10"/>
            <p:cNvCxnSpPr>
              <a:cxnSpLocks/>
            </p:cNvCxnSpPr>
            <p:nvPr/>
          </p:nvCxnSpPr>
          <p:spPr>
            <a:xfrm>
              <a:off x="501650" y="2542353"/>
              <a:ext cx="0" cy="103652"/>
            </a:xfrm>
            <a:prstGeom prst="line">
              <a:avLst/>
            </a:prstGeom>
            <a:ln w="25400" cap="rnd">
              <a:solidFill>
                <a:schemeClr val="accent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501650" y="4211996"/>
              <a:ext cx="0" cy="103652"/>
            </a:xfrm>
            <a:prstGeom prst="line">
              <a:avLst/>
            </a:prstGeom>
            <a:ln w="25400" cap="rnd">
              <a:solidFill>
                <a:schemeClr val="accent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434975" y="2842986"/>
              <a:ext cx="133350" cy="133350"/>
            </a:xfrm>
            <a:prstGeom prst="ellipse">
              <a:avLst/>
            </a:prstGeom>
            <a:noFill/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34975" y="3189212"/>
              <a:ext cx="133350" cy="133350"/>
            </a:xfrm>
            <a:prstGeom prst="ellipse">
              <a:avLst/>
            </a:prstGeom>
            <a:noFill/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34975" y="3535438"/>
              <a:ext cx="133350" cy="133350"/>
            </a:xfrm>
            <a:prstGeom prst="ellipse">
              <a:avLst/>
            </a:prstGeom>
            <a:solidFill>
              <a:schemeClr val="accent6"/>
            </a:solidFill>
            <a:ln w="317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34975" y="3881665"/>
              <a:ext cx="133350" cy="133350"/>
            </a:xfrm>
            <a:prstGeom prst="ellipse">
              <a:avLst/>
            </a:prstGeom>
            <a:noFill/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6096000" y="0"/>
            <a:ext cx="348562" cy="6858000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flipV="1">
            <a:off x="6096000" y="0"/>
            <a:ext cx="361950" cy="6858000"/>
          </a:xfrm>
          <a:prstGeom prst="triangle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flipH="1">
            <a:off x="11830050" y="0"/>
            <a:ext cx="361950" cy="6858000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94523" y="1118435"/>
            <a:ext cx="1095083" cy="914394"/>
            <a:chOff x="4294523" y="1118435"/>
            <a:chExt cx="1095083" cy="914394"/>
          </a:xfrm>
        </p:grpSpPr>
        <p:grpSp>
          <p:nvGrpSpPr>
            <p:cNvPr id="32" name="组合 31"/>
            <p:cNvGrpSpPr/>
            <p:nvPr/>
          </p:nvGrpSpPr>
          <p:grpSpPr>
            <a:xfrm rot="19288470">
              <a:off x="4294523" y="1118435"/>
              <a:ext cx="1095083" cy="914394"/>
              <a:chOff x="4353433" y="1197091"/>
              <a:chExt cx="1095083" cy="914394"/>
            </a:xfrm>
          </p:grpSpPr>
          <p:sp>
            <p:nvSpPr>
              <p:cNvPr id="33" name="等腰三角形 32"/>
              <p:cNvSpPr/>
              <p:nvPr/>
            </p:nvSpPr>
            <p:spPr>
              <a:xfrm rot="16200000">
                <a:off x="4356281" y="1492434"/>
                <a:ext cx="288472" cy="294168"/>
              </a:xfrm>
              <a:prstGeom prst="triangl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534122" y="1197091"/>
                <a:ext cx="914394" cy="91439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672946" y="1281846"/>
              <a:ext cx="479425" cy="481013"/>
              <a:chOff x="4685664" y="1308040"/>
              <a:chExt cx="479425" cy="481013"/>
            </a:xfrm>
          </p:grpSpPr>
          <p:sp>
            <p:nvSpPr>
              <p:cNvPr id="39" name="Freeform 64"/>
              <p:cNvSpPr>
                <a:spLocks/>
              </p:cNvSpPr>
              <p:nvPr/>
            </p:nvSpPr>
            <p:spPr bwMode="auto">
              <a:xfrm>
                <a:off x="4685664" y="1308040"/>
                <a:ext cx="442913" cy="481013"/>
              </a:xfrm>
              <a:custGeom>
                <a:avLst/>
                <a:gdLst>
                  <a:gd name="T0" fmla="*/ 57 w 118"/>
                  <a:gd name="T1" fmla="*/ 71 h 128"/>
                  <a:gd name="T2" fmla="*/ 57 w 118"/>
                  <a:gd name="T3" fmla="*/ 17 h 128"/>
                  <a:gd name="T4" fmla="*/ 57 w 118"/>
                  <a:gd name="T5" fmla="*/ 0 h 128"/>
                  <a:gd name="T6" fmla="*/ 57 w 118"/>
                  <a:gd name="T7" fmla="*/ 0 h 128"/>
                  <a:gd name="T8" fmla="*/ 0 w 118"/>
                  <a:gd name="T9" fmla="*/ 64 h 128"/>
                  <a:gd name="T10" fmla="*/ 64 w 118"/>
                  <a:gd name="T11" fmla="*/ 128 h 128"/>
                  <a:gd name="T12" fmla="*/ 64 w 118"/>
                  <a:gd name="T13" fmla="*/ 128 h 128"/>
                  <a:gd name="T14" fmla="*/ 64 w 118"/>
                  <a:gd name="T15" fmla="*/ 128 h 128"/>
                  <a:gd name="T16" fmla="*/ 118 w 118"/>
                  <a:gd name="T17" fmla="*/ 98 h 128"/>
                  <a:gd name="T18" fmla="*/ 118 w 118"/>
                  <a:gd name="T19" fmla="*/ 98 h 128"/>
                  <a:gd name="T20" fmla="*/ 57 w 118"/>
                  <a:gd name="T21" fmla="*/ 7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28">
                    <a:moveTo>
                      <a:pt x="57" y="71"/>
                    </a:move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4"/>
                      <a:pt x="0" y="31"/>
                      <a:pt x="0" y="64"/>
                    </a:cubicBezTo>
                    <a:cubicBezTo>
                      <a:pt x="0" y="99"/>
                      <a:pt x="29" y="128"/>
                      <a:pt x="64" y="128"/>
                    </a:cubicBezTo>
                    <a:cubicBezTo>
                      <a:pt x="64" y="128"/>
                      <a:pt x="64" y="128"/>
                      <a:pt x="64" y="128"/>
                    </a:cubicBezTo>
                    <a:cubicBezTo>
                      <a:pt x="64" y="128"/>
                      <a:pt x="64" y="128"/>
                      <a:pt x="64" y="128"/>
                    </a:cubicBezTo>
                    <a:cubicBezTo>
                      <a:pt x="87" y="128"/>
                      <a:pt x="107" y="116"/>
                      <a:pt x="118" y="98"/>
                    </a:cubicBezTo>
                    <a:cubicBezTo>
                      <a:pt x="118" y="98"/>
                      <a:pt x="118" y="98"/>
                      <a:pt x="118" y="98"/>
                    </a:cubicBezTo>
                    <a:lnTo>
                      <a:pt x="57" y="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65"/>
              <p:cNvSpPr>
                <a:spLocks/>
              </p:cNvSpPr>
              <p:nvPr/>
            </p:nvSpPr>
            <p:spPr bwMode="auto">
              <a:xfrm>
                <a:off x="4952364" y="1308040"/>
                <a:ext cx="212725" cy="314325"/>
              </a:xfrm>
              <a:custGeom>
                <a:avLst/>
                <a:gdLst>
                  <a:gd name="T0" fmla="*/ 0 w 57"/>
                  <a:gd name="T1" fmla="*/ 0 h 84"/>
                  <a:gd name="T2" fmla="*/ 0 w 57"/>
                  <a:gd name="T3" fmla="*/ 0 h 84"/>
                  <a:gd name="T4" fmla="*/ 0 w 57"/>
                  <a:gd name="T5" fmla="*/ 17 h 84"/>
                  <a:gd name="T6" fmla="*/ 0 w 57"/>
                  <a:gd name="T7" fmla="*/ 62 h 84"/>
                  <a:gd name="T8" fmla="*/ 53 w 57"/>
                  <a:gd name="T9" fmla="*/ 84 h 84"/>
                  <a:gd name="T10" fmla="*/ 53 w 57"/>
                  <a:gd name="T11" fmla="*/ 84 h 84"/>
                  <a:gd name="T12" fmla="*/ 53 w 57"/>
                  <a:gd name="T13" fmla="*/ 84 h 84"/>
                  <a:gd name="T14" fmla="*/ 53 w 57"/>
                  <a:gd name="T15" fmla="*/ 84 h 84"/>
                  <a:gd name="T16" fmla="*/ 54 w 57"/>
                  <a:gd name="T17" fmla="*/ 84 h 84"/>
                  <a:gd name="T18" fmla="*/ 57 w 57"/>
                  <a:gd name="T19" fmla="*/ 64 h 84"/>
                  <a:gd name="T20" fmla="*/ 0 w 57"/>
                  <a:gd name="T2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8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6" y="78"/>
                      <a:pt x="57" y="71"/>
                      <a:pt x="57" y="64"/>
                    </a:cubicBezTo>
                    <a:cubicBezTo>
                      <a:pt x="57" y="31"/>
                      <a:pt x="32" y="4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35" name="PA_直接连接符 34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956865" y="2334475"/>
            <a:ext cx="0" cy="45235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A_矩形 35"/>
          <p:cNvSpPr/>
          <p:nvPr>
            <p:custDataLst>
              <p:tags r:id="rId2"/>
            </p:custDataLst>
          </p:nvPr>
        </p:nvSpPr>
        <p:spPr>
          <a:xfrm>
            <a:off x="6920865" y="2395961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PA_文本框 36"/>
          <p:cNvSpPr txBox="1"/>
          <p:nvPr>
            <p:custDataLst>
              <p:tags r:id="rId3"/>
            </p:custDataLst>
          </p:nvPr>
        </p:nvSpPr>
        <p:spPr>
          <a:xfrm>
            <a:off x="7028865" y="2268450"/>
            <a:ext cx="3314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6"/>
                </a:solidFill>
                <a:latin typeface="Agency FB" panose="020B0503020202020204" pitchFamily="34" charset="0"/>
              </a:rPr>
              <a:t>PENGV DESIGN</a:t>
            </a:r>
            <a:endParaRPr lang="zh-CN" altLang="en-US" sz="40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38" name="PA_文本框 37"/>
          <p:cNvSpPr txBox="1"/>
          <p:nvPr>
            <p:custDataLst>
              <p:tags r:id="rId4"/>
            </p:custDataLst>
          </p:nvPr>
        </p:nvSpPr>
        <p:spPr>
          <a:xfrm>
            <a:off x="7028864" y="2869180"/>
            <a:ext cx="4439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41" name="PA_文本框 40"/>
          <p:cNvSpPr txBox="1"/>
          <p:nvPr>
            <p:custDataLst>
              <p:tags r:id="rId5"/>
            </p:custDataLst>
          </p:nvPr>
        </p:nvSpPr>
        <p:spPr>
          <a:xfrm>
            <a:off x="7028864" y="3535438"/>
            <a:ext cx="36200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2"/>
                </a:solidFill>
              </a:rPr>
              <a:t>urna</a:t>
            </a:r>
            <a:r>
              <a:rPr lang="en-US" altLang="zh-CN" sz="1400" dirty="0">
                <a:solidFill>
                  <a:schemeClr val="bg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165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00872 -2.59259E-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872 -2.59259E-6 L 1.04167E-6 7.40741E-7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11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924 1.11111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924 1.11111E-6 L 1.04167E-6 1.11111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4" grpId="0"/>
      <p:bldP spid="4" grpId="1"/>
      <p:bldP spid="4" grpId="2"/>
      <p:bldP spid="23" grpId="0" animBg="1"/>
      <p:bldP spid="24" grpId="0" animBg="1"/>
      <p:bldP spid="36" grpId="0" animBg="1"/>
      <p:bldP spid="37" grpId="0"/>
      <p:bldP spid="38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A_直接连接符 5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803229" y="1472788"/>
            <a:ext cx="0" cy="3361475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_矩形 6"/>
          <p:cNvSpPr/>
          <p:nvPr>
            <p:custDataLst>
              <p:tags r:id="rId2"/>
            </p:custDataLst>
          </p:nvPr>
        </p:nvSpPr>
        <p:spPr>
          <a:xfrm>
            <a:off x="1778268" y="1567584"/>
            <a:ext cx="49922" cy="27193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PA_文本框 7"/>
          <p:cNvSpPr txBox="1"/>
          <p:nvPr>
            <p:custDataLst>
              <p:tags r:id="rId3"/>
            </p:custDataLst>
          </p:nvPr>
        </p:nvSpPr>
        <p:spPr>
          <a:xfrm>
            <a:off x="1803229" y="1534274"/>
            <a:ext cx="2041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gency FB" panose="020B0503020202020204" pitchFamily="34" charset="0"/>
              </a:rPr>
              <a:t>TITLE HERE</a:t>
            </a:r>
            <a:endParaRPr lang="zh-CN" altLang="en-US" sz="1600" dirty="0">
              <a:latin typeface="Agency FB" panose="020B0503020202020204" pitchFamily="34" charset="0"/>
            </a:endParaRPr>
          </a:p>
        </p:txBody>
      </p:sp>
      <p:sp>
        <p:nvSpPr>
          <p:cNvPr id="10" name="PA_文本框 9"/>
          <p:cNvSpPr txBox="1"/>
          <p:nvPr>
            <p:custDataLst>
              <p:tags r:id="rId4"/>
            </p:custDataLst>
          </p:nvPr>
        </p:nvSpPr>
        <p:spPr>
          <a:xfrm>
            <a:off x="1803228" y="1857803"/>
            <a:ext cx="2495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</a:t>
            </a:r>
          </a:p>
        </p:txBody>
      </p:sp>
      <p:cxnSp>
        <p:nvCxnSpPr>
          <p:cNvPr id="24" name="PA_直接连接符 23"/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3870057" y="2504373"/>
            <a:ext cx="0" cy="3361475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A_矩形 24"/>
          <p:cNvSpPr/>
          <p:nvPr>
            <p:custDataLst>
              <p:tags r:id="rId6"/>
            </p:custDataLst>
          </p:nvPr>
        </p:nvSpPr>
        <p:spPr>
          <a:xfrm>
            <a:off x="3845096" y="2599169"/>
            <a:ext cx="49922" cy="27193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文本框 25"/>
          <p:cNvSpPr txBox="1"/>
          <p:nvPr>
            <p:custDataLst>
              <p:tags r:id="rId7"/>
            </p:custDataLst>
          </p:nvPr>
        </p:nvSpPr>
        <p:spPr>
          <a:xfrm>
            <a:off x="3870057" y="2565859"/>
            <a:ext cx="19365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gency FB" panose="020B0503020202020204" pitchFamily="34" charset="0"/>
              </a:rPr>
              <a:t>TITLE HERE</a:t>
            </a:r>
            <a:endParaRPr lang="zh-CN" altLang="en-US" sz="1600" dirty="0">
              <a:latin typeface="Agency FB" panose="020B0503020202020204" pitchFamily="34" charset="0"/>
            </a:endParaRPr>
          </a:p>
        </p:txBody>
      </p:sp>
      <p:sp>
        <p:nvSpPr>
          <p:cNvPr id="27" name="PA_文本框 26"/>
          <p:cNvSpPr txBox="1"/>
          <p:nvPr>
            <p:custDataLst>
              <p:tags r:id="rId8"/>
            </p:custDataLst>
          </p:nvPr>
        </p:nvSpPr>
        <p:spPr>
          <a:xfrm>
            <a:off x="3870056" y="2889388"/>
            <a:ext cx="2495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</a:t>
            </a:r>
          </a:p>
        </p:txBody>
      </p:sp>
      <p:cxnSp>
        <p:nvCxnSpPr>
          <p:cNvPr id="28" name="PA_直接连接符 27"/>
          <p:cNvCxnSpPr>
            <a:cxnSpLocks/>
          </p:cNvCxnSpPr>
          <p:nvPr>
            <p:custDataLst>
              <p:tags r:id="rId9"/>
            </p:custDataLst>
          </p:nvPr>
        </p:nvCxnSpPr>
        <p:spPr>
          <a:xfrm>
            <a:off x="6390763" y="1321028"/>
            <a:ext cx="0" cy="3361475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28"/>
          <p:cNvSpPr/>
          <p:nvPr>
            <p:custDataLst>
              <p:tags r:id="rId10"/>
            </p:custDataLst>
          </p:nvPr>
        </p:nvSpPr>
        <p:spPr>
          <a:xfrm>
            <a:off x="6365802" y="1415824"/>
            <a:ext cx="49922" cy="27193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文本框 29"/>
          <p:cNvSpPr txBox="1"/>
          <p:nvPr>
            <p:custDataLst>
              <p:tags r:id="rId11"/>
            </p:custDataLst>
          </p:nvPr>
        </p:nvSpPr>
        <p:spPr>
          <a:xfrm>
            <a:off x="6390763" y="1382514"/>
            <a:ext cx="19248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accent6"/>
                </a:solidFill>
                <a:latin typeface="Agency FB" panose="020B0503020202020204" pitchFamily="34" charset="0"/>
              </a:rPr>
              <a:t>TITLE HERE</a:t>
            </a:r>
            <a:endParaRPr lang="zh-CN" altLang="en-US" sz="16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31" name="PA_文本框 30"/>
          <p:cNvSpPr txBox="1"/>
          <p:nvPr>
            <p:custDataLst>
              <p:tags r:id="rId12"/>
            </p:custDataLst>
          </p:nvPr>
        </p:nvSpPr>
        <p:spPr>
          <a:xfrm>
            <a:off x="6390762" y="1706043"/>
            <a:ext cx="2495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</a:t>
            </a:r>
          </a:p>
        </p:txBody>
      </p:sp>
      <p:cxnSp>
        <p:nvCxnSpPr>
          <p:cNvPr id="32" name="PA_直接连接符 31"/>
          <p:cNvCxnSpPr>
            <a:cxnSpLocks/>
          </p:cNvCxnSpPr>
          <p:nvPr>
            <p:custDataLst>
              <p:tags r:id="rId13"/>
            </p:custDataLst>
          </p:nvPr>
        </p:nvCxnSpPr>
        <p:spPr>
          <a:xfrm>
            <a:off x="8584933" y="2391456"/>
            <a:ext cx="0" cy="3361475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PA_矩形 32"/>
          <p:cNvSpPr/>
          <p:nvPr>
            <p:custDataLst>
              <p:tags r:id="rId14"/>
            </p:custDataLst>
          </p:nvPr>
        </p:nvSpPr>
        <p:spPr>
          <a:xfrm>
            <a:off x="8559972" y="2486252"/>
            <a:ext cx="49922" cy="27193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_文本框 33"/>
          <p:cNvSpPr txBox="1"/>
          <p:nvPr>
            <p:custDataLst>
              <p:tags r:id="rId15"/>
            </p:custDataLst>
          </p:nvPr>
        </p:nvSpPr>
        <p:spPr>
          <a:xfrm>
            <a:off x="8584933" y="2452942"/>
            <a:ext cx="1911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Agency FB" panose="020B0503020202020204" pitchFamily="34" charset="0"/>
              </a:rPr>
              <a:t>TITLE HERE</a:t>
            </a:r>
            <a:endParaRPr lang="zh-CN" altLang="en-US" sz="1600" dirty="0">
              <a:latin typeface="Agency FB" panose="020B0503020202020204" pitchFamily="34" charset="0"/>
            </a:endParaRPr>
          </a:p>
        </p:txBody>
      </p:sp>
      <p:sp>
        <p:nvSpPr>
          <p:cNvPr id="35" name="PA_文本框 34"/>
          <p:cNvSpPr txBox="1"/>
          <p:nvPr>
            <p:custDataLst>
              <p:tags r:id="rId16"/>
            </p:custDataLst>
          </p:nvPr>
        </p:nvSpPr>
        <p:spPr>
          <a:xfrm>
            <a:off x="8584932" y="2776471"/>
            <a:ext cx="2495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521377" y="4080673"/>
            <a:ext cx="11149247" cy="3539333"/>
          </a:xfrm>
          <a:prstGeom prst="roundRect">
            <a:avLst>
              <a:gd name="adj" fmla="val 2146"/>
            </a:avLst>
          </a:prstGeom>
          <a:solidFill>
            <a:schemeClr val="accent5"/>
          </a:solidFill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PA_文本框 10"/>
          <p:cNvSpPr txBox="1"/>
          <p:nvPr>
            <p:custDataLst>
              <p:tags r:id="rId17"/>
            </p:custDataLst>
          </p:nvPr>
        </p:nvSpPr>
        <p:spPr>
          <a:xfrm>
            <a:off x="3876383" y="4746132"/>
            <a:ext cx="443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53" name="PA_文本框 11"/>
          <p:cNvSpPr txBox="1"/>
          <p:nvPr>
            <p:custDataLst>
              <p:tags r:id="rId18"/>
            </p:custDataLst>
          </p:nvPr>
        </p:nvSpPr>
        <p:spPr>
          <a:xfrm>
            <a:off x="1371600" y="5689232"/>
            <a:ext cx="944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2"/>
                </a:solidFill>
              </a:rPr>
              <a:t>urna</a:t>
            </a:r>
            <a:r>
              <a:rPr lang="en-US" altLang="zh-CN" sz="1400" dirty="0">
                <a:solidFill>
                  <a:schemeClr val="bg2"/>
                </a:solidFill>
              </a:rPr>
              <a:t>.</a:t>
            </a:r>
          </a:p>
        </p:txBody>
      </p:sp>
      <p:cxnSp>
        <p:nvCxnSpPr>
          <p:cNvPr id="54" name="PA_直接连接符 12"/>
          <p:cNvCxnSpPr/>
          <p:nvPr>
            <p:custDataLst>
              <p:tags r:id="rId19"/>
            </p:custDataLst>
          </p:nvPr>
        </p:nvCxnSpPr>
        <p:spPr>
          <a:xfrm>
            <a:off x="5602439" y="5473011"/>
            <a:ext cx="987123" cy="0"/>
          </a:xfrm>
          <a:prstGeom prst="line">
            <a:avLst/>
          </a:prstGeom>
          <a:ln w="444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04773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  <p:bldP spid="25" grpId="0" animBg="1" autoUpdateAnimBg="0"/>
      <p:bldP spid="26" grpId="0"/>
      <p:bldP spid="27" grpId="0"/>
      <p:bldP spid="29" grpId="0" animBg="1" autoUpdateAnimBg="0"/>
      <p:bldP spid="30" grpId="0"/>
      <p:bldP spid="31" grpId="0"/>
      <p:bldP spid="33" grpId="1" animBg="1" autoUpdateAnimBg="0"/>
      <p:bldP spid="34" grpId="1"/>
      <p:bldP spid="35" grpId="1"/>
      <p:bldP spid="2" grpId="0" animBg="1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>
            <a:cxnSpLocks/>
          </p:cNvCxnSpPr>
          <p:nvPr/>
        </p:nvCxnSpPr>
        <p:spPr>
          <a:xfrm>
            <a:off x="537812" y="0"/>
            <a:ext cx="0" cy="399288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01811" y="2558122"/>
            <a:ext cx="85843" cy="2980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37812" y="2522487"/>
            <a:ext cx="205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TITLE HERE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7812" y="2891819"/>
            <a:ext cx="2953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11640347" y="2504669"/>
            <a:ext cx="0" cy="435333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1604346" y="2558122"/>
            <a:ext cx="85843" cy="2980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582361" y="2522487"/>
            <a:ext cx="205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6"/>
                </a:solidFill>
                <a:latin typeface="Agency FB" panose="020B0503020202020204" pitchFamily="34" charset="0"/>
              </a:rPr>
              <a:t>TITLE HERE</a:t>
            </a:r>
            <a:endParaRPr lang="zh-CN" altLang="en-US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687011" y="2891819"/>
            <a:ext cx="2953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2" name="矩形 1"/>
          <p:cNvSpPr/>
          <p:nvPr/>
        </p:nvSpPr>
        <p:spPr>
          <a:xfrm>
            <a:off x="7962900" y="-1"/>
            <a:ext cx="114300" cy="68580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14800" y="-1"/>
            <a:ext cx="114300" cy="68580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PA_文本框 10"/>
          <p:cNvSpPr txBox="1"/>
          <p:nvPr>
            <p:custDataLst>
              <p:tags r:id="rId1"/>
            </p:custDataLst>
          </p:nvPr>
        </p:nvSpPr>
        <p:spPr>
          <a:xfrm>
            <a:off x="3876383" y="1935507"/>
            <a:ext cx="44392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6"/>
                </a:solidFill>
                <a:latin typeface="Agency FB" panose="020B0503020202020204" pitchFamily="34" charset="0"/>
              </a:rPr>
              <a:t>I CHOOSE </a:t>
            </a:r>
          </a:p>
          <a:p>
            <a:pPr algn="ctr"/>
            <a:r>
              <a:rPr lang="en-US" altLang="zh-CN" sz="2800" dirty="0">
                <a:solidFill>
                  <a:schemeClr val="accent6"/>
                </a:solidFill>
                <a:latin typeface="Agency FB" panose="020B0503020202020204" pitchFamily="34" charset="0"/>
              </a:rPr>
              <a:t>TO SEE THE BEAUTY</a:t>
            </a:r>
            <a:endParaRPr lang="zh-CN" altLang="en-US" sz="28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19" name="PA_文本框 11"/>
          <p:cNvSpPr txBox="1"/>
          <p:nvPr>
            <p:custDataLst>
              <p:tags r:id="rId2"/>
            </p:custDataLst>
          </p:nvPr>
        </p:nvSpPr>
        <p:spPr>
          <a:xfrm>
            <a:off x="4556566" y="3322055"/>
            <a:ext cx="307886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2"/>
                </a:solidFill>
              </a:rPr>
              <a:t>urna</a:t>
            </a:r>
            <a:r>
              <a:rPr lang="en-US" altLang="zh-CN" sz="1400" dirty="0">
                <a:solidFill>
                  <a:schemeClr val="bg2"/>
                </a:solidFill>
              </a:rPr>
              <a:t>.</a:t>
            </a:r>
          </a:p>
        </p:txBody>
      </p:sp>
      <p:cxnSp>
        <p:nvCxnSpPr>
          <p:cNvPr id="20" name="PA_直接连接符 12"/>
          <p:cNvCxnSpPr/>
          <p:nvPr>
            <p:custDataLst>
              <p:tags r:id="rId3"/>
            </p:custDataLst>
          </p:nvPr>
        </p:nvCxnSpPr>
        <p:spPr>
          <a:xfrm>
            <a:off x="5602439" y="3105834"/>
            <a:ext cx="987123" cy="0"/>
          </a:xfrm>
          <a:prstGeom prst="line">
            <a:avLst/>
          </a:prstGeom>
          <a:ln w="444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39234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12" grpId="0" animBg="1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A_矩形 12"/>
          <p:cNvSpPr/>
          <p:nvPr>
            <p:custDataLst>
              <p:tags r:id="rId1"/>
            </p:custDataLst>
          </p:nvPr>
        </p:nvSpPr>
        <p:spPr>
          <a:xfrm>
            <a:off x="1965117" y="4871804"/>
            <a:ext cx="2340653" cy="1407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63500" dir="5400000" sx="103000" sy="103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PA_矩形 13"/>
          <p:cNvSpPr/>
          <p:nvPr>
            <p:custDataLst>
              <p:tags r:id="rId2"/>
            </p:custDataLst>
          </p:nvPr>
        </p:nvSpPr>
        <p:spPr>
          <a:xfrm>
            <a:off x="4925674" y="4002374"/>
            <a:ext cx="2340653" cy="1407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63500" dir="5400000" sx="103000" sy="103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PA_矩形 14"/>
          <p:cNvSpPr/>
          <p:nvPr>
            <p:custDataLst>
              <p:tags r:id="rId3"/>
            </p:custDataLst>
          </p:nvPr>
        </p:nvSpPr>
        <p:spPr>
          <a:xfrm>
            <a:off x="7886231" y="3132944"/>
            <a:ext cx="2340653" cy="1407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79400" dist="63500" dir="5400000" sx="103000" sy="103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PA_直接连接符 16"/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1108515" y="0"/>
            <a:ext cx="0" cy="2047875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A_矩形 17"/>
          <p:cNvSpPr/>
          <p:nvPr>
            <p:custDataLst>
              <p:tags r:id="rId5"/>
            </p:custDataLst>
          </p:nvPr>
        </p:nvSpPr>
        <p:spPr>
          <a:xfrm>
            <a:off x="1072515" y="866369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_文本框 18"/>
          <p:cNvSpPr txBox="1"/>
          <p:nvPr>
            <p:custDataLst>
              <p:tags r:id="rId6"/>
            </p:custDataLst>
          </p:nvPr>
        </p:nvSpPr>
        <p:spPr>
          <a:xfrm>
            <a:off x="1180514" y="831191"/>
            <a:ext cx="443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PA_文本框 19"/>
          <p:cNvSpPr txBox="1"/>
          <p:nvPr>
            <p:custDataLst>
              <p:tags r:id="rId7"/>
            </p:custDataLst>
          </p:nvPr>
        </p:nvSpPr>
        <p:spPr>
          <a:xfrm>
            <a:off x="1180514" y="1388288"/>
            <a:ext cx="70300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grpSp>
        <p:nvGrpSpPr>
          <p:cNvPr id="22" name="PA_组合 21"/>
          <p:cNvGrpSpPr/>
          <p:nvPr>
            <p:custDataLst>
              <p:tags r:id="rId8"/>
            </p:custDataLst>
          </p:nvPr>
        </p:nvGrpSpPr>
        <p:grpSpPr>
          <a:xfrm>
            <a:off x="2829186" y="4212993"/>
            <a:ext cx="612514" cy="612514"/>
            <a:chOff x="1528763" y="5113338"/>
            <a:chExt cx="481012" cy="481012"/>
          </a:xfrm>
        </p:grpSpPr>
        <p:sp>
          <p:nvSpPr>
            <p:cNvPr id="23" name="Freeform 45"/>
            <p:cNvSpPr>
              <a:spLocks noEditPoints="1"/>
            </p:cNvSpPr>
            <p:nvPr/>
          </p:nvSpPr>
          <p:spPr bwMode="auto">
            <a:xfrm>
              <a:off x="1528763" y="5113338"/>
              <a:ext cx="363538" cy="365125"/>
            </a:xfrm>
            <a:custGeom>
              <a:avLst/>
              <a:gdLst>
                <a:gd name="T0" fmla="*/ 87 w 97"/>
                <a:gd name="T1" fmla="*/ 72 h 97"/>
                <a:gd name="T2" fmla="*/ 91 w 97"/>
                <a:gd name="T3" fmla="*/ 74 h 97"/>
                <a:gd name="T4" fmla="*/ 91 w 97"/>
                <a:gd name="T5" fmla="*/ 74 h 97"/>
                <a:gd name="T6" fmla="*/ 97 w 97"/>
                <a:gd name="T7" fmla="*/ 60 h 97"/>
                <a:gd name="T8" fmla="*/ 97 w 97"/>
                <a:gd name="T9" fmla="*/ 60 h 97"/>
                <a:gd name="T10" fmla="*/ 93 w 97"/>
                <a:gd name="T11" fmla="*/ 58 h 97"/>
                <a:gd name="T12" fmla="*/ 93 w 97"/>
                <a:gd name="T13" fmla="*/ 38 h 97"/>
                <a:gd name="T14" fmla="*/ 97 w 97"/>
                <a:gd name="T15" fmla="*/ 36 h 97"/>
                <a:gd name="T16" fmla="*/ 97 w 97"/>
                <a:gd name="T17" fmla="*/ 36 h 97"/>
                <a:gd name="T18" fmla="*/ 91 w 97"/>
                <a:gd name="T19" fmla="*/ 22 h 97"/>
                <a:gd name="T20" fmla="*/ 91 w 97"/>
                <a:gd name="T21" fmla="*/ 22 h 97"/>
                <a:gd name="T22" fmla="*/ 91 w 97"/>
                <a:gd name="T23" fmla="*/ 22 h 97"/>
                <a:gd name="T24" fmla="*/ 73 w 97"/>
                <a:gd name="T25" fmla="*/ 17 h 97"/>
                <a:gd name="T26" fmla="*/ 74 w 97"/>
                <a:gd name="T27" fmla="*/ 6 h 97"/>
                <a:gd name="T28" fmla="*/ 74 w 97"/>
                <a:gd name="T29" fmla="*/ 6 h 97"/>
                <a:gd name="T30" fmla="*/ 74 w 97"/>
                <a:gd name="T31" fmla="*/ 6 h 97"/>
                <a:gd name="T32" fmla="*/ 60 w 97"/>
                <a:gd name="T33" fmla="*/ 0 h 97"/>
                <a:gd name="T34" fmla="*/ 60 w 97"/>
                <a:gd name="T35" fmla="*/ 0 h 97"/>
                <a:gd name="T36" fmla="*/ 44 w 97"/>
                <a:gd name="T37" fmla="*/ 9 h 97"/>
                <a:gd name="T38" fmla="*/ 37 w 97"/>
                <a:gd name="T39" fmla="*/ 0 h 97"/>
                <a:gd name="T40" fmla="*/ 37 w 97"/>
                <a:gd name="T41" fmla="*/ 0 h 97"/>
                <a:gd name="T42" fmla="*/ 22 w 97"/>
                <a:gd name="T43" fmla="*/ 6 h 97"/>
                <a:gd name="T44" fmla="*/ 22 w 97"/>
                <a:gd name="T45" fmla="*/ 6 h 97"/>
                <a:gd name="T46" fmla="*/ 22 w 97"/>
                <a:gd name="T47" fmla="*/ 6 h 97"/>
                <a:gd name="T48" fmla="*/ 24 w 97"/>
                <a:gd name="T49" fmla="*/ 10 h 97"/>
                <a:gd name="T50" fmla="*/ 10 w 97"/>
                <a:gd name="T51" fmla="*/ 24 h 97"/>
                <a:gd name="T52" fmla="*/ 6 w 97"/>
                <a:gd name="T53" fmla="*/ 23 h 97"/>
                <a:gd name="T54" fmla="*/ 6 w 97"/>
                <a:gd name="T55" fmla="*/ 23 h 97"/>
                <a:gd name="T56" fmla="*/ 0 w 97"/>
                <a:gd name="T57" fmla="*/ 37 h 97"/>
                <a:gd name="T58" fmla="*/ 0 w 97"/>
                <a:gd name="T59" fmla="*/ 37 h 97"/>
                <a:gd name="T60" fmla="*/ 4 w 97"/>
                <a:gd name="T61" fmla="*/ 39 h 97"/>
                <a:gd name="T62" fmla="*/ 5 w 97"/>
                <a:gd name="T63" fmla="*/ 59 h 97"/>
                <a:gd name="T64" fmla="*/ 1 w 97"/>
                <a:gd name="T65" fmla="*/ 60 h 97"/>
                <a:gd name="T66" fmla="*/ 1 w 97"/>
                <a:gd name="T67" fmla="*/ 60 h 97"/>
                <a:gd name="T68" fmla="*/ 7 w 97"/>
                <a:gd name="T69" fmla="*/ 75 h 97"/>
                <a:gd name="T70" fmla="*/ 7 w 97"/>
                <a:gd name="T71" fmla="*/ 75 h 97"/>
                <a:gd name="T72" fmla="*/ 7 w 97"/>
                <a:gd name="T73" fmla="*/ 75 h 97"/>
                <a:gd name="T74" fmla="*/ 24 w 97"/>
                <a:gd name="T75" fmla="*/ 80 h 97"/>
                <a:gd name="T76" fmla="*/ 23 w 97"/>
                <a:gd name="T77" fmla="*/ 91 h 97"/>
                <a:gd name="T78" fmla="*/ 23 w 97"/>
                <a:gd name="T79" fmla="*/ 91 h 97"/>
                <a:gd name="T80" fmla="*/ 23 w 97"/>
                <a:gd name="T81" fmla="*/ 91 h 97"/>
                <a:gd name="T82" fmla="*/ 38 w 97"/>
                <a:gd name="T83" fmla="*/ 97 h 97"/>
                <a:gd name="T84" fmla="*/ 38 w 97"/>
                <a:gd name="T85" fmla="*/ 97 h 97"/>
                <a:gd name="T86" fmla="*/ 54 w 97"/>
                <a:gd name="T87" fmla="*/ 88 h 97"/>
                <a:gd name="T88" fmla="*/ 61 w 97"/>
                <a:gd name="T89" fmla="*/ 97 h 97"/>
                <a:gd name="T90" fmla="*/ 61 w 97"/>
                <a:gd name="T91" fmla="*/ 97 h 97"/>
                <a:gd name="T92" fmla="*/ 75 w 97"/>
                <a:gd name="T93" fmla="*/ 91 h 97"/>
                <a:gd name="T94" fmla="*/ 75 w 97"/>
                <a:gd name="T95" fmla="*/ 91 h 97"/>
                <a:gd name="T96" fmla="*/ 75 w 97"/>
                <a:gd name="T97" fmla="*/ 91 h 97"/>
                <a:gd name="T98" fmla="*/ 73 w 97"/>
                <a:gd name="T99" fmla="*/ 87 h 97"/>
                <a:gd name="T100" fmla="*/ 56 w 97"/>
                <a:gd name="T101" fmla="*/ 66 h 97"/>
                <a:gd name="T102" fmla="*/ 41 w 97"/>
                <a:gd name="T103" fmla="*/ 31 h 97"/>
                <a:gd name="T104" fmla="*/ 56 w 97"/>
                <a:gd name="T105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80" y="73"/>
                  </a:moveTo>
                  <a:cubicBezTo>
                    <a:pt x="83" y="72"/>
                    <a:pt x="85" y="72"/>
                    <a:pt x="87" y="72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88" y="55"/>
                    <a:pt x="86" y="49"/>
                    <a:pt x="89" y="44"/>
                  </a:cubicBezTo>
                  <a:cubicBezTo>
                    <a:pt x="89" y="41"/>
                    <a:pt x="91" y="39"/>
                    <a:pt x="93" y="38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25"/>
                    <a:pt x="76" y="22"/>
                    <a:pt x="73" y="17"/>
                  </a:cubicBezTo>
                  <a:cubicBezTo>
                    <a:pt x="72" y="15"/>
                    <a:pt x="72" y="12"/>
                    <a:pt x="73" y="1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5" y="9"/>
                    <a:pt x="49" y="11"/>
                    <a:pt x="44" y="9"/>
                  </a:cubicBezTo>
                  <a:cubicBezTo>
                    <a:pt x="42" y="8"/>
                    <a:pt x="40" y="6"/>
                    <a:pt x="39" y="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6"/>
                    <a:pt x="23" y="21"/>
                    <a:pt x="17" y="24"/>
                  </a:cubicBezTo>
                  <a:cubicBezTo>
                    <a:pt x="15" y="25"/>
                    <a:pt x="13" y="25"/>
                    <a:pt x="1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1" y="37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9" y="42"/>
                    <a:pt x="11" y="48"/>
                    <a:pt x="9" y="53"/>
                  </a:cubicBezTo>
                  <a:cubicBezTo>
                    <a:pt x="8" y="56"/>
                    <a:pt x="6" y="57"/>
                    <a:pt x="5" y="5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6" y="72"/>
                    <a:pt x="22" y="75"/>
                    <a:pt x="24" y="80"/>
                  </a:cubicBezTo>
                  <a:cubicBezTo>
                    <a:pt x="25" y="82"/>
                    <a:pt x="25" y="85"/>
                    <a:pt x="25" y="87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2" y="88"/>
                    <a:pt x="48" y="86"/>
                    <a:pt x="54" y="88"/>
                  </a:cubicBezTo>
                  <a:cubicBezTo>
                    <a:pt x="56" y="89"/>
                    <a:pt x="58" y="91"/>
                    <a:pt x="59" y="93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81"/>
                    <a:pt x="75" y="75"/>
                    <a:pt x="80" y="73"/>
                  </a:cubicBezTo>
                  <a:close/>
                  <a:moveTo>
                    <a:pt x="56" y="66"/>
                  </a:moveTo>
                  <a:cubicBezTo>
                    <a:pt x="47" y="70"/>
                    <a:pt x="35" y="65"/>
                    <a:pt x="31" y="56"/>
                  </a:cubicBezTo>
                  <a:cubicBezTo>
                    <a:pt x="27" y="46"/>
                    <a:pt x="32" y="35"/>
                    <a:pt x="41" y="31"/>
                  </a:cubicBezTo>
                  <a:cubicBezTo>
                    <a:pt x="51" y="27"/>
                    <a:pt x="62" y="31"/>
                    <a:pt x="66" y="41"/>
                  </a:cubicBezTo>
                  <a:cubicBezTo>
                    <a:pt x="70" y="51"/>
                    <a:pt x="66" y="62"/>
                    <a:pt x="56" y="6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6"/>
            <p:cNvSpPr>
              <a:spLocks noEditPoints="1"/>
            </p:cNvSpPr>
            <p:nvPr/>
          </p:nvSpPr>
          <p:spPr bwMode="auto">
            <a:xfrm>
              <a:off x="1825625" y="5410200"/>
              <a:ext cx="184150" cy="184150"/>
            </a:xfrm>
            <a:custGeom>
              <a:avLst/>
              <a:gdLst>
                <a:gd name="T0" fmla="*/ 49 w 49"/>
                <a:gd name="T1" fmla="*/ 29 h 49"/>
                <a:gd name="T2" fmla="*/ 49 w 49"/>
                <a:gd name="T3" fmla="*/ 20 h 49"/>
                <a:gd name="T4" fmla="*/ 43 w 49"/>
                <a:gd name="T5" fmla="*/ 20 h 49"/>
                <a:gd name="T6" fmla="*/ 41 w 49"/>
                <a:gd name="T7" fmla="*/ 15 h 49"/>
                <a:gd name="T8" fmla="*/ 45 w 49"/>
                <a:gd name="T9" fmla="*/ 11 h 49"/>
                <a:gd name="T10" fmla="*/ 38 w 49"/>
                <a:gd name="T11" fmla="*/ 4 h 49"/>
                <a:gd name="T12" fmla="*/ 34 w 49"/>
                <a:gd name="T13" fmla="*/ 8 h 49"/>
                <a:gd name="T14" fmla="*/ 29 w 49"/>
                <a:gd name="T15" fmla="*/ 5 h 49"/>
                <a:gd name="T16" fmla="*/ 29 w 49"/>
                <a:gd name="T17" fmla="*/ 0 h 49"/>
                <a:gd name="T18" fmla="*/ 19 w 49"/>
                <a:gd name="T19" fmla="*/ 0 h 49"/>
                <a:gd name="T20" fmla="*/ 19 w 49"/>
                <a:gd name="T21" fmla="*/ 5 h 49"/>
                <a:gd name="T22" fmla="*/ 14 w 49"/>
                <a:gd name="T23" fmla="*/ 8 h 49"/>
                <a:gd name="T24" fmla="*/ 10 w 49"/>
                <a:gd name="T25" fmla="*/ 4 h 49"/>
                <a:gd name="T26" fmla="*/ 3 w 49"/>
                <a:gd name="T27" fmla="*/ 11 h 49"/>
                <a:gd name="T28" fmla="*/ 7 w 49"/>
                <a:gd name="T29" fmla="*/ 15 h 49"/>
                <a:gd name="T30" fmla="*/ 5 w 49"/>
                <a:gd name="T31" fmla="*/ 20 h 49"/>
                <a:gd name="T32" fmla="*/ 0 w 49"/>
                <a:gd name="T33" fmla="*/ 20 h 49"/>
                <a:gd name="T34" fmla="*/ 0 w 49"/>
                <a:gd name="T35" fmla="*/ 29 h 49"/>
                <a:gd name="T36" fmla="*/ 5 w 49"/>
                <a:gd name="T37" fmla="*/ 29 h 49"/>
                <a:gd name="T38" fmla="*/ 7 w 49"/>
                <a:gd name="T39" fmla="*/ 35 h 49"/>
                <a:gd name="T40" fmla="*/ 3 w 49"/>
                <a:gd name="T41" fmla="*/ 38 h 49"/>
                <a:gd name="T42" fmla="*/ 10 w 49"/>
                <a:gd name="T43" fmla="*/ 45 h 49"/>
                <a:gd name="T44" fmla="*/ 14 w 49"/>
                <a:gd name="T45" fmla="*/ 41 h 49"/>
                <a:gd name="T46" fmla="*/ 19 w 49"/>
                <a:gd name="T47" fmla="*/ 43 h 49"/>
                <a:gd name="T48" fmla="*/ 19 w 49"/>
                <a:gd name="T49" fmla="*/ 49 h 49"/>
                <a:gd name="T50" fmla="*/ 29 w 49"/>
                <a:gd name="T51" fmla="*/ 49 h 49"/>
                <a:gd name="T52" fmla="*/ 29 w 49"/>
                <a:gd name="T53" fmla="*/ 43 h 49"/>
                <a:gd name="T54" fmla="*/ 34 w 49"/>
                <a:gd name="T55" fmla="*/ 41 h 49"/>
                <a:gd name="T56" fmla="*/ 38 w 49"/>
                <a:gd name="T57" fmla="*/ 45 h 49"/>
                <a:gd name="T58" fmla="*/ 45 w 49"/>
                <a:gd name="T59" fmla="*/ 38 h 49"/>
                <a:gd name="T60" fmla="*/ 41 w 49"/>
                <a:gd name="T61" fmla="*/ 34 h 49"/>
                <a:gd name="T62" fmla="*/ 43 w 49"/>
                <a:gd name="T63" fmla="*/ 29 h 49"/>
                <a:gd name="T64" fmla="*/ 49 w 49"/>
                <a:gd name="T65" fmla="*/ 29 h 49"/>
                <a:gd name="T66" fmla="*/ 24 w 49"/>
                <a:gd name="T67" fmla="*/ 32 h 49"/>
                <a:gd name="T68" fmla="*/ 17 w 49"/>
                <a:gd name="T69" fmla="*/ 24 h 49"/>
                <a:gd name="T70" fmla="*/ 24 w 49"/>
                <a:gd name="T71" fmla="*/ 17 h 49"/>
                <a:gd name="T72" fmla="*/ 31 w 49"/>
                <a:gd name="T73" fmla="*/ 24 h 49"/>
                <a:gd name="T74" fmla="*/ 24 w 49"/>
                <a:gd name="T75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49">
                  <a:moveTo>
                    <a:pt x="49" y="29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2" y="16"/>
                    <a:pt x="41" y="1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1" y="6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6"/>
                    <a:pt x="16" y="7"/>
                    <a:pt x="14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8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6" y="42"/>
                    <a:pt x="17" y="43"/>
                    <a:pt x="19" y="43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1" y="43"/>
                    <a:pt x="33" y="42"/>
                    <a:pt x="34" y="41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2" y="33"/>
                    <a:pt x="43" y="31"/>
                    <a:pt x="43" y="29"/>
                  </a:cubicBezTo>
                  <a:lnTo>
                    <a:pt x="49" y="29"/>
                  </a:lnTo>
                  <a:close/>
                  <a:moveTo>
                    <a:pt x="24" y="32"/>
                  </a:moveTo>
                  <a:cubicBezTo>
                    <a:pt x="20" y="32"/>
                    <a:pt x="17" y="28"/>
                    <a:pt x="17" y="24"/>
                  </a:cubicBezTo>
                  <a:cubicBezTo>
                    <a:pt x="17" y="20"/>
                    <a:pt x="20" y="17"/>
                    <a:pt x="24" y="17"/>
                  </a:cubicBezTo>
                  <a:cubicBezTo>
                    <a:pt x="28" y="17"/>
                    <a:pt x="31" y="20"/>
                    <a:pt x="31" y="24"/>
                  </a:cubicBezTo>
                  <a:cubicBezTo>
                    <a:pt x="31" y="28"/>
                    <a:pt x="28" y="32"/>
                    <a:pt x="24" y="3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PA_组合 24"/>
          <p:cNvGrpSpPr/>
          <p:nvPr>
            <p:custDataLst>
              <p:tags r:id="rId9"/>
            </p:custDataLst>
          </p:nvPr>
        </p:nvGrpSpPr>
        <p:grpSpPr>
          <a:xfrm>
            <a:off x="5856287" y="3404314"/>
            <a:ext cx="479425" cy="481013"/>
            <a:chOff x="4685664" y="1308040"/>
            <a:chExt cx="479425" cy="481013"/>
          </a:xfrm>
        </p:grpSpPr>
        <p:sp>
          <p:nvSpPr>
            <p:cNvPr id="26" name="Freeform 64"/>
            <p:cNvSpPr>
              <a:spLocks/>
            </p:cNvSpPr>
            <p:nvPr/>
          </p:nvSpPr>
          <p:spPr bwMode="auto">
            <a:xfrm>
              <a:off x="4685664" y="1308040"/>
              <a:ext cx="442913" cy="481013"/>
            </a:xfrm>
            <a:custGeom>
              <a:avLst/>
              <a:gdLst>
                <a:gd name="T0" fmla="*/ 57 w 118"/>
                <a:gd name="T1" fmla="*/ 71 h 128"/>
                <a:gd name="T2" fmla="*/ 57 w 118"/>
                <a:gd name="T3" fmla="*/ 17 h 128"/>
                <a:gd name="T4" fmla="*/ 57 w 118"/>
                <a:gd name="T5" fmla="*/ 0 h 128"/>
                <a:gd name="T6" fmla="*/ 57 w 118"/>
                <a:gd name="T7" fmla="*/ 0 h 128"/>
                <a:gd name="T8" fmla="*/ 0 w 118"/>
                <a:gd name="T9" fmla="*/ 64 h 128"/>
                <a:gd name="T10" fmla="*/ 64 w 118"/>
                <a:gd name="T11" fmla="*/ 128 h 128"/>
                <a:gd name="T12" fmla="*/ 64 w 118"/>
                <a:gd name="T13" fmla="*/ 128 h 128"/>
                <a:gd name="T14" fmla="*/ 64 w 118"/>
                <a:gd name="T15" fmla="*/ 128 h 128"/>
                <a:gd name="T16" fmla="*/ 118 w 118"/>
                <a:gd name="T17" fmla="*/ 98 h 128"/>
                <a:gd name="T18" fmla="*/ 118 w 118"/>
                <a:gd name="T19" fmla="*/ 98 h 128"/>
                <a:gd name="T20" fmla="*/ 57 w 118"/>
                <a:gd name="T21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28">
                  <a:moveTo>
                    <a:pt x="57" y="71"/>
                  </a:moveTo>
                  <a:cubicBezTo>
                    <a:pt x="57" y="17"/>
                    <a:pt x="57" y="17"/>
                    <a:pt x="57" y="17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25" y="4"/>
                    <a:pt x="0" y="31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87" y="128"/>
                    <a:pt x="107" y="116"/>
                    <a:pt x="118" y="98"/>
                  </a:cubicBezTo>
                  <a:cubicBezTo>
                    <a:pt x="118" y="98"/>
                    <a:pt x="118" y="98"/>
                    <a:pt x="118" y="98"/>
                  </a:cubicBezTo>
                  <a:lnTo>
                    <a:pt x="57" y="7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65"/>
            <p:cNvSpPr>
              <a:spLocks/>
            </p:cNvSpPr>
            <p:nvPr/>
          </p:nvSpPr>
          <p:spPr bwMode="auto">
            <a:xfrm>
              <a:off x="4952364" y="1308040"/>
              <a:ext cx="212725" cy="314325"/>
            </a:xfrm>
            <a:custGeom>
              <a:avLst/>
              <a:gdLst>
                <a:gd name="T0" fmla="*/ 0 w 57"/>
                <a:gd name="T1" fmla="*/ 0 h 84"/>
                <a:gd name="T2" fmla="*/ 0 w 57"/>
                <a:gd name="T3" fmla="*/ 0 h 84"/>
                <a:gd name="T4" fmla="*/ 0 w 57"/>
                <a:gd name="T5" fmla="*/ 17 h 84"/>
                <a:gd name="T6" fmla="*/ 0 w 57"/>
                <a:gd name="T7" fmla="*/ 62 h 84"/>
                <a:gd name="T8" fmla="*/ 53 w 57"/>
                <a:gd name="T9" fmla="*/ 84 h 84"/>
                <a:gd name="T10" fmla="*/ 53 w 57"/>
                <a:gd name="T11" fmla="*/ 84 h 84"/>
                <a:gd name="T12" fmla="*/ 53 w 57"/>
                <a:gd name="T13" fmla="*/ 84 h 84"/>
                <a:gd name="T14" fmla="*/ 53 w 57"/>
                <a:gd name="T15" fmla="*/ 84 h 84"/>
                <a:gd name="T16" fmla="*/ 54 w 57"/>
                <a:gd name="T17" fmla="*/ 84 h 84"/>
                <a:gd name="T18" fmla="*/ 57 w 57"/>
                <a:gd name="T19" fmla="*/ 64 h 84"/>
                <a:gd name="T20" fmla="*/ 0 w 57"/>
                <a:gd name="T21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6" y="78"/>
                    <a:pt x="57" y="71"/>
                    <a:pt x="57" y="64"/>
                  </a:cubicBezTo>
                  <a:cubicBezTo>
                    <a:pt x="57" y="31"/>
                    <a:pt x="32" y="4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PA_组合 27"/>
          <p:cNvGrpSpPr/>
          <p:nvPr>
            <p:custDataLst>
              <p:tags r:id="rId10"/>
            </p:custDataLst>
          </p:nvPr>
        </p:nvGrpSpPr>
        <p:grpSpPr>
          <a:xfrm>
            <a:off x="8829414" y="2410333"/>
            <a:ext cx="454286" cy="661772"/>
            <a:chOff x="8332788" y="1257300"/>
            <a:chExt cx="330200" cy="481013"/>
          </a:xfrm>
        </p:grpSpPr>
        <p:sp>
          <p:nvSpPr>
            <p:cNvPr id="29" name="Oval 135"/>
            <p:cNvSpPr>
              <a:spLocks noChangeArrowheads="1"/>
            </p:cNvSpPr>
            <p:nvPr/>
          </p:nvSpPr>
          <p:spPr bwMode="auto">
            <a:xfrm>
              <a:off x="8442326" y="1365250"/>
              <a:ext cx="112713" cy="1127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6"/>
            <p:cNvSpPr>
              <a:spLocks noEditPoints="1"/>
            </p:cNvSpPr>
            <p:nvPr/>
          </p:nvSpPr>
          <p:spPr bwMode="auto">
            <a:xfrm>
              <a:off x="8332788" y="1257300"/>
              <a:ext cx="330200" cy="330200"/>
            </a:xfrm>
            <a:custGeom>
              <a:avLst/>
              <a:gdLst>
                <a:gd name="T0" fmla="*/ 88 w 88"/>
                <a:gd name="T1" fmla="*/ 44 h 88"/>
                <a:gd name="T2" fmla="*/ 79 w 88"/>
                <a:gd name="T3" fmla="*/ 35 h 88"/>
                <a:gd name="T4" fmla="*/ 82 w 88"/>
                <a:gd name="T5" fmla="*/ 22 h 88"/>
                <a:gd name="T6" fmla="*/ 70 w 88"/>
                <a:gd name="T7" fmla="*/ 19 h 88"/>
                <a:gd name="T8" fmla="*/ 66 w 88"/>
                <a:gd name="T9" fmla="*/ 6 h 88"/>
                <a:gd name="T10" fmla="*/ 53 w 88"/>
                <a:gd name="T11" fmla="*/ 9 h 88"/>
                <a:gd name="T12" fmla="*/ 44 w 88"/>
                <a:gd name="T13" fmla="*/ 0 h 88"/>
                <a:gd name="T14" fmla="*/ 35 w 88"/>
                <a:gd name="T15" fmla="*/ 9 h 88"/>
                <a:gd name="T16" fmla="*/ 22 w 88"/>
                <a:gd name="T17" fmla="*/ 6 h 88"/>
                <a:gd name="T18" fmla="*/ 18 w 88"/>
                <a:gd name="T19" fmla="*/ 19 h 88"/>
                <a:gd name="T20" fmla="*/ 6 w 88"/>
                <a:gd name="T21" fmla="*/ 22 h 88"/>
                <a:gd name="T22" fmla="*/ 9 w 88"/>
                <a:gd name="T23" fmla="*/ 35 h 88"/>
                <a:gd name="T24" fmla="*/ 0 w 88"/>
                <a:gd name="T25" fmla="*/ 44 h 88"/>
                <a:gd name="T26" fmla="*/ 9 w 88"/>
                <a:gd name="T27" fmla="*/ 54 h 88"/>
                <a:gd name="T28" fmla="*/ 6 w 88"/>
                <a:gd name="T29" fmla="*/ 66 h 88"/>
                <a:gd name="T30" fmla="*/ 18 w 88"/>
                <a:gd name="T31" fmla="*/ 70 h 88"/>
                <a:gd name="T32" fmla="*/ 22 w 88"/>
                <a:gd name="T33" fmla="*/ 82 h 88"/>
                <a:gd name="T34" fmla="*/ 35 w 88"/>
                <a:gd name="T35" fmla="*/ 79 h 88"/>
                <a:gd name="T36" fmla="*/ 44 w 88"/>
                <a:gd name="T37" fmla="*/ 88 h 88"/>
                <a:gd name="T38" fmla="*/ 53 w 88"/>
                <a:gd name="T39" fmla="*/ 79 h 88"/>
                <a:gd name="T40" fmla="*/ 66 w 88"/>
                <a:gd name="T41" fmla="*/ 82 h 88"/>
                <a:gd name="T42" fmla="*/ 70 w 88"/>
                <a:gd name="T43" fmla="*/ 70 h 88"/>
                <a:gd name="T44" fmla="*/ 82 w 88"/>
                <a:gd name="T45" fmla="*/ 66 h 88"/>
                <a:gd name="T46" fmla="*/ 79 w 88"/>
                <a:gd name="T47" fmla="*/ 54 h 88"/>
                <a:gd name="T48" fmla="*/ 88 w 88"/>
                <a:gd name="T49" fmla="*/ 44 h 88"/>
                <a:gd name="T50" fmla="*/ 44 w 88"/>
                <a:gd name="T51" fmla="*/ 69 h 88"/>
                <a:gd name="T52" fmla="*/ 19 w 88"/>
                <a:gd name="T53" fmla="*/ 44 h 88"/>
                <a:gd name="T54" fmla="*/ 44 w 88"/>
                <a:gd name="T55" fmla="*/ 20 h 88"/>
                <a:gd name="T56" fmla="*/ 69 w 88"/>
                <a:gd name="T57" fmla="*/ 44 h 88"/>
                <a:gd name="T58" fmla="*/ 44 w 88"/>
                <a:gd name="T5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79" y="54"/>
                    <a:pt x="79" y="54"/>
                    <a:pt x="79" y="54"/>
                  </a:cubicBezTo>
                  <a:lnTo>
                    <a:pt x="88" y="44"/>
                  </a:lnTo>
                  <a:close/>
                  <a:moveTo>
                    <a:pt x="44" y="69"/>
                  </a:moveTo>
                  <a:cubicBezTo>
                    <a:pt x="30" y="69"/>
                    <a:pt x="19" y="58"/>
                    <a:pt x="19" y="44"/>
                  </a:cubicBezTo>
                  <a:cubicBezTo>
                    <a:pt x="19" y="31"/>
                    <a:pt x="30" y="20"/>
                    <a:pt x="44" y="20"/>
                  </a:cubicBezTo>
                  <a:cubicBezTo>
                    <a:pt x="58" y="20"/>
                    <a:pt x="69" y="31"/>
                    <a:pt x="69" y="44"/>
                  </a:cubicBezTo>
                  <a:cubicBezTo>
                    <a:pt x="69" y="58"/>
                    <a:pt x="58" y="69"/>
                    <a:pt x="44" y="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7"/>
            <p:cNvSpPr>
              <a:spLocks/>
            </p:cNvSpPr>
            <p:nvPr/>
          </p:nvSpPr>
          <p:spPr bwMode="auto">
            <a:xfrm>
              <a:off x="8442326" y="1595438"/>
              <a:ext cx="112713" cy="142875"/>
            </a:xfrm>
            <a:custGeom>
              <a:avLst/>
              <a:gdLst>
                <a:gd name="T0" fmla="*/ 52 w 71"/>
                <a:gd name="T1" fmla="*/ 12 h 90"/>
                <a:gd name="T2" fmla="*/ 35 w 71"/>
                <a:gd name="T3" fmla="*/ 28 h 90"/>
                <a:gd name="T4" fmla="*/ 19 w 71"/>
                <a:gd name="T5" fmla="*/ 12 h 90"/>
                <a:gd name="T6" fmla="*/ 7 w 71"/>
                <a:gd name="T7" fmla="*/ 0 h 90"/>
                <a:gd name="T8" fmla="*/ 0 w 71"/>
                <a:gd name="T9" fmla="*/ 2 h 90"/>
                <a:gd name="T10" fmla="*/ 0 w 71"/>
                <a:gd name="T11" fmla="*/ 90 h 90"/>
                <a:gd name="T12" fmla="*/ 35 w 71"/>
                <a:gd name="T13" fmla="*/ 57 h 90"/>
                <a:gd name="T14" fmla="*/ 71 w 71"/>
                <a:gd name="T15" fmla="*/ 90 h 90"/>
                <a:gd name="T16" fmla="*/ 71 w 71"/>
                <a:gd name="T17" fmla="*/ 2 h 90"/>
                <a:gd name="T18" fmla="*/ 64 w 71"/>
                <a:gd name="T19" fmla="*/ 0 h 90"/>
                <a:gd name="T20" fmla="*/ 52 w 71"/>
                <a:gd name="T21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90">
                  <a:moveTo>
                    <a:pt x="52" y="12"/>
                  </a:moveTo>
                  <a:lnTo>
                    <a:pt x="35" y="28"/>
                  </a:lnTo>
                  <a:lnTo>
                    <a:pt x="19" y="12"/>
                  </a:lnTo>
                  <a:lnTo>
                    <a:pt x="7" y="0"/>
                  </a:lnTo>
                  <a:lnTo>
                    <a:pt x="0" y="2"/>
                  </a:lnTo>
                  <a:lnTo>
                    <a:pt x="0" y="90"/>
                  </a:lnTo>
                  <a:lnTo>
                    <a:pt x="35" y="57"/>
                  </a:lnTo>
                  <a:lnTo>
                    <a:pt x="71" y="90"/>
                  </a:lnTo>
                  <a:lnTo>
                    <a:pt x="71" y="2"/>
                  </a:lnTo>
                  <a:lnTo>
                    <a:pt x="64" y="0"/>
                  </a:lnTo>
                  <a:lnTo>
                    <a:pt x="52" y="1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PA_文本框 31"/>
          <p:cNvSpPr txBox="1"/>
          <p:nvPr>
            <p:custDataLst>
              <p:tags r:id="rId11"/>
            </p:custDataLst>
          </p:nvPr>
        </p:nvSpPr>
        <p:spPr>
          <a:xfrm>
            <a:off x="2162368" y="5091943"/>
            <a:ext cx="179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33" name="PA_文本框 32"/>
          <p:cNvSpPr txBox="1"/>
          <p:nvPr>
            <p:custDataLst>
              <p:tags r:id="rId12"/>
            </p:custDataLst>
          </p:nvPr>
        </p:nvSpPr>
        <p:spPr>
          <a:xfrm>
            <a:off x="5179463" y="4215685"/>
            <a:ext cx="179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</a:t>
            </a:r>
          </a:p>
        </p:txBody>
      </p:sp>
      <p:sp>
        <p:nvSpPr>
          <p:cNvPr id="34" name="PA_文本框 33"/>
          <p:cNvSpPr txBox="1"/>
          <p:nvPr>
            <p:custDataLst>
              <p:tags r:id="rId13"/>
            </p:custDataLst>
          </p:nvPr>
        </p:nvSpPr>
        <p:spPr>
          <a:xfrm>
            <a:off x="8158277" y="3346255"/>
            <a:ext cx="179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</a:t>
            </a:r>
          </a:p>
        </p:txBody>
      </p:sp>
    </p:spTree>
    <p:extLst>
      <p:ext uri="{BB962C8B-B14F-4D97-AF65-F5344CB8AC3E}">
        <p14:creationId xmlns:p14="http://schemas.microsoft.com/office/powerpoint/2010/main" val="2022580391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 autoUpdateAnimBg="0"/>
      <p:bldP spid="15" grpId="0" animBg="1" autoUpdateAnimBg="0"/>
      <p:bldP spid="18" grpId="0" animBg="1" autoUpdateAnimBg="0"/>
      <p:bldP spid="19" grpId="0"/>
      <p:bldP spid="20" grpId="0"/>
      <p:bldP spid="32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A_文本框 47"/>
          <p:cNvSpPr txBox="1"/>
          <p:nvPr>
            <p:custDataLst>
              <p:tags r:id="rId1"/>
            </p:custDataLst>
          </p:nvPr>
        </p:nvSpPr>
        <p:spPr>
          <a:xfrm>
            <a:off x="3159989" y="1490136"/>
            <a:ext cx="6028699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0" b="1">
                <a:solidFill>
                  <a:schemeClr val="accent6"/>
                </a:solidFill>
                <a:latin typeface="Agency FB" panose="020B0503020202020204" pitchFamily="34" charset="0"/>
                <a:cs typeface="+mn-ea"/>
              </a:defRPr>
            </a:lvl1pPr>
          </a:lstStyle>
          <a:p>
            <a:pPr algn="dist"/>
            <a:r>
              <a:rPr lang="en-US" altLang="zh-CN" sz="16700" dirty="0"/>
              <a:t>2020</a:t>
            </a:r>
            <a:endParaRPr lang="zh-CN" altLang="en-US" sz="16700" dirty="0"/>
          </a:p>
        </p:txBody>
      </p:sp>
      <p:sp>
        <p:nvSpPr>
          <p:cNvPr id="62" name="PA_文本框 61"/>
          <p:cNvSpPr txBox="1"/>
          <p:nvPr>
            <p:custDataLst>
              <p:tags r:id="rId2"/>
            </p:custDataLst>
          </p:nvPr>
        </p:nvSpPr>
        <p:spPr>
          <a:xfrm>
            <a:off x="3039035" y="1483209"/>
            <a:ext cx="6304430" cy="31547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0" lon="20400000" rev="0"/>
              </a:camera>
              <a:lightRig rig="threePt" dir="t"/>
            </a:scene3d>
            <a:sp3d extrusionH="660400" contourW="38100" prstMaterial="legacyWireframe">
              <a:contourClr>
                <a:schemeClr val="accent5"/>
              </a:contourClr>
            </a:sp3d>
          </a:bodyPr>
          <a:lstStyle>
            <a:defPPr>
              <a:defRPr lang="zh-CN"/>
            </a:defPPr>
            <a:lvl1pPr algn="ctr">
              <a:defRPr sz="19900" b="1">
                <a:ln w="15875">
                  <a:solidFill>
                    <a:schemeClr val="accent1">
                      <a:shade val="50000"/>
                    </a:schemeClr>
                  </a:solidFill>
                </a:ln>
                <a:noFill/>
                <a:latin typeface="Agency FB" panose="020B0503020202020204" pitchFamily="34" charset="0"/>
                <a:cs typeface="+mn-ea"/>
              </a:defRPr>
            </a:lvl1pPr>
          </a:lstStyle>
          <a:p>
            <a:pPr algn="dist"/>
            <a:r>
              <a:rPr lang="en-US" altLang="zh-CN" dirty="0"/>
              <a:t>2020</a:t>
            </a:r>
            <a:endParaRPr lang="zh-CN" altLang="en-US" dirty="0"/>
          </a:p>
        </p:txBody>
      </p:sp>
      <p:sp>
        <p:nvSpPr>
          <p:cNvPr id="42" name="PA_任意多边形 46"/>
          <p:cNvSpPr/>
          <p:nvPr>
            <p:custDataLst>
              <p:tags r:id="rId3"/>
            </p:custDataLst>
          </p:nvPr>
        </p:nvSpPr>
        <p:spPr>
          <a:xfrm>
            <a:off x="334782" y="393749"/>
            <a:ext cx="11522438" cy="6070502"/>
          </a:xfrm>
          <a:custGeom>
            <a:avLst/>
            <a:gdLst>
              <a:gd name="connsiteX0" fmla="*/ 0 w 11522438"/>
              <a:gd name="connsiteY0" fmla="*/ 0 h 6070502"/>
              <a:gd name="connsiteX1" fmla="*/ 5215119 w 11522438"/>
              <a:gd name="connsiteY1" fmla="*/ 0 h 6070502"/>
              <a:gd name="connsiteX2" fmla="*/ 5215119 w 11522438"/>
              <a:gd name="connsiteY2" fmla="*/ 263476 h 6070502"/>
              <a:gd name="connsiteX3" fmla="*/ 6307319 w 11522438"/>
              <a:gd name="connsiteY3" fmla="*/ 263476 h 6070502"/>
              <a:gd name="connsiteX4" fmla="*/ 6307319 w 11522438"/>
              <a:gd name="connsiteY4" fmla="*/ 0 h 6070502"/>
              <a:gd name="connsiteX5" fmla="*/ 11522438 w 11522438"/>
              <a:gd name="connsiteY5" fmla="*/ 0 h 6070502"/>
              <a:gd name="connsiteX6" fmla="*/ 11522438 w 11522438"/>
              <a:gd name="connsiteY6" fmla="*/ 6070502 h 6070502"/>
              <a:gd name="connsiteX7" fmla="*/ 0 w 11522438"/>
              <a:gd name="connsiteY7" fmla="*/ 6070502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7" fmla="*/ 5215119 w 11522438"/>
              <a:gd name="connsiteY7" fmla="*/ 263476 h 6070502"/>
              <a:gd name="connsiteX8" fmla="*/ 6398759 w 11522438"/>
              <a:gd name="connsiteY8" fmla="*/ 354916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7" fmla="*/ 5215119 w 11522438"/>
              <a:gd name="connsiteY7" fmla="*/ 263476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0" fmla="*/ 6307319 w 11522438"/>
              <a:gd name="connsiteY0" fmla="*/ 0 h 6070502"/>
              <a:gd name="connsiteX1" fmla="*/ 11522438 w 11522438"/>
              <a:gd name="connsiteY1" fmla="*/ 0 h 6070502"/>
              <a:gd name="connsiteX2" fmla="*/ 11522438 w 11522438"/>
              <a:gd name="connsiteY2" fmla="*/ 6070502 h 6070502"/>
              <a:gd name="connsiteX3" fmla="*/ 0 w 11522438"/>
              <a:gd name="connsiteY3" fmla="*/ 6070502 h 6070502"/>
              <a:gd name="connsiteX4" fmla="*/ 0 w 11522438"/>
              <a:gd name="connsiteY4" fmla="*/ 0 h 6070502"/>
              <a:gd name="connsiteX5" fmla="*/ 5215119 w 11522438"/>
              <a:gd name="connsiteY5" fmla="*/ 0 h 6070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2438" h="6070502">
                <a:moveTo>
                  <a:pt x="6307319" y="0"/>
                </a:moveTo>
                <a:lnTo>
                  <a:pt x="11522438" y="0"/>
                </a:lnTo>
                <a:lnTo>
                  <a:pt x="11522438" y="6070502"/>
                </a:lnTo>
                <a:lnTo>
                  <a:pt x="0" y="6070502"/>
                </a:lnTo>
                <a:lnTo>
                  <a:pt x="0" y="0"/>
                </a:lnTo>
                <a:lnTo>
                  <a:pt x="5215119" y="0"/>
                </a:lnTo>
              </a:path>
            </a:pathLst>
          </a:custGeom>
          <a:noFill/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pic>
        <p:nvPicPr>
          <p:cNvPr id="32" name="PA_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/>
          <a:stretch>
            <a:fillRect/>
          </a:stretch>
        </p:blipFill>
        <p:spPr>
          <a:xfrm flipH="1" flipV="1">
            <a:off x="5730370" y="719219"/>
            <a:ext cx="731260" cy="975012"/>
          </a:xfrm>
          <a:prstGeom prst="rect">
            <a:avLst/>
          </a:prstGeom>
          <a:effectLst>
            <a:outerShdw blurRad="546100" dist="38100" dir="5400000" algn="t" rotWithShape="0">
              <a:prstClr val="black">
                <a:alpha val="15000"/>
              </a:prstClr>
            </a:outerShdw>
          </a:effectLst>
        </p:spPr>
      </p:pic>
      <p:cxnSp>
        <p:nvCxnSpPr>
          <p:cNvPr id="33" name="PA_直接连接符 6"/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6096000" y="-282207"/>
            <a:ext cx="0" cy="106325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PA_组合 1"/>
          <p:cNvGrpSpPr/>
          <p:nvPr>
            <p:custDataLst>
              <p:tags r:id="rId6"/>
            </p:custDataLst>
          </p:nvPr>
        </p:nvGrpSpPr>
        <p:grpSpPr>
          <a:xfrm>
            <a:off x="2565181" y="4468710"/>
            <a:ext cx="7061638" cy="373853"/>
            <a:chOff x="2565181" y="4468710"/>
            <a:chExt cx="7061638" cy="373853"/>
          </a:xfrm>
        </p:grpSpPr>
        <p:cxnSp>
          <p:nvCxnSpPr>
            <p:cNvPr id="36" name="PA_直接连接符 35"/>
            <p:cNvCxnSpPr>
              <a:cxnSpLocks/>
            </p:cNvCxnSpPr>
            <p:nvPr>
              <p:custDataLst>
                <p:tags r:id="rId8"/>
              </p:custDataLst>
            </p:nvPr>
          </p:nvCxnSpPr>
          <p:spPr>
            <a:xfrm flipV="1">
              <a:off x="2565181" y="4639203"/>
              <a:ext cx="7061638" cy="37778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5">
                      <a:alpha val="0"/>
                    </a:schemeClr>
                  </a:gs>
                  <a:gs pos="10000">
                    <a:schemeClr val="accent5"/>
                  </a:gs>
                  <a:gs pos="90000">
                    <a:schemeClr val="accent5"/>
                  </a:gs>
                  <a:gs pos="100000">
                    <a:schemeClr val="accent5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PA_圆角矩形 33"/>
            <p:cNvSpPr/>
            <p:nvPr>
              <p:custDataLst>
                <p:tags r:id="rId9"/>
              </p:custDataLst>
            </p:nvPr>
          </p:nvSpPr>
          <p:spPr>
            <a:xfrm>
              <a:off x="5444725" y="4468710"/>
              <a:ext cx="1302551" cy="373853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/>
                <a:t>PENGV</a:t>
              </a:r>
              <a:endParaRPr lang="zh-CN" altLang="en-US" sz="1600" b="1" dirty="0"/>
            </a:p>
          </p:txBody>
        </p:sp>
      </p:grpSp>
      <p:sp>
        <p:nvSpPr>
          <p:cNvPr id="41" name="PA_矩形 26"/>
          <p:cNvSpPr/>
          <p:nvPr>
            <p:custDataLst>
              <p:tags r:id="rId7"/>
            </p:custDataLst>
          </p:nvPr>
        </p:nvSpPr>
        <p:spPr>
          <a:xfrm>
            <a:off x="2394857" y="5029490"/>
            <a:ext cx="7402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habitant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morbi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tristique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senectus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malesuada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fames ac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Proin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pharetra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nonummy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pede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Mauris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863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924 1.11111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924 1.11111E-6 L 1.04167E-6 1.1111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00872 -2.59259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3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872 -2.59259E-6 L 1.04167E-6 7.40741E-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8" grpId="2"/>
      <p:bldP spid="62" grpId="0"/>
      <p:bldP spid="62" grpId="1"/>
      <p:bldP spid="62" grpId="2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2478733" y="5313201"/>
            <a:ext cx="1902336" cy="487992"/>
          </a:xfrm>
          <a:prstGeom prst="ellipse">
            <a:avLst/>
          </a:prstGeom>
          <a:solidFill>
            <a:schemeClr val="accent5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27559" y="240804"/>
            <a:ext cx="2383436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500" b="1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4</a:t>
            </a:r>
            <a:endParaRPr lang="zh-CN" altLang="en-US" sz="41500" b="1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6138" y="256943"/>
            <a:ext cx="2383436" cy="64479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0" lon="20400000" rev="0"/>
              </a:camera>
              <a:lightRig rig="threePt" dir="t"/>
            </a:scene3d>
            <a:sp3d extrusionH="660400" contourW="38100" prstMaterial="legacyWireframe">
              <a:contourClr>
                <a:schemeClr val="accent5"/>
              </a:contourClr>
            </a:sp3d>
          </a:bodyPr>
          <a:lstStyle/>
          <a:p>
            <a:pPr algn="ctr"/>
            <a:r>
              <a:rPr lang="en-US" altLang="zh-CN" sz="41300" b="1" dirty="0">
                <a:ln w="15875">
                  <a:solidFill>
                    <a:schemeClr val="accent1">
                      <a:shade val="50000"/>
                    </a:schemeClr>
                  </a:solidFill>
                </a:ln>
                <a:noFill/>
                <a:latin typeface="Agency FB" panose="020B0503020202020204" pitchFamily="34" charset="0"/>
                <a:cs typeface="+mn-ea"/>
                <a:sym typeface="+mn-lt"/>
              </a:rPr>
              <a:t>4</a:t>
            </a:r>
            <a:endParaRPr lang="zh-CN" altLang="en-US" sz="41300" b="1" dirty="0">
              <a:ln w="15875">
                <a:solidFill>
                  <a:schemeClr val="accent1">
                    <a:shade val="50000"/>
                  </a:schemeClr>
                </a:solidFill>
              </a:ln>
              <a:noFill/>
              <a:latin typeface="Agency FB" panose="020B0503020202020204" pitchFamily="34" charset="0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488950" y="2542353"/>
            <a:ext cx="0" cy="103652"/>
          </a:xfrm>
          <a:prstGeom prst="line">
            <a:avLst/>
          </a:prstGeom>
          <a:ln w="25400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488950" y="4211996"/>
            <a:ext cx="0" cy="103652"/>
          </a:xfrm>
          <a:prstGeom prst="line">
            <a:avLst/>
          </a:prstGeom>
          <a:ln w="25400" cap="rnd">
            <a:solidFill>
              <a:schemeClr val="accent5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422275" y="2842986"/>
            <a:ext cx="133350" cy="133350"/>
          </a:xfrm>
          <a:prstGeom prst="ellipse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22275" y="3189212"/>
            <a:ext cx="133350" cy="133350"/>
          </a:xfrm>
          <a:prstGeom prst="ellipse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2275" y="3535438"/>
            <a:ext cx="133350" cy="133350"/>
          </a:xfrm>
          <a:prstGeom prst="ellipse">
            <a:avLst/>
          </a:prstGeom>
          <a:noFill/>
          <a:ln w="254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22275" y="3881665"/>
            <a:ext cx="133350" cy="133350"/>
          </a:xfrm>
          <a:prstGeom prst="ellipse">
            <a:avLst/>
          </a:prstGeom>
          <a:solidFill>
            <a:schemeClr val="accent6"/>
          </a:solidFill>
          <a:ln w="317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6096000" y="0"/>
            <a:ext cx="348562" cy="6858000"/>
          </a:xfrm>
          <a:prstGeom prst="triangle">
            <a:avLst>
              <a:gd name="adj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6096000" y="0"/>
            <a:ext cx="361950" cy="6858000"/>
          </a:xfrm>
          <a:prstGeom prst="triangle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flipH="1" flipV="1">
            <a:off x="11830050" y="0"/>
            <a:ext cx="361950" cy="6858000"/>
          </a:xfrm>
          <a:prstGeom prst="triangle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PA_直接连接符 24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956865" y="2334475"/>
            <a:ext cx="0" cy="45235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A_矩形 25"/>
          <p:cNvSpPr/>
          <p:nvPr>
            <p:custDataLst>
              <p:tags r:id="rId2"/>
            </p:custDataLst>
          </p:nvPr>
        </p:nvSpPr>
        <p:spPr>
          <a:xfrm>
            <a:off x="6920865" y="2395961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文本框 26"/>
          <p:cNvSpPr txBox="1"/>
          <p:nvPr>
            <p:custDataLst>
              <p:tags r:id="rId3"/>
            </p:custDataLst>
          </p:nvPr>
        </p:nvSpPr>
        <p:spPr>
          <a:xfrm>
            <a:off x="7028865" y="2268450"/>
            <a:ext cx="3314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6"/>
                </a:solidFill>
                <a:latin typeface="Agency FB" panose="020B0503020202020204" pitchFamily="34" charset="0"/>
              </a:rPr>
              <a:t>PENGV DESIGN</a:t>
            </a:r>
            <a:endParaRPr lang="zh-CN" altLang="en-US" sz="40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PA_文本框 27"/>
          <p:cNvSpPr txBox="1"/>
          <p:nvPr>
            <p:custDataLst>
              <p:tags r:id="rId4"/>
            </p:custDataLst>
          </p:nvPr>
        </p:nvSpPr>
        <p:spPr>
          <a:xfrm>
            <a:off x="7028864" y="3535438"/>
            <a:ext cx="36200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2"/>
                </a:solidFill>
              </a:rPr>
              <a:t>urna</a:t>
            </a:r>
            <a:r>
              <a:rPr lang="en-US" altLang="zh-CN" sz="14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87273" y="1687065"/>
            <a:ext cx="1095083" cy="914394"/>
            <a:chOff x="3687273" y="1687065"/>
            <a:chExt cx="1095083" cy="914394"/>
          </a:xfrm>
        </p:grpSpPr>
        <p:grpSp>
          <p:nvGrpSpPr>
            <p:cNvPr id="30" name="组合 29"/>
            <p:cNvGrpSpPr/>
            <p:nvPr/>
          </p:nvGrpSpPr>
          <p:grpSpPr>
            <a:xfrm rot="19288470">
              <a:off x="3687273" y="1687065"/>
              <a:ext cx="1095083" cy="914394"/>
              <a:chOff x="4353433" y="1197091"/>
              <a:chExt cx="1095083" cy="914394"/>
            </a:xfrm>
          </p:grpSpPr>
          <p:sp>
            <p:nvSpPr>
              <p:cNvPr id="31" name="等腰三角形 30"/>
              <p:cNvSpPr/>
              <p:nvPr/>
            </p:nvSpPr>
            <p:spPr>
              <a:xfrm rot="16200000">
                <a:off x="4356281" y="1492434"/>
                <a:ext cx="288472" cy="294168"/>
              </a:xfrm>
              <a:prstGeom prst="triangl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4534122" y="1197091"/>
                <a:ext cx="914394" cy="91439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4059068" y="1865058"/>
              <a:ext cx="481012" cy="481012"/>
              <a:chOff x="1528763" y="5113338"/>
              <a:chExt cx="481012" cy="481012"/>
            </a:xfrm>
          </p:grpSpPr>
          <p:sp>
            <p:nvSpPr>
              <p:cNvPr id="49" name="Freeform 45"/>
              <p:cNvSpPr>
                <a:spLocks noEditPoints="1"/>
              </p:cNvSpPr>
              <p:nvPr/>
            </p:nvSpPr>
            <p:spPr bwMode="auto">
              <a:xfrm>
                <a:off x="1528763" y="5113338"/>
                <a:ext cx="363538" cy="365125"/>
              </a:xfrm>
              <a:custGeom>
                <a:avLst/>
                <a:gdLst>
                  <a:gd name="T0" fmla="*/ 87 w 97"/>
                  <a:gd name="T1" fmla="*/ 72 h 97"/>
                  <a:gd name="T2" fmla="*/ 91 w 97"/>
                  <a:gd name="T3" fmla="*/ 74 h 97"/>
                  <a:gd name="T4" fmla="*/ 91 w 97"/>
                  <a:gd name="T5" fmla="*/ 74 h 97"/>
                  <a:gd name="T6" fmla="*/ 97 w 97"/>
                  <a:gd name="T7" fmla="*/ 60 h 97"/>
                  <a:gd name="T8" fmla="*/ 97 w 97"/>
                  <a:gd name="T9" fmla="*/ 60 h 97"/>
                  <a:gd name="T10" fmla="*/ 93 w 97"/>
                  <a:gd name="T11" fmla="*/ 58 h 97"/>
                  <a:gd name="T12" fmla="*/ 93 w 97"/>
                  <a:gd name="T13" fmla="*/ 38 h 97"/>
                  <a:gd name="T14" fmla="*/ 97 w 97"/>
                  <a:gd name="T15" fmla="*/ 36 h 97"/>
                  <a:gd name="T16" fmla="*/ 97 w 97"/>
                  <a:gd name="T17" fmla="*/ 36 h 97"/>
                  <a:gd name="T18" fmla="*/ 91 w 97"/>
                  <a:gd name="T19" fmla="*/ 22 h 97"/>
                  <a:gd name="T20" fmla="*/ 91 w 97"/>
                  <a:gd name="T21" fmla="*/ 22 h 97"/>
                  <a:gd name="T22" fmla="*/ 91 w 97"/>
                  <a:gd name="T23" fmla="*/ 22 h 97"/>
                  <a:gd name="T24" fmla="*/ 73 w 97"/>
                  <a:gd name="T25" fmla="*/ 17 h 97"/>
                  <a:gd name="T26" fmla="*/ 74 w 97"/>
                  <a:gd name="T27" fmla="*/ 6 h 97"/>
                  <a:gd name="T28" fmla="*/ 74 w 97"/>
                  <a:gd name="T29" fmla="*/ 6 h 97"/>
                  <a:gd name="T30" fmla="*/ 74 w 97"/>
                  <a:gd name="T31" fmla="*/ 6 h 97"/>
                  <a:gd name="T32" fmla="*/ 60 w 97"/>
                  <a:gd name="T33" fmla="*/ 0 h 97"/>
                  <a:gd name="T34" fmla="*/ 60 w 97"/>
                  <a:gd name="T35" fmla="*/ 0 h 97"/>
                  <a:gd name="T36" fmla="*/ 44 w 97"/>
                  <a:gd name="T37" fmla="*/ 9 h 97"/>
                  <a:gd name="T38" fmla="*/ 37 w 97"/>
                  <a:gd name="T39" fmla="*/ 0 h 97"/>
                  <a:gd name="T40" fmla="*/ 37 w 97"/>
                  <a:gd name="T41" fmla="*/ 0 h 97"/>
                  <a:gd name="T42" fmla="*/ 22 w 97"/>
                  <a:gd name="T43" fmla="*/ 6 h 97"/>
                  <a:gd name="T44" fmla="*/ 22 w 97"/>
                  <a:gd name="T45" fmla="*/ 6 h 97"/>
                  <a:gd name="T46" fmla="*/ 22 w 97"/>
                  <a:gd name="T47" fmla="*/ 6 h 97"/>
                  <a:gd name="T48" fmla="*/ 24 w 97"/>
                  <a:gd name="T49" fmla="*/ 10 h 97"/>
                  <a:gd name="T50" fmla="*/ 10 w 97"/>
                  <a:gd name="T51" fmla="*/ 24 h 97"/>
                  <a:gd name="T52" fmla="*/ 6 w 97"/>
                  <a:gd name="T53" fmla="*/ 23 h 97"/>
                  <a:gd name="T54" fmla="*/ 6 w 97"/>
                  <a:gd name="T55" fmla="*/ 23 h 97"/>
                  <a:gd name="T56" fmla="*/ 0 w 97"/>
                  <a:gd name="T57" fmla="*/ 37 h 97"/>
                  <a:gd name="T58" fmla="*/ 0 w 97"/>
                  <a:gd name="T59" fmla="*/ 37 h 97"/>
                  <a:gd name="T60" fmla="*/ 4 w 97"/>
                  <a:gd name="T61" fmla="*/ 39 h 97"/>
                  <a:gd name="T62" fmla="*/ 5 w 97"/>
                  <a:gd name="T63" fmla="*/ 59 h 97"/>
                  <a:gd name="T64" fmla="*/ 1 w 97"/>
                  <a:gd name="T65" fmla="*/ 60 h 97"/>
                  <a:gd name="T66" fmla="*/ 1 w 97"/>
                  <a:gd name="T67" fmla="*/ 60 h 97"/>
                  <a:gd name="T68" fmla="*/ 7 w 97"/>
                  <a:gd name="T69" fmla="*/ 75 h 97"/>
                  <a:gd name="T70" fmla="*/ 7 w 97"/>
                  <a:gd name="T71" fmla="*/ 75 h 97"/>
                  <a:gd name="T72" fmla="*/ 7 w 97"/>
                  <a:gd name="T73" fmla="*/ 75 h 97"/>
                  <a:gd name="T74" fmla="*/ 24 w 97"/>
                  <a:gd name="T75" fmla="*/ 80 h 97"/>
                  <a:gd name="T76" fmla="*/ 23 w 97"/>
                  <a:gd name="T77" fmla="*/ 91 h 97"/>
                  <a:gd name="T78" fmla="*/ 23 w 97"/>
                  <a:gd name="T79" fmla="*/ 91 h 97"/>
                  <a:gd name="T80" fmla="*/ 23 w 97"/>
                  <a:gd name="T81" fmla="*/ 91 h 97"/>
                  <a:gd name="T82" fmla="*/ 38 w 97"/>
                  <a:gd name="T83" fmla="*/ 97 h 97"/>
                  <a:gd name="T84" fmla="*/ 38 w 97"/>
                  <a:gd name="T85" fmla="*/ 97 h 97"/>
                  <a:gd name="T86" fmla="*/ 54 w 97"/>
                  <a:gd name="T87" fmla="*/ 88 h 97"/>
                  <a:gd name="T88" fmla="*/ 61 w 97"/>
                  <a:gd name="T89" fmla="*/ 97 h 97"/>
                  <a:gd name="T90" fmla="*/ 61 w 97"/>
                  <a:gd name="T91" fmla="*/ 97 h 97"/>
                  <a:gd name="T92" fmla="*/ 75 w 97"/>
                  <a:gd name="T93" fmla="*/ 91 h 97"/>
                  <a:gd name="T94" fmla="*/ 75 w 97"/>
                  <a:gd name="T95" fmla="*/ 91 h 97"/>
                  <a:gd name="T96" fmla="*/ 75 w 97"/>
                  <a:gd name="T97" fmla="*/ 91 h 97"/>
                  <a:gd name="T98" fmla="*/ 73 w 97"/>
                  <a:gd name="T99" fmla="*/ 87 h 97"/>
                  <a:gd name="T100" fmla="*/ 56 w 97"/>
                  <a:gd name="T101" fmla="*/ 66 h 97"/>
                  <a:gd name="T102" fmla="*/ 41 w 97"/>
                  <a:gd name="T103" fmla="*/ 31 h 97"/>
                  <a:gd name="T104" fmla="*/ 56 w 97"/>
                  <a:gd name="T105" fmla="*/ 6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97">
                    <a:moveTo>
                      <a:pt x="80" y="73"/>
                    </a:moveTo>
                    <a:cubicBezTo>
                      <a:pt x="83" y="72"/>
                      <a:pt x="85" y="72"/>
                      <a:pt x="87" y="72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88" y="55"/>
                      <a:pt x="86" y="49"/>
                      <a:pt x="89" y="44"/>
                    </a:cubicBezTo>
                    <a:cubicBezTo>
                      <a:pt x="89" y="41"/>
                      <a:pt x="91" y="39"/>
                      <a:pt x="93" y="38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25"/>
                      <a:pt x="76" y="22"/>
                      <a:pt x="73" y="17"/>
                    </a:cubicBezTo>
                    <a:cubicBezTo>
                      <a:pt x="72" y="15"/>
                      <a:pt x="72" y="12"/>
                      <a:pt x="73" y="1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5" y="9"/>
                      <a:pt x="49" y="11"/>
                      <a:pt x="44" y="9"/>
                    </a:cubicBezTo>
                    <a:cubicBezTo>
                      <a:pt x="42" y="8"/>
                      <a:pt x="40" y="6"/>
                      <a:pt x="39" y="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7"/>
                      <a:pt x="22" y="7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5" y="16"/>
                      <a:pt x="23" y="21"/>
                      <a:pt x="17" y="24"/>
                    </a:cubicBezTo>
                    <a:cubicBezTo>
                      <a:pt x="15" y="25"/>
                      <a:pt x="13" y="25"/>
                      <a:pt x="1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1" y="37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9" y="42"/>
                      <a:pt x="11" y="48"/>
                      <a:pt x="9" y="53"/>
                    </a:cubicBezTo>
                    <a:cubicBezTo>
                      <a:pt x="8" y="56"/>
                      <a:pt x="6" y="57"/>
                      <a:pt x="5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6" y="72"/>
                      <a:pt x="22" y="75"/>
                      <a:pt x="24" y="80"/>
                    </a:cubicBezTo>
                    <a:cubicBezTo>
                      <a:pt x="25" y="82"/>
                      <a:pt x="25" y="85"/>
                      <a:pt x="25" y="87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42" y="88"/>
                      <a:pt x="48" y="86"/>
                      <a:pt x="54" y="88"/>
                    </a:cubicBezTo>
                    <a:cubicBezTo>
                      <a:pt x="56" y="89"/>
                      <a:pt x="58" y="91"/>
                      <a:pt x="59" y="93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72" y="81"/>
                      <a:pt x="75" y="75"/>
                      <a:pt x="80" y="73"/>
                    </a:cubicBezTo>
                    <a:close/>
                    <a:moveTo>
                      <a:pt x="56" y="66"/>
                    </a:moveTo>
                    <a:cubicBezTo>
                      <a:pt x="47" y="70"/>
                      <a:pt x="35" y="65"/>
                      <a:pt x="31" y="56"/>
                    </a:cubicBezTo>
                    <a:cubicBezTo>
                      <a:pt x="27" y="46"/>
                      <a:pt x="32" y="35"/>
                      <a:pt x="41" y="31"/>
                    </a:cubicBezTo>
                    <a:cubicBezTo>
                      <a:pt x="51" y="27"/>
                      <a:pt x="62" y="31"/>
                      <a:pt x="66" y="41"/>
                    </a:cubicBezTo>
                    <a:cubicBezTo>
                      <a:pt x="70" y="51"/>
                      <a:pt x="66" y="62"/>
                      <a:pt x="56" y="6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6"/>
              <p:cNvSpPr>
                <a:spLocks noEditPoints="1"/>
              </p:cNvSpPr>
              <p:nvPr/>
            </p:nvSpPr>
            <p:spPr bwMode="auto">
              <a:xfrm>
                <a:off x="1825625" y="5410200"/>
                <a:ext cx="184150" cy="184150"/>
              </a:xfrm>
              <a:custGeom>
                <a:avLst/>
                <a:gdLst>
                  <a:gd name="T0" fmla="*/ 49 w 49"/>
                  <a:gd name="T1" fmla="*/ 29 h 49"/>
                  <a:gd name="T2" fmla="*/ 49 w 49"/>
                  <a:gd name="T3" fmla="*/ 20 h 49"/>
                  <a:gd name="T4" fmla="*/ 43 w 49"/>
                  <a:gd name="T5" fmla="*/ 20 h 49"/>
                  <a:gd name="T6" fmla="*/ 41 w 49"/>
                  <a:gd name="T7" fmla="*/ 15 h 49"/>
                  <a:gd name="T8" fmla="*/ 45 w 49"/>
                  <a:gd name="T9" fmla="*/ 11 h 49"/>
                  <a:gd name="T10" fmla="*/ 38 w 49"/>
                  <a:gd name="T11" fmla="*/ 4 h 49"/>
                  <a:gd name="T12" fmla="*/ 34 w 49"/>
                  <a:gd name="T13" fmla="*/ 8 h 49"/>
                  <a:gd name="T14" fmla="*/ 29 w 49"/>
                  <a:gd name="T15" fmla="*/ 5 h 49"/>
                  <a:gd name="T16" fmla="*/ 29 w 49"/>
                  <a:gd name="T17" fmla="*/ 0 h 49"/>
                  <a:gd name="T18" fmla="*/ 19 w 49"/>
                  <a:gd name="T19" fmla="*/ 0 h 49"/>
                  <a:gd name="T20" fmla="*/ 19 w 49"/>
                  <a:gd name="T21" fmla="*/ 5 h 49"/>
                  <a:gd name="T22" fmla="*/ 14 w 49"/>
                  <a:gd name="T23" fmla="*/ 8 h 49"/>
                  <a:gd name="T24" fmla="*/ 10 w 49"/>
                  <a:gd name="T25" fmla="*/ 4 h 49"/>
                  <a:gd name="T26" fmla="*/ 3 w 49"/>
                  <a:gd name="T27" fmla="*/ 11 h 49"/>
                  <a:gd name="T28" fmla="*/ 7 w 49"/>
                  <a:gd name="T29" fmla="*/ 15 h 49"/>
                  <a:gd name="T30" fmla="*/ 5 w 49"/>
                  <a:gd name="T31" fmla="*/ 20 h 49"/>
                  <a:gd name="T32" fmla="*/ 0 w 49"/>
                  <a:gd name="T33" fmla="*/ 20 h 49"/>
                  <a:gd name="T34" fmla="*/ 0 w 49"/>
                  <a:gd name="T35" fmla="*/ 29 h 49"/>
                  <a:gd name="T36" fmla="*/ 5 w 49"/>
                  <a:gd name="T37" fmla="*/ 29 h 49"/>
                  <a:gd name="T38" fmla="*/ 7 w 49"/>
                  <a:gd name="T39" fmla="*/ 35 h 49"/>
                  <a:gd name="T40" fmla="*/ 3 w 49"/>
                  <a:gd name="T41" fmla="*/ 38 h 49"/>
                  <a:gd name="T42" fmla="*/ 10 w 49"/>
                  <a:gd name="T43" fmla="*/ 45 h 49"/>
                  <a:gd name="T44" fmla="*/ 14 w 49"/>
                  <a:gd name="T45" fmla="*/ 41 h 49"/>
                  <a:gd name="T46" fmla="*/ 19 w 49"/>
                  <a:gd name="T47" fmla="*/ 43 h 49"/>
                  <a:gd name="T48" fmla="*/ 19 w 49"/>
                  <a:gd name="T49" fmla="*/ 49 h 49"/>
                  <a:gd name="T50" fmla="*/ 29 w 49"/>
                  <a:gd name="T51" fmla="*/ 49 h 49"/>
                  <a:gd name="T52" fmla="*/ 29 w 49"/>
                  <a:gd name="T53" fmla="*/ 43 h 49"/>
                  <a:gd name="T54" fmla="*/ 34 w 49"/>
                  <a:gd name="T55" fmla="*/ 41 h 49"/>
                  <a:gd name="T56" fmla="*/ 38 w 49"/>
                  <a:gd name="T57" fmla="*/ 45 h 49"/>
                  <a:gd name="T58" fmla="*/ 45 w 49"/>
                  <a:gd name="T59" fmla="*/ 38 h 49"/>
                  <a:gd name="T60" fmla="*/ 41 w 49"/>
                  <a:gd name="T61" fmla="*/ 34 h 49"/>
                  <a:gd name="T62" fmla="*/ 43 w 49"/>
                  <a:gd name="T63" fmla="*/ 29 h 49"/>
                  <a:gd name="T64" fmla="*/ 49 w 49"/>
                  <a:gd name="T65" fmla="*/ 29 h 49"/>
                  <a:gd name="T66" fmla="*/ 24 w 49"/>
                  <a:gd name="T67" fmla="*/ 32 h 49"/>
                  <a:gd name="T68" fmla="*/ 17 w 49"/>
                  <a:gd name="T69" fmla="*/ 24 h 49"/>
                  <a:gd name="T70" fmla="*/ 24 w 49"/>
                  <a:gd name="T71" fmla="*/ 17 h 49"/>
                  <a:gd name="T72" fmla="*/ 31 w 49"/>
                  <a:gd name="T73" fmla="*/ 24 h 49"/>
                  <a:gd name="T74" fmla="*/ 24 w 49"/>
                  <a:gd name="T75" fmla="*/ 3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49">
                    <a:moveTo>
                      <a:pt x="49" y="29"/>
                    </a:moveTo>
                    <a:cubicBezTo>
                      <a:pt x="49" y="20"/>
                      <a:pt x="49" y="20"/>
                      <a:pt x="49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18"/>
                      <a:pt x="42" y="16"/>
                      <a:pt x="41" y="15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7"/>
                      <a:pt x="31" y="6"/>
                      <a:pt x="29" y="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6"/>
                      <a:pt x="16" y="7"/>
                      <a:pt x="14" y="8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6"/>
                      <a:pt x="6" y="18"/>
                      <a:pt x="5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31"/>
                      <a:pt x="6" y="33"/>
                      <a:pt x="7" y="35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6" y="42"/>
                      <a:pt x="17" y="43"/>
                      <a:pt x="19" y="43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31" y="43"/>
                      <a:pt x="33" y="42"/>
                      <a:pt x="34" y="41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2" y="33"/>
                      <a:pt x="43" y="31"/>
                      <a:pt x="43" y="29"/>
                    </a:cubicBezTo>
                    <a:lnTo>
                      <a:pt x="49" y="29"/>
                    </a:lnTo>
                    <a:close/>
                    <a:moveTo>
                      <a:pt x="24" y="32"/>
                    </a:moveTo>
                    <a:cubicBezTo>
                      <a:pt x="20" y="32"/>
                      <a:pt x="17" y="28"/>
                      <a:pt x="17" y="24"/>
                    </a:cubicBezTo>
                    <a:cubicBezTo>
                      <a:pt x="17" y="20"/>
                      <a:pt x="20" y="17"/>
                      <a:pt x="24" y="17"/>
                    </a:cubicBezTo>
                    <a:cubicBezTo>
                      <a:pt x="28" y="17"/>
                      <a:pt x="31" y="20"/>
                      <a:pt x="31" y="24"/>
                    </a:cubicBezTo>
                    <a:cubicBezTo>
                      <a:pt x="31" y="28"/>
                      <a:pt x="28" y="32"/>
                      <a:pt x="24" y="3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PA_文本框 50"/>
          <p:cNvSpPr txBox="1"/>
          <p:nvPr>
            <p:custDataLst>
              <p:tags r:id="rId5"/>
            </p:custDataLst>
          </p:nvPr>
        </p:nvSpPr>
        <p:spPr>
          <a:xfrm>
            <a:off x="7028864" y="2869180"/>
            <a:ext cx="4439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27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00872 -2.59259E-6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3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872 -2.59259E-6 L 1.04167E-6 7.40741E-7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11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924 1.11111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924 1.11111E-6 L 1.04167E-6 1.11111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4" grpId="0"/>
      <p:bldP spid="4" grpId="1"/>
      <p:bldP spid="4" grpId="2"/>
      <p:bldP spid="23" grpId="0" animBg="1"/>
      <p:bldP spid="24" grpId="0" animBg="1"/>
      <p:bldP spid="26" grpId="0" animBg="1" autoUpdateAnimBg="0"/>
      <p:bldP spid="27" grpId="0"/>
      <p:bldP spid="28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1200" y="3400425"/>
            <a:ext cx="10769600" cy="720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279400" dist="63500" dir="5400000" sx="103000" sy="103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/>
            <a:endParaRPr lang="zh-CN" altLang="en-US" dirty="0"/>
          </a:p>
        </p:txBody>
      </p:sp>
      <p:sp>
        <p:nvSpPr>
          <p:cNvPr id="3" name="PA_椭圆 2"/>
          <p:cNvSpPr/>
          <p:nvPr>
            <p:custDataLst>
              <p:tags r:id="rId1"/>
            </p:custDataLst>
          </p:nvPr>
        </p:nvSpPr>
        <p:spPr>
          <a:xfrm>
            <a:off x="2024647" y="3307556"/>
            <a:ext cx="242888" cy="242888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5"/>
            </a:solidFill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PA_椭圆 3"/>
          <p:cNvSpPr/>
          <p:nvPr>
            <p:custDataLst>
              <p:tags r:id="rId2"/>
            </p:custDataLst>
          </p:nvPr>
        </p:nvSpPr>
        <p:spPr>
          <a:xfrm>
            <a:off x="4657920" y="3307556"/>
            <a:ext cx="242888" cy="242888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5"/>
            </a:solidFill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PA_椭圆 4"/>
          <p:cNvSpPr/>
          <p:nvPr>
            <p:custDataLst>
              <p:tags r:id="rId3"/>
            </p:custDataLst>
          </p:nvPr>
        </p:nvSpPr>
        <p:spPr>
          <a:xfrm>
            <a:off x="7291193" y="3307556"/>
            <a:ext cx="242888" cy="242888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6"/>
            </a:solidFill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PA_椭圆 5"/>
          <p:cNvSpPr/>
          <p:nvPr>
            <p:custDataLst>
              <p:tags r:id="rId4"/>
            </p:custDataLst>
          </p:nvPr>
        </p:nvSpPr>
        <p:spPr>
          <a:xfrm>
            <a:off x="9924465" y="3307556"/>
            <a:ext cx="242888" cy="242888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accent5"/>
            </a:solidFill>
          </a:ln>
          <a:effectLst>
            <a:outerShdw blurRad="190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PA_文本框 11"/>
          <p:cNvSpPr txBox="1"/>
          <p:nvPr>
            <p:custDataLst>
              <p:tags r:id="rId5"/>
            </p:custDataLst>
          </p:nvPr>
        </p:nvSpPr>
        <p:spPr>
          <a:xfrm>
            <a:off x="1724024" y="2700562"/>
            <a:ext cx="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TITLE HERE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13" name="PA_文本框 12"/>
          <p:cNvSpPr txBox="1"/>
          <p:nvPr>
            <p:custDataLst>
              <p:tags r:id="rId6"/>
            </p:custDataLst>
          </p:nvPr>
        </p:nvSpPr>
        <p:spPr>
          <a:xfrm>
            <a:off x="784175" y="1866879"/>
            <a:ext cx="272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PA_文本框 13"/>
          <p:cNvSpPr txBox="1"/>
          <p:nvPr>
            <p:custDataLst>
              <p:tags r:id="rId7"/>
            </p:custDataLst>
          </p:nvPr>
        </p:nvSpPr>
        <p:spPr>
          <a:xfrm>
            <a:off x="6990571" y="2700562"/>
            <a:ext cx="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accent6"/>
                </a:solidFill>
                <a:latin typeface="Agency FB" panose="020B0503020202020204" pitchFamily="34" charset="0"/>
              </a:rPr>
              <a:t>TITLE HERE</a:t>
            </a:r>
            <a:endParaRPr lang="zh-CN" altLang="en-US" sz="1200" b="1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15" name="PA_文本框 14"/>
          <p:cNvSpPr txBox="1"/>
          <p:nvPr>
            <p:custDataLst>
              <p:tags r:id="rId8"/>
            </p:custDataLst>
          </p:nvPr>
        </p:nvSpPr>
        <p:spPr>
          <a:xfrm>
            <a:off x="6050722" y="1862593"/>
            <a:ext cx="272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PA_文本框 18"/>
          <p:cNvSpPr txBox="1"/>
          <p:nvPr>
            <p:custDataLst>
              <p:tags r:id="rId9"/>
            </p:custDataLst>
          </p:nvPr>
        </p:nvSpPr>
        <p:spPr>
          <a:xfrm rot="10800000" flipH="1" flipV="1">
            <a:off x="4357298" y="3775859"/>
            <a:ext cx="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TITLE HERE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0" name="PA_文本框 19"/>
          <p:cNvSpPr txBox="1"/>
          <p:nvPr>
            <p:custDataLst>
              <p:tags r:id="rId10"/>
            </p:custDataLst>
          </p:nvPr>
        </p:nvSpPr>
        <p:spPr>
          <a:xfrm rot="10800000" flipH="1" flipV="1">
            <a:off x="3417449" y="4164411"/>
            <a:ext cx="272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PA_文本框 23"/>
          <p:cNvSpPr txBox="1"/>
          <p:nvPr>
            <p:custDataLst>
              <p:tags r:id="rId11"/>
            </p:custDataLst>
          </p:nvPr>
        </p:nvSpPr>
        <p:spPr>
          <a:xfrm rot="10800000" flipH="1" flipV="1">
            <a:off x="9623843" y="3775859"/>
            <a:ext cx="8441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TITLE HERE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25" name="PA_文本框 24"/>
          <p:cNvSpPr txBox="1"/>
          <p:nvPr>
            <p:custDataLst>
              <p:tags r:id="rId12"/>
            </p:custDataLst>
          </p:nvPr>
        </p:nvSpPr>
        <p:spPr>
          <a:xfrm rot="10800000" flipH="1" flipV="1">
            <a:off x="8683994" y="4164411"/>
            <a:ext cx="27238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sed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89721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 autoUpdateAnimBg="0"/>
      <p:bldP spid="5" grpId="0" animBg="1" autoUpdateAnimBg="0"/>
      <p:bldP spid="6" grpId="0" animBg="1" autoUpdateAnimBg="0"/>
      <p:bldP spid="12" grpId="0"/>
      <p:bldP spid="13" grpId="0"/>
      <p:bldP spid="14" grpId="0"/>
      <p:bldP spid="15" grpId="0"/>
      <p:bldP spid="19" grpId="0"/>
      <p:bldP spid="20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PENGV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DESIGN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24400" y="-266700"/>
            <a:ext cx="2743200" cy="5162549"/>
            <a:chOff x="4724400" y="-266700"/>
            <a:chExt cx="2743200" cy="5162549"/>
          </a:xfrm>
        </p:grpSpPr>
        <p:cxnSp>
          <p:nvCxnSpPr>
            <p:cNvPr id="4" name="直接连接符 3"/>
            <p:cNvCxnSpPr>
              <a:cxnSpLocks/>
            </p:cNvCxnSpPr>
            <p:nvPr/>
          </p:nvCxnSpPr>
          <p:spPr>
            <a:xfrm>
              <a:off x="6096000" y="-266700"/>
              <a:ext cx="0" cy="1905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 flipV="1">
              <a:off x="4724400" y="1238251"/>
              <a:ext cx="2743200" cy="3657598"/>
            </a:xfrm>
            <a:prstGeom prst="rect">
              <a:avLst/>
            </a:prstGeom>
            <a:effectLst>
              <a:outerShdw blurRad="368300" dist="254000" dir="5400000" algn="t" rotWithShape="0">
                <a:prstClr val="black">
                  <a:alpha val="35000"/>
                </a:prstClr>
              </a:outerShdw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5524500" y="3981451"/>
              <a:ext cx="1143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800" dirty="0">
                  <a:solidFill>
                    <a:schemeClr val="accent6"/>
                  </a:solidFill>
                  <a:latin typeface="Agency FB" panose="020B0503020202020204" pitchFamily="34" charset="0"/>
                </a:rPr>
                <a:t>SWOT</a:t>
              </a:r>
              <a:endParaRPr lang="zh-CN" altLang="en-US" sz="2800" dirty="0">
                <a:solidFill>
                  <a:schemeClr val="accent6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14" name="PA_文本框 13"/>
          <p:cNvSpPr txBox="1"/>
          <p:nvPr>
            <p:custDataLst>
              <p:tags r:id="rId1"/>
            </p:custDataLst>
          </p:nvPr>
        </p:nvSpPr>
        <p:spPr>
          <a:xfrm>
            <a:off x="2876507" y="3902050"/>
            <a:ext cx="17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Agency FB" panose="020B0503020202020204" pitchFamily="34" charset="0"/>
                <a:ea typeface="华文细黑" panose="02010600040101010101" pitchFamily="2" charset="-122"/>
              </a:rPr>
              <a:t>Weaknesses</a:t>
            </a:r>
          </a:p>
        </p:txBody>
      </p:sp>
      <p:sp>
        <p:nvSpPr>
          <p:cNvPr id="15" name="PA_文本框 14"/>
          <p:cNvSpPr txBox="1"/>
          <p:nvPr>
            <p:custDataLst>
              <p:tags r:id="rId2"/>
            </p:custDataLst>
          </p:nvPr>
        </p:nvSpPr>
        <p:spPr>
          <a:xfrm>
            <a:off x="2876507" y="4235747"/>
            <a:ext cx="2429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/>
                </a:solidFill>
              </a:rPr>
              <a:t>Lorem ipsum dolor sit amet, consectetuer adipiscing elit. </a:t>
            </a:r>
          </a:p>
        </p:txBody>
      </p:sp>
      <p:cxnSp>
        <p:nvCxnSpPr>
          <p:cNvPr id="16" name="PA_直接连接符 15"/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2876507" y="3787750"/>
            <a:ext cx="0" cy="341315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_矩形 16"/>
          <p:cNvSpPr/>
          <p:nvPr>
            <p:custDataLst>
              <p:tags r:id="rId4"/>
            </p:custDataLst>
          </p:nvPr>
        </p:nvSpPr>
        <p:spPr>
          <a:xfrm>
            <a:off x="2835386" y="3937685"/>
            <a:ext cx="82240" cy="2980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文本框 20"/>
          <p:cNvSpPr txBox="1"/>
          <p:nvPr>
            <p:custDataLst>
              <p:tags r:id="rId5"/>
            </p:custDataLst>
          </p:nvPr>
        </p:nvSpPr>
        <p:spPr>
          <a:xfrm flipH="1">
            <a:off x="7531664" y="3902050"/>
            <a:ext cx="17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6"/>
                </a:solidFill>
                <a:latin typeface="Agency FB" panose="020B0503020202020204" pitchFamily="34" charset="0"/>
                <a:ea typeface="华文细黑" panose="02010600040101010101" pitchFamily="2" charset="-122"/>
              </a:rPr>
              <a:t>Opportunities</a:t>
            </a:r>
          </a:p>
        </p:txBody>
      </p:sp>
      <p:sp>
        <p:nvSpPr>
          <p:cNvPr id="22" name="PA_文本框 21"/>
          <p:cNvSpPr txBox="1"/>
          <p:nvPr>
            <p:custDataLst>
              <p:tags r:id="rId6"/>
            </p:custDataLst>
          </p:nvPr>
        </p:nvSpPr>
        <p:spPr>
          <a:xfrm flipH="1">
            <a:off x="6886150" y="4235747"/>
            <a:ext cx="24293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2"/>
                </a:solidFill>
              </a:rPr>
              <a:t>Lorem ipsum dolor sit amet, consectetuer adipiscing elit. </a:t>
            </a:r>
          </a:p>
        </p:txBody>
      </p:sp>
      <p:cxnSp>
        <p:nvCxnSpPr>
          <p:cNvPr id="23" name="PA_直接连接符 22"/>
          <p:cNvCxnSpPr>
            <a:cxnSpLocks/>
          </p:cNvCxnSpPr>
          <p:nvPr>
            <p:custDataLst>
              <p:tags r:id="rId7"/>
            </p:custDataLst>
          </p:nvPr>
        </p:nvCxnSpPr>
        <p:spPr>
          <a:xfrm flipH="1">
            <a:off x="9315493" y="3787750"/>
            <a:ext cx="0" cy="341315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_矩形 23"/>
          <p:cNvSpPr/>
          <p:nvPr>
            <p:custDataLst>
              <p:tags r:id="rId8"/>
            </p:custDataLst>
          </p:nvPr>
        </p:nvSpPr>
        <p:spPr>
          <a:xfrm flipH="1">
            <a:off x="9274374" y="3937685"/>
            <a:ext cx="82240" cy="2980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10" name="PA_文本框 9"/>
          <p:cNvSpPr txBox="1"/>
          <p:nvPr>
            <p:custDataLst>
              <p:tags r:id="rId9"/>
            </p:custDataLst>
          </p:nvPr>
        </p:nvSpPr>
        <p:spPr>
          <a:xfrm>
            <a:off x="1188782" y="2193925"/>
            <a:ext cx="17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Agency FB" panose="020B0503020202020204" pitchFamily="34" charset="0"/>
                <a:ea typeface="华文细黑" panose="02010600040101010101" pitchFamily="2" charset="-122"/>
              </a:rPr>
              <a:t>Strengths</a:t>
            </a:r>
            <a:endParaRPr lang="zh-CN" altLang="en-US" dirty="0">
              <a:solidFill>
                <a:schemeClr val="accent6"/>
              </a:solidFill>
              <a:latin typeface="Agency FB" panose="020B0503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11" name="PA_文本框 10"/>
          <p:cNvSpPr txBox="1"/>
          <p:nvPr>
            <p:custDataLst>
              <p:tags r:id="rId10"/>
            </p:custDataLst>
          </p:nvPr>
        </p:nvSpPr>
        <p:spPr>
          <a:xfrm>
            <a:off x="1188782" y="2527622"/>
            <a:ext cx="2429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/>
                </a:solidFill>
              </a:rPr>
              <a:t>Maecenas </a:t>
            </a:r>
            <a:r>
              <a:rPr lang="en-US" altLang="zh-CN" sz="1200" dirty="0" err="1">
                <a:solidFill>
                  <a:schemeClr val="bg2"/>
                </a:solidFill>
              </a:rPr>
              <a:t>porttitor</a:t>
            </a:r>
            <a:r>
              <a:rPr lang="en-US" altLang="zh-CN" sz="1200" dirty="0">
                <a:solidFill>
                  <a:schemeClr val="bg2"/>
                </a:solidFill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</a:rPr>
              <a:t>congue</a:t>
            </a:r>
            <a:r>
              <a:rPr lang="en-US" altLang="zh-CN" sz="1200" dirty="0">
                <a:solidFill>
                  <a:schemeClr val="bg2"/>
                </a:solidFill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</a:rPr>
              <a:t>massa</a:t>
            </a:r>
            <a:r>
              <a:rPr lang="en-US" altLang="zh-CN" sz="1200" dirty="0">
                <a:solidFill>
                  <a:schemeClr val="bg2"/>
                </a:solidFill>
              </a:rPr>
              <a:t>. </a:t>
            </a:r>
            <a:r>
              <a:rPr lang="en-US" altLang="zh-CN" sz="1200" dirty="0" err="1">
                <a:solidFill>
                  <a:schemeClr val="bg2"/>
                </a:solidFill>
              </a:rPr>
              <a:t>Fusce</a:t>
            </a:r>
            <a:r>
              <a:rPr lang="en-US" altLang="zh-CN" sz="1200" dirty="0">
                <a:solidFill>
                  <a:schemeClr val="bg2"/>
                </a:solidFill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</a:rPr>
              <a:t>posuere</a:t>
            </a:r>
            <a:r>
              <a:rPr lang="en-US" altLang="zh-CN" sz="1200" dirty="0">
                <a:solidFill>
                  <a:schemeClr val="bg2"/>
                </a:solidFill>
              </a:rPr>
              <a:t>, magna </a:t>
            </a:r>
            <a:r>
              <a:rPr lang="en-US" altLang="zh-CN" sz="1200" dirty="0" err="1">
                <a:solidFill>
                  <a:schemeClr val="bg2"/>
                </a:solidFill>
              </a:rPr>
              <a:t>sed</a:t>
            </a:r>
            <a:r>
              <a:rPr lang="en-US" altLang="zh-CN" sz="1200" dirty="0">
                <a:solidFill>
                  <a:schemeClr val="bg2"/>
                </a:solidFill>
              </a:rPr>
              <a:t> pulvinar </a:t>
            </a:r>
            <a:r>
              <a:rPr lang="en-US" altLang="zh-CN" sz="1200" dirty="0" err="1">
                <a:solidFill>
                  <a:schemeClr val="bg2"/>
                </a:solidFill>
              </a:rPr>
              <a:t>ultricies</a:t>
            </a:r>
            <a:r>
              <a:rPr lang="en-US" altLang="zh-CN" sz="1200" dirty="0">
                <a:solidFill>
                  <a:schemeClr val="bg2"/>
                </a:solidFill>
              </a:rPr>
              <a:t>, </a:t>
            </a:r>
          </a:p>
        </p:txBody>
      </p:sp>
      <p:cxnSp>
        <p:nvCxnSpPr>
          <p:cNvPr id="12" name="PA_直接连接符 11"/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1188782" y="2079625"/>
            <a:ext cx="0" cy="512127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_矩形 12"/>
          <p:cNvSpPr/>
          <p:nvPr>
            <p:custDataLst>
              <p:tags r:id="rId12"/>
            </p:custDataLst>
          </p:nvPr>
        </p:nvSpPr>
        <p:spPr>
          <a:xfrm>
            <a:off x="1147661" y="2229560"/>
            <a:ext cx="82240" cy="2980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文本框 27"/>
          <p:cNvSpPr txBox="1"/>
          <p:nvPr>
            <p:custDataLst>
              <p:tags r:id="rId13"/>
            </p:custDataLst>
          </p:nvPr>
        </p:nvSpPr>
        <p:spPr>
          <a:xfrm flipH="1">
            <a:off x="9219390" y="2193925"/>
            <a:ext cx="17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6"/>
                </a:solidFill>
                <a:latin typeface="Agency FB" panose="020B0503020202020204" pitchFamily="34" charset="0"/>
                <a:ea typeface="华文细黑" panose="02010600040101010101" pitchFamily="2" charset="-122"/>
              </a:rPr>
              <a:t>Threats</a:t>
            </a:r>
          </a:p>
        </p:txBody>
      </p:sp>
      <p:sp>
        <p:nvSpPr>
          <p:cNvPr id="29" name="PA_文本框 28"/>
          <p:cNvSpPr txBox="1"/>
          <p:nvPr>
            <p:custDataLst>
              <p:tags r:id="rId14"/>
            </p:custDataLst>
          </p:nvPr>
        </p:nvSpPr>
        <p:spPr>
          <a:xfrm flipH="1">
            <a:off x="8573876" y="2527622"/>
            <a:ext cx="2429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2"/>
                </a:solidFill>
              </a:rPr>
              <a:t>Maecenas </a:t>
            </a:r>
            <a:r>
              <a:rPr lang="en-US" altLang="zh-CN" sz="1200" dirty="0" err="1">
                <a:solidFill>
                  <a:schemeClr val="bg2"/>
                </a:solidFill>
              </a:rPr>
              <a:t>porttitor</a:t>
            </a:r>
            <a:r>
              <a:rPr lang="en-US" altLang="zh-CN" sz="1200" dirty="0">
                <a:solidFill>
                  <a:schemeClr val="bg2"/>
                </a:solidFill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</a:rPr>
              <a:t>congue</a:t>
            </a:r>
            <a:r>
              <a:rPr lang="en-US" altLang="zh-CN" sz="1200" dirty="0">
                <a:solidFill>
                  <a:schemeClr val="bg2"/>
                </a:solidFill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</a:rPr>
              <a:t>massa</a:t>
            </a:r>
            <a:r>
              <a:rPr lang="en-US" altLang="zh-CN" sz="1200" dirty="0">
                <a:solidFill>
                  <a:schemeClr val="bg2"/>
                </a:solidFill>
              </a:rPr>
              <a:t>. </a:t>
            </a:r>
            <a:r>
              <a:rPr lang="en-US" altLang="zh-CN" sz="1200" dirty="0" err="1">
                <a:solidFill>
                  <a:schemeClr val="bg2"/>
                </a:solidFill>
              </a:rPr>
              <a:t>Fusce</a:t>
            </a:r>
            <a:r>
              <a:rPr lang="en-US" altLang="zh-CN" sz="1200" dirty="0">
                <a:solidFill>
                  <a:schemeClr val="bg2"/>
                </a:solidFill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</a:rPr>
              <a:t>posuere</a:t>
            </a:r>
            <a:r>
              <a:rPr lang="en-US" altLang="zh-CN" sz="1200" dirty="0">
                <a:solidFill>
                  <a:schemeClr val="bg2"/>
                </a:solidFill>
              </a:rPr>
              <a:t>, magna </a:t>
            </a:r>
            <a:r>
              <a:rPr lang="en-US" altLang="zh-CN" sz="1200" dirty="0" err="1">
                <a:solidFill>
                  <a:schemeClr val="bg2"/>
                </a:solidFill>
              </a:rPr>
              <a:t>sed</a:t>
            </a:r>
            <a:r>
              <a:rPr lang="en-US" altLang="zh-CN" sz="1200" dirty="0">
                <a:solidFill>
                  <a:schemeClr val="bg2"/>
                </a:solidFill>
              </a:rPr>
              <a:t> pulvinar </a:t>
            </a:r>
            <a:r>
              <a:rPr lang="en-US" altLang="zh-CN" sz="1200" dirty="0" err="1">
                <a:solidFill>
                  <a:schemeClr val="bg2"/>
                </a:solidFill>
              </a:rPr>
              <a:t>ultricies</a:t>
            </a:r>
            <a:r>
              <a:rPr lang="en-US" altLang="zh-CN" sz="1200" dirty="0">
                <a:solidFill>
                  <a:schemeClr val="bg2"/>
                </a:solidFill>
              </a:rPr>
              <a:t>, </a:t>
            </a:r>
          </a:p>
        </p:txBody>
      </p:sp>
      <p:cxnSp>
        <p:nvCxnSpPr>
          <p:cNvPr id="30" name="PA_直接连接符 29"/>
          <p:cNvCxnSpPr>
            <a:cxnSpLocks/>
          </p:cNvCxnSpPr>
          <p:nvPr>
            <p:custDataLst>
              <p:tags r:id="rId15"/>
            </p:custDataLst>
          </p:nvPr>
        </p:nvCxnSpPr>
        <p:spPr>
          <a:xfrm flipH="1">
            <a:off x="11003219" y="2079625"/>
            <a:ext cx="0" cy="5121275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A_矩形 30"/>
          <p:cNvSpPr/>
          <p:nvPr>
            <p:custDataLst>
              <p:tags r:id="rId16"/>
            </p:custDataLst>
          </p:nvPr>
        </p:nvSpPr>
        <p:spPr>
          <a:xfrm flipH="1">
            <a:off x="10962100" y="2229560"/>
            <a:ext cx="82240" cy="2980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26606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 animBg="1" autoUpdateAnimBg="0"/>
      <p:bldP spid="21" grpId="0"/>
      <p:bldP spid="22" grpId="0"/>
      <p:bldP spid="24" grpId="0" animBg="1" autoUpdateAnimBg="0"/>
      <p:bldP spid="10" grpId="0"/>
      <p:bldP spid="11" grpId="0"/>
      <p:bldP spid="13" grpId="0" animBg="1"/>
      <p:bldP spid="28" grpId="0"/>
      <p:bldP spid="29" grpId="0"/>
      <p:bldP spid="31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_直接连接符 1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11755950" y="0"/>
            <a:ext cx="0" cy="2847975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A_矩形 2"/>
          <p:cNvSpPr/>
          <p:nvPr>
            <p:custDataLst>
              <p:tags r:id="rId2"/>
            </p:custDataLst>
          </p:nvPr>
        </p:nvSpPr>
        <p:spPr>
          <a:xfrm flipH="1">
            <a:off x="11719950" y="1156505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4" name="PA_文本框 3"/>
          <p:cNvSpPr txBox="1"/>
          <p:nvPr>
            <p:custDataLst>
              <p:tags r:id="rId3"/>
            </p:custDataLst>
          </p:nvPr>
        </p:nvSpPr>
        <p:spPr>
          <a:xfrm flipH="1">
            <a:off x="7244716" y="1121327"/>
            <a:ext cx="4439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5" name="PA_文本框 4"/>
          <p:cNvSpPr txBox="1"/>
          <p:nvPr>
            <p:custDataLst>
              <p:tags r:id="rId4"/>
            </p:custDataLst>
          </p:nvPr>
        </p:nvSpPr>
        <p:spPr>
          <a:xfrm flipH="1">
            <a:off x="7448549" y="1678424"/>
            <a:ext cx="423540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cxnSp>
        <p:nvCxnSpPr>
          <p:cNvPr id="58" name="直接连接符 57"/>
          <p:cNvCxnSpPr>
            <a:cxnSpLocks/>
          </p:cNvCxnSpPr>
          <p:nvPr/>
        </p:nvCxnSpPr>
        <p:spPr>
          <a:xfrm>
            <a:off x="1925794" y="1736725"/>
            <a:ext cx="0" cy="5121275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cxnSpLocks/>
          </p:cNvCxnSpPr>
          <p:nvPr/>
        </p:nvCxnSpPr>
        <p:spPr>
          <a:xfrm>
            <a:off x="5250874" y="1736725"/>
            <a:ext cx="0" cy="5121275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cxnSpLocks/>
          </p:cNvCxnSpPr>
          <p:nvPr/>
        </p:nvCxnSpPr>
        <p:spPr>
          <a:xfrm>
            <a:off x="3588334" y="1736725"/>
            <a:ext cx="0" cy="5121275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矩形 73"/>
          <p:cNvSpPr/>
          <p:nvPr/>
        </p:nvSpPr>
        <p:spPr>
          <a:xfrm>
            <a:off x="5209955" y="1886660"/>
            <a:ext cx="85843" cy="2980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264818" y="1851025"/>
            <a:ext cx="981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Agency FB" panose="020B0503020202020204" pitchFamily="34" charset="0"/>
              </a:rPr>
              <a:t>TITLE HERE</a:t>
            </a:r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545413" y="1886660"/>
            <a:ext cx="85843" cy="29806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2607197" y="1851025"/>
            <a:ext cx="981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accent6"/>
                </a:solidFill>
                <a:latin typeface="Agency FB" panose="020B0503020202020204" pitchFamily="34" charset="0"/>
              </a:rPr>
              <a:t>TITLE HERE</a:t>
            </a:r>
            <a:endParaRPr lang="zh-CN" altLang="en-US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881501" y="1886660"/>
            <a:ext cx="85843" cy="29806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930686" y="1851025"/>
            <a:ext cx="981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latin typeface="Agency FB" panose="020B0503020202020204" pitchFamily="34" charset="0"/>
              </a:rPr>
              <a:t>TITLE HERE</a:t>
            </a:r>
            <a:endParaRPr lang="zh-CN" altLang="en-US" dirty="0">
              <a:latin typeface="Agency FB" panose="020B050302020202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05585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/>
      <p:bldP spid="5" grpId="0"/>
      <p:bldP spid="74" grpId="0" animBg="1"/>
      <p:bldP spid="75" grpId="0"/>
      <p:bldP spid="76" grpId="0" animBg="1"/>
      <p:bldP spid="77" grpId="0"/>
      <p:bldP spid="78" grpId="0" animBg="1"/>
      <p:bldP spid="7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86610" y="-697002"/>
            <a:ext cx="9217092" cy="7555002"/>
            <a:chOff x="3481137" y="1637148"/>
            <a:chExt cx="5229726" cy="4286664"/>
          </a:xfrm>
          <a:solidFill>
            <a:schemeClr val="accent5">
              <a:alpha val="6000"/>
            </a:schemeClr>
          </a:solidFill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5675404" y="1687734"/>
              <a:ext cx="2291232" cy="1938497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5235920" y="2999216"/>
              <a:ext cx="1463265" cy="1228422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275443" y="3425761"/>
              <a:ext cx="292149" cy="486497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3481137" y="2152373"/>
              <a:ext cx="2091640" cy="1572530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4834845" y="3383916"/>
              <a:ext cx="1302709" cy="929279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5585996" y="4033414"/>
              <a:ext cx="1125782" cy="983613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3712212" y="3638721"/>
              <a:ext cx="2017972" cy="1215930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5550739" y="4647936"/>
              <a:ext cx="911079" cy="94489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6201780" y="4634822"/>
              <a:ext cx="616412" cy="528339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6304409" y="4959569"/>
              <a:ext cx="802151" cy="610777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6417113" y="4291337"/>
              <a:ext cx="452076" cy="458394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6417114" y="3400156"/>
              <a:ext cx="516297" cy="919913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866040" y="3231535"/>
              <a:ext cx="346298" cy="754416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6776003" y="4513666"/>
              <a:ext cx="555335" cy="640129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6711780" y="4151446"/>
              <a:ext cx="783263" cy="483374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885560" y="5042005"/>
              <a:ext cx="811596" cy="643251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7267116" y="4491809"/>
              <a:ext cx="491114" cy="658863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7524005" y="4663549"/>
              <a:ext cx="448928" cy="550821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7722971" y="4316944"/>
              <a:ext cx="391003" cy="448401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7347080" y="3934740"/>
              <a:ext cx="491114" cy="595163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7440265" y="3247148"/>
              <a:ext cx="128445" cy="184855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7311821" y="3161588"/>
              <a:ext cx="173151" cy="184231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7600823" y="2801869"/>
              <a:ext cx="603190" cy="569558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7738710" y="2461507"/>
              <a:ext cx="860078" cy="578926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7556117" y="1637148"/>
              <a:ext cx="1154746" cy="1043565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7325041" y="3501949"/>
              <a:ext cx="699523" cy="432790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7979229" y="4221392"/>
              <a:ext cx="108927" cy="95551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7469229" y="3858548"/>
              <a:ext cx="606336" cy="464639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7151892" y="2967365"/>
              <a:ext cx="564152" cy="798754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6891857" y="3734270"/>
              <a:ext cx="596892" cy="582674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8011339" y="4978304"/>
              <a:ext cx="166853" cy="407806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6753962" y="5703983"/>
              <a:ext cx="262556" cy="219829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 w="1270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微软雅黑 Light" panose="020B0502040204020203" pitchFamily="34" charset="-122"/>
              </a:endParaRPr>
            </a:p>
          </p:txBody>
        </p:sp>
      </p:grpSp>
      <p:sp>
        <p:nvSpPr>
          <p:cNvPr id="38" name="PA_任意多边形 3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786611" y="3309373"/>
            <a:ext cx="1232869" cy="762768"/>
          </a:xfrm>
          <a:custGeom>
            <a:avLst/>
            <a:gdLst>
              <a:gd name="T0" fmla="*/ 198 w 218"/>
              <a:gd name="T1" fmla="*/ 4 h 136"/>
              <a:gd name="T2" fmla="*/ 180 w 218"/>
              <a:gd name="T3" fmla="*/ 6 h 136"/>
              <a:gd name="T4" fmla="*/ 136 w 218"/>
              <a:gd name="T5" fmla="*/ 21 h 136"/>
              <a:gd name="T6" fmla="*/ 137 w 218"/>
              <a:gd name="T7" fmla="*/ 31 h 136"/>
              <a:gd name="T8" fmla="*/ 107 w 218"/>
              <a:gd name="T9" fmla="*/ 26 h 136"/>
              <a:gd name="T10" fmla="*/ 85 w 218"/>
              <a:gd name="T11" fmla="*/ 0 h 136"/>
              <a:gd name="T12" fmla="*/ 76 w 218"/>
              <a:gd name="T13" fmla="*/ 10 h 136"/>
              <a:gd name="T14" fmla="*/ 64 w 218"/>
              <a:gd name="T15" fmla="*/ 4 h 136"/>
              <a:gd name="T16" fmla="*/ 60 w 218"/>
              <a:gd name="T17" fmla="*/ 10 h 136"/>
              <a:gd name="T18" fmla="*/ 52 w 218"/>
              <a:gd name="T19" fmla="*/ 13 h 136"/>
              <a:gd name="T20" fmla="*/ 7 w 218"/>
              <a:gd name="T21" fmla="*/ 64 h 136"/>
              <a:gd name="T22" fmla="*/ 12 w 218"/>
              <a:gd name="T23" fmla="*/ 76 h 136"/>
              <a:gd name="T24" fmla="*/ 11 w 218"/>
              <a:gd name="T25" fmla="*/ 76 h 136"/>
              <a:gd name="T26" fmla="*/ 18 w 218"/>
              <a:gd name="T27" fmla="*/ 104 h 136"/>
              <a:gd name="T28" fmla="*/ 0 w 218"/>
              <a:gd name="T29" fmla="*/ 115 h 136"/>
              <a:gd name="T30" fmla="*/ 8 w 218"/>
              <a:gd name="T31" fmla="*/ 122 h 136"/>
              <a:gd name="T32" fmla="*/ 10 w 218"/>
              <a:gd name="T33" fmla="*/ 125 h 136"/>
              <a:gd name="T34" fmla="*/ 33 w 218"/>
              <a:gd name="T35" fmla="*/ 136 h 136"/>
              <a:gd name="T36" fmla="*/ 42 w 218"/>
              <a:gd name="T37" fmla="*/ 127 h 136"/>
              <a:gd name="T38" fmla="*/ 58 w 218"/>
              <a:gd name="T39" fmla="*/ 120 h 136"/>
              <a:gd name="T40" fmla="*/ 60 w 218"/>
              <a:gd name="T41" fmla="*/ 122 h 136"/>
              <a:gd name="T42" fmla="*/ 60 w 218"/>
              <a:gd name="T43" fmla="*/ 122 h 136"/>
              <a:gd name="T44" fmla="*/ 75 w 218"/>
              <a:gd name="T45" fmla="*/ 132 h 136"/>
              <a:gd name="T46" fmla="*/ 93 w 218"/>
              <a:gd name="T47" fmla="*/ 126 h 136"/>
              <a:gd name="T48" fmla="*/ 107 w 218"/>
              <a:gd name="T49" fmla="*/ 125 h 136"/>
              <a:gd name="T50" fmla="*/ 108 w 218"/>
              <a:gd name="T51" fmla="*/ 124 h 136"/>
              <a:gd name="T52" fmla="*/ 120 w 218"/>
              <a:gd name="T53" fmla="*/ 110 h 136"/>
              <a:gd name="T54" fmla="*/ 126 w 218"/>
              <a:gd name="T55" fmla="*/ 107 h 136"/>
              <a:gd name="T56" fmla="*/ 126 w 218"/>
              <a:gd name="T57" fmla="*/ 107 h 136"/>
              <a:gd name="T58" fmla="*/ 130 w 218"/>
              <a:gd name="T59" fmla="*/ 108 h 136"/>
              <a:gd name="T60" fmla="*/ 135 w 218"/>
              <a:gd name="T61" fmla="*/ 88 h 136"/>
              <a:gd name="T62" fmla="*/ 141 w 218"/>
              <a:gd name="T63" fmla="*/ 87 h 136"/>
              <a:gd name="T64" fmla="*/ 149 w 218"/>
              <a:gd name="T65" fmla="*/ 70 h 136"/>
              <a:gd name="T66" fmla="*/ 152 w 218"/>
              <a:gd name="T67" fmla="*/ 60 h 136"/>
              <a:gd name="T68" fmla="*/ 162 w 218"/>
              <a:gd name="T69" fmla="*/ 56 h 136"/>
              <a:gd name="T70" fmla="*/ 162 w 218"/>
              <a:gd name="T71" fmla="*/ 55 h 136"/>
              <a:gd name="T72" fmla="*/ 170 w 218"/>
              <a:gd name="T73" fmla="*/ 48 h 136"/>
              <a:gd name="T74" fmla="*/ 165 w 218"/>
              <a:gd name="T75" fmla="*/ 48 h 136"/>
              <a:gd name="T76" fmla="*/ 165 w 218"/>
              <a:gd name="T77" fmla="*/ 44 h 136"/>
              <a:gd name="T78" fmla="*/ 167 w 218"/>
              <a:gd name="T79" fmla="*/ 44 h 136"/>
              <a:gd name="T80" fmla="*/ 177 w 218"/>
              <a:gd name="T81" fmla="*/ 39 h 136"/>
              <a:gd name="T82" fmla="*/ 203 w 218"/>
              <a:gd name="T83" fmla="*/ 21 h 136"/>
              <a:gd name="T84" fmla="*/ 214 w 218"/>
              <a:gd name="T85" fmla="*/ 24 h 136"/>
              <a:gd name="T86" fmla="*/ 212 w 218"/>
              <a:gd name="T87" fmla="*/ 15 h 136"/>
              <a:gd name="T88" fmla="*/ 213 w 218"/>
              <a:gd name="T89" fmla="*/ 14 h 136"/>
              <a:gd name="T90" fmla="*/ 216 w 218"/>
              <a:gd name="T91" fmla="*/ 6 h 136"/>
              <a:gd name="T92" fmla="*/ 214 w 218"/>
              <a:gd name="T93" fmla="*/ 7 h 136"/>
              <a:gd name="T94" fmla="*/ 205 w 218"/>
              <a:gd name="T95" fmla="*/ 8 h 136"/>
              <a:gd name="T96" fmla="*/ 203 w 218"/>
              <a:gd name="T97" fmla="*/ 8 h 136"/>
              <a:gd name="T98" fmla="*/ 202 w 218"/>
              <a:gd name="T99" fmla="*/ 7 h 136"/>
              <a:gd name="T100" fmla="*/ 199 w 218"/>
              <a:gd name="T101" fmla="*/ 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8" h="136">
                <a:moveTo>
                  <a:pt x="199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7" y="8"/>
                  <a:pt x="195" y="8"/>
                </a:cubicBezTo>
                <a:cubicBezTo>
                  <a:pt x="180" y="6"/>
                  <a:pt x="180" y="6"/>
                  <a:pt x="180" y="6"/>
                </a:cubicBezTo>
                <a:cubicBezTo>
                  <a:pt x="169" y="4"/>
                  <a:pt x="162" y="2"/>
                  <a:pt x="158" y="0"/>
                </a:cubicBezTo>
                <a:cubicBezTo>
                  <a:pt x="136" y="21"/>
                  <a:pt x="136" y="21"/>
                  <a:pt x="136" y="21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18" y="34"/>
                  <a:pt x="108" y="32"/>
                  <a:pt x="107" y="26"/>
                </a:cubicBezTo>
                <a:cubicBezTo>
                  <a:pt x="105" y="2"/>
                  <a:pt x="105" y="2"/>
                  <a:pt x="105" y="2"/>
                </a:cubicBezTo>
                <a:cubicBezTo>
                  <a:pt x="85" y="0"/>
                  <a:pt x="85" y="0"/>
                  <a:pt x="85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6" y="10"/>
                  <a:pt x="76" y="10"/>
                  <a:pt x="76" y="10"/>
                </a:cubicBezTo>
                <a:cubicBezTo>
                  <a:pt x="76" y="4"/>
                  <a:pt x="74" y="1"/>
                  <a:pt x="73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10"/>
                  <a:pt x="60" y="10"/>
                  <a:pt x="60" y="10"/>
                </a:cubicBezTo>
                <a:cubicBezTo>
                  <a:pt x="52" y="13"/>
                  <a:pt x="52" y="13"/>
                  <a:pt x="52" y="13"/>
                </a:cubicBezTo>
                <a:cubicBezTo>
                  <a:pt x="43" y="20"/>
                  <a:pt x="35" y="28"/>
                  <a:pt x="28" y="36"/>
                </a:cubicBezTo>
                <a:cubicBezTo>
                  <a:pt x="7" y="64"/>
                  <a:pt x="7" y="64"/>
                  <a:pt x="7" y="64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9"/>
                  <a:pt x="10" y="82"/>
                  <a:pt x="13" y="86"/>
                </a:cubicBezTo>
                <a:cubicBezTo>
                  <a:pt x="16" y="92"/>
                  <a:pt x="18" y="97"/>
                  <a:pt x="18" y="104"/>
                </a:cubicBezTo>
                <a:cubicBezTo>
                  <a:pt x="18" y="105"/>
                  <a:pt x="18" y="105"/>
                  <a:pt x="18" y="10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9"/>
                  <a:pt x="0" y="119"/>
                  <a:pt x="0" y="119"/>
                </a:cubicBezTo>
                <a:cubicBezTo>
                  <a:pt x="8" y="122"/>
                  <a:pt x="8" y="122"/>
                  <a:pt x="8" y="122"/>
                </a:cubicBezTo>
                <a:cubicBezTo>
                  <a:pt x="9" y="123"/>
                  <a:pt x="10" y="124"/>
                  <a:pt x="10" y="124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9" y="127"/>
                  <a:pt x="12" y="130"/>
                  <a:pt x="18" y="132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42" y="127"/>
                  <a:pt x="42" y="127"/>
                  <a:pt x="42" y="127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8" y="120"/>
                  <a:pt x="58" y="120"/>
                  <a:pt x="58" y="120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58" y="127"/>
                  <a:pt x="59" y="130"/>
                  <a:pt x="62" y="132"/>
                </a:cubicBezTo>
                <a:cubicBezTo>
                  <a:pt x="75" y="132"/>
                  <a:pt x="75" y="132"/>
                  <a:pt x="75" y="132"/>
                </a:cubicBezTo>
                <a:cubicBezTo>
                  <a:pt x="80" y="132"/>
                  <a:pt x="83" y="130"/>
                  <a:pt x="86" y="128"/>
                </a:cubicBezTo>
                <a:cubicBezTo>
                  <a:pt x="87" y="126"/>
                  <a:pt x="90" y="126"/>
                  <a:pt x="93" y="126"/>
                </a:cubicBezTo>
                <a:cubicBezTo>
                  <a:pt x="98" y="127"/>
                  <a:pt x="102" y="128"/>
                  <a:pt x="104" y="132"/>
                </a:cubicBezTo>
                <a:cubicBezTo>
                  <a:pt x="107" y="125"/>
                  <a:pt x="107" y="125"/>
                  <a:pt x="107" y="125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3"/>
                  <a:pt x="112" y="121"/>
                  <a:pt x="113" y="118"/>
                </a:cubicBezTo>
                <a:cubicBezTo>
                  <a:pt x="114" y="115"/>
                  <a:pt x="116" y="112"/>
                  <a:pt x="120" y="110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35" y="88"/>
                  <a:pt x="135" y="88"/>
                  <a:pt x="135" y="88"/>
                </a:cubicBezTo>
                <a:cubicBezTo>
                  <a:pt x="141" y="87"/>
                  <a:pt x="141" y="87"/>
                  <a:pt x="141" y="87"/>
                </a:cubicBezTo>
                <a:cubicBezTo>
                  <a:pt x="148" y="82"/>
                  <a:pt x="151" y="79"/>
                  <a:pt x="150" y="76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8" y="66"/>
                  <a:pt x="148" y="63"/>
                  <a:pt x="148" y="62"/>
                </a:cubicBezTo>
                <a:cubicBezTo>
                  <a:pt x="150" y="60"/>
                  <a:pt x="150" y="60"/>
                  <a:pt x="152" y="60"/>
                </a:cubicBezTo>
                <a:cubicBezTo>
                  <a:pt x="154" y="60"/>
                  <a:pt x="158" y="61"/>
                  <a:pt x="161" y="62"/>
                </a:cubicBezTo>
                <a:cubicBezTo>
                  <a:pt x="162" y="56"/>
                  <a:pt x="162" y="56"/>
                  <a:pt x="162" y="56"/>
                </a:cubicBezTo>
                <a:cubicBezTo>
                  <a:pt x="162" y="55"/>
                  <a:pt x="162" y="55"/>
                  <a:pt x="162" y="55"/>
                </a:cubicBezTo>
                <a:cubicBezTo>
                  <a:pt x="162" y="55"/>
                  <a:pt x="162" y="55"/>
                  <a:pt x="162" y="55"/>
                </a:cubicBezTo>
                <a:cubicBezTo>
                  <a:pt x="169" y="52"/>
                  <a:pt x="169" y="52"/>
                  <a:pt x="169" y="52"/>
                </a:cubicBezTo>
                <a:cubicBezTo>
                  <a:pt x="170" y="48"/>
                  <a:pt x="170" y="48"/>
                  <a:pt x="170" y="48"/>
                </a:cubicBezTo>
                <a:cubicBezTo>
                  <a:pt x="166" y="48"/>
                  <a:pt x="166" y="48"/>
                  <a:pt x="166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5" y="46"/>
                  <a:pt x="165" y="46"/>
                  <a:pt x="165" y="46"/>
                </a:cubicBezTo>
                <a:cubicBezTo>
                  <a:pt x="165" y="44"/>
                  <a:pt x="165" y="44"/>
                  <a:pt x="165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7" y="44"/>
                  <a:pt x="167" y="44"/>
                  <a:pt x="167" y="44"/>
                </a:cubicBezTo>
                <a:cubicBezTo>
                  <a:pt x="168" y="44"/>
                  <a:pt x="168" y="44"/>
                  <a:pt x="168" y="44"/>
                </a:cubicBezTo>
                <a:cubicBezTo>
                  <a:pt x="170" y="44"/>
                  <a:pt x="174" y="42"/>
                  <a:pt x="177" y="39"/>
                </a:cubicBezTo>
                <a:cubicBezTo>
                  <a:pt x="202" y="21"/>
                  <a:pt x="202" y="21"/>
                  <a:pt x="202" y="21"/>
                </a:cubicBezTo>
                <a:cubicBezTo>
                  <a:pt x="203" y="21"/>
                  <a:pt x="203" y="21"/>
                  <a:pt x="203" y="21"/>
                </a:cubicBezTo>
                <a:cubicBezTo>
                  <a:pt x="211" y="24"/>
                  <a:pt x="211" y="24"/>
                  <a:pt x="211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6"/>
                  <a:pt x="212" y="16"/>
                  <a:pt x="212" y="16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3" y="14"/>
                  <a:pt x="213" y="14"/>
                  <a:pt x="213" y="14"/>
                </a:cubicBezTo>
                <a:cubicBezTo>
                  <a:pt x="213" y="14"/>
                  <a:pt x="213" y="14"/>
                  <a:pt x="213" y="14"/>
                </a:cubicBezTo>
                <a:cubicBezTo>
                  <a:pt x="218" y="7"/>
                  <a:pt x="218" y="7"/>
                  <a:pt x="218" y="7"/>
                </a:cubicBezTo>
                <a:cubicBezTo>
                  <a:pt x="216" y="6"/>
                  <a:pt x="216" y="6"/>
                  <a:pt x="216" y="6"/>
                </a:cubicBezTo>
                <a:cubicBezTo>
                  <a:pt x="214" y="7"/>
                  <a:pt x="214" y="7"/>
                  <a:pt x="214" y="7"/>
                </a:cubicBezTo>
                <a:cubicBezTo>
                  <a:pt x="214" y="7"/>
                  <a:pt x="214" y="7"/>
                  <a:pt x="214" y="7"/>
                </a:cubicBezTo>
                <a:cubicBezTo>
                  <a:pt x="213" y="7"/>
                  <a:pt x="213" y="7"/>
                  <a:pt x="213" y="7"/>
                </a:cubicBezTo>
                <a:cubicBezTo>
                  <a:pt x="205" y="8"/>
                  <a:pt x="205" y="8"/>
                  <a:pt x="205" y="8"/>
                </a:cubicBezTo>
                <a:cubicBezTo>
                  <a:pt x="203" y="8"/>
                  <a:pt x="203" y="8"/>
                  <a:pt x="203" y="8"/>
                </a:cubicBezTo>
                <a:cubicBezTo>
                  <a:pt x="203" y="8"/>
                  <a:pt x="203" y="8"/>
                  <a:pt x="203" y="8"/>
                </a:cubicBezTo>
                <a:cubicBezTo>
                  <a:pt x="203" y="8"/>
                  <a:pt x="203" y="8"/>
                  <a:pt x="203" y="8"/>
                </a:cubicBezTo>
                <a:cubicBezTo>
                  <a:pt x="202" y="7"/>
                  <a:pt x="202" y="7"/>
                  <a:pt x="202" y="7"/>
                </a:cubicBezTo>
                <a:cubicBezTo>
                  <a:pt x="201" y="4"/>
                  <a:pt x="201" y="4"/>
                  <a:pt x="201" y="4"/>
                </a:cubicBezTo>
                <a:lnTo>
                  <a:pt x="199" y="4"/>
                </a:lnTo>
                <a:close/>
              </a:path>
            </a:pathLst>
          </a:custGeom>
          <a:solidFill>
            <a:schemeClr val="accent5"/>
          </a:solidFill>
          <a:ln w="12700">
            <a:noFill/>
          </a:ln>
          <a:effectLst>
            <a:outerShdw blurRad="622300" dist="1270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39" name="PA_文本框 38"/>
          <p:cNvSpPr txBox="1"/>
          <p:nvPr>
            <p:custDataLst>
              <p:tags r:id="rId2"/>
            </p:custDataLst>
          </p:nvPr>
        </p:nvSpPr>
        <p:spPr>
          <a:xfrm>
            <a:off x="1700594" y="4390663"/>
            <a:ext cx="1404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40" name="PA_文本框 39"/>
          <p:cNvSpPr txBox="1"/>
          <p:nvPr>
            <p:custDataLst>
              <p:tags r:id="rId3"/>
            </p:custDataLst>
          </p:nvPr>
        </p:nvSpPr>
        <p:spPr>
          <a:xfrm>
            <a:off x="1253801" y="4666022"/>
            <a:ext cx="2298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35" name="PA_任意多边形 20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405772" y="3264798"/>
            <a:ext cx="1380456" cy="851919"/>
          </a:xfrm>
          <a:custGeom>
            <a:avLst/>
            <a:gdLst>
              <a:gd name="T0" fmla="*/ 32 w 244"/>
              <a:gd name="T1" fmla="*/ 4 h 152"/>
              <a:gd name="T2" fmla="*/ 43 w 244"/>
              <a:gd name="T3" fmla="*/ 12 h 152"/>
              <a:gd name="T4" fmla="*/ 49 w 244"/>
              <a:gd name="T5" fmla="*/ 20 h 152"/>
              <a:gd name="T6" fmla="*/ 44 w 244"/>
              <a:gd name="T7" fmla="*/ 26 h 152"/>
              <a:gd name="T8" fmla="*/ 30 w 244"/>
              <a:gd name="T9" fmla="*/ 29 h 152"/>
              <a:gd name="T10" fmla="*/ 32 w 244"/>
              <a:gd name="T11" fmla="*/ 37 h 152"/>
              <a:gd name="T12" fmla="*/ 35 w 244"/>
              <a:gd name="T13" fmla="*/ 54 h 152"/>
              <a:gd name="T14" fmla="*/ 45 w 244"/>
              <a:gd name="T15" fmla="*/ 56 h 152"/>
              <a:gd name="T16" fmla="*/ 45 w 244"/>
              <a:gd name="T17" fmla="*/ 57 h 152"/>
              <a:gd name="T18" fmla="*/ 51 w 244"/>
              <a:gd name="T19" fmla="*/ 65 h 152"/>
              <a:gd name="T20" fmla="*/ 53 w 244"/>
              <a:gd name="T21" fmla="*/ 72 h 152"/>
              <a:gd name="T22" fmla="*/ 40 w 244"/>
              <a:gd name="T23" fmla="*/ 92 h 152"/>
              <a:gd name="T24" fmla="*/ 1 w 244"/>
              <a:gd name="T25" fmla="*/ 101 h 152"/>
              <a:gd name="T26" fmla="*/ 4 w 244"/>
              <a:gd name="T27" fmla="*/ 116 h 152"/>
              <a:gd name="T28" fmla="*/ 19 w 244"/>
              <a:gd name="T29" fmla="*/ 142 h 152"/>
              <a:gd name="T30" fmla="*/ 19 w 244"/>
              <a:gd name="T31" fmla="*/ 143 h 152"/>
              <a:gd name="T32" fmla="*/ 25 w 244"/>
              <a:gd name="T33" fmla="*/ 150 h 152"/>
              <a:gd name="T34" fmla="*/ 30 w 244"/>
              <a:gd name="T35" fmla="*/ 138 h 152"/>
              <a:gd name="T36" fmla="*/ 39 w 244"/>
              <a:gd name="T37" fmla="*/ 127 h 152"/>
              <a:gd name="T38" fmla="*/ 56 w 244"/>
              <a:gd name="T39" fmla="*/ 126 h 152"/>
              <a:gd name="T40" fmla="*/ 63 w 244"/>
              <a:gd name="T41" fmla="*/ 111 h 152"/>
              <a:gd name="T42" fmla="*/ 79 w 244"/>
              <a:gd name="T43" fmla="*/ 110 h 152"/>
              <a:gd name="T44" fmla="*/ 109 w 244"/>
              <a:gd name="T45" fmla="*/ 121 h 152"/>
              <a:gd name="T46" fmla="*/ 110 w 244"/>
              <a:gd name="T47" fmla="*/ 121 h 152"/>
              <a:gd name="T48" fmla="*/ 121 w 244"/>
              <a:gd name="T49" fmla="*/ 127 h 152"/>
              <a:gd name="T50" fmla="*/ 121 w 244"/>
              <a:gd name="T51" fmla="*/ 127 h 152"/>
              <a:gd name="T52" fmla="*/ 131 w 244"/>
              <a:gd name="T53" fmla="*/ 127 h 152"/>
              <a:gd name="T54" fmla="*/ 142 w 244"/>
              <a:gd name="T55" fmla="*/ 115 h 152"/>
              <a:gd name="T56" fmla="*/ 148 w 244"/>
              <a:gd name="T57" fmla="*/ 119 h 152"/>
              <a:gd name="T58" fmla="*/ 149 w 244"/>
              <a:gd name="T59" fmla="*/ 129 h 152"/>
              <a:gd name="T60" fmla="*/ 159 w 244"/>
              <a:gd name="T61" fmla="*/ 122 h 152"/>
              <a:gd name="T62" fmla="*/ 165 w 244"/>
              <a:gd name="T63" fmla="*/ 122 h 152"/>
              <a:gd name="T64" fmla="*/ 170 w 244"/>
              <a:gd name="T65" fmla="*/ 140 h 152"/>
              <a:gd name="T66" fmla="*/ 193 w 244"/>
              <a:gd name="T67" fmla="*/ 129 h 152"/>
              <a:gd name="T68" fmla="*/ 215 w 244"/>
              <a:gd name="T69" fmla="*/ 120 h 152"/>
              <a:gd name="T70" fmla="*/ 237 w 244"/>
              <a:gd name="T71" fmla="*/ 114 h 152"/>
              <a:gd name="T72" fmla="*/ 242 w 244"/>
              <a:gd name="T73" fmla="*/ 110 h 152"/>
              <a:gd name="T74" fmla="*/ 229 w 244"/>
              <a:gd name="T75" fmla="*/ 76 h 152"/>
              <a:gd name="T76" fmla="*/ 235 w 244"/>
              <a:gd name="T77" fmla="*/ 66 h 152"/>
              <a:gd name="T78" fmla="*/ 221 w 244"/>
              <a:gd name="T79" fmla="*/ 62 h 152"/>
              <a:gd name="T80" fmla="*/ 215 w 244"/>
              <a:gd name="T81" fmla="*/ 54 h 152"/>
              <a:gd name="T82" fmla="*/ 214 w 244"/>
              <a:gd name="T83" fmla="*/ 53 h 152"/>
              <a:gd name="T84" fmla="*/ 186 w 244"/>
              <a:gd name="T85" fmla="*/ 47 h 152"/>
              <a:gd name="T86" fmla="*/ 162 w 244"/>
              <a:gd name="T87" fmla="*/ 46 h 152"/>
              <a:gd name="T88" fmla="*/ 107 w 244"/>
              <a:gd name="T89" fmla="*/ 24 h 152"/>
              <a:gd name="T90" fmla="*/ 71 w 244"/>
              <a:gd name="T91" fmla="*/ 0 h 152"/>
              <a:gd name="T92" fmla="*/ 37 w 244"/>
              <a:gd name="T93" fmla="*/ 2 h 152"/>
              <a:gd name="T94" fmla="*/ 31 w 244"/>
              <a:gd name="T95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4" h="152">
                <a:moveTo>
                  <a:pt x="31" y="0"/>
                </a:moveTo>
                <a:cubicBezTo>
                  <a:pt x="30" y="2"/>
                  <a:pt x="30" y="2"/>
                  <a:pt x="30" y="2"/>
                </a:cubicBezTo>
                <a:cubicBezTo>
                  <a:pt x="32" y="4"/>
                  <a:pt x="32" y="4"/>
                  <a:pt x="32" y="4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4"/>
                  <a:pt x="45" y="24"/>
                  <a:pt x="45" y="24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54"/>
                  <a:pt x="35" y="54"/>
                  <a:pt x="35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6"/>
                  <a:pt x="44" y="56"/>
                  <a:pt x="44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7"/>
                  <a:pt x="53" y="77"/>
                  <a:pt x="53" y="77"/>
                </a:cubicBezTo>
                <a:cubicBezTo>
                  <a:pt x="53" y="80"/>
                  <a:pt x="52" y="82"/>
                  <a:pt x="51" y="84"/>
                </a:cubicBezTo>
                <a:cubicBezTo>
                  <a:pt x="49" y="87"/>
                  <a:pt x="46" y="89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1" y="101"/>
                  <a:pt x="1" y="101"/>
                  <a:pt x="1" y="101"/>
                </a:cubicBezTo>
                <a:cubicBezTo>
                  <a:pt x="0" y="107"/>
                  <a:pt x="0" y="107"/>
                  <a:pt x="0" y="107"/>
                </a:cubicBezTo>
                <a:cubicBezTo>
                  <a:pt x="4" y="115"/>
                  <a:pt x="4" y="115"/>
                  <a:pt x="4" y="115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5" y="126"/>
                  <a:pt x="5" y="126"/>
                  <a:pt x="5" y="126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5" y="152"/>
                  <a:pt x="25" y="152"/>
                  <a:pt x="25" y="152"/>
                </a:cubicBezTo>
                <a:cubicBezTo>
                  <a:pt x="25" y="151"/>
                  <a:pt x="25" y="151"/>
                  <a:pt x="25" y="151"/>
                </a:cubicBezTo>
                <a:cubicBezTo>
                  <a:pt x="25" y="150"/>
                  <a:pt x="25" y="150"/>
                  <a:pt x="25" y="150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7"/>
                  <a:pt x="38" y="127"/>
                  <a:pt x="38" y="127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49" y="122"/>
                  <a:pt x="49" y="122"/>
                  <a:pt x="49" y="122"/>
                </a:cubicBezTo>
                <a:cubicBezTo>
                  <a:pt x="56" y="126"/>
                  <a:pt x="56" y="126"/>
                  <a:pt x="56" y="126"/>
                </a:cubicBezTo>
                <a:cubicBezTo>
                  <a:pt x="64" y="125"/>
                  <a:pt x="64" y="125"/>
                  <a:pt x="64" y="125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0"/>
                  <a:pt x="71" y="110"/>
                  <a:pt x="7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95" y="118"/>
                  <a:pt x="95" y="118"/>
                  <a:pt x="95" y="118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4"/>
                  <a:pt x="114" y="124"/>
                  <a:pt x="114" y="124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0"/>
                  <a:pt x="125" y="130"/>
                  <a:pt x="125" y="130"/>
                </a:cubicBezTo>
                <a:cubicBezTo>
                  <a:pt x="127" y="131"/>
                  <a:pt x="127" y="131"/>
                  <a:pt x="127" y="131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8"/>
                  <a:pt x="148" y="118"/>
                  <a:pt x="148" y="118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50" y="124"/>
                  <a:pt x="150" y="124"/>
                  <a:pt x="150" y="124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49" y="130"/>
                  <a:pt x="149" y="130"/>
                  <a:pt x="149" y="130"/>
                </a:cubicBezTo>
                <a:cubicBezTo>
                  <a:pt x="153" y="128"/>
                  <a:pt x="153" y="128"/>
                  <a:pt x="153" y="128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64" y="122"/>
                  <a:pt x="164" y="122"/>
                  <a:pt x="164" y="122"/>
                </a:cubicBezTo>
                <a:cubicBezTo>
                  <a:pt x="164" y="122"/>
                  <a:pt x="164" y="122"/>
                  <a:pt x="164" y="122"/>
                </a:cubicBezTo>
                <a:cubicBezTo>
                  <a:pt x="165" y="122"/>
                  <a:pt x="165" y="122"/>
                  <a:pt x="165" y="122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7"/>
                  <a:pt x="171" y="129"/>
                  <a:pt x="171" y="131"/>
                </a:cubicBezTo>
                <a:cubicBezTo>
                  <a:pt x="170" y="140"/>
                  <a:pt x="170" y="140"/>
                  <a:pt x="170" y="140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83" y="134"/>
                  <a:pt x="189" y="129"/>
                  <a:pt x="193" y="129"/>
                </a:cubicBezTo>
                <a:cubicBezTo>
                  <a:pt x="204" y="129"/>
                  <a:pt x="204" y="129"/>
                  <a:pt x="204" y="129"/>
                </a:cubicBezTo>
                <a:cubicBezTo>
                  <a:pt x="207" y="124"/>
                  <a:pt x="207" y="124"/>
                  <a:pt x="207" y="124"/>
                </a:cubicBezTo>
                <a:cubicBezTo>
                  <a:pt x="215" y="120"/>
                  <a:pt x="215" y="120"/>
                  <a:pt x="215" y="120"/>
                </a:cubicBezTo>
                <a:cubicBezTo>
                  <a:pt x="215" y="120"/>
                  <a:pt x="215" y="120"/>
                  <a:pt x="215" y="120"/>
                </a:cubicBezTo>
                <a:cubicBezTo>
                  <a:pt x="226" y="119"/>
                  <a:pt x="226" y="119"/>
                  <a:pt x="226" y="119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3"/>
                  <a:pt x="237" y="113"/>
                  <a:pt x="237" y="113"/>
                </a:cubicBezTo>
                <a:cubicBezTo>
                  <a:pt x="243" y="113"/>
                  <a:pt x="243" y="113"/>
                  <a:pt x="243" y="113"/>
                </a:cubicBezTo>
                <a:cubicBezTo>
                  <a:pt x="242" y="110"/>
                  <a:pt x="242" y="110"/>
                  <a:pt x="242" y="110"/>
                </a:cubicBezTo>
                <a:cubicBezTo>
                  <a:pt x="243" y="109"/>
                  <a:pt x="243" y="109"/>
                  <a:pt x="243" y="109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29" y="76"/>
                  <a:pt x="229" y="76"/>
                  <a:pt x="229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5" y="66"/>
                  <a:pt x="235" y="66"/>
                  <a:pt x="235" y="66"/>
                </a:cubicBezTo>
                <a:cubicBezTo>
                  <a:pt x="233" y="64"/>
                  <a:pt x="233" y="64"/>
                  <a:pt x="233" y="64"/>
                </a:cubicBezTo>
                <a:cubicBezTo>
                  <a:pt x="223" y="62"/>
                  <a:pt x="223" y="62"/>
                  <a:pt x="223" y="62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221" y="62"/>
                  <a:pt x="221" y="62"/>
                  <a:pt x="221" y="62"/>
                </a:cubicBezTo>
                <a:cubicBezTo>
                  <a:pt x="221" y="61"/>
                  <a:pt x="221" y="61"/>
                  <a:pt x="221" y="61"/>
                </a:cubicBezTo>
                <a:cubicBezTo>
                  <a:pt x="215" y="54"/>
                  <a:pt x="215" y="54"/>
                  <a:pt x="215" y="54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3"/>
                  <a:pt x="214" y="53"/>
                  <a:pt x="214" y="53"/>
                </a:cubicBezTo>
                <a:cubicBezTo>
                  <a:pt x="208" y="49"/>
                  <a:pt x="208" y="49"/>
                  <a:pt x="208" y="49"/>
                </a:cubicBezTo>
                <a:cubicBezTo>
                  <a:pt x="205" y="53"/>
                  <a:pt x="203" y="55"/>
                  <a:pt x="199" y="56"/>
                </a:cubicBezTo>
                <a:cubicBezTo>
                  <a:pt x="197" y="57"/>
                  <a:pt x="192" y="54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2"/>
                  <a:pt x="180" y="43"/>
                  <a:pt x="175" y="44"/>
                </a:cubicBezTo>
                <a:cubicBezTo>
                  <a:pt x="169" y="47"/>
                  <a:pt x="164" y="47"/>
                  <a:pt x="162" y="46"/>
                </a:cubicBezTo>
                <a:cubicBezTo>
                  <a:pt x="160" y="44"/>
                  <a:pt x="159" y="40"/>
                  <a:pt x="160" y="35"/>
                </a:cubicBezTo>
                <a:cubicBezTo>
                  <a:pt x="161" y="30"/>
                  <a:pt x="160" y="28"/>
                  <a:pt x="159" y="27"/>
                </a:cubicBezTo>
                <a:cubicBezTo>
                  <a:pt x="107" y="24"/>
                  <a:pt x="107" y="24"/>
                  <a:pt x="107" y="24"/>
                </a:cubicBezTo>
                <a:cubicBezTo>
                  <a:pt x="103" y="22"/>
                  <a:pt x="99" y="20"/>
                  <a:pt x="97" y="18"/>
                </a:cubicBezTo>
                <a:cubicBezTo>
                  <a:pt x="89" y="16"/>
                  <a:pt x="89" y="16"/>
                  <a:pt x="89" y="16"/>
                </a:cubicBezTo>
                <a:cubicBezTo>
                  <a:pt x="85" y="15"/>
                  <a:pt x="79" y="10"/>
                  <a:pt x="71" y="0"/>
                </a:cubicBezTo>
                <a:cubicBezTo>
                  <a:pt x="66" y="4"/>
                  <a:pt x="66" y="4"/>
                  <a:pt x="66" y="4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lnTo>
                  <a:pt x="31" y="0"/>
                </a:ln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622300" dist="1270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43" name="PA_文本框 42"/>
          <p:cNvSpPr txBox="1"/>
          <p:nvPr>
            <p:custDataLst>
              <p:tags r:id="rId5"/>
            </p:custDataLst>
          </p:nvPr>
        </p:nvSpPr>
        <p:spPr>
          <a:xfrm>
            <a:off x="5393549" y="4390663"/>
            <a:ext cx="1404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6"/>
                </a:solidFill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44" name="PA_文本框 43"/>
          <p:cNvSpPr txBox="1"/>
          <p:nvPr>
            <p:custDataLst>
              <p:tags r:id="rId6"/>
            </p:custDataLst>
          </p:nvPr>
        </p:nvSpPr>
        <p:spPr>
          <a:xfrm>
            <a:off x="4946756" y="4666022"/>
            <a:ext cx="2298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36" name="PA_任意多边形 21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9073760" y="3123911"/>
            <a:ext cx="1430391" cy="1133693"/>
          </a:xfrm>
          <a:custGeom>
            <a:avLst/>
            <a:gdLst>
              <a:gd name="T0" fmla="*/ 244 w 253"/>
              <a:gd name="T1" fmla="*/ 65 h 202"/>
              <a:gd name="T2" fmla="*/ 253 w 253"/>
              <a:gd name="T3" fmla="*/ 63 h 202"/>
              <a:gd name="T4" fmla="*/ 235 w 253"/>
              <a:gd name="T5" fmla="*/ 45 h 202"/>
              <a:gd name="T6" fmla="*/ 223 w 253"/>
              <a:gd name="T7" fmla="*/ 22 h 202"/>
              <a:gd name="T8" fmla="*/ 201 w 253"/>
              <a:gd name="T9" fmla="*/ 27 h 202"/>
              <a:gd name="T10" fmla="*/ 200 w 253"/>
              <a:gd name="T11" fmla="*/ 29 h 202"/>
              <a:gd name="T12" fmla="*/ 182 w 253"/>
              <a:gd name="T13" fmla="*/ 25 h 202"/>
              <a:gd name="T14" fmla="*/ 150 w 253"/>
              <a:gd name="T15" fmla="*/ 40 h 202"/>
              <a:gd name="T16" fmla="*/ 150 w 253"/>
              <a:gd name="T17" fmla="*/ 19 h 202"/>
              <a:gd name="T18" fmla="*/ 149 w 253"/>
              <a:gd name="T19" fmla="*/ 10 h 202"/>
              <a:gd name="T20" fmla="*/ 138 w 253"/>
              <a:gd name="T21" fmla="*/ 10 h 202"/>
              <a:gd name="T22" fmla="*/ 126 w 253"/>
              <a:gd name="T23" fmla="*/ 9 h 202"/>
              <a:gd name="T24" fmla="*/ 109 w 253"/>
              <a:gd name="T25" fmla="*/ 1 h 202"/>
              <a:gd name="T26" fmla="*/ 105 w 253"/>
              <a:gd name="T27" fmla="*/ 25 h 202"/>
              <a:gd name="T28" fmla="*/ 82 w 253"/>
              <a:gd name="T29" fmla="*/ 18 h 202"/>
              <a:gd name="T30" fmla="*/ 77 w 253"/>
              <a:gd name="T31" fmla="*/ 16 h 202"/>
              <a:gd name="T32" fmla="*/ 71 w 253"/>
              <a:gd name="T33" fmla="*/ 33 h 202"/>
              <a:gd name="T34" fmla="*/ 75 w 253"/>
              <a:gd name="T35" fmla="*/ 48 h 202"/>
              <a:gd name="T36" fmla="*/ 67 w 253"/>
              <a:gd name="T37" fmla="*/ 61 h 202"/>
              <a:gd name="T38" fmla="*/ 52 w 253"/>
              <a:gd name="T39" fmla="*/ 102 h 202"/>
              <a:gd name="T40" fmla="*/ 29 w 253"/>
              <a:gd name="T41" fmla="*/ 118 h 202"/>
              <a:gd name="T42" fmla="*/ 31 w 253"/>
              <a:gd name="T43" fmla="*/ 125 h 202"/>
              <a:gd name="T44" fmla="*/ 19 w 253"/>
              <a:gd name="T45" fmla="*/ 143 h 202"/>
              <a:gd name="T46" fmla="*/ 5 w 253"/>
              <a:gd name="T47" fmla="*/ 147 h 202"/>
              <a:gd name="T48" fmla="*/ 2 w 253"/>
              <a:gd name="T49" fmla="*/ 184 h 202"/>
              <a:gd name="T50" fmla="*/ 7 w 253"/>
              <a:gd name="T51" fmla="*/ 196 h 202"/>
              <a:gd name="T52" fmla="*/ 21 w 253"/>
              <a:gd name="T53" fmla="*/ 201 h 202"/>
              <a:gd name="T54" fmla="*/ 22 w 253"/>
              <a:gd name="T55" fmla="*/ 199 h 202"/>
              <a:gd name="T56" fmla="*/ 17 w 253"/>
              <a:gd name="T57" fmla="*/ 187 h 202"/>
              <a:gd name="T58" fmla="*/ 12 w 253"/>
              <a:gd name="T59" fmla="*/ 182 h 202"/>
              <a:gd name="T60" fmla="*/ 18 w 253"/>
              <a:gd name="T61" fmla="*/ 174 h 202"/>
              <a:gd name="T62" fmla="*/ 32 w 253"/>
              <a:gd name="T63" fmla="*/ 163 h 202"/>
              <a:gd name="T64" fmla="*/ 64 w 253"/>
              <a:gd name="T65" fmla="*/ 142 h 202"/>
              <a:gd name="T66" fmla="*/ 70 w 253"/>
              <a:gd name="T67" fmla="*/ 145 h 202"/>
              <a:gd name="T68" fmla="*/ 75 w 253"/>
              <a:gd name="T69" fmla="*/ 142 h 202"/>
              <a:gd name="T70" fmla="*/ 96 w 253"/>
              <a:gd name="T71" fmla="*/ 137 h 202"/>
              <a:gd name="T72" fmla="*/ 97 w 253"/>
              <a:gd name="T73" fmla="*/ 136 h 202"/>
              <a:gd name="T74" fmla="*/ 119 w 253"/>
              <a:gd name="T75" fmla="*/ 128 h 202"/>
              <a:gd name="T76" fmla="*/ 123 w 253"/>
              <a:gd name="T77" fmla="*/ 96 h 202"/>
              <a:gd name="T78" fmla="*/ 130 w 253"/>
              <a:gd name="T79" fmla="*/ 95 h 202"/>
              <a:gd name="T80" fmla="*/ 132 w 253"/>
              <a:gd name="T81" fmla="*/ 96 h 202"/>
              <a:gd name="T82" fmla="*/ 159 w 253"/>
              <a:gd name="T83" fmla="*/ 113 h 202"/>
              <a:gd name="T84" fmla="*/ 155 w 253"/>
              <a:gd name="T85" fmla="*/ 103 h 202"/>
              <a:gd name="T86" fmla="*/ 166 w 253"/>
              <a:gd name="T87" fmla="*/ 99 h 202"/>
              <a:gd name="T88" fmla="*/ 173 w 253"/>
              <a:gd name="T89" fmla="*/ 96 h 202"/>
              <a:gd name="T90" fmla="*/ 193 w 253"/>
              <a:gd name="T91" fmla="*/ 102 h 202"/>
              <a:gd name="T92" fmla="*/ 206 w 253"/>
              <a:gd name="T93" fmla="*/ 93 h 202"/>
              <a:gd name="T94" fmla="*/ 207 w 253"/>
              <a:gd name="T95" fmla="*/ 94 h 202"/>
              <a:gd name="T96" fmla="*/ 238 w 253"/>
              <a:gd name="T97" fmla="*/ 69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3" h="202">
                <a:moveTo>
                  <a:pt x="238" y="69"/>
                </a:moveTo>
                <a:cubicBezTo>
                  <a:pt x="241" y="69"/>
                  <a:pt x="243" y="67"/>
                  <a:pt x="244" y="65"/>
                </a:cubicBezTo>
                <a:cubicBezTo>
                  <a:pt x="244" y="65"/>
                  <a:pt x="244" y="65"/>
                  <a:pt x="244" y="65"/>
                </a:cubicBezTo>
                <a:cubicBezTo>
                  <a:pt x="245" y="64"/>
                  <a:pt x="245" y="64"/>
                  <a:pt x="245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53" y="63"/>
                  <a:pt x="253" y="63"/>
                  <a:pt x="253" y="63"/>
                </a:cubicBezTo>
                <a:cubicBezTo>
                  <a:pt x="253" y="58"/>
                  <a:pt x="253" y="58"/>
                  <a:pt x="253" y="58"/>
                </a:cubicBezTo>
                <a:cubicBezTo>
                  <a:pt x="251" y="58"/>
                  <a:pt x="249" y="57"/>
                  <a:pt x="247" y="56"/>
                </a:cubicBezTo>
                <a:cubicBezTo>
                  <a:pt x="235" y="45"/>
                  <a:pt x="235" y="45"/>
                  <a:pt x="235" y="45"/>
                </a:cubicBezTo>
                <a:cubicBezTo>
                  <a:pt x="235" y="44"/>
                  <a:pt x="235" y="44"/>
                  <a:pt x="235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2"/>
                  <a:pt x="207" y="22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1" y="27"/>
                  <a:pt x="201" y="27"/>
                  <a:pt x="201" y="27"/>
                </a:cubicBezTo>
                <a:cubicBezTo>
                  <a:pt x="201" y="28"/>
                  <a:pt x="201" y="28"/>
                  <a:pt x="201" y="28"/>
                </a:cubicBezTo>
                <a:cubicBezTo>
                  <a:pt x="201" y="29"/>
                  <a:pt x="201" y="29"/>
                  <a:pt x="201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7" y="26"/>
                  <a:pt x="184" y="24"/>
                  <a:pt x="182" y="25"/>
                </a:cubicBezTo>
                <a:cubicBezTo>
                  <a:pt x="168" y="32"/>
                  <a:pt x="160" y="35"/>
                  <a:pt x="158" y="34"/>
                </a:cubicBezTo>
                <a:cubicBezTo>
                  <a:pt x="156" y="34"/>
                  <a:pt x="154" y="36"/>
                  <a:pt x="151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5"/>
                  <a:pt x="143" y="32"/>
                  <a:pt x="143" y="29"/>
                </a:cubicBezTo>
                <a:cubicBezTo>
                  <a:pt x="143" y="28"/>
                  <a:pt x="145" y="24"/>
                  <a:pt x="150" y="19"/>
                </a:cubicBezTo>
                <a:cubicBezTo>
                  <a:pt x="156" y="13"/>
                  <a:pt x="159" y="9"/>
                  <a:pt x="159" y="8"/>
                </a:cubicBezTo>
                <a:cubicBezTo>
                  <a:pt x="157" y="6"/>
                  <a:pt x="157" y="6"/>
                  <a:pt x="157" y="6"/>
                </a:cubicBezTo>
                <a:cubicBezTo>
                  <a:pt x="156" y="6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3"/>
                  <a:pt x="139" y="11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4"/>
                  <a:pt x="135" y="4"/>
                  <a:pt x="135" y="4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5" y="8"/>
                  <a:pt x="125" y="8"/>
                  <a:pt x="125" y="8"/>
                </a:cubicBezTo>
                <a:cubicBezTo>
                  <a:pt x="120" y="5"/>
                  <a:pt x="115" y="3"/>
                  <a:pt x="109" y="1"/>
                </a:cubicBezTo>
                <a:cubicBezTo>
                  <a:pt x="106" y="0"/>
                  <a:pt x="102" y="2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5"/>
                </a:cubicBezTo>
                <a:cubicBezTo>
                  <a:pt x="104" y="26"/>
                  <a:pt x="103" y="27"/>
                  <a:pt x="101" y="27"/>
                </a:cubicBezTo>
                <a:cubicBezTo>
                  <a:pt x="99" y="28"/>
                  <a:pt x="95" y="27"/>
                  <a:pt x="91" y="24"/>
                </a:cubicBezTo>
                <a:cubicBezTo>
                  <a:pt x="87" y="21"/>
                  <a:pt x="85" y="19"/>
                  <a:pt x="82" y="18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16"/>
                  <a:pt x="77" y="16"/>
                  <a:pt x="77" y="16"/>
                </a:cubicBezTo>
                <a:cubicBezTo>
                  <a:pt x="77" y="16"/>
                  <a:pt x="77" y="16"/>
                  <a:pt x="77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40"/>
                  <a:pt x="71" y="40"/>
                  <a:pt x="71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8"/>
                  <a:pt x="75" y="48"/>
                  <a:pt x="75" y="48"/>
                </a:cubicBezTo>
                <a:cubicBezTo>
                  <a:pt x="70" y="54"/>
                  <a:pt x="70" y="54"/>
                  <a:pt x="70" y="54"/>
                </a:cubicBezTo>
                <a:cubicBezTo>
                  <a:pt x="67" y="61"/>
                  <a:pt x="67" y="61"/>
                  <a:pt x="67" y="61"/>
                </a:cubicBezTo>
                <a:cubicBezTo>
                  <a:pt x="67" y="61"/>
                  <a:pt x="67" y="61"/>
                  <a:pt x="67" y="61"/>
                </a:cubicBezTo>
                <a:cubicBezTo>
                  <a:pt x="61" y="67"/>
                  <a:pt x="61" y="67"/>
                  <a:pt x="61" y="67"/>
                </a:cubicBezTo>
                <a:cubicBezTo>
                  <a:pt x="51" y="90"/>
                  <a:pt x="51" y="90"/>
                  <a:pt x="51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1" y="125"/>
                  <a:pt x="31" y="125"/>
                  <a:pt x="31" y="125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7" y="143"/>
                  <a:pt x="7" y="143"/>
                  <a:pt x="7" y="143"/>
                </a:cubicBezTo>
                <a:cubicBezTo>
                  <a:pt x="5" y="147"/>
                  <a:pt x="5" y="147"/>
                  <a:pt x="5" y="147"/>
                </a:cubicBezTo>
                <a:cubicBezTo>
                  <a:pt x="5" y="147"/>
                  <a:pt x="5" y="147"/>
                  <a:pt x="5" y="147"/>
                </a:cubicBezTo>
                <a:cubicBezTo>
                  <a:pt x="2" y="154"/>
                  <a:pt x="2" y="154"/>
                  <a:pt x="2" y="154"/>
                </a:cubicBezTo>
                <a:cubicBezTo>
                  <a:pt x="0" y="179"/>
                  <a:pt x="0" y="179"/>
                  <a:pt x="0" y="179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5"/>
                  <a:pt x="3" y="185"/>
                  <a:pt x="3" y="185"/>
                </a:cubicBezTo>
                <a:cubicBezTo>
                  <a:pt x="3" y="190"/>
                  <a:pt x="3" y="190"/>
                  <a:pt x="3" y="190"/>
                </a:cubicBezTo>
                <a:cubicBezTo>
                  <a:pt x="7" y="196"/>
                  <a:pt x="7" y="196"/>
                  <a:pt x="7" y="196"/>
                </a:cubicBezTo>
                <a:cubicBezTo>
                  <a:pt x="8" y="197"/>
                  <a:pt x="8" y="197"/>
                  <a:pt x="8" y="197"/>
                </a:cubicBezTo>
                <a:cubicBezTo>
                  <a:pt x="8" y="202"/>
                  <a:pt x="8" y="202"/>
                  <a:pt x="8" y="202"/>
                </a:cubicBezTo>
                <a:cubicBezTo>
                  <a:pt x="21" y="201"/>
                  <a:pt x="21" y="201"/>
                  <a:pt x="21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5" y="194"/>
                  <a:pt x="25" y="194"/>
                  <a:pt x="25" y="194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1" y="182"/>
                  <a:pt x="11" y="182"/>
                  <a:pt x="11" y="182"/>
                </a:cubicBezTo>
                <a:cubicBezTo>
                  <a:pt x="11" y="174"/>
                  <a:pt x="11" y="174"/>
                  <a:pt x="11" y="174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16" y="163"/>
                  <a:pt x="16" y="163"/>
                  <a:pt x="16" y="163"/>
                </a:cubicBezTo>
                <a:cubicBezTo>
                  <a:pt x="32" y="163"/>
                  <a:pt x="32" y="163"/>
                  <a:pt x="32" y="163"/>
                </a:cubicBezTo>
                <a:cubicBezTo>
                  <a:pt x="59" y="150"/>
                  <a:pt x="59" y="150"/>
                  <a:pt x="59" y="150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4" y="142"/>
                  <a:pt x="64" y="142"/>
                  <a:pt x="64" y="142"/>
                </a:cubicBezTo>
                <a:cubicBezTo>
                  <a:pt x="69" y="144"/>
                  <a:pt x="69" y="144"/>
                  <a:pt x="69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5" y="148"/>
                  <a:pt x="75" y="148"/>
                  <a:pt x="75" y="148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7"/>
                  <a:pt x="97" y="137"/>
                  <a:pt x="97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9"/>
                  <a:pt x="123" y="129"/>
                  <a:pt x="123" y="129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3" y="96"/>
                  <a:pt x="123" y="96"/>
                  <a:pt x="123" y="96"/>
                </a:cubicBezTo>
                <a:cubicBezTo>
                  <a:pt x="123" y="95"/>
                  <a:pt x="123" y="95"/>
                  <a:pt x="123" y="95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30" y="95"/>
                  <a:pt x="130" y="95"/>
                  <a:pt x="130" y="95"/>
                </a:cubicBezTo>
                <a:cubicBezTo>
                  <a:pt x="131" y="95"/>
                  <a:pt x="131" y="95"/>
                  <a:pt x="131" y="95"/>
                </a:cubicBezTo>
                <a:cubicBezTo>
                  <a:pt x="131" y="95"/>
                  <a:pt x="131" y="95"/>
                  <a:pt x="131" y="95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59" y="113"/>
                  <a:pt x="159" y="113"/>
                  <a:pt x="159" y="113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5"/>
                  <a:pt x="157" y="105"/>
                  <a:pt x="157" y="105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73" y="102"/>
                  <a:pt x="173" y="102"/>
                  <a:pt x="173" y="102"/>
                </a:cubicBezTo>
                <a:cubicBezTo>
                  <a:pt x="173" y="96"/>
                  <a:pt x="173" y="96"/>
                  <a:pt x="173" y="96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1" y="95"/>
                  <a:pt x="181" y="95"/>
                  <a:pt x="181" y="95"/>
                </a:cubicBezTo>
                <a:cubicBezTo>
                  <a:pt x="186" y="96"/>
                  <a:pt x="190" y="98"/>
                  <a:pt x="193" y="102"/>
                </a:cubicBezTo>
                <a:cubicBezTo>
                  <a:pt x="193" y="103"/>
                  <a:pt x="193" y="103"/>
                  <a:pt x="193" y="103"/>
                </a:cubicBezTo>
                <a:cubicBezTo>
                  <a:pt x="196" y="94"/>
                  <a:pt x="196" y="94"/>
                  <a:pt x="196" y="94"/>
                </a:cubicBezTo>
                <a:cubicBezTo>
                  <a:pt x="198" y="91"/>
                  <a:pt x="201" y="91"/>
                  <a:pt x="206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7" y="94"/>
                  <a:pt x="208" y="95"/>
                  <a:pt x="209" y="95"/>
                </a:cubicBezTo>
                <a:cubicBezTo>
                  <a:pt x="211" y="94"/>
                  <a:pt x="218" y="89"/>
                  <a:pt x="229" y="80"/>
                </a:cubicBezTo>
                <a:cubicBezTo>
                  <a:pt x="229" y="74"/>
                  <a:pt x="233" y="71"/>
                  <a:pt x="238" y="69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</a:ln>
          <a:effectLst>
            <a:outerShdw blurRad="622300" dist="127000" dir="5400000" sx="101000" sy="101000" algn="t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微软雅黑 Light" panose="020B0502040204020203" pitchFamily="34" charset="-122"/>
            </a:endParaRPr>
          </a:p>
        </p:txBody>
      </p:sp>
      <p:sp>
        <p:nvSpPr>
          <p:cNvPr id="46" name="PA_文本框 45"/>
          <p:cNvSpPr txBox="1"/>
          <p:nvPr>
            <p:custDataLst>
              <p:tags r:id="rId8"/>
            </p:custDataLst>
          </p:nvPr>
        </p:nvSpPr>
        <p:spPr>
          <a:xfrm>
            <a:off x="9086504" y="4390663"/>
            <a:ext cx="1404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47" name="PA_文本框 46"/>
          <p:cNvSpPr txBox="1"/>
          <p:nvPr>
            <p:custDataLst>
              <p:tags r:id="rId9"/>
            </p:custDataLst>
          </p:nvPr>
        </p:nvSpPr>
        <p:spPr>
          <a:xfrm>
            <a:off x="8639711" y="4666022"/>
            <a:ext cx="2298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53" name="PA_文本框 10"/>
          <p:cNvSpPr txBox="1"/>
          <p:nvPr>
            <p:custDataLst>
              <p:tags r:id="rId10"/>
            </p:custDataLst>
          </p:nvPr>
        </p:nvSpPr>
        <p:spPr>
          <a:xfrm>
            <a:off x="3879530" y="870815"/>
            <a:ext cx="443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54" name="PA_文本框 11"/>
          <p:cNvSpPr txBox="1"/>
          <p:nvPr>
            <p:custDataLst>
              <p:tags r:id="rId11"/>
            </p:custDataLst>
          </p:nvPr>
        </p:nvSpPr>
        <p:spPr>
          <a:xfrm>
            <a:off x="1374747" y="1813915"/>
            <a:ext cx="944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cxnSp>
        <p:nvCxnSpPr>
          <p:cNvPr id="55" name="PA_直接连接符 12"/>
          <p:cNvCxnSpPr/>
          <p:nvPr>
            <p:custDataLst>
              <p:tags r:id="rId12"/>
            </p:custDataLst>
          </p:nvPr>
        </p:nvCxnSpPr>
        <p:spPr>
          <a:xfrm>
            <a:off x="5605586" y="1597694"/>
            <a:ext cx="987123" cy="0"/>
          </a:xfrm>
          <a:prstGeom prst="line">
            <a:avLst/>
          </a:prstGeom>
          <a:ln w="444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641449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924 1.1111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924 1.11111E-6 L 1.04167E-6 1.11111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800"/>
                            </p:stCondLst>
                            <p:childTnLst>
                              <p:par>
                                <p:cTn id="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/>
      <p:bldP spid="40" grpId="0"/>
      <p:bldP spid="35" grpId="0" animBg="1" autoUpdateAnimBg="0"/>
      <p:bldP spid="43" grpId="0"/>
      <p:bldP spid="44" grpId="0"/>
      <p:bldP spid="36" grpId="0" animBg="1" autoUpdateAnimBg="0"/>
      <p:bldP spid="46" grpId="0"/>
      <p:bldP spid="47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文本框 47"/>
          <p:cNvSpPr txBox="1"/>
          <p:nvPr/>
        </p:nvSpPr>
        <p:spPr>
          <a:xfrm>
            <a:off x="2305051" y="1797481"/>
            <a:ext cx="779145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0" b="1">
                <a:solidFill>
                  <a:schemeClr val="accent6"/>
                </a:solidFill>
                <a:latin typeface="Agency FB" panose="020B0503020202020204" pitchFamily="34" charset="0"/>
                <a:cs typeface="+mn-ea"/>
              </a:defRPr>
            </a:lvl1pPr>
          </a:lstStyle>
          <a:p>
            <a:pPr algn="dist"/>
            <a:r>
              <a:rPr lang="en-US" altLang="zh-CN" sz="13900" dirty="0"/>
              <a:t>THANKS</a:t>
            </a:r>
            <a:endParaRPr lang="zh-CN" altLang="en-US" sz="13900" dirty="0"/>
          </a:p>
        </p:txBody>
      </p:sp>
      <p:sp>
        <p:nvSpPr>
          <p:cNvPr id="62" name="文本框 61"/>
          <p:cNvSpPr txBox="1"/>
          <p:nvPr/>
        </p:nvSpPr>
        <p:spPr>
          <a:xfrm>
            <a:off x="2111574" y="1821832"/>
            <a:ext cx="8209287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0" lon="20400000" rev="0"/>
              </a:camera>
              <a:lightRig rig="threePt" dir="t"/>
            </a:scene3d>
            <a:sp3d extrusionH="660400" contourW="38100" prstMaterial="legacyWireframe">
              <a:contourClr>
                <a:schemeClr val="accent5"/>
              </a:contourClr>
            </a:sp3d>
          </a:bodyPr>
          <a:lstStyle>
            <a:defPPr>
              <a:defRPr lang="zh-CN"/>
            </a:defPPr>
            <a:lvl1pPr algn="ctr">
              <a:defRPr sz="19900" b="1">
                <a:ln w="15875">
                  <a:solidFill>
                    <a:schemeClr val="accent1">
                      <a:shade val="50000"/>
                    </a:schemeClr>
                  </a:solidFill>
                </a:ln>
                <a:noFill/>
                <a:latin typeface="Agency FB" panose="020B0503020202020204" pitchFamily="34" charset="0"/>
                <a:cs typeface="+mn-ea"/>
              </a:defRPr>
            </a:lvl1pPr>
          </a:lstStyle>
          <a:p>
            <a:pPr algn="dist"/>
            <a:r>
              <a:rPr lang="en-US" altLang="zh-CN" sz="16600" dirty="0"/>
              <a:t>THANKS</a:t>
            </a:r>
            <a:endParaRPr lang="zh-CN" altLang="en-US" sz="16600" dirty="0"/>
          </a:p>
        </p:txBody>
      </p:sp>
      <p:cxnSp>
        <p:nvCxnSpPr>
          <p:cNvPr id="36" name="PA_直接连接符 35"/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2565181" y="4639203"/>
            <a:ext cx="7061638" cy="37778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5">
                    <a:alpha val="0"/>
                  </a:schemeClr>
                </a:gs>
                <a:gs pos="10000">
                  <a:schemeClr val="accent5"/>
                </a:gs>
                <a:gs pos="90000">
                  <a:schemeClr val="accent5"/>
                </a:gs>
                <a:gs pos="100000">
                  <a:schemeClr val="accent5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/>
          <a:stretch>
            <a:fillRect/>
          </a:stretch>
        </p:blipFill>
        <p:spPr>
          <a:xfrm flipH="1" flipV="1">
            <a:off x="5730370" y="719219"/>
            <a:ext cx="731260" cy="975012"/>
          </a:xfrm>
          <a:prstGeom prst="rect">
            <a:avLst/>
          </a:prstGeom>
          <a:effectLst>
            <a:outerShdw blurRad="546100" dist="38100" dir="5400000" algn="t" rotWithShape="0">
              <a:prstClr val="black">
                <a:alpha val="15000"/>
              </a:prstClr>
            </a:outerShdw>
          </a:effectLst>
        </p:spPr>
      </p:pic>
      <p:cxnSp>
        <p:nvCxnSpPr>
          <p:cNvPr id="33" name="PA_直接连接符 6"/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6096000" y="-282207"/>
            <a:ext cx="0" cy="1063257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PA_圆角矩形 33"/>
          <p:cNvSpPr/>
          <p:nvPr>
            <p:custDataLst>
              <p:tags r:id="rId4"/>
            </p:custDataLst>
          </p:nvPr>
        </p:nvSpPr>
        <p:spPr>
          <a:xfrm>
            <a:off x="5444725" y="4468710"/>
            <a:ext cx="1302551" cy="37385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/>
              <a:t>PENGV</a:t>
            </a:r>
            <a:endParaRPr lang="zh-CN" altLang="en-US" sz="1600" b="1" dirty="0"/>
          </a:p>
        </p:txBody>
      </p:sp>
      <p:sp>
        <p:nvSpPr>
          <p:cNvPr id="41" name="PA_矩形 26"/>
          <p:cNvSpPr/>
          <p:nvPr>
            <p:custDataLst>
              <p:tags r:id="rId5"/>
            </p:custDataLst>
          </p:nvPr>
        </p:nvSpPr>
        <p:spPr>
          <a:xfrm>
            <a:off x="2394857" y="5029490"/>
            <a:ext cx="74022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Pellentesque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habitant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morbi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tristique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senectus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netus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malesuada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fames ac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turpis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egestas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Proin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pharetra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nonummy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pede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Mauris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42" name="PA_任意多边形 46"/>
          <p:cNvSpPr/>
          <p:nvPr>
            <p:custDataLst>
              <p:tags r:id="rId6"/>
            </p:custDataLst>
          </p:nvPr>
        </p:nvSpPr>
        <p:spPr>
          <a:xfrm>
            <a:off x="334782" y="393749"/>
            <a:ext cx="11522438" cy="6070502"/>
          </a:xfrm>
          <a:custGeom>
            <a:avLst/>
            <a:gdLst>
              <a:gd name="connsiteX0" fmla="*/ 0 w 11522438"/>
              <a:gd name="connsiteY0" fmla="*/ 0 h 6070502"/>
              <a:gd name="connsiteX1" fmla="*/ 5215119 w 11522438"/>
              <a:gd name="connsiteY1" fmla="*/ 0 h 6070502"/>
              <a:gd name="connsiteX2" fmla="*/ 5215119 w 11522438"/>
              <a:gd name="connsiteY2" fmla="*/ 263476 h 6070502"/>
              <a:gd name="connsiteX3" fmla="*/ 6307319 w 11522438"/>
              <a:gd name="connsiteY3" fmla="*/ 263476 h 6070502"/>
              <a:gd name="connsiteX4" fmla="*/ 6307319 w 11522438"/>
              <a:gd name="connsiteY4" fmla="*/ 0 h 6070502"/>
              <a:gd name="connsiteX5" fmla="*/ 11522438 w 11522438"/>
              <a:gd name="connsiteY5" fmla="*/ 0 h 6070502"/>
              <a:gd name="connsiteX6" fmla="*/ 11522438 w 11522438"/>
              <a:gd name="connsiteY6" fmla="*/ 6070502 h 6070502"/>
              <a:gd name="connsiteX7" fmla="*/ 0 w 11522438"/>
              <a:gd name="connsiteY7" fmla="*/ 6070502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7" fmla="*/ 5215119 w 11522438"/>
              <a:gd name="connsiteY7" fmla="*/ 263476 h 6070502"/>
              <a:gd name="connsiteX8" fmla="*/ 6398759 w 11522438"/>
              <a:gd name="connsiteY8" fmla="*/ 354916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7" fmla="*/ 5215119 w 11522438"/>
              <a:gd name="connsiteY7" fmla="*/ 263476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0" fmla="*/ 6307319 w 11522438"/>
              <a:gd name="connsiteY0" fmla="*/ 0 h 6070502"/>
              <a:gd name="connsiteX1" fmla="*/ 11522438 w 11522438"/>
              <a:gd name="connsiteY1" fmla="*/ 0 h 6070502"/>
              <a:gd name="connsiteX2" fmla="*/ 11522438 w 11522438"/>
              <a:gd name="connsiteY2" fmla="*/ 6070502 h 6070502"/>
              <a:gd name="connsiteX3" fmla="*/ 0 w 11522438"/>
              <a:gd name="connsiteY3" fmla="*/ 6070502 h 6070502"/>
              <a:gd name="connsiteX4" fmla="*/ 0 w 11522438"/>
              <a:gd name="connsiteY4" fmla="*/ 0 h 6070502"/>
              <a:gd name="connsiteX5" fmla="*/ 5215119 w 11522438"/>
              <a:gd name="connsiteY5" fmla="*/ 0 h 6070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2438" h="6070502">
                <a:moveTo>
                  <a:pt x="6307319" y="0"/>
                </a:moveTo>
                <a:lnTo>
                  <a:pt x="11522438" y="0"/>
                </a:lnTo>
                <a:lnTo>
                  <a:pt x="11522438" y="6070502"/>
                </a:lnTo>
                <a:lnTo>
                  <a:pt x="0" y="6070502"/>
                </a:lnTo>
                <a:lnTo>
                  <a:pt x="0" y="0"/>
                </a:lnTo>
                <a:lnTo>
                  <a:pt x="5215119" y="0"/>
                </a:lnTo>
              </a:path>
            </a:pathLst>
          </a:custGeom>
          <a:noFill/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209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924 1.1111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924 1.11111E-6 L 1.04167E-6 1.11111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00872 -2.59259E-6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872 -2.59259E-6 L 1.04167E-6 7.40741E-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11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48" grpId="2"/>
      <p:bldP spid="62" grpId="0"/>
      <p:bldP spid="62" grpId="1"/>
      <p:bldP spid="62" grpId="2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7734FB3-CEB6-40F8-971C-797A01FCB6D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3" t="2775" r="2953" b="277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AA259607-1B94-40F5-A5E1-13C125075D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华文细黑"/>
              <a:ea typeface="微软雅黑 Light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0E070A51-2593-4C00-B9EB-581B38A38DB8}"/>
              </a:ext>
            </a:extLst>
          </p:cNvPr>
          <p:cNvGrpSpPr/>
          <p:nvPr/>
        </p:nvGrpSpPr>
        <p:grpSpPr>
          <a:xfrm>
            <a:off x="4282941" y="965860"/>
            <a:ext cx="3626119" cy="4949428"/>
            <a:chOff x="976258" y="1013976"/>
            <a:chExt cx="3626119" cy="4949428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4BE70E3C-B021-4346-8417-AD4E04ED1BF2}"/>
                </a:ext>
              </a:extLst>
            </p:cNvPr>
            <p:cNvSpPr/>
            <p:nvPr/>
          </p:nvSpPr>
          <p:spPr>
            <a:xfrm>
              <a:off x="976258" y="1013976"/>
              <a:ext cx="3626118" cy="4949428"/>
            </a:xfrm>
            <a:prstGeom prst="roundRect">
              <a:avLst>
                <a:gd name="adj" fmla="val 5046"/>
              </a:avLst>
            </a:prstGeom>
            <a:solidFill>
              <a:schemeClr val="bg1"/>
            </a:solidFill>
            <a:ln w="38100" cap="flat" cmpd="sng" algn="ctr">
              <a:noFill/>
              <a:prstDash val="dash"/>
              <a:miter lim="800000"/>
            </a:ln>
            <a:effectLst>
              <a:outerShdw blurRad="508000" dist="342900" dir="5400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="" xmlns:a16="http://schemas.microsoft.com/office/drawing/2014/main" id="{24467E9B-686B-4297-9BFC-406B74398D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6" t="840" r="726" b="840"/>
            <a:stretch>
              <a:fillRect/>
            </a:stretch>
          </p:blipFill>
          <p:spPr>
            <a:xfrm>
              <a:off x="2160667" y="1582801"/>
              <a:ext cx="1257300" cy="1257300"/>
            </a:xfrm>
            <a:custGeom>
              <a:avLst/>
              <a:gdLst>
                <a:gd name="connsiteX0" fmla="*/ 2018430 w 4036860"/>
                <a:gd name="connsiteY0" fmla="*/ 0 h 4036860"/>
                <a:gd name="connsiteX1" fmla="*/ 4036860 w 4036860"/>
                <a:gd name="connsiteY1" fmla="*/ 2018430 h 4036860"/>
                <a:gd name="connsiteX2" fmla="*/ 2018430 w 4036860"/>
                <a:gd name="connsiteY2" fmla="*/ 4036860 h 4036860"/>
                <a:gd name="connsiteX3" fmla="*/ 0 w 4036860"/>
                <a:gd name="connsiteY3" fmla="*/ 2018430 h 4036860"/>
                <a:gd name="connsiteX4" fmla="*/ 2018430 w 4036860"/>
                <a:gd name="connsiteY4" fmla="*/ 0 h 403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6860" h="4036860">
                  <a:moveTo>
                    <a:pt x="2018430" y="0"/>
                  </a:moveTo>
                  <a:cubicBezTo>
                    <a:pt x="3133178" y="0"/>
                    <a:pt x="4036860" y="903682"/>
                    <a:pt x="4036860" y="2018430"/>
                  </a:cubicBezTo>
                  <a:cubicBezTo>
                    <a:pt x="4036860" y="3133178"/>
                    <a:pt x="3133178" y="4036860"/>
                    <a:pt x="2018430" y="4036860"/>
                  </a:cubicBezTo>
                  <a:cubicBezTo>
                    <a:pt x="903682" y="4036860"/>
                    <a:pt x="0" y="3133178"/>
                    <a:pt x="0" y="2018430"/>
                  </a:cubicBezTo>
                  <a:cubicBezTo>
                    <a:pt x="0" y="903682"/>
                    <a:pt x="903682" y="0"/>
                    <a:pt x="2018430" y="0"/>
                  </a:cubicBezTo>
                  <a:close/>
                </a:path>
              </a:pathLst>
            </a:custGeom>
            <a:effectLst>
              <a:outerShdw blurRad="203200" dist="101600" dir="5400000" algn="t" rotWithShape="0">
                <a:srgbClr val="FAE5BF"/>
              </a:outerShdw>
            </a:effectLst>
          </p:spPr>
        </p:pic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FCEAFE0A-7F01-4191-B39D-F0A5B5638D82}"/>
                </a:ext>
              </a:extLst>
            </p:cNvPr>
            <p:cNvSpPr/>
            <p:nvPr/>
          </p:nvSpPr>
          <p:spPr>
            <a:xfrm>
              <a:off x="976258" y="2416916"/>
              <a:ext cx="641189" cy="1416519"/>
            </a:xfrm>
            <a:custGeom>
              <a:avLst/>
              <a:gdLst>
                <a:gd name="connsiteX0" fmla="*/ 0 w 641189"/>
                <a:gd name="connsiteY0" fmla="*/ 0 h 1416519"/>
                <a:gd name="connsiteX1" fmla="*/ 69665 w 641189"/>
                <a:gd name="connsiteY1" fmla="*/ 7022 h 1416519"/>
                <a:gd name="connsiteX2" fmla="*/ 641189 w 641189"/>
                <a:gd name="connsiteY2" fmla="*/ 708259 h 1416519"/>
                <a:gd name="connsiteX3" fmla="*/ 69665 w 641189"/>
                <a:gd name="connsiteY3" fmla="*/ 1409496 h 1416519"/>
                <a:gd name="connsiteX4" fmla="*/ 0 w 641189"/>
                <a:gd name="connsiteY4" fmla="*/ 1416519 h 14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1189" h="1416519">
                  <a:moveTo>
                    <a:pt x="0" y="0"/>
                  </a:moveTo>
                  <a:lnTo>
                    <a:pt x="69665" y="7022"/>
                  </a:lnTo>
                  <a:cubicBezTo>
                    <a:pt x="395833" y="73766"/>
                    <a:pt x="641189" y="362359"/>
                    <a:pt x="641189" y="708259"/>
                  </a:cubicBezTo>
                  <a:cubicBezTo>
                    <a:pt x="641189" y="1054159"/>
                    <a:pt x="395833" y="1342752"/>
                    <a:pt x="69665" y="1409496"/>
                  </a:cubicBezTo>
                  <a:lnTo>
                    <a:pt x="0" y="1416519"/>
                  </a:lnTo>
                  <a:close/>
                </a:path>
              </a:pathLst>
            </a:custGeom>
            <a:solidFill>
              <a:srgbClr val="FAB126">
                <a:alpha val="9000"/>
              </a:srgbClr>
            </a:solidFill>
            <a:ln w="38100" cap="flat" cmpd="sng" algn="ctr">
              <a:noFill/>
              <a:prstDash val="dash"/>
              <a:miter lim="800000"/>
            </a:ln>
            <a:effectLst>
              <a:outerShdw blurRad="774700" dist="381000" dir="5400000" sx="91000" sy="91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6C667775-3989-4851-BCE7-F390BC40C0D7}"/>
                </a:ext>
              </a:extLst>
            </p:cNvPr>
            <p:cNvSpPr/>
            <p:nvPr/>
          </p:nvSpPr>
          <p:spPr>
            <a:xfrm>
              <a:off x="3417968" y="1013977"/>
              <a:ext cx="1184409" cy="2292349"/>
            </a:xfrm>
            <a:custGeom>
              <a:avLst/>
              <a:gdLst>
                <a:gd name="connsiteX0" fmla="*/ 544151 w 1184409"/>
                <a:gd name="connsiteY0" fmla="*/ 1207397 h 2292349"/>
                <a:gd name="connsiteX1" fmla="*/ 471792 w 1184409"/>
                <a:gd name="connsiteY1" fmla="*/ 1228928 h 2292349"/>
                <a:gd name="connsiteX2" fmla="*/ 765977 w 1184409"/>
                <a:gd name="connsiteY2" fmla="*/ 1464311 h 2292349"/>
                <a:gd name="connsiteX3" fmla="*/ 1060527 w 1184409"/>
                <a:gd name="connsiteY3" fmla="*/ 1228928 h 2292349"/>
                <a:gd name="connsiteX4" fmla="*/ 988169 w 1184409"/>
                <a:gd name="connsiteY4" fmla="*/ 1207397 h 2292349"/>
                <a:gd name="connsiteX5" fmla="*/ 765977 w 1184409"/>
                <a:gd name="connsiteY5" fmla="*/ 1297171 h 2292349"/>
                <a:gd name="connsiteX6" fmla="*/ 544151 w 1184409"/>
                <a:gd name="connsiteY6" fmla="*/ 1207397 h 2292349"/>
                <a:gd name="connsiteX7" fmla="*/ 964049 w 1184409"/>
                <a:gd name="connsiteY7" fmla="*/ 575329 h 2292349"/>
                <a:gd name="connsiteX8" fmla="*/ 877073 w 1184409"/>
                <a:gd name="connsiteY8" fmla="*/ 629339 h 2292349"/>
                <a:gd name="connsiteX9" fmla="*/ 884382 w 1184409"/>
                <a:gd name="connsiteY9" fmla="*/ 635178 h 2292349"/>
                <a:gd name="connsiteX10" fmla="*/ 884382 w 1184409"/>
                <a:gd name="connsiteY10" fmla="*/ 676781 h 2292349"/>
                <a:gd name="connsiteX11" fmla="*/ 866109 w 1184409"/>
                <a:gd name="connsiteY11" fmla="*/ 684445 h 2292349"/>
                <a:gd name="connsiteX12" fmla="*/ 964049 w 1184409"/>
                <a:gd name="connsiteY12" fmla="*/ 774949 h 2292349"/>
                <a:gd name="connsiteX13" fmla="*/ 1064182 w 1184409"/>
                <a:gd name="connsiteY13" fmla="*/ 675321 h 2292349"/>
                <a:gd name="connsiteX14" fmla="*/ 964049 w 1184409"/>
                <a:gd name="connsiteY14" fmla="*/ 575329 h 2292349"/>
                <a:gd name="connsiteX15" fmla="*/ 567905 w 1184409"/>
                <a:gd name="connsiteY15" fmla="*/ 575329 h 2292349"/>
                <a:gd name="connsiteX16" fmla="*/ 468138 w 1184409"/>
                <a:gd name="connsiteY16" fmla="*/ 675321 h 2292349"/>
                <a:gd name="connsiteX17" fmla="*/ 567905 w 1184409"/>
                <a:gd name="connsiteY17" fmla="*/ 774949 h 2292349"/>
                <a:gd name="connsiteX18" fmla="*/ 666210 w 1184409"/>
                <a:gd name="connsiteY18" fmla="*/ 684445 h 2292349"/>
                <a:gd name="connsiteX19" fmla="*/ 647572 w 1184409"/>
                <a:gd name="connsiteY19" fmla="*/ 676781 h 2292349"/>
                <a:gd name="connsiteX20" fmla="*/ 647572 w 1184409"/>
                <a:gd name="connsiteY20" fmla="*/ 635178 h 2292349"/>
                <a:gd name="connsiteX21" fmla="*/ 655247 w 1184409"/>
                <a:gd name="connsiteY21" fmla="*/ 629339 h 2292349"/>
                <a:gd name="connsiteX22" fmla="*/ 567905 w 1184409"/>
                <a:gd name="connsiteY22" fmla="*/ 575329 h 2292349"/>
                <a:gd name="connsiteX23" fmla="*/ 583984 w 1184409"/>
                <a:gd name="connsiteY23" fmla="*/ 200906 h 2292349"/>
                <a:gd name="connsiteX24" fmla="*/ 352656 w 1184409"/>
                <a:gd name="connsiteY24" fmla="*/ 551608 h 2292349"/>
                <a:gd name="connsiteX25" fmla="*/ 424649 w 1184409"/>
                <a:gd name="connsiteY25" fmla="*/ 608903 h 2292349"/>
                <a:gd name="connsiteX26" fmla="*/ 567905 w 1184409"/>
                <a:gd name="connsiteY26" fmla="*/ 516939 h 2292349"/>
                <a:gd name="connsiteX27" fmla="*/ 706044 w 1184409"/>
                <a:gd name="connsiteY27" fmla="*/ 598685 h 2292349"/>
                <a:gd name="connsiteX28" fmla="*/ 826276 w 1184409"/>
                <a:gd name="connsiteY28" fmla="*/ 598685 h 2292349"/>
                <a:gd name="connsiteX29" fmla="*/ 964049 w 1184409"/>
                <a:gd name="connsiteY29" fmla="*/ 516939 h 2292349"/>
                <a:gd name="connsiteX30" fmla="*/ 1107670 w 1184409"/>
                <a:gd name="connsiteY30" fmla="*/ 608903 h 2292349"/>
                <a:gd name="connsiteX31" fmla="*/ 1179663 w 1184409"/>
                <a:gd name="connsiteY31" fmla="*/ 551608 h 2292349"/>
                <a:gd name="connsiteX32" fmla="*/ 1143849 w 1184409"/>
                <a:gd name="connsiteY32" fmla="*/ 411473 h 2292349"/>
                <a:gd name="connsiteX33" fmla="*/ 914348 w 1184409"/>
                <a:gd name="connsiteY33" fmla="*/ 380454 h 2292349"/>
                <a:gd name="connsiteX34" fmla="*/ 583984 w 1184409"/>
                <a:gd name="connsiteY34" fmla="*/ 200906 h 2292349"/>
                <a:gd name="connsiteX35" fmla="*/ 692586 w 1184409"/>
                <a:gd name="connsiteY35" fmla="*/ 0 h 2292349"/>
                <a:gd name="connsiteX36" fmla="*/ 1001435 w 1184409"/>
                <a:gd name="connsiteY36" fmla="*/ 0 h 2292349"/>
                <a:gd name="connsiteX37" fmla="*/ 1184409 w 1184409"/>
                <a:gd name="connsiteY37" fmla="*/ 182974 h 2292349"/>
                <a:gd name="connsiteX38" fmla="*/ 1184409 w 1184409"/>
                <a:gd name="connsiteY38" fmla="*/ 619698 h 2292349"/>
                <a:gd name="connsiteX39" fmla="*/ 1147047 w 1184409"/>
                <a:gd name="connsiteY39" fmla="*/ 652285 h 2292349"/>
                <a:gd name="connsiteX40" fmla="*/ 1121557 w 1184409"/>
                <a:gd name="connsiteY40" fmla="*/ 685904 h 2292349"/>
                <a:gd name="connsiteX41" fmla="*/ 964049 w 1184409"/>
                <a:gd name="connsiteY41" fmla="*/ 833338 h 2292349"/>
                <a:gd name="connsiteX42" fmla="*/ 805811 w 1184409"/>
                <a:gd name="connsiteY42" fmla="*/ 675321 h 2292349"/>
                <a:gd name="connsiteX43" fmla="*/ 808369 w 1184409"/>
                <a:gd name="connsiteY43" fmla="*/ 654885 h 2292349"/>
                <a:gd name="connsiteX44" fmla="*/ 724681 w 1184409"/>
                <a:gd name="connsiteY44" fmla="*/ 654520 h 2292349"/>
                <a:gd name="connsiteX45" fmla="*/ 726509 w 1184409"/>
                <a:gd name="connsiteY45" fmla="*/ 675321 h 2292349"/>
                <a:gd name="connsiteX46" fmla="*/ 567905 w 1184409"/>
                <a:gd name="connsiteY46" fmla="*/ 833338 h 2292349"/>
                <a:gd name="connsiteX47" fmla="*/ 410762 w 1184409"/>
                <a:gd name="connsiteY47" fmla="*/ 685904 h 2292349"/>
                <a:gd name="connsiteX48" fmla="*/ 335115 w 1184409"/>
                <a:gd name="connsiteY48" fmla="*/ 608538 h 2292349"/>
                <a:gd name="connsiteX49" fmla="*/ 313188 w 1184409"/>
                <a:gd name="connsiteY49" fmla="*/ 618756 h 2292349"/>
                <a:gd name="connsiteX50" fmla="*/ 303687 w 1184409"/>
                <a:gd name="connsiteY50" fmla="*/ 620216 h 2292349"/>
                <a:gd name="connsiteX51" fmla="*/ 267142 w 1184409"/>
                <a:gd name="connsiteY51" fmla="*/ 668023 h 2292349"/>
                <a:gd name="connsiteX52" fmla="*/ 274085 w 1184409"/>
                <a:gd name="connsiteY52" fmla="*/ 771664 h 2292349"/>
                <a:gd name="connsiteX53" fmla="*/ 377141 w 1184409"/>
                <a:gd name="connsiteY53" fmla="*/ 873846 h 2292349"/>
                <a:gd name="connsiteX54" fmla="*/ 414782 w 1184409"/>
                <a:gd name="connsiteY54" fmla="*/ 897202 h 2292349"/>
                <a:gd name="connsiteX55" fmla="*/ 765977 w 1184409"/>
                <a:gd name="connsiteY55" fmla="*/ 1219075 h 2292349"/>
                <a:gd name="connsiteX56" fmla="*/ 1117537 w 1184409"/>
                <a:gd name="connsiteY56" fmla="*/ 897202 h 2292349"/>
                <a:gd name="connsiteX57" fmla="*/ 1154082 w 1184409"/>
                <a:gd name="connsiteY57" fmla="*/ 873846 h 2292349"/>
                <a:gd name="connsiteX58" fmla="*/ 1181250 w 1184409"/>
                <a:gd name="connsiteY58" fmla="*/ 867220 h 2292349"/>
                <a:gd name="connsiteX59" fmla="*/ 1184409 w 1184409"/>
                <a:gd name="connsiteY59" fmla="*/ 865071 h 2292349"/>
                <a:gd name="connsiteX60" fmla="*/ 1184409 w 1184409"/>
                <a:gd name="connsiteY60" fmla="*/ 947589 h 2292349"/>
                <a:gd name="connsiteX61" fmla="*/ 1179663 w 1184409"/>
                <a:gd name="connsiteY61" fmla="*/ 949388 h 2292349"/>
                <a:gd name="connsiteX62" fmla="*/ 1052487 w 1184409"/>
                <a:gd name="connsiteY62" fmla="*/ 1145358 h 2292349"/>
                <a:gd name="connsiteX63" fmla="*/ 1067105 w 1184409"/>
                <a:gd name="connsiteY63" fmla="*/ 1149737 h 2292349"/>
                <a:gd name="connsiteX64" fmla="*/ 1184409 w 1184409"/>
                <a:gd name="connsiteY64" fmla="*/ 1184663 h 2292349"/>
                <a:gd name="connsiteX65" fmla="*/ 1184409 w 1184409"/>
                <a:gd name="connsiteY65" fmla="*/ 2167086 h 2292349"/>
                <a:gd name="connsiteX66" fmla="*/ 1064250 w 1184409"/>
                <a:gd name="connsiteY66" fmla="*/ 2232209 h 2292349"/>
                <a:gd name="connsiteX67" fmla="*/ 765977 w 1184409"/>
                <a:gd name="connsiteY67" fmla="*/ 2292349 h 2292349"/>
                <a:gd name="connsiteX68" fmla="*/ 0 w 1184409"/>
                <a:gd name="connsiteY68" fmla="*/ 1527445 h 2292349"/>
                <a:gd name="connsiteX69" fmla="*/ 0 w 1184409"/>
                <a:gd name="connsiteY69" fmla="*/ 1401177 h 2292349"/>
                <a:gd name="connsiteX70" fmla="*/ 108538 w 1184409"/>
                <a:gd name="connsiteY70" fmla="*/ 1255933 h 2292349"/>
                <a:gd name="connsiteX71" fmla="*/ 424649 w 1184409"/>
                <a:gd name="connsiteY71" fmla="*/ 1161780 h 2292349"/>
                <a:gd name="connsiteX72" fmla="*/ 464849 w 1184409"/>
                <a:gd name="connsiteY72" fmla="*/ 1149737 h 2292349"/>
                <a:gd name="connsiteX73" fmla="*/ 479467 w 1184409"/>
                <a:gd name="connsiteY73" fmla="*/ 1145358 h 2292349"/>
                <a:gd name="connsiteX74" fmla="*/ 352291 w 1184409"/>
                <a:gd name="connsiteY74" fmla="*/ 949023 h 2292349"/>
                <a:gd name="connsiteX75" fmla="*/ 200631 w 1184409"/>
                <a:gd name="connsiteY75" fmla="*/ 797210 h 2292349"/>
                <a:gd name="connsiteX76" fmla="*/ 191860 w 1184409"/>
                <a:gd name="connsiteY76" fmla="*/ 648316 h 2292349"/>
                <a:gd name="connsiteX77" fmla="*/ 254351 w 1184409"/>
                <a:gd name="connsiteY77" fmla="*/ 558907 h 2292349"/>
                <a:gd name="connsiteX78" fmla="*/ 275182 w 1184409"/>
                <a:gd name="connsiteY78" fmla="*/ 530442 h 2292349"/>
                <a:gd name="connsiteX79" fmla="*/ 266046 w 1184409"/>
                <a:gd name="connsiteY79" fmla="*/ 320969 h 2292349"/>
                <a:gd name="connsiteX80" fmla="*/ 396145 w 1184409"/>
                <a:gd name="connsiteY80" fmla="*/ 53837 h 2292349"/>
                <a:gd name="connsiteX81" fmla="*/ 658170 w 1184409"/>
                <a:gd name="connsiteY81" fmla="*/ 29751 h 2292349"/>
                <a:gd name="connsiteX82" fmla="*/ 662190 w 1184409"/>
                <a:gd name="connsiteY82" fmla="*/ 25372 h 2292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1184409" h="2292349">
                  <a:moveTo>
                    <a:pt x="544151" y="1207397"/>
                  </a:moveTo>
                  <a:lnTo>
                    <a:pt x="471792" y="1228928"/>
                  </a:lnTo>
                  <a:cubicBezTo>
                    <a:pt x="502124" y="1363589"/>
                    <a:pt x="621991" y="1464311"/>
                    <a:pt x="765977" y="1464311"/>
                  </a:cubicBezTo>
                  <a:cubicBezTo>
                    <a:pt x="909963" y="1464311"/>
                    <a:pt x="1030195" y="1363589"/>
                    <a:pt x="1060527" y="1228928"/>
                  </a:cubicBezTo>
                  <a:lnTo>
                    <a:pt x="988169" y="1207397"/>
                  </a:lnTo>
                  <a:cubicBezTo>
                    <a:pt x="923119" y="1261042"/>
                    <a:pt x="848568" y="1297171"/>
                    <a:pt x="765977" y="1297171"/>
                  </a:cubicBezTo>
                  <a:cubicBezTo>
                    <a:pt x="683386" y="1297171"/>
                    <a:pt x="609200" y="1261042"/>
                    <a:pt x="544151" y="1207397"/>
                  </a:cubicBezTo>
                  <a:close/>
                  <a:moveTo>
                    <a:pt x="964049" y="575329"/>
                  </a:moveTo>
                  <a:cubicBezTo>
                    <a:pt x="926043" y="575329"/>
                    <a:pt x="893883" y="597590"/>
                    <a:pt x="877073" y="629339"/>
                  </a:cubicBezTo>
                  <a:cubicBezTo>
                    <a:pt x="879266" y="631529"/>
                    <a:pt x="882189" y="632989"/>
                    <a:pt x="884382" y="635178"/>
                  </a:cubicBezTo>
                  <a:cubicBezTo>
                    <a:pt x="896076" y="646856"/>
                    <a:pt x="896076" y="665103"/>
                    <a:pt x="884382" y="676781"/>
                  </a:cubicBezTo>
                  <a:cubicBezTo>
                    <a:pt x="879266" y="681890"/>
                    <a:pt x="872688" y="683715"/>
                    <a:pt x="866109" y="684445"/>
                  </a:cubicBezTo>
                  <a:cubicBezTo>
                    <a:pt x="870860" y="734806"/>
                    <a:pt x="912156" y="774949"/>
                    <a:pt x="964049" y="774949"/>
                  </a:cubicBezTo>
                  <a:cubicBezTo>
                    <a:pt x="1019232" y="774949"/>
                    <a:pt x="1064182" y="730062"/>
                    <a:pt x="1064182" y="675321"/>
                  </a:cubicBezTo>
                  <a:cubicBezTo>
                    <a:pt x="1064182" y="620216"/>
                    <a:pt x="1019232" y="575329"/>
                    <a:pt x="964049" y="575329"/>
                  </a:cubicBezTo>
                  <a:close/>
                  <a:moveTo>
                    <a:pt x="567905" y="575329"/>
                  </a:moveTo>
                  <a:cubicBezTo>
                    <a:pt x="512722" y="575329"/>
                    <a:pt x="468138" y="620216"/>
                    <a:pt x="468138" y="675321"/>
                  </a:cubicBezTo>
                  <a:cubicBezTo>
                    <a:pt x="468138" y="730062"/>
                    <a:pt x="512722" y="774949"/>
                    <a:pt x="567905" y="774949"/>
                  </a:cubicBezTo>
                  <a:cubicBezTo>
                    <a:pt x="619798" y="774949"/>
                    <a:pt x="661459" y="734806"/>
                    <a:pt x="666210" y="684445"/>
                  </a:cubicBezTo>
                  <a:cubicBezTo>
                    <a:pt x="659632" y="683715"/>
                    <a:pt x="652688" y="681525"/>
                    <a:pt x="647572" y="676781"/>
                  </a:cubicBezTo>
                  <a:cubicBezTo>
                    <a:pt x="636243" y="665103"/>
                    <a:pt x="636243" y="646856"/>
                    <a:pt x="647572" y="635178"/>
                  </a:cubicBezTo>
                  <a:cubicBezTo>
                    <a:pt x="650130" y="632989"/>
                    <a:pt x="652688" y="631529"/>
                    <a:pt x="655247" y="629339"/>
                  </a:cubicBezTo>
                  <a:cubicBezTo>
                    <a:pt x="638436" y="597590"/>
                    <a:pt x="606277" y="575329"/>
                    <a:pt x="567905" y="575329"/>
                  </a:cubicBezTo>
                  <a:close/>
                  <a:moveTo>
                    <a:pt x="583984" y="200906"/>
                  </a:moveTo>
                  <a:cubicBezTo>
                    <a:pt x="459367" y="266229"/>
                    <a:pt x="369832" y="395781"/>
                    <a:pt x="352656" y="551608"/>
                  </a:cubicBezTo>
                  <a:cubicBezTo>
                    <a:pt x="382258" y="567665"/>
                    <a:pt x="406377" y="588832"/>
                    <a:pt x="424649" y="608903"/>
                  </a:cubicBezTo>
                  <a:cubicBezTo>
                    <a:pt x="449500" y="554893"/>
                    <a:pt x="504317" y="516939"/>
                    <a:pt x="567905" y="516939"/>
                  </a:cubicBezTo>
                  <a:cubicBezTo>
                    <a:pt x="627473" y="516939"/>
                    <a:pt x="679001" y="550148"/>
                    <a:pt x="706044" y="598685"/>
                  </a:cubicBezTo>
                  <a:cubicBezTo>
                    <a:pt x="744416" y="584817"/>
                    <a:pt x="787904" y="584817"/>
                    <a:pt x="826276" y="598685"/>
                  </a:cubicBezTo>
                  <a:cubicBezTo>
                    <a:pt x="853319" y="550148"/>
                    <a:pt x="904847" y="516939"/>
                    <a:pt x="964049" y="516939"/>
                  </a:cubicBezTo>
                  <a:cubicBezTo>
                    <a:pt x="1028002" y="516939"/>
                    <a:pt x="1082454" y="554893"/>
                    <a:pt x="1107670" y="608903"/>
                  </a:cubicBezTo>
                  <a:cubicBezTo>
                    <a:pt x="1125942" y="588832"/>
                    <a:pt x="1150062" y="567665"/>
                    <a:pt x="1179663" y="551608"/>
                  </a:cubicBezTo>
                  <a:cubicBezTo>
                    <a:pt x="1174181" y="501977"/>
                    <a:pt x="1162852" y="454536"/>
                    <a:pt x="1143849" y="411473"/>
                  </a:cubicBezTo>
                  <a:cubicBezTo>
                    <a:pt x="1093783" y="387023"/>
                    <a:pt x="1020694" y="370600"/>
                    <a:pt x="914348" y="380454"/>
                  </a:cubicBezTo>
                  <a:cubicBezTo>
                    <a:pt x="914348" y="380454"/>
                    <a:pt x="567905" y="409648"/>
                    <a:pt x="583984" y="200906"/>
                  </a:cubicBezTo>
                  <a:close/>
                  <a:moveTo>
                    <a:pt x="692586" y="0"/>
                  </a:moveTo>
                  <a:lnTo>
                    <a:pt x="1001435" y="0"/>
                  </a:lnTo>
                  <a:cubicBezTo>
                    <a:pt x="1102489" y="0"/>
                    <a:pt x="1184409" y="81920"/>
                    <a:pt x="1184409" y="182974"/>
                  </a:cubicBezTo>
                  <a:lnTo>
                    <a:pt x="1184409" y="619698"/>
                  </a:lnTo>
                  <a:lnTo>
                    <a:pt x="1147047" y="652285"/>
                  </a:lnTo>
                  <a:cubicBezTo>
                    <a:pt x="1134165" y="666928"/>
                    <a:pt x="1125394" y="679883"/>
                    <a:pt x="1121557" y="685904"/>
                  </a:cubicBezTo>
                  <a:cubicBezTo>
                    <a:pt x="1116075" y="768015"/>
                    <a:pt x="1048102" y="833338"/>
                    <a:pt x="964049" y="833338"/>
                  </a:cubicBezTo>
                  <a:cubicBezTo>
                    <a:pt x="876707" y="833338"/>
                    <a:pt x="805811" y="762541"/>
                    <a:pt x="805811" y="675321"/>
                  </a:cubicBezTo>
                  <a:cubicBezTo>
                    <a:pt x="805811" y="669847"/>
                    <a:pt x="806907" y="661089"/>
                    <a:pt x="808369" y="654885"/>
                  </a:cubicBezTo>
                  <a:cubicBezTo>
                    <a:pt x="781691" y="643937"/>
                    <a:pt x="751359" y="643937"/>
                    <a:pt x="724681" y="654520"/>
                  </a:cubicBezTo>
                  <a:cubicBezTo>
                    <a:pt x="725778" y="661454"/>
                    <a:pt x="726509" y="669117"/>
                    <a:pt x="726509" y="675321"/>
                  </a:cubicBezTo>
                  <a:cubicBezTo>
                    <a:pt x="726509" y="762541"/>
                    <a:pt x="655612" y="833338"/>
                    <a:pt x="567905" y="833338"/>
                  </a:cubicBezTo>
                  <a:cubicBezTo>
                    <a:pt x="484217" y="833338"/>
                    <a:pt x="416244" y="768015"/>
                    <a:pt x="410762" y="685904"/>
                  </a:cubicBezTo>
                  <a:cubicBezTo>
                    <a:pt x="403088" y="673862"/>
                    <a:pt x="375680" y="634084"/>
                    <a:pt x="335115" y="608538"/>
                  </a:cubicBezTo>
                  <a:cubicBezTo>
                    <a:pt x="328902" y="614012"/>
                    <a:pt x="321593" y="617661"/>
                    <a:pt x="313188" y="618756"/>
                  </a:cubicBezTo>
                  <a:cubicBezTo>
                    <a:pt x="309534" y="619121"/>
                    <a:pt x="305514" y="619486"/>
                    <a:pt x="303687" y="620216"/>
                  </a:cubicBezTo>
                  <a:cubicBezTo>
                    <a:pt x="280663" y="628245"/>
                    <a:pt x="271162" y="653790"/>
                    <a:pt x="267142" y="668023"/>
                  </a:cubicBezTo>
                  <a:cubicBezTo>
                    <a:pt x="259102" y="698312"/>
                    <a:pt x="261660" y="735901"/>
                    <a:pt x="274085" y="771664"/>
                  </a:cubicBezTo>
                  <a:cubicBezTo>
                    <a:pt x="297474" y="838082"/>
                    <a:pt x="344617" y="873846"/>
                    <a:pt x="377141" y="873846"/>
                  </a:cubicBezTo>
                  <a:cubicBezTo>
                    <a:pt x="392856" y="873846"/>
                    <a:pt x="408570" y="882969"/>
                    <a:pt x="414782" y="897202"/>
                  </a:cubicBezTo>
                  <a:cubicBezTo>
                    <a:pt x="482390" y="1053029"/>
                    <a:pt x="610662" y="1219075"/>
                    <a:pt x="765977" y="1219075"/>
                  </a:cubicBezTo>
                  <a:cubicBezTo>
                    <a:pt x="921657" y="1219075"/>
                    <a:pt x="1049564" y="1053029"/>
                    <a:pt x="1117537" y="897202"/>
                  </a:cubicBezTo>
                  <a:cubicBezTo>
                    <a:pt x="1124115" y="882969"/>
                    <a:pt x="1137271" y="874941"/>
                    <a:pt x="1154082" y="873846"/>
                  </a:cubicBezTo>
                  <a:cubicBezTo>
                    <a:pt x="1162487" y="873846"/>
                    <a:pt x="1171737" y="871611"/>
                    <a:pt x="1181250" y="867220"/>
                  </a:cubicBezTo>
                  <a:lnTo>
                    <a:pt x="1184409" y="865071"/>
                  </a:lnTo>
                  <a:lnTo>
                    <a:pt x="1184409" y="947589"/>
                  </a:lnTo>
                  <a:lnTo>
                    <a:pt x="1179663" y="949388"/>
                  </a:lnTo>
                  <a:cubicBezTo>
                    <a:pt x="1147504" y="1017995"/>
                    <a:pt x="1104381" y="1086968"/>
                    <a:pt x="1052487" y="1145358"/>
                  </a:cubicBezTo>
                  <a:lnTo>
                    <a:pt x="1067105" y="1149737"/>
                  </a:lnTo>
                  <a:lnTo>
                    <a:pt x="1184409" y="1184663"/>
                  </a:lnTo>
                  <a:lnTo>
                    <a:pt x="1184409" y="2167086"/>
                  </a:lnTo>
                  <a:lnTo>
                    <a:pt x="1064250" y="2232209"/>
                  </a:lnTo>
                  <a:cubicBezTo>
                    <a:pt x="972569" y="2270932"/>
                    <a:pt x="871774" y="2292349"/>
                    <a:pt x="765977" y="2292349"/>
                  </a:cubicBezTo>
                  <a:cubicBezTo>
                    <a:pt x="343155" y="2292349"/>
                    <a:pt x="0" y="1949675"/>
                    <a:pt x="0" y="1527445"/>
                  </a:cubicBezTo>
                  <a:lnTo>
                    <a:pt x="0" y="1401177"/>
                  </a:lnTo>
                  <a:cubicBezTo>
                    <a:pt x="0" y="1334029"/>
                    <a:pt x="44219" y="1274910"/>
                    <a:pt x="108538" y="1255933"/>
                  </a:cubicBezTo>
                  <a:lnTo>
                    <a:pt x="424649" y="1161780"/>
                  </a:lnTo>
                  <a:lnTo>
                    <a:pt x="464849" y="1149737"/>
                  </a:lnTo>
                  <a:lnTo>
                    <a:pt x="479467" y="1145358"/>
                  </a:lnTo>
                  <a:cubicBezTo>
                    <a:pt x="427939" y="1086968"/>
                    <a:pt x="384450" y="1017995"/>
                    <a:pt x="352291" y="949023"/>
                  </a:cubicBezTo>
                  <a:cubicBezTo>
                    <a:pt x="287607" y="935885"/>
                    <a:pt x="228404" y="877130"/>
                    <a:pt x="200631" y="797210"/>
                  </a:cubicBezTo>
                  <a:cubicBezTo>
                    <a:pt x="182724" y="746484"/>
                    <a:pt x="179800" y="693568"/>
                    <a:pt x="191860" y="648316"/>
                  </a:cubicBezTo>
                  <a:cubicBezTo>
                    <a:pt x="202458" y="608173"/>
                    <a:pt x="224750" y="577519"/>
                    <a:pt x="254351" y="558907"/>
                  </a:cubicBezTo>
                  <a:cubicBezTo>
                    <a:pt x="251428" y="542485"/>
                    <a:pt x="264218" y="530442"/>
                    <a:pt x="275182" y="530442"/>
                  </a:cubicBezTo>
                  <a:lnTo>
                    <a:pt x="266046" y="320969"/>
                  </a:lnTo>
                  <a:cubicBezTo>
                    <a:pt x="260564" y="215503"/>
                    <a:pt x="309899" y="114781"/>
                    <a:pt x="396145" y="53837"/>
                  </a:cubicBezTo>
                  <a:cubicBezTo>
                    <a:pt x="472888" y="-174"/>
                    <a:pt x="572656" y="-9297"/>
                    <a:pt x="658170" y="29751"/>
                  </a:cubicBezTo>
                  <a:lnTo>
                    <a:pt x="662190" y="25372"/>
                  </a:lnTo>
                  <a:close/>
                </a:path>
              </a:pathLst>
            </a:custGeom>
            <a:solidFill>
              <a:srgbClr val="FAB126">
                <a:alpha val="14000"/>
              </a:srgbClr>
            </a:solidFill>
            <a:ln w="38100" cap="flat" cmpd="sng" algn="ctr">
              <a:noFill/>
              <a:prstDash val="dash"/>
              <a:miter lim="800000"/>
            </a:ln>
            <a:effectLst>
              <a:outerShdw blurRad="774700" dist="381000" dir="5400000" sx="91000" sy="91000" algn="t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E23CEA64-49F2-40DC-8535-8A43C6334F94}"/>
                </a:ext>
              </a:extLst>
            </p:cNvPr>
            <p:cNvGrpSpPr/>
            <p:nvPr/>
          </p:nvGrpSpPr>
          <p:grpSpPr>
            <a:xfrm>
              <a:off x="1412983" y="3272050"/>
              <a:ext cx="2752677" cy="1932673"/>
              <a:chOff x="1412983" y="3237328"/>
              <a:chExt cx="2752677" cy="193267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="" xmlns:a16="http://schemas.microsoft.com/office/drawing/2014/main" id="{9A629D23-867C-44ED-BD60-6FBA8363DADA}"/>
                  </a:ext>
                </a:extLst>
              </p:cNvPr>
              <p:cNvSpPr txBox="1"/>
              <p:nvPr/>
            </p:nvSpPr>
            <p:spPr>
              <a:xfrm>
                <a:off x="1412983" y="3983201"/>
                <a:ext cx="2752677" cy="11868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秋叶团队</a:t>
                </a: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PPT</a:t>
                </a: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定制设计师</a:t>
                </a:r>
                <a:endPara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#</a:t>
                </a: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我给母校送模板</a:t>
                </a: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#</a:t>
                </a: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一等奖得主</a:t>
                </a:r>
                <a:endPara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第</a:t>
                </a: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0</a:t>
                </a: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期</a:t>
                </a: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#</a:t>
                </a: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王牌</a:t>
                </a: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P</a:t>
                </a: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计划</a:t>
                </a: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#</a:t>
                </a: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皇冠</a:t>
                </a: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P</a:t>
                </a: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特工</a:t>
                </a:r>
                <a:endPara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…</a:t>
                </a:r>
              </a:p>
            </p:txBody>
          </p:sp>
          <p:grpSp>
            <p:nvGrpSpPr>
              <p:cNvPr id="26" name="组合 25">
                <a:extLst>
                  <a:ext uri="{FF2B5EF4-FFF2-40B4-BE49-F238E27FC236}">
                    <a16:creationId xmlns="" xmlns:a16="http://schemas.microsoft.com/office/drawing/2014/main" id="{AA4B2A73-DFA7-48F4-ADCD-3FB8E75EABE9}"/>
                  </a:ext>
                </a:extLst>
              </p:cNvPr>
              <p:cNvGrpSpPr/>
              <p:nvPr/>
            </p:nvGrpSpPr>
            <p:grpSpPr>
              <a:xfrm>
                <a:off x="2517327" y="3237328"/>
                <a:ext cx="543981" cy="398754"/>
                <a:chOff x="2497795" y="3568628"/>
                <a:chExt cx="543981" cy="398754"/>
              </a:xfrm>
            </p:grpSpPr>
            <p:sp>
              <p:nvSpPr>
                <p:cNvPr id="24" name="文本框 23">
                  <a:extLst>
                    <a:ext uri="{FF2B5EF4-FFF2-40B4-BE49-F238E27FC236}">
                      <a16:creationId xmlns="" xmlns:a16="http://schemas.microsoft.com/office/drawing/2014/main" id="{81EAE129-4F7D-413B-A1FE-E347B1260F89}"/>
                    </a:ext>
                  </a:extLst>
                </p:cNvPr>
                <p:cNvSpPr txBox="1"/>
                <p:nvPr/>
              </p:nvSpPr>
              <p:spPr>
                <a:xfrm>
                  <a:off x="2559752" y="3568628"/>
                  <a:ext cx="420067" cy="225654"/>
                </a:xfrm>
                <a:custGeom>
                  <a:avLst/>
                  <a:gdLst>
                    <a:gd name="connsiteX0" fmla="*/ 420067 w 420067"/>
                    <a:gd name="connsiteY0" fmla="*/ 224232 h 225654"/>
                    <a:gd name="connsiteX1" fmla="*/ 420067 w 420067"/>
                    <a:gd name="connsiteY1" fmla="*/ 225654 h 225654"/>
                    <a:gd name="connsiteX2" fmla="*/ 419786 w 420067"/>
                    <a:gd name="connsiteY2" fmla="*/ 224943 h 225654"/>
                    <a:gd name="connsiteX3" fmla="*/ 79095 w 420067"/>
                    <a:gd name="connsiteY3" fmla="*/ 106413 h 225654"/>
                    <a:gd name="connsiteX4" fmla="*/ 85496 w 420067"/>
                    <a:gd name="connsiteY4" fmla="*/ 108585 h 225654"/>
                    <a:gd name="connsiteX5" fmla="*/ 123901 w 420067"/>
                    <a:gd name="connsiteY5" fmla="*/ 144247 h 225654"/>
                    <a:gd name="connsiteX6" fmla="*/ 125958 w 420067"/>
                    <a:gd name="connsiteY6" fmla="*/ 150762 h 225654"/>
                    <a:gd name="connsiteX7" fmla="*/ 122529 w 420067"/>
                    <a:gd name="connsiteY7" fmla="*/ 157048 h 225654"/>
                    <a:gd name="connsiteX8" fmla="*/ 116357 w 420067"/>
                    <a:gd name="connsiteY8" fmla="*/ 158877 h 225654"/>
                    <a:gd name="connsiteX9" fmla="*/ 110642 w 420067"/>
                    <a:gd name="connsiteY9" fmla="*/ 155677 h 225654"/>
                    <a:gd name="connsiteX10" fmla="*/ 72923 w 420067"/>
                    <a:gd name="connsiteY10" fmla="*/ 118644 h 225654"/>
                    <a:gd name="connsiteX11" fmla="*/ 70294 w 420067"/>
                    <a:gd name="connsiteY11" fmla="*/ 113957 h 225654"/>
                    <a:gd name="connsiteX12" fmla="*/ 72695 w 420067"/>
                    <a:gd name="connsiteY12" fmla="*/ 108814 h 225654"/>
                    <a:gd name="connsiteX13" fmla="*/ 79095 w 420067"/>
                    <a:gd name="connsiteY13" fmla="*/ 106413 h 225654"/>
                    <a:gd name="connsiteX14" fmla="*/ 55550 w 420067"/>
                    <a:gd name="connsiteY14" fmla="*/ 67437 h 225654"/>
                    <a:gd name="connsiteX15" fmla="*/ 143789 w 420067"/>
                    <a:gd name="connsiteY15" fmla="*/ 67437 h 225654"/>
                    <a:gd name="connsiteX16" fmla="*/ 153048 w 420067"/>
                    <a:gd name="connsiteY16" fmla="*/ 71323 h 225654"/>
                    <a:gd name="connsiteX17" fmla="*/ 157048 w 420067"/>
                    <a:gd name="connsiteY17" fmla="*/ 80925 h 225654"/>
                    <a:gd name="connsiteX18" fmla="*/ 157048 w 420067"/>
                    <a:gd name="connsiteY18" fmla="*/ 184023 h 225654"/>
                    <a:gd name="connsiteX19" fmla="*/ 158420 w 420067"/>
                    <a:gd name="connsiteY19" fmla="*/ 191567 h 225654"/>
                    <a:gd name="connsiteX20" fmla="*/ 164820 w 420067"/>
                    <a:gd name="connsiteY20" fmla="*/ 193167 h 225654"/>
                    <a:gd name="connsiteX21" fmla="*/ 184937 w 420067"/>
                    <a:gd name="connsiteY21" fmla="*/ 193167 h 225654"/>
                    <a:gd name="connsiteX22" fmla="*/ 191109 w 420067"/>
                    <a:gd name="connsiteY22" fmla="*/ 187566 h 225654"/>
                    <a:gd name="connsiteX23" fmla="*/ 193167 w 420067"/>
                    <a:gd name="connsiteY23" fmla="*/ 163906 h 225654"/>
                    <a:gd name="connsiteX24" fmla="*/ 195910 w 420067"/>
                    <a:gd name="connsiteY24" fmla="*/ 159563 h 225654"/>
                    <a:gd name="connsiteX25" fmla="*/ 201168 w 420067"/>
                    <a:gd name="connsiteY25" fmla="*/ 159563 h 225654"/>
                    <a:gd name="connsiteX26" fmla="*/ 206883 w 420067"/>
                    <a:gd name="connsiteY26" fmla="*/ 164592 h 225654"/>
                    <a:gd name="connsiteX27" fmla="*/ 208940 w 420067"/>
                    <a:gd name="connsiteY27" fmla="*/ 170764 h 225654"/>
                    <a:gd name="connsiteX28" fmla="*/ 202539 w 420067"/>
                    <a:gd name="connsiteY28" fmla="*/ 201625 h 225654"/>
                    <a:gd name="connsiteX29" fmla="*/ 186537 w 420067"/>
                    <a:gd name="connsiteY29" fmla="*/ 209398 h 225654"/>
                    <a:gd name="connsiteX30" fmla="*/ 162534 w 420067"/>
                    <a:gd name="connsiteY30" fmla="*/ 209398 h 225654"/>
                    <a:gd name="connsiteX31" fmla="*/ 144704 w 420067"/>
                    <a:gd name="connsiteY31" fmla="*/ 204254 h 225654"/>
                    <a:gd name="connsiteX32" fmla="*/ 140132 w 420067"/>
                    <a:gd name="connsiteY32" fmla="*/ 184023 h 225654"/>
                    <a:gd name="connsiteX33" fmla="*/ 140132 w 420067"/>
                    <a:gd name="connsiteY33" fmla="*/ 85725 h 225654"/>
                    <a:gd name="connsiteX34" fmla="*/ 138303 w 420067"/>
                    <a:gd name="connsiteY34" fmla="*/ 83896 h 225654"/>
                    <a:gd name="connsiteX35" fmla="*/ 61036 w 420067"/>
                    <a:gd name="connsiteY35" fmla="*/ 83896 h 225654"/>
                    <a:gd name="connsiteX36" fmla="*/ 59436 w 420067"/>
                    <a:gd name="connsiteY36" fmla="*/ 85725 h 225654"/>
                    <a:gd name="connsiteX37" fmla="*/ 59436 w 420067"/>
                    <a:gd name="connsiteY37" fmla="*/ 114529 h 225654"/>
                    <a:gd name="connsiteX38" fmla="*/ 14402 w 420067"/>
                    <a:gd name="connsiteY38" fmla="*/ 209398 h 225654"/>
                    <a:gd name="connsiteX39" fmla="*/ 9601 w 420067"/>
                    <a:gd name="connsiteY39" fmla="*/ 210998 h 225654"/>
                    <a:gd name="connsiteX40" fmla="*/ 7772 w 420067"/>
                    <a:gd name="connsiteY40" fmla="*/ 210769 h 225654"/>
                    <a:gd name="connsiteX41" fmla="*/ 1600 w 420067"/>
                    <a:gd name="connsiteY41" fmla="*/ 207112 h 225654"/>
                    <a:gd name="connsiteX42" fmla="*/ 0 w 420067"/>
                    <a:gd name="connsiteY42" fmla="*/ 202540 h 225654"/>
                    <a:gd name="connsiteX43" fmla="*/ 2972 w 420067"/>
                    <a:gd name="connsiteY43" fmla="*/ 196368 h 225654"/>
                    <a:gd name="connsiteX44" fmla="*/ 23431 w 420067"/>
                    <a:gd name="connsiteY44" fmla="*/ 177737 h 225654"/>
                    <a:gd name="connsiteX45" fmla="*/ 35433 w 420067"/>
                    <a:gd name="connsiteY45" fmla="*/ 156248 h 225654"/>
                    <a:gd name="connsiteX46" fmla="*/ 40691 w 420067"/>
                    <a:gd name="connsiteY46" fmla="*/ 135331 h 225654"/>
                    <a:gd name="connsiteX47" fmla="*/ 42062 w 420067"/>
                    <a:gd name="connsiteY47" fmla="*/ 114300 h 225654"/>
                    <a:gd name="connsiteX48" fmla="*/ 42062 w 420067"/>
                    <a:gd name="connsiteY48" fmla="*/ 80925 h 225654"/>
                    <a:gd name="connsiteX49" fmla="*/ 45948 w 420067"/>
                    <a:gd name="connsiteY49" fmla="*/ 71323 h 225654"/>
                    <a:gd name="connsiteX50" fmla="*/ 55550 w 420067"/>
                    <a:gd name="connsiteY50" fmla="*/ 67437 h 225654"/>
                    <a:gd name="connsiteX51" fmla="*/ 305105 w 420067"/>
                    <a:gd name="connsiteY51" fmla="*/ 42520 h 225654"/>
                    <a:gd name="connsiteX52" fmla="*/ 313106 w 420067"/>
                    <a:gd name="connsiteY52" fmla="*/ 50749 h 225654"/>
                    <a:gd name="connsiteX53" fmla="*/ 313106 w 420067"/>
                    <a:gd name="connsiteY53" fmla="*/ 62179 h 225654"/>
                    <a:gd name="connsiteX54" fmla="*/ 397916 w 420067"/>
                    <a:gd name="connsiteY54" fmla="*/ 62179 h 225654"/>
                    <a:gd name="connsiteX55" fmla="*/ 405231 w 420067"/>
                    <a:gd name="connsiteY55" fmla="*/ 69495 h 225654"/>
                    <a:gd name="connsiteX56" fmla="*/ 397916 w 420067"/>
                    <a:gd name="connsiteY56" fmla="*/ 77724 h 225654"/>
                    <a:gd name="connsiteX57" fmla="*/ 313106 w 420067"/>
                    <a:gd name="connsiteY57" fmla="*/ 77724 h 225654"/>
                    <a:gd name="connsiteX58" fmla="*/ 313106 w 420067"/>
                    <a:gd name="connsiteY58" fmla="*/ 95555 h 225654"/>
                    <a:gd name="connsiteX59" fmla="*/ 381000 w 420067"/>
                    <a:gd name="connsiteY59" fmla="*/ 95555 h 225654"/>
                    <a:gd name="connsiteX60" fmla="*/ 388086 w 420067"/>
                    <a:gd name="connsiteY60" fmla="*/ 102642 h 225654"/>
                    <a:gd name="connsiteX61" fmla="*/ 381000 w 420067"/>
                    <a:gd name="connsiteY61" fmla="*/ 109500 h 225654"/>
                    <a:gd name="connsiteX62" fmla="*/ 313106 w 420067"/>
                    <a:gd name="connsiteY62" fmla="*/ 109500 h 225654"/>
                    <a:gd name="connsiteX63" fmla="*/ 313106 w 420067"/>
                    <a:gd name="connsiteY63" fmla="*/ 127330 h 225654"/>
                    <a:gd name="connsiteX64" fmla="*/ 389915 w 420067"/>
                    <a:gd name="connsiteY64" fmla="*/ 127330 h 225654"/>
                    <a:gd name="connsiteX65" fmla="*/ 402488 w 420067"/>
                    <a:gd name="connsiteY65" fmla="*/ 145390 h 225654"/>
                    <a:gd name="connsiteX66" fmla="*/ 402488 w 420067"/>
                    <a:gd name="connsiteY66" fmla="*/ 162535 h 225654"/>
                    <a:gd name="connsiteX67" fmla="*/ 369341 w 420067"/>
                    <a:gd name="connsiteY67" fmla="*/ 194310 h 225654"/>
                    <a:gd name="connsiteX68" fmla="*/ 343509 w 420067"/>
                    <a:gd name="connsiteY68" fmla="*/ 192024 h 225654"/>
                    <a:gd name="connsiteX69" fmla="*/ 337337 w 420067"/>
                    <a:gd name="connsiteY69" fmla="*/ 184480 h 225654"/>
                    <a:gd name="connsiteX70" fmla="*/ 344424 w 420067"/>
                    <a:gd name="connsiteY70" fmla="*/ 175565 h 225654"/>
                    <a:gd name="connsiteX71" fmla="*/ 367741 w 420067"/>
                    <a:gd name="connsiteY71" fmla="*/ 178308 h 225654"/>
                    <a:gd name="connsiteX72" fmla="*/ 384657 w 420067"/>
                    <a:gd name="connsiteY72" fmla="*/ 162078 h 225654"/>
                    <a:gd name="connsiteX73" fmla="*/ 384657 w 420067"/>
                    <a:gd name="connsiteY73" fmla="*/ 147904 h 225654"/>
                    <a:gd name="connsiteX74" fmla="*/ 380085 w 420067"/>
                    <a:gd name="connsiteY74" fmla="*/ 143790 h 225654"/>
                    <a:gd name="connsiteX75" fmla="*/ 313106 w 420067"/>
                    <a:gd name="connsiteY75" fmla="*/ 143790 h 225654"/>
                    <a:gd name="connsiteX76" fmla="*/ 313106 w 420067"/>
                    <a:gd name="connsiteY76" fmla="*/ 201854 h 225654"/>
                    <a:gd name="connsiteX77" fmla="*/ 305105 w 420067"/>
                    <a:gd name="connsiteY77" fmla="*/ 209855 h 225654"/>
                    <a:gd name="connsiteX78" fmla="*/ 297104 w 420067"/>
                    <a:gd name="connsiteY78" fmla="*/ 201854 h 225654"/>
                    <a:gd name="connsiteX79" fmla="*/ 297104 w 420067"/>
                    <a:gd name="connsiteY79" fmla="*/ 143790 h 225654"/>
                    <a:gd name="connsiteX80" fmla="*/ 218465 w 420067"/>
                    <a:gd name="connsiteY80" fmla="*/ 143790 h 225654"/>
                    <a:gd name="connsiteX81" fmla="*/ 213207 w 420067"/>
                    <a:gd name="connsiteY81" fmla="*/ 135789 h 225654"/>
                    <a:gd name="connsiteX82" fmla="*/ 218465 w 420067"/>
                    <a:gd name="connsiteY82" fmla="*/ 127330 h 225654"/>
                    <a:gd name="connsiteX83" fmla="*/ 297104 w 420067"/>
                    <a:gd name="connsiteY83" fmla="*/ 127330 h 225654"/>
                    <a:gd name="connsiteX84" fmla="*/ 297104 w 420067"/>
                    <a:gd name="connsiteY84" fmla="*/ 109500 h 225654"/>
                    <a:gd name="connsiteX85" fmla="*/ 232867 w 420067"/>
                    <a:gd name="connsiteY85" fmla="*/ 109500 h 225654"/>
                    <a:gd name="connsiteX86" fmla="*/ 225552 w 420067"/>
                    <a:gd name="connsiteY86" fmla="*/ 102642 h 225654"/>
                    <a:gd name="connsiteX87" fmla="*/ 232867 w 420067"/>
                    <a:gd name="connsiteY87" fmla="*/ 95555 h 225654"/>
                    <a:gd name="connsiteX88" fmla="*/ 297104 w 420067"/>
                    <a:gd name="connsiteY88" fmla="*/ 95555 h 225654"/>
                    <a:gd name="connsiteX89" fmla="*/ 297104 w 420067"/>
                    <a:gd name="connsiteY89" fmla="*/ 77724 h 225654"/>
                    <a:gd name="connsiteX90" fmla="*/ 219380 w 420067"/>
                    <a:gd name="connsiteY90" fmla="*/ 77724 h 225654"/>
                    <a:gd name="connsiteX91" fmla="*/ 212293 w 420067"/>
                    <a:gd name="connsiteY91" fmla="*/ 69495 h 225654"/>
                    <a:gd name="connsiteX92" fmla="*/ 219380 w 420067"/>
                    <a:gd name="connsiteY92" fmla="*/ 62179 h 225654"/>
                    <a:gd name="connsiteX93" fmla="*/ 297104 w 420067"/>
                    <a:gd name="connsiteY93" fmla="*/ 62179 h 225654"/>
                    <a:gd name="connsiteX94" fmla="*/ 297104 w 420067"/>
                    <a:gd name="connsiteY94" fmla="*/ 50749 h 225654"/>
                    <a:gd name="connsiteX95" fmla="*/ 305105 w 420067"/>
                    <a:gd name="connsiteY95" fmla="*/ 42520 h 225654"/>
                    <a:gd name="connsiteX96" fmla="*/ 65151 w 420067"/>
                    <a:gd name="connsiteY96" fmla="*/ 2286 h 225654"/>
                    <a:gd name="connsiteX97" fmla="*/ 71323 w 420067"/>
                    <a:gd name="connsiteY97" fmla="*/ 4686 h 225654"/>
                    <a:gd name="connsiteX98" fmla="*/ 73838 w 420067"/>
                    <a:gd name="connsiteY98" fmla="*/ 10744 h 225654"/>
                    <a:gd name="connsiteX99" fmla="*/ 73838 w 420067"/>
                    <a:gd name="connsiteY99" fmla="*/ 20117 h 225654"/>
                    <a:gd name="connsiteX100" fmla="*/ 75666 w 420067"/>
                    <a:gd name="connsiteY100" fmla="*/ 21946 h 225654"/>
                    <a:gd name="connsiteX101" fmla="*/ 129159 w 420067"/>
                    <a:gd name="connsiteY101" fmla="*/ 21946 h 225654"/>
                    <a:gd name="connsiteX102" fmla="*/ 130988 w 420067"/>
                    <a:gd name="connsiteY102" fmla="*/ 20117 h 225654"/>
                    <a:gd name="connsiteX103" fmla="*/ 130988 w 420067"/>
                    <a:gd name="connsiteY103" fmla="*/ 10744 h 225654"/>
                    <a:gd name="connsiteX104" fmla="*/ 133502 w 420067"/>
                    <a:gd name="connsiteY104" fmla="*/ 4686 h 225654"/>
                    <a:gd name="connsiteX105" fmla="*/ 139560 w 420067"/>
                    <a:gd name="connsiteY105" fmla="*/ 2286 h 225654"/>
                    <a:gd name="connsiteX106" fmla="*/ 145618 w 420067"/>
                    <a:gd name="connsiteY106" fmla="*/ 4686 h 225654"/>
                    <a:gd name="connsiteX107" fmla="*/ 148133 w 420067"/>
                    <a:gd name="connsiteY107" fmla="*/ 10744 h 225654"/>
                    <a:gd name="connsiteX108" fmla="*/ 148133 w 420067"/>
                    <a:gd name="connsiteY108" fmla="*/ 20117 h 225654"/>
                    <a:gd name="connsiteX109" fmla="*/ 149733 w 420067"/>
                    <a:gd name="connsiteY109" fmla="*/ 21946 h 225654"/>
                    <a:gd name="connsiteX110" fmla="*/ 194538 w 420067"/>
                    <a:gd name="connsiteY110" fmla="*/ 21946 h 225654"/>
                    <a:gd name="connsiteX111" fmla="*/ 200253 w 420067"/>
                    <a:gd name="connsiteY111" fmla="*/ 24346 h 225654"/>
                    <a:gd name="connsiteX112" fmla="*/ 202539 w 420067"/>
                    <a:gd name="connsiteY112" fmla="*/ 30061 h 225654"/>
                    <a:gd name="connsiteX113" fmla="*/ 200253 w 420067"/>
                    <a:gd name="connsiteY113" fmla="*/ 35776 h 225654"/>
                    <a:gd name="connsiteX114" fmla="*/ 194538 w 420067"/>
                    <a:gd name="connsiteY114" fmla="*/ 38176 h 225654"/>
                    <a:gd name="connsiteX115" fmla="*/ 149733 w 420067"/>
                    <a:gd name="connsiteY115" fmla="*/ 38176 h 225654"/>
                    <a:gd name="connsiteX116" fmla="*/ 148133 w 420067"/>
                    <a:gd name="connsiteY116" fmla="*/ 39777 h 225654"/>
                    <a:gd name="connsiteX117" fmla="*/ 148133 w 420067"/>
                    <a:gd name="connsiteY117" fmla="*/ 52121 h 225654"/>
                    <a:gd name="connsiteX118" fmla="*/ 145618 w 420067"/>
                    <a:gd name="connsiteY118" fmla="*/ 58179 h 225654"/>
                    <a:gd name="connsiteX119" fmla="*/ 139560 w 420067"/>
                    <a:gd name="connsiteY119" fmla="*/ 60579 h 225654"/>
                    <a:gd name="connsiteX120" fmla="*/ 133502 w 420067"/>
                    <a:gd name="connsiteY120" fmla="*/ 58179 h 225654"/>
                    <a:gd name="connsiteX121" fmla="*/ 130988 w 420067"/>
                    <a:gd name="connsiteY121" fmla="*/ 52121 h 225654"/>
                    <a:gd name="connsiteX122" fmla="*/ 130988 w 420067"/>
                    <a:gd name="connsiteY122" fmla="*/ 39777 h 225654"/>
                    <a:gd name="connsiteX123" fmla="*/ 129159 w 420067"/>
                    <a:gd name="connsiteY123" fmla="*/ 38176 h 225654"/>
                    <a:gd name="connsiteX124" fmla="*/ 75666 w 420067"/>
                    <a:gd name="connsiteY124" fmla="*/ 38176 h 225654"/>
                    <a:gd name="connsiteX125" fmla="*/ 73838 w 420067"/>
                    <a:gd name="connsiteY125" fmla="*/ 39777 h 225654"/>
                    <a:gd name="connsiteX126" fmla="*/ 73838 w 420067"/>
                    <a:gd name="connsiteY126" fmla="*/ 52121 h 225654"/>
                    <a:gd name="connsiteX127" fmla="*/ 71323 w 420067"/>
                    <a:gd name="connsiteY127" fmla="*/ 58179 h 225654"/>
                    <a:gd name="connsiteX128" fmla="*/ 65151 w 420067"/>
                    <a:gd name="connsiteY128" fmla="*/ 60579 h 225654"/>
                    <a:gd name="connsiteX129" fmla="*/ 59093 w 420067"/>
                    <a:gd name="connsiteY129" fmla="*/ 58179 h 225654"/>
                    <a:gd name="connsiteX130" fmla="*/ 56693 w 420067"/>
                    <a:gd name="connsiteY130" fmla="*/ 52121 h 225654"/>
                    <a:gd name="connsiteX131" fmla="*/ 56693 w 420067"/>
                    <a:gd name="connsiteY131" fmla="*/ 39777 h 225654"/>
                    <a:gd name="connsiteX132" fmla="*/ 55092 w 420067"/>
                    <a:gd name="connsiteY132" fmla="*/ 38176 h 225654"/>
                    <a:gd name="connsiteX133" fmla="*/ 9830 w 420067"/>
                    <a:gd name="connsiteY133" fmla="*/ 38176 h 225654"/>
                    <a:gd name="connsiteX134" fmla="*/ 4229 w 420067"/>
                    <a:gd name="connsiteY134" fmla="*/ 35776 h 225654"/>
                    <a:gd name="connsiteX135" fmla="*/ 1829 w 420067"/>
                    <a:gd name="connsiteY135" fmla="*/ 30061 h 225654"/>
                    <a:gd name="connsiteX136" fmla="*/ 4229 w 420067"/>
                    <a:gd name="connsiteY136" fmla="*/ 24346 h 225654"/>
                    <a:gd name="connsiteX137" fmla="*/ 9830 w 420067"/>
                    <a:gd name="connsiteY137" fmla="*/ 21946 h 225654"/>
                    <a:gd name="connsiteX138" fmla="*/ 55092 w 420067"/>
                    <a:gd name="connsiteY138" fmla="*/ 21946 h 225654"/>
                    <a:gd name="connsiteX139" fmla="*/ 56693 w 420067"/>
                    <a:gd name="connsiteY139" fmla="*/ 20117 h 225654"/>
                    <a:gd name="connsiteX140" fmla="*/ 56693 w 420067"/>
                    <a:gd name="connsiteY140" fmla="*/ 10744 h 225654"/>
                    <a:gd name="connsiteX141" fmla="*/ 59093 w 420067"/>
                    <a:gd name="connsiteY141" fmla="*/ 4686 h 225654"/>
                    <a:gd name="connsiteX142" fmla="*/ 65151 w 420067"/>
                    <a:gd name="connsiteY142" fmla="*/ 2286 h 225654"/>
                    <a:gd name="connsiteX143" fmla="*/ 272186 w 420067"/>
                    <a:gd name="connsiteY143" fmla="*/ 0 h 225654"/>
                    <a:gd name="connsiteX144" fmla="*/ 280187 w 420067"/>
                    <a:gd name="connsiteY144" fmla="*/ 8001 h 225654"/>
                    <a:gd name="connsiteX145" fmla="*/ 280187 w 420067"/>
                    <a:gd name="connsiteY145" fmla="*/ 19660 h 225654"/>
                    <a:gd name="connsiteX146" fmla="*/ 345338 w 420067"/>
                    <a:gd name="connsiteY146" fmla="*/ 19660 h 225654"/>
                    <a:gd name="connsiteX147" fmla="*/ 345338 w 420067"/>
                    <a:gd name="connsiteY147" fmla="*/ 8001 h 225654"/>
                    <a:gd name="connsiteX148" fmla="*/ 353339 w 420067"/>
                    <a:gd name="connsiteY148" fmla="*/ 0 h 225654"/>
                    <a:gd name="connsiteX149" fmla="*/ 361340 w 420067"/>
                    <a:gd name="connsiteY149" fmla="*/ 8001 h 225654"/>
                    <a:gd name="connsiteX150" fmla="*/ 361340 w 420067"/>
                    <a:gd name="connsiteY150" fmla="*/ 19660 h 225654"/>
                    <a:gd name="connsiteX151" fmla="*/ 406832 w 420067"/>
                    <a:gd name="connsiteY151" fmla="*/ 19660 h 225654"/>
                    <a:gd name="connsiteX152" fmla="*/ 414147 w 420067"/>
                    <a:gd name="connsiteY152" fmla="*/ 26746 h 225654"/>
                    <a:gd name="connsiteX153" fmla="*/ 406832 w 420067"/>
                    <a:gd name="connsiteY153" fmla="*/ 34519 h 225654"/>
                    <a:gd name="connsiteX154" fmla="*/ 361340 w 420067"/>
                    <a:gd name="connsiteY154" fmla="*/ 34519 h 225654"/>
                    <a:gd name="connsiteX155" fmla="*/ 361340 w 420067"/>
                    <a:gd name="connsiteY155" fmla="*/ 40234 h 225654"/>
                    <a:gd name="connsiteX156" fmla="*/ 353339 w 420067"/>
                    <a:gd name="connsiteY156" fmla="*/ 48235 h 225654"/>
                    <a:gd name="connsiteX157" fmla="*/ 345338 w 420067"/>
                    <a:gd name="connsiteY157" fmla="*/ 40234 h 225654"/>
                    <a:gd name="connsiteX158" fmla="*/ 345338 w 420067"/>
                    <a:gd name="connsiteY158" fmla="*/ 34519 h 225654"/>
                    <a:gd name="connsiteX159" fmla="*/ 280187 w 420067"/>
                    <a:gd name="connsiteY159" fmla="*/ 34519 h 225654"/>
                    <a:gd name="connsiteX160" fmla="*/ 280187 w 420067"/>
                    <a:gd name="connsiteY160" fmla="*/ 40234 h 225654"/>
                    <a:gd name="connsiteX161" fmla="*/ 272186 w 420067"/>
                    <a:gd name="connsiteY161" fmla="*/ 48235 h 225654"/>
                    <a:gd name="connsiteX162" fmla="*/ 263957 w 420067"/>
                    <a:gd name="connsiteY162" fmla="*/ 40234 h 225654"/>
                    <a:gd name="connsiteX163" fmla="*/ 263957 w 420067"/>
                    <a:gd name="connsiteY163" fmla="*/ 34519 h 225654"/>
                    <a:gd name="connsiteX164" fmla="*/ 215036 w 420067"/>
                    <a:gd name="connsiteY164" fmla="*/ 34519 h 225654"/>
                    <a:gd name="connsiteX165" fmla="*/ 207721 w 420067"/>
                    <a:gd name="connsiteY165" fmla="*/ 26746 h 225654"/>
                    <a:gd name="connsiteX166" fmla="*/ 215036 w 420067"/>
                    <a:gd name="connsiteY166" fmla="*/ 19660 h 225654"/>
                    <a:gd name="connsiteX167" fmla="*/ 263957 w 420067"/>
                    <a:gd name="connsiteY167" fmla="*/ 19660 h 225654"/>
                    <a:gd name="connsiteX168" fmla="*/ 263957 w 420067"/>
                    <a:gd name="connsiteY168" fmla="*/ 8001 h 225654"/>
                    <a:gd name="connsiteX169" fmla="*/ 272186 w 420067"/>
                    <a:gd name="connsiteY169" fmla="*/ 0 h 225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</a:cxnLst>
                  <a:rect l="l" t="t" r="r" b="b"/>
                  <a:pathLst>
                    <a:path w="420067" h="225654">
                      <a:moveTo>
                        <a:pt x="420067" y="224232"/>
                      </a:moveTo>
                      <a:lnTo>
                        <a:pt x="420067" y="225654"/>
                      </a:lnTo>
                      <a:lnTo>
                        <a:pt x="419786" y="224943"/>
                      </a:lnTo>
                      <a:close/>
                      <a:moveTo>
                        <a:pt x="79095" y="106413"/>
                      </a:moveTo>
                      <a:cubicBezTo>
                        <a:pt x="81534" y="106337"/>
                        <a:pt x="83667" y="107061"/>
                        <a:pt x="85496" y="108585"/>
                      </a:cubicBezTo>
                      <a:cubicBezTo>
                        <a:pt x="101651" y="120930"/>
                        <a:pt x="114452" y="132817"/>
                        <a:pt x="123901" y="144247"/>
                      </a:cubicBezTo>
                      <a:cubicBezTo>
                        <a:pt x="125577" y="146076"/>
                        <a:pt x="126263" y="148247"/>
                        <a:pt x="125958" y="150762"/>
                      </a:cubicBezTo>
                      <a:cubicBezTo>
                        <a:pt x="125654" y="153276"/>
                        <a:pt x="124511" y="155372"/>
                        <a:pt x="122529" y="157048"/>
                      </a:cubicBezTo>
                      <a:cubicBezTo>
                        <a:pt x="120701" y="158572"/>
                        <a:pt x="118643" y="159182"/>
                        <a:pt x="116357" y="158877"/>
                      </a:cubicBezTo>
                      <a:cubicBezTo>
                        <a:pt x="114071" y="158572"/>
                        <a:pt x="112166" y="157506"/>
                        <a:pt x="110642" y="155677"/>
                      </a:cubicBezTo>
                      <a:cubicBezTo>
                        <a:pt x="101041" y="143637"/>
                        <a:pt x="88468" y="131293"/>
                        <a:pt x="72923" y="118644"/>
                      </a:cubicBezTo>
                      <a:cubicBezTo>
                        <a:pt x="71247" y="117577"/>
                        <a:pt x="70371" y="116015"/>
                        <a:pt x="70294" y="113957"/>
                      </a:cubicBezTo>
                      <a:cubicBezTo>
                        <a:pt x="70218" y="111900"/>
                        <a:pt x="71018" y="110185"/>
                        <a:pt x="72695" y="108814"/>
                      </a:cubicBezTo>
                      <a:cubicBezTo>
                        <a:pt x="74523" y="107290"/>
                        <a:pt x="76657" y="106490"/>
                        <a:pt x="79095" y="106413"/>
                      </a:cubicBezTo>
                      <a:close/>
                      <a:moveTo>
                        <a:pt x="55550" y="67437"/>
                      </a:moveTo>
                      <a:lnTo>
                        <a:pt x="143789" y="67437"/>
                      </a:lnTo>
                      <a:cubicBezTo>
                        <a:pt x="147294" y="67437"/>
                        <a:pt x="150381" y="68733"/>
                        <a:pt x="153048" y="71323"/>
                      </a:cubicBezTo>
                      <a:cubicBezTo>
                        <a:pt x="155715" y="73914"/>
                        <a:pt x="157048" y="77115"/>
                        <a:pt x="157048" y="80925"/>
                      </a:cubicBezTo>
                      <a:lnTo>
                        <a:pt x="157048" y="184023"/>
                      </a:lnTo>
                      <a:cubicBezTo>
                        <a:pt x="157048" y="187986"/>
                        <a:pt x="157505" y="190500"/>
                        <a:pt x="158420" y="191567"/>
                      </a:cubicBezTo>
                      <a:cubicBezTo>
                        <a:pt x="159334" y="192634"/>
                        <a:pt x="161468" y="193167"/>
                        <a:pt x="164820" y="193167"/>
                      </a:cubicBezTo>
                      <a:lnTo>
                        <a:pt x="184937" y="193167"/>
                      </a:lnTo>
                      <a:cubicBezTo>
                        <a:pt x="187985" y="193167"/>
                        <a:pt x="190043" y="191300"/>
                        <a:pt x="191109" y="187566"/>
                      </a:cubicBezTo>
                      <a:cubicBezTo>
                        <a:pt x="192176" y="183833"/>
                        <a:pt x="192862" y="175946"/>
                        <a:pt x="193167" y="163906"/>
                      </a:cubicBezTo>
                      <a:cubicBezTo>
                        <a:pt x="193319" y="161925"/>
                        <a:pt x="194234" y="160477"/>
                        <a:pt x="195910" y="159563"/>
                      </a:cubicBezTo>
                      <a:cubicBezTo>
                        <a:pt x="197586" y="158649"/>
                        <a:pt x="199339" y="158649"/>
                        <a:pt x="201168" y="159563"/>
                      </a:cubicBezTo>
                      <a:cubicBezTo>
                        <a:pt x="203454" y="160782"/>
                        <a:pt x="205359" y="162459"/>
                        <a:pt x="206883" y="164592"/>
                      </a:cubicBezTo>
                      <a:cubicBezTo>
                        <a:pt x="208254" y="166573"/>
                        <a:pt x="208940" y="168631"/>
                        <a:pt x="208940" y="170764"/>
                      </a:cubicBezTo>
                      <a:cubicBezTo>
                        <a:pt x="208940" y="184176"/>
                        <a:pt x="206807" y="194463"/>
                        <a:pt x="202539" y="201625"/>
                      </a:cubicBezTo>
                      <a:cubicBezTo>
                        <a:pt x="199644" y="206807"/>
                        <a:pt x="194310" y="209398"/>
                        <a:pt x="186537" y="209398"/>
                      </a:cubicBezTo>
                      <a:lnTo>
                        <a:pt x="162534" y="209398"/>
                      </a:lnTo>
                      <a:cubicBezTo>
                        <a:pt x="153695" y="209398"/>
                        <a:pt x="147752" y="207683"/>
                        <a:pt x="144704" y="204254"/>
                      </a:cubicBezTo>
                      <a:cubicBezTo>
                        <a:pt x="141656" y="200825"/>
                        <a:pt x="140132" y="194082"/>
                        <a:pt x="140132" y="184023"/>
                      </a:cubicBezTo>
                      <a:lnTo>
                        <a:pt x="140132" y="85725"/>
                      </a:lnTo>
                      <a:cubicBezTo>
                        <a:pt x="140132" y="84506"/>
                        <a:pt x="139522" y="83896"/>
                        <a:pt x="138303" y="83896"/>
                      </a:cubicBezTo>
                      <a:lnTo>
                        <a:pt x="61036" y="83896"/>
                      </a:lnTo>
                      <a:cubicBezTo>
                        <a:pt x="59969" y="83896"/>
                        <a:pt x="59436" y="84506"/>
                        <a:pt x="59436" y="85725"/>
                      </a:cubicBezTo>
                      <a:lnTo>
                        <a:pt x="59436" y="114529"/>
                      </a:lnTo>
                      <a:cubicBezTo>
                        <a:pt x="59436" y="157353"/>
                        <a:pt x="44424" y="188976"/>
                        <a:pt x="14402" y="209398"/>
                      </a:cubicBezTo>
                      <a:cubicBezTo>
                        <a:pt x="12878" y="210465"/>
                        <a:pt x="11277" y="210998"/>
                        <a:pt x="9601" y="210998"/>
                      </a:cubicBezTo>
                      <a:cubicBezTo>
                        <a:pt x="8991" y="210998"/>
                        <a:pt x="8382" y="210922"/>
                        <a:pt x="7772" y="210769"/>
                      </a:cubicBezTo>
                      <a:cubicBezTo>
                        <a:pt x="5334" y="210312"/>
                        <a:pt x="3276" y="209093"/>
                        <a:pt x="1600" y="207112"/>
                      </a:cubicBezTo>
                      <a:cubicBezTo>
                        <a:pt x="533" y="205740"/>
                        <a:pt x="0" y="204216"/>
                        <a:pt x="0" y="202540"/>
                      </a:cubicBezTo>
                      <a:cubicBezTo>
                        <a:pt x="0" y="199797"/>
                        <a:pt x="990" y="197739"/>
                        <a:pt x="2972" y="196368"/>
                      </a:cubicBezTo>
                      <a:cubicBezTo>
                        <a:pt x="11201" y="190729"/>
                        <a:pt x="18021" y="184518"/>
                        <a:pt x="23431" y="177737"/>
                      </a:cubicBezTo>
                      <a:cubicBezTo>
                        <a:pt x="28842" y="170955"/>
                        <a:pt x="32842" y="163792"/>
                        <a:pt x="35433" y="156248"/>
                      </a:cubicBezTo>
                      <a:cubicBezTo>
                        <a:pt x="38024" y="148704"/>
                        <a:pt x="39776" y="141732"/>
                        <a:pt x="40691" y="135331"/>
                      </a:cubicBezTo>
                      <a:cubicBezTo>
                        <a:pt x="41605" y="128931"/>
                        <a:pt x="42062" y="121920"/>
                        <a:pt x="42062" y="114300"/>
                      </a:cubicBezTo>
                      <a:lnTo>
                        <a:pt x="42062" y="80925"/>
                      </a:lnTo>
                      <a:cubicBezTo>
                        <a:pt x="42062" y="77115"/>
                        <a:pt x="43358" y="73914"/>
                        <a:pt x="45948" y="71323"/>
                      </a:cubicBezTo>
                      <a:cubicBezTo>
                        <a:pt x="48539" y="68733"/>
                        <a:pt x="51740" y="67437"/>
                        <a:pt x="55550" y="67437"/>
                      </a:cubicBezTo>
                      <a:close/>
                      <a:moveTo>
                        <a:pt x="305105" y="42520"/>
                      </a:moveTo>
                      <a:cubicBezTo>
                        <a:pt x="310439" y="42520"/>
                        <a:pt x="313106" y="45263"/>
                        <a:pt x="313106" y="50749"/>
                      </a:cubicBezTo>
                      <a:lnTo>
                        <a:pt x="313106" y="62179"/>
                      </a:lnTo>
                      <a:lnTo>
                        <a:pt x="397916" y="62179"/>
                      </a:lnTo>
                      <a:cubicBezTo>
                        <a:pt x="402793" y="62179"/>
                        <a:pt x="405231" y="64618"/>
                        <a:pt x="405231" y="69495"/>
                      </a:cubicBezTo>
                      <a:cubicBezTo>
                        <a:pt x="405231" y="74981"/>
                        <a:pt x="402793" y="77724"/>
                        <a:pt x="397916" y="77724"/>
                      </a:cubicBezTo>
                      <a:lnTo>
                        <a:pt x="313106" y="77724"/>
                      </a:lnTo>
                      <a:lnTo>
                        <a:pt x="313106" y="95555"/>
                      </a:lnTo>
                      <a:lnTo>
                        <a:pt x="381000" y="95555"/>
                      </a:lnTo>
                      <a:cubicBezTo>
                        <a:pt x="385724" y="95555"/>
                        <a:pt x="388086" y="97917"/>
                        <a:pt x="388086" y="102642"/>
                      </a:cubicBezTo>
                      <a:cubicBezTo>
                        <a:pt x="388086" y="107214"/>
                        <a:pt x="385724" y="109500"/>
                        <a:pt x="381000" y="109500"/>
                      </a:cubicBezTo>
                      <a:lnTo>
                        <a:pt x="313106" y="109500"/>
                      </a:lnTo>
                      <a:lnTo>
                        <a:pt x="313106" y="127330"/>
                      </a:lnTo>
                      <a:lnTo>
                        <a:pt x="389915" y="127330"/>
                      </a:lnTo>
                      <a:cubicBezTo>
                        <a:pt x="398297" y="127330"/>
                        <a:pt x="402488" y="133350"/>
                        <a:pt x="402488" y="145390"/>
                      </a:cubicBezTo>
                      <a:lnTo>
                        <a:pt x="402488" y="162535"/>
                      </a:lnTo>
                      <a:cubicBezTo>
                        <a:pt x="402488" y="183718"/>
                        <a:pt x="391439" y="194310"/>
                        <a:pt x="369341" y="194310"/>
                      </a:cubicBezTo>
                      <a:cubicBezTo>
                        <a:pt x="364160" y="194310"/>
                        <a:pt x="355549" y="193548"/>
                        <a:pt x="343509" y="192024"/>
                      </a:cubicBezTo>
                      <a:cubicBezTo>
                        <a:pt x="339395" y="190195"/>
                        <a:pt x="337337" y="187681"/>
                        <a:pt x="337337" y="184480"/>
                      </a:cubicBezTo>
                      <a:cubicBezTo>
                        <a:pt x="337337" y="178537"/>
                        <a:pt x="339699" y="175565"/>
                        <a:pt x="344424" y="175565"/>
                      </a:cubicBezTo>
                      <a:cubicBezTo>
                        <a:pt x="356463" y="177394"/>
                        <a:pt x="364236" y="178308"/>
                        <a:pt x="367741" y="178308"/>
                      </a:cubicBezTo>
                      <a:cubicBezTo>
                        <a:pt x="379019" y="178308"/>
                        <a:pt x="384657" y="172898"/>
                        <a:pt x="384657" y="162078"/>
                      </a:cubicBezTo>
                      <a:lnTo>
                        <a:pt x="384657" y="147904"/>
                      </a:lnTo>
                      <a:cubicBezTo>
                        <a:pt x="384657" y="145161"/>
                        <a:pt x="383133" y="143790"/>
                        <a:pt x="380085" y="143790"/>
                      </a:cubicBezTo>
                      <a:lnTo>
                        <a:pt x="313106" y="143790"/>
                      </a:lnTo>
                      <a:lnTo>
                        <a:pt x="313106" y="201854"/>
                      </a:lnTo>
                      <a:cubicBezTo>
                        <a:pt x="313106" y="207188"/>
                        <a:pt x="310439" y="209855"/>
                        <a:pt x="305105" y="209855"/>
                      </a:cubicBezTo>
                      <a:cubicBezTo>
                        <a:pt x="299771" y="209855"/>
                        <a:pt x="297104" y="207188"/>
                        <a:pt x="297104" y="201854"/>
                      </a:cubicBezTo>
                      <a:lnTo>
                        <a:pt x="297104" y="143790"/>
                      </a:lnTo>
                      <a:lnTo>
                        <a:pt x="218465" y="143790"/>
                      </a:lnTo>
                      <a:cubicBezTo>
                        <a:pt x="214960" y="143790"/>
                        <a:pt x="213207" y="141123"/>
                        <a:pt x="213207" y="135789"/>
                      </a:cubicBezTo>
                      <a:cubicBezTo>
                        <a:pt x="213207" y="130150"/>
                        <a:pt x="214960" y="127330"/>
                        <a:pt x="218465" y="127330"/>
                      </a:cubicBezTo>
                      <a:lnTo>
                        <a:pt x="297104" y="127330"/>
                      </a:lnTo>
                      <a:lnTo>
                        <a:pt x="297104" y="109500"/>
                      </a:lnTo>
                      <a:lnTo>
                        <a:pt x="232867" y="109500"/>
                      </a:lnTo>
                      <a:cubicBezTo>
                        <a:pt x="227990" y="109500"/>
                        <a:pt x="225552" y="107214"/>
                        <a:pt x="225552" y="102642"/>
                      </a:cubicBezTo>
                      <a:cubicBezTo>
                        <a:pt x="225552" y="97917"/>
                        <a:pt x="227990" y="95555"/>
                        <a:pt x="232867" y="95555"/>
                      </a:cubicBezTo>
                      <a:lnTo>
                        <a:pt x="297104" y="95555"/>
                      </a:lnTo>
                      <a:lnTo>
                        <a:pt x="297104" y="77724"/>
                      </a:lnTo>
                      <a:lnTo>
                        <a:pt x="219380" y="77724"/>
                      </a:lnTo>
                      <a:cubicBezTo>
                        <a:pt x="214655" y="77724"/>
                        <a:pt x="212293" y="74981"/>
                        <a:pt x="212293" y="69495"/>
                      </a:cubicBezTo>
                      <a:cubicBezTo>
                        <a:pt x="212293" y="64618"/>
                        <a:pt x="214655" y="62179"/>
                        <a:pt x="219380" y="62179"/>
                      </a:cubicBezTo>
                      <a:lnTo>
                        <a:pt x="297104" y="62179"/>
                      </a:lnTo>
                      <a:lnTo>
                        <a:pt x="297104" y="50749"/>
                      </a:lnTo>
                      <a:cubicBezTo>
                        <a:pt x="297104" y="45263"/>
                        <a:pt x="299771" y="42520"/>
                        <a:pt x="305105" y="42520"/>
                      </a:cubicBezTo>
                      <a:close/>
                      <a:moveTo>
                        <a:pt x="65151" y="2286"/>
                      </a:moveTo>
                      <a:cubicBezTo>
                        <a:pt x="67589" y="2286"/>
                        <a:pt x="69647" y="3086"/>
                        <a:pt x="71323" y="4686"/>
                      </a:cubicBezTo>
                      <a:cubicBezTo>
                        <a:pt x="72999" y="6287"/>
                        <a:pt x="73838" y="8306"/>
                        <a:pt x="73838" y="10744"/>
                      </a:cubicBezTo>
                      <a:lnTo>
                        <a:pt x="73838" y="20117"/>
                      </a:lnTo>
                      <a:cubicBezTo>
                        <a:pt x="73838" y="21336"/>
                        <a:pt x="74447" y="21946"/>
                        <a:pt x="75666" y="21946"/>
                      </a:cubicBezTo>
                      <a:lnTo>
                        <a:pt x="129159" y="21946"/>
                      </a:lnTo>
                      <a:cubicBezTo>
                        <a:pt x="130378" y="21946"/>
                        <a:pt x="130988" y="21336"/>
                        <a:pt x="130988" y="20117"/>
                      </a:cubicBezTo>
                      <a:lnTo>
                        <a:pt x="130988" y="10744"/>
                      </a:lnTo>
                      <a:cubicBezTo>
                        <a:pt x="130988" y="8306"/>
                        <a:pt x="131826" y="6287"/>
                        <a:pt x="133502" y="4686"/>
                      </a:cubicBezTo>
                      <a:cubicBezTo>
                        <a:pt x="135179" y="3086"/>
                        <a:pt x="137198" y="2286"/>
                        <a:pt x="139560" y="2286"/>
                      </a:cubicBezTo>
                      <a:cubicBezTo>
                        <a:pt x="141922" y="2286"/>
                        <a:pt x="143942" y="3086"/>
                        <a:pt x="145618" y="4686"/>
                      </a:cubicBezTo>
                      <a:cubicBezTo>
                        <a:pt x="147294" y="6287"/>
                        <a:pt x="148133" y="8306"/>
                        <a:pt x="148133" y="10744"/>
                      </a:cubicBezTo>
                      <a:lnTo>
                        <a:pt x="148133" y="20117"/>
                      </a:lnTo>
                      <a:cubicBezTo>
                        <a:pt x="148133" y="21336"/>
                        <a:pt x="148666" y="21946"/>
                        <a:pt x="149733" y="21946"/>
                      </a:cubicBezTo>
                      <a:lnTo>
                        <a:pt x="194538" y="21946"/>
                      </a:lnTo>
                      <a:cubicBezTo>
                        <a:pt x="196824" y="21946"/>
                        <a:pt x="198729" y="22746"/>
                        <a:pt x="200253" y="24346"/>
                      </a:cubicBezTo>
                      <a:cubicBezTo>
                        <a:pt x="201777" y="25946"/>
                        <a:pt x="202539" y="27851"/>
                        <a:pt x="202539" y="30061"/>
                      </a:cubicBezTo>
                      <a:cubicBezTo>
                        <a:pt x="202539" y="32271"/>
                        <a:pt x="201777" y="34176"/>
                        <a:pt x="200253" y="35776"/>
                      </a:cubicBezTo>
                      <a:cubicBezTo>
                        <a:pt x="198729" y="37376"/>
                        <a:pt x="196824" y="38176"/>
                        <a:pt x="194538" y="38176"/>
                      </a:cubicBezTo>
                      <a:lnTo>
                        <a:pt x="149733" y="38176"/>
                      </a:lnTo>
                      <a:cubicBezTo>
                        <a:pt x="148666" y="38176"/>
                        <a:pt x="148133" y="38710"/>
                        <a:pt x="148133" y="39777"/>
                      </a:cubicBezTo>
                      <a:lnTo>
                        <a:pt x="148133" y="52121"/>
                      </a:lnTo>
                      <a:cubicBezTo>
                        <a:pt x="148133" y="54559"/>
                        <a:pt x="147294" y="56579"/>
                        <a:pt x="145618" y="58179"/>
                      </a:cubicBezTo>
                      <a:cubicBezTo>
                        <a:pt x="143942" y="59779"/>
                        <a:pt x="141922" y="60579"/>
                        <a:pt x="139560" y="60579"/>
                      </a:cubicBezTo>
                      <a:cubicBezTo>
                        <a:pt x="137198" y="60579"/>
                        <a:pt x="135179" y="59779"/>
                        <a:pt x="133502" y="58179"/>
                      </a:cubicBezTo>
                      <a:cubicBezTo>
                        <a:pt x="131826" y="56579"/>
                        <a:pt x="130988" y="54559"/>
                        <a:pt x="130988" y="52121"/>
                      </a:cubicBezTo>
                      <a:lnTo>
                        <a:pt x="130988" y="39777"/>
                      </a:lnTo>
                      <a:cubicBezTo>
                        <a:pt x="130988" y="38710"/>
                        <a:pt x="130378" y="38176"/>
                        <a:pt x="129159" y="38176"/>
                      </a:cubicBezTo>
                      <a:lnTo>
                        <a:pt x="75666" y="38176"/>
                      </a:lnTo>
                      <a:cubicBezTo>
                        <a:pt x="74447" y="38176"/>
                        <a:pt x="73838" y="38710"/>
                        <a:pt x="73838" y="39777"/>
                      </a:cubicBezTo>
                      <a:lnTo>
                        <a:pt x="73838" y="52121"/>
                      </a:lnTo>
                      <a:cubicBezTo>
                        <a:pt x="73838" y="54559"/>
                        <a:pt x="72999" y="56579"/>
                        <a:pt x="71323" y="58179"/>
                      </a:cubicBezTo>
                      <a:cubicBezTo>
                        <a:pt x="69647" y="59779"/>
                        <a:pt x="67589" y="60579"/>
                        <a:pt x="65151" y="60579"/>
                      </a:cubicBezTo>
                      <a:cubicBezTo>
                        <a:pt x="62712" y="60579"/>
                        <a:pt x="60693" y="59779"/>
                        <a:pt x="59093" y="58179"/>
                      </a:cubicBezTo>
                      <a:cubicBezTo>
                        <a:pt x="57493" y="56579"/>
                        <a:pt x="56693" y="54559"/>
                        <a:pt x="56693" y="52121"/>
                      </a:cubicBezTo>
                      <a:lnTo>
                        <a:pt x="56693" y="39777"/>
                      </a:lnTo>
                      <a:cubicBezTo>
                        <a:pt x="56693" y="38710"/>
                        <a:pt x="56159" y="38176"/>
                        <a:pt x="55092" y="38176"/>
                      </a:cubicBezTo>
                      <a:lnTo>
                        <a:pt x="9830" y="38176"/>
                      </a:lnTo>
                      <a:cubicBezTo>
                        <a:pt x="7696" y="38176"/>
                        <a:pt x="5829" y="37376"/>
                        <a:pt x="4229" y="35776"/>
                      </a:cubicBezTo>
                      <a:cubicBezTo>
                        <a:pt x="2629" y="34176"/>
                        <a:pt x="1829" y="32271"/>
                        <a:pt x="1829" y="30061"/>
                      </a:cubicBezTo>
                      <a:cubicBezTo>
                        <a:pt x="1829" y="27851"/>
                        <a:pt x="2629" y="25946"/>
                        <a:pt x="4229" y="24346"/>
                      </a:cubicBezTo>
                      <a:cubicBezTo>
                        <a:pt x="5829" y="22746"/>
                        <a:pt x="7696" y="21946"/>
                        <a:pt x="9830" y="21946"/>
                      </a:cubicBezTo>
                      <a:lnTo>
                        <a:pt x="55092" y="21946"/>
                      </a:lnTo>
                      <a:cubicBezTo>
                        <a:pt x="56159" y="21946"/>
                        <a:pt x="56693" y="21336"/>
                        <a:pt x="56693" y="20117"/>
                      </a:cubicBezTo>
                      <a:lnTo>
                        <a:pt x="56693" y="10744"/>
                      </a:lnTo>
                      <a:cubicBezTo>
                        <a:pt x="56693" y="8306"/>
                        <a:pt x="57493" y="6287"/>
                        <a:pt x="59093" y="4686"/>
                      </a:cubicBezTo>
                      <a:cubicBezTo>
                        <a:pt x="60693" y="3086"/>
                        <a:pt x="62712" y="2286"/>
                        <a:pt x="65151" y="2286"/>
                      </a:cubicBezTo>
                      <a:close/>
                      <a:moveTo>
                        <a:pt x="272186" y="0"/>
                      </a:moveTo>
                      <a:cubicBezTo>
                        <a:pt x="277520" y="0"/>
                        <a:pt x="280187" y="2667"/>
                        <a:pt x="280187" y="8001"/>
                      </a:cubicBezTo>
                      <a:lnTo>
                        <a:pt x="280187" y="19660"/>
                      </a:lnTo>
                      <a:lnTo>
                        <a:pt x="345338" y="19660"/>
                      </a:lnTo>
                      <a:lnTo>
                        <a:pt x="345338" y="8001"/>
                      </a:lnTo>
                      <a:cubicBezTo>
                        <a:pt x="345338" y="2667"/>
                        <a:pt x="348005" y="0"/>
                        <a:pt x="353339" y="0"/>
                      </a:cubicBezTo>
                      <a:cubicBezTo>
                        <a:pt x="358673" y="0"/>
                        <a:pt x="361340" y="2667"/>
                        <a:pt x="361340" y="8001"/>
                      </a:cubicBezTo>
                      <a:lnTo>
                        <a:pt x="361340" y="19660"/>
                      </a:lnTo>
                      <a:lnTo>
                        <a:pt x="406832" y="19660"/>
                      </a:lnTo>
                      <a:cubicBezTo>
                        <a:pt x="411708" y="19660"/>
                        <a:pt x="414147" y="22022"/>
                        <a:pt x="414147" y="26746"/>
                      </a:cubicBezTo>
                      <a:cubicBezTo>
                        <a:pt x="414147" y="31928"/>
                        <a:pt x="411708" y="34519"/>
                        <a:pt x="406832" y="34519"/>
                      </a:cubicBezTo>
                      <a:lnTo>
                        <a:pt x="361340" y="34519"/>
                      </a:lnTo>
                      <a:lnTo>
                        <a:pt x="361340" y="40234"/>
                      </a:lnTo>
                      <a:cubicBezTo>
                        <a:pt x="361340" y="45568"/>
                        <a:pt x="358673" y="48235"/>
                        <a:pt x="353339" y="48235"/>
                      </a:cubicBezTo>
                      <a:cubicBezTo>
                        <a:pt x="348005" y="48235"/>
                        <a:pt x="345338" y="45568"/>
                        <a:pt x="345338" y="40234"/>
                      </a:cubicBezTo>
                      <a:lnTo>
                        <a:pt x="345338" y="34519"/>
                      </a:lnTo>
                      <a:lnTo>
                        <a:pt x="280187" y="34519"/>
                      </a:lnTo>
                      <a:lnTo>
                        <a:pt x="280187" y="40234"/>
                      </a:lnTo>
                      <a:cubicBezTo>
                        <a:pt x="280187" y="45568"/>
                        <a:pt x="277520" y="48235"/>
                        <a:pt x="272186" y="48235"/>
                      </a:cubicBezTo>
                      <a:cubicBezTo>
                        <a:pt x="266700" y="48235"/>
                        <a:pt x="263957" y="45568"/>
                        <a:pt x="263957" y="40234"/>
                      </a:cubicBezTo>
                      <a:lnTo>
                        <a:pt x="263957" y="34519"/>
                      </a:lnTo>
                      <a:lnTo>
                        <a:pt x="215036" y="34519"/>
                      </a:lnTo>
                      <a:cubicBezTo>
                        <a:pt x="210159" y="34519"/>
                        <a:pt x="207721" y="31928"/>
                        <a:pt x="207721" y="26746"/>
                      </a:cubicBezTo>
                      <a:cubicBezTo>
                        <a:pt x="207721" y="22022"/>
                        <a:pt x="210159" y="19660"/>
                        <a:pt x="215036" y="19660"/>
                      </a:cubicBezTo>
                      <a:lnTo>
                        <a:pt x="263957" y="19660"/>
                      </a:lnTo>
                      <a:lnTo>
                        <a:pt x="263957" y="8001"/>
                      </a:lnTo>
                      <a:cubicBezTo>
                        <a:pt x="263957" y="2667"/>
                        <a:pt x="266700" y="0"/>
                        <a:pt x="272186" y="0"/>
                      </a:cubicBezTo>
                      <a:close/>
                    </a:path>
                  </a:pathLst>
                </a:custGeom>
                <a:solidFill>
                  <a:srgbClr val="FAB126"/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-150" normalizeH="0" baseline="0" noProof="0" dirty="0">
                    <a:ln>
                      <a:noFill/>
                    </a:ln>
                    <a:solidFill>
                      <a:srgbClr val="F9B026"/>
                    </a:solidFill>
                    <a:effectLst/>
                    <a:uLnTx/>
                    <a:uFillTx/>
                    <a:latin typeface="思源柔黑体-凤殿字体美化酷" panose="02000500000000000000" pitchFamily="2" charset="-128"/>
                    <a:ea typeface="思源柔黑体-凤殿字体美化酷" panose="02000500000000000000" pitchFamily="2" charset="-128"/>
                    <a:cs typeface="思源柔黑体-凤殿字体美化酷" panose="02000500000000000000" pitchFamily="2" charset="-128"/>
                  </a:endParaRP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="" xmlns:a16="http://schemas.microsoft.com/office/drawing/2014/main" id="{93206B65-BD0E-4AA3-8D86-D6619FAD8D49}"/>
                    </a:ext>
                  </a:extLst>
                </p:cNvPr>
                <p:cNvSpPr txBox="1"/>
                <p:nvPr/>
              </p:nvSpPr>
              <p:spPr>
                <a:xfrm>
                  <a:off x="2497795" y="3846483"/>
                  <a:ext cx="543981" cy="1208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7893" h="148438">
                      <a:moveTo>
                        <a:pt x="598094" y="45873"/>
                      </a:moveTo>
                      <a:cubicBezTo>
                        <a:pt x="582854" y="45873"/>
                        <a:pt x="572897" y="54102"/>
                        <a:pt x="568223" y="70561"/>
                      </a:cubicBezTo>
                      <a:lnTo>
                        <a:pt x="628421" y="70561"/>
                      </a:lnTo>
                      <a:cubicBezTo>
                        <a:pt x="626999" y="62840"/>
                        <a:pt x="623443" y="56795"/>
                        <a:pt x="617753" y="52426"/>
                      </a:cubicBezTo>
                      <a:cubicBezTo>
                        <a:pt x="612064" y="48057"/>
                        <a:pt x="605511" y="45873"/>
                        <a:pt x="598094" y="45873"/>
                      </a:cubicBezTo>
                      <a:close/>
                      <a:moveTo>
                        <a:pt x="314630" y="45873"/>
                      </a:moveTo>
                      <a:cubicBezTo>
                        <a:pt x="305283" y="45873"/>
                        <a:pt x="297510" y="49098"/>
                        <a:pt x="291313" y="55550"/>
                      </a:cubicBezTo>
                      <a:cubicBezTo>
                        <a:pt x="285115" y="62002"/>
                        <a:pt x="282016" y="69444"/>
                        <a:pt x="282016" y="77877"/>
                      </a:cubicBezTo>
                      <a:cubicBezTo>
                        <a:pt x="282016" y="86106"/>
                        <a:pt x="285013" y="93142"/>
                        <a:pt x="291008" y="98984"/>
                      </a:cubicBezTo>
                      <a:cubicBezTo>
                        <a:pt x="297002" y="104826"/>
                        <a:pt x="304673" y="107747"/>
                        <a:pt x="314020" y="107747"/>
                      </a:cubicBezTo>
                      <a:cubicBezTo>
                        <a:pt x="323367" y="107747"/>
                        <a:pt x="331013" y="104902"/>
                        <a:pt x="336956" y="99213"/>
                      </a:cubicBezTo>
                      <a:cubicBezTo>
                        <a:pt x="342900" y="93523"/>
                        <a:pt x="345872" y="86157"/>
                        <a:pt x="345872" y="77115"/>
                      </a:cubicBezTo>
                      <a:cubicBezTo>
                        <a:pt x="345872" y="68275"/>
                        <a:pt x="342875" y="60859"/>
                        <a:pt x="336880" y="54864"/>
                      </a:cubicBezTo>
                      <a:cubicBezTo>
                        <a:pt x="330886" y="48870"/>
                        <a:pt x="323469" y="45873"/>
                        <a:pt x="314630" y="45873"/>
                      </a:cubicBezTo>
                      <a:close/>
                      <a:moveTo>
                        <a:pt x="121844" y="45873"/>
                      </a:moveTo>
                      <a:cubicBezTo>
                        <a:pt x="106604" y="45873"/>
                        <a:pt x="96647" y="54102"/>
                        <a:pt x="91973" y="70561"/>
                      </a:cubicBezTo>
                      <a:lnTo>
                        <a:pt x="152171" y="70561"/>
                      </a:lnTo>
                      <a:cubicBezTo>
                        <a:pt x="150749" y="62840"/>
                        <a:pt x="147193" y="56795"/>
                        <a:pt x="141503" y="52426"/>
                      </a:cubicBezTo>
                      <a:cubicBezTo>
                        <a:pt x="135814" y="48057"/>
                        <a:pt x="129261" y="45873"/>
                        <a:pt x="121844" y="45873"/>
                      </a:cubicBezTo>
                      <a:close/>
                      <a:moveTo>
                        <a:pt x="654025" y="37948"/>
                      </a:moveTo>
                      <a:lnTo>
                        <a:pt x="664540" y="37948"/>
                      </a:lnTo>
                      <a:lnTo>
                        <a:pt x="664540" y="118872"/>
                      </a:lnTo>
                      <a:lnTo>
                        <a:pt x="654025" y="118872"/>
                      </a:lnTo>
                      <a:close/>
                      <a:moveTo>
                        <a:pt x="598018" y="35814"/>
                      </a:moveTo>
                      <a:cubicBezTo>
                        <a:pt x="609752" y="35814"/>
                        <a:pt x="619608" y="39726"/>
                        <a:pt x="627583" y="47549"/>
                      </a:cubicBezTo>
                      <a:cubicBezTo>
                        <a:pt x="635559" y="55372"/>
                        <a:pt x="639699" y="66040"/>
                        <a:pt x="640004" y="79553"/>
                      </a:cubicBezTo>
                      <a:lnTo>
                        <a:pt x="567157" y="79553"/>
                      </a:lnTo>
                      <a:cubicBezTo>
                        <a:pt x="567461" y="89307"/>
                        <a:pt x="570535" y="97155"/>
                        <a:pt x="576377" y="103099"/>
                      </a:cubicBezTo>
                      <a:cubicBezTo>
                        <a:pt x="582219" y="109042"/>
                        <a:pt x="589305" y="112014"/>
                        <a:pt x="597637" y="112014"/>
                      </a:cubicBezTo>
                      <a:cubicBezTo>
                        <a:pt x="611353" y="112014"/>
                        <a:pt x="621614" y="105563"/>
                        <a:pt x="628421" y="92659"/>
                      </a:cubicBezTo>
                      <a:lnTo>
                        <a:pt x="637261" y="97231"/>
                      </a:lnTo>
                      <a:cubicBezTo>
                        <a:pt x="628523" y="113487"/>
                        <a:pt x="615620" y="121615"/>
                        <a:pt x="598551" y="121615"/>
                      </a:cubicBezTo>
                      <a:cubicBezTo>
                        <a:pt x="586359" y="121615"/>
                        <a:pt x="576301" y="117424"/>
                        <a:pt x="568376" y="109042"/>
                      </a:cubicBezTo>
                      <a:cubicBezTo>
                        <a:pt x="560451" y="100660"/>
                        <a:pt x="556489" y="90577"/>
                        <a:pt x="556489" y="78791"/>
                      </a:cubicBezTo>
                      <a:cubicBezTo>
                        <a:pt x="556489" y="67005"/>
                        <a:pt x="560476" y="56896"/>
                        <a:pt x="568452" y="48463"/>
                      </a:cubicBezTo>
                      <a:cubicBezTo>
                        <a:pt x="576428" y="40031"/>
                        <a:pt x="586283" y="35814"/>
                        <a:pt x="598018" y="35814"/>
                      </a:cubicBezTo>
                      <a:close/>
                      <a:moveTo>
                        <a:pt x="313258" y="35814"/>
                      </a:moveTo>
                      <a:cubicBezTo>
                        <a:pt x="325755" y="35814"/>
                        <a:pt x="336474" y="41199"/>
                        <a:pt x="345415" y="51969"/>
                      </a:cubicBezTo>
                      <a:lnTo>
                        <a:pt x="345415" y="37948"/>
                      </a:lnTo>
                      <a:lnTo>
                        <a:pt x="355930" y="37948"/>
                      </a:lnTo>
                      <a:lnTo>
                        <a:pt x="355930" y="100432"/>
                      </a:lnTo>
                      <a:cubicBezTo>
                        <a:pt x="355930" y="111506"/>
                        <a:pt x="354965" y="119634"/>
                        <a:pt x="353035" y="124816"/>
                      </a:cubicBezTo>
                      <a:cubicBezTo>
                        <a:pt x="351104" y="129997"/>
                        <a:pt x="348310" y="134315"/>
                        <a:pt x="344653" y="137770"/>
                      </a:cubicBezTo>
                      <a:cubicBezTo>
                        <a:pt x="340995" y="141224"/>
                        <a:pt x="336575" y="143866"/>
                        <a:pt x="331394" y="145695"/>
                      </a:cubicBezTo>
                      <a:cubicBezTo>
                        <a:pt x="326212" y="147523"/>
                        <a:pt x="320523" y="148438"/>
                        <a:pt x="314325" y="148438"/>
                      </a:cubicBezTo>
                      <a:cubicBezTo>
                        <a:pt x="293192" y="148438"/>
                        <a:pt x="279273" y="140005"/>
                        <a:pt x="272567" y="123139"/>
                      </a:cubicBezTo>
                      <a:lnTo>
                        <a:pt x="283845" y="123139"/>
                      </a:lnTo>
                      <a:cubicBezTo>
                        <a:pt x="289738" y="133706"/>
                        <a:pt x="299745" y="138989"/>
                        <a:pt x="313868" y="138989"/>
                      </a:cubicBezTo>
                      <a:cubicBezTo>
                        <a:pt x="320675" y="138989"/>
                        <a:pt x="326593" y="137668"/>
                        <a:pt x="331622" y="135027"/>
                      </a:cubicBezTo>
                      <a:cubicBezTo>
                        <a:pt x="336652" y="132385"/>
                        <a:pt x="340208" y="129007"/>
                        <a:pt x="342290" y="124892"/>
                      </a:cubicBezTo>
                      <a:cubicBezTo>
                        <a:pt x="344373" y="120777"/>
                        <a:pt x="345415" y="114351"/>
                        <a:pt x="345415" y="105613"/>
                      </a:cubicBezTo>
                      <a:lnTo>
                        <a:pt x="345415" y="102108"/>
                      </a:lnTo>
                      <a:cubicBezTo>
                        <a:pt x="341249" y="107290"/>
                        <a:pt x="336321" y="111151"/>
                        <a:pt x="330632" y="113691"/>
                      </a:cubicBezTo>
                      <a:cubicBezTo>
                        <a:pt x="324942" y="116231"/>
                        <a:pt x="318948" y="117501"/>
                        <a:pt x="312649" y="117501"/>
                      </a:cubicBezTo>
                      <a:cubicBezTo>
                        <a:pt x="300863" y="117501"/>
                        <a:pt x="291059" y="113487"/>
                        <a:pt x="283235" y="105461"/>
                      </a:cubicBezTo>
                      <a:cubicBezTo>
                        <a:pt x="275412" y="97435"/>
                        <a:pt x="271501" y="87986"/>
                        <a:pt x="271501" y="77115"/>
                      </a:cubicBezTo>
                      <a:cubicBezTo>
                        <a:pt x="271501" y="65837"/>
                        <a:pt x="275666" y="56134"/>
                        <a:pt x="283997" y="48006"/>
                      </a:cubicBezTo>
                      <a:cubicBezTo>
                        <a:pt x="292329" y="39878"/>
                        <a:pt x="302082" y="35814"/>
                        <a:pt x="313258" y="35814"/>
                      </a:cubicBezTo>
                      <a:close/>
                      <a:moveTo>
                        <a:pt x="220142" y="35814"/>
                      </a:moveTo>
                      <a:cubicBezTo>
                        <a:pt x="226238" y="35814"/>
                        <a:pt x="231724" y="37465"/>
                        <a:pt x="236601" y="40767"/>
                      </a:cubicBezTo>
                      <a:cubicBezTo>
                        <a:pt x="241478" y="44069"/>
                        <a:pt x="244932" y="48387"/>
                        <a:pt x="246964" y="53721"/>
                      </a:cubicBezTo>
                      <a:cubicBezTo>
                        <a:pt x="248996" y="59055"/>
                        <a:pt x="250012" y="66904"/>
                        <a:pt x="250012" y="77267"/>
                      </a:cubicBezTo>
                      <a:lnTo>
                        <a:pt x="250012" y="118872"/>
                      </a:lnTo>
                      <a:lnTo>
                        <a:pt x="239649" y="118872"/>
                      </a:lnTo>
                      <a:lnTo>
                        <a:pt x="239649" y="80315"/>
                      </a:lnTo>
                      <a:cubicBezTo>
                        <a:pt x="239649" y="70866"/>
                        <a:pt x="239217" y="64465"/>
                        <a:pt x="238354" y="61113"/>
                      </a:cubicBezTo>
                      <a:cubicBezTo>
                        <a:pt x="237490" y="57760"/>
                        <a:pt x="236169" y="54915"/>
                        <a:pt x="234391" y="52578"/>
                      </a:cubicBezTo>
                      <a:cubicBezTo>
                        <a:pt x="232613" y="50241"/>
                        <a:pt x="230353" y="48463"/>
                        <a:pt x="227609" y="47244"/>
                      </a:cubicBezTo>
                      <a:cubicBezTo>
                        <a:pt x="224866" y="46025"/>
                        <a:pt x="221666" y="45415"/>
                        <a:pt x="218008" y="45415"/>
                      </a:cubicBezTo>
                      <a:cubicBezTo>
                        <a:pt x="213843" y="45415"/>
                        <a:pt x="209880" y="46381"/>
                        <a:pt x="206121" y="48311"/>
                      </a:cubicBezTo>
                      <a:cubicBezTo>
                        <a:pt x="202362" y="50241"/>
                        <a:pt x="199161" y="52934"/>
                        <a:pt x="196520" y="56388"/>
                      </a:cubicBezTo>
                      <a:cubicBezTo>
                        <a:pt x="193878" y="59843"/>
                        <a:pt x="192100" y="63399"/>
                        <a:pt x="191186" y="67056"/>
                      </a:cubicBezTo>
                      <a:cubicBezTo>
                        <a:pt x="190271" y="70714"/>
                        <a:pt x="189814" y="78080"/>
                        <a:pt x="189814" y="89154"/>
                      </a:cubicBezTo>
                      <a:lnTo>
                        <a:pt x="189814" y="118872"/>
                      </a:lnTo>
                      <a:lnTo>
                        <a:pt x="179299" y="118872"/>
                      </a:lnTo>
                      <a:lnTo>
                        <a:pt x="179299" y="37948"/>
                      </a:lnTo>
                      <a:lnTo>
                        <a:pt x="189814" y="37948"/>
                      </a:lnTo>
                      <a:lnTo>
                        <a:pt x="189814" y="52426"/>
                      </a:lnTo>
                      <a:cubicBezTo>
                        <a:pt x="198145" y="41351"/>
                        <a:pt x="208255" y="35814"/>
                        <a:pt x="220142" y="35814"/>
                      </a:cubicBezTo>
                      <a:close/>
                      <a:moveTo>
                        <a:pt x="121768" y="35814"/>
                      </a:moveTo>
                      <a:cubicBezTo>
                        <a:pt x="133502" y="35814"/>
                        <a:pt x="143358" y="39726"/>
                        <a:pt x="151333" y="47549"/>
                      </a:cubicBezTo>
                      <a:cubicBezTo>
                        <a:pt x="159309" y="55372"/>
                        <a:pt x="163449" y="66040"/>
                        <a:pt x="163754" y="79553"/>
                      </a:cubicBezTo>
                      <a:lnTo>
                        <a:pt x="90907" y="79553"/>
                      </a:lnTo>
                      <a:cubicBezTo>
                        <a:pt x="91211" y="89307"/>
                        <a:pt x="94285" y="97155"/>
                        <a:pt x="100127" y="103099"/>
                      </a:cubicBezTo>
                      <a:cubicBezTo>
                        <a:pt x="105969" y="109042"/>
                        <a:pt x="113055" y="112014"/>
                        <a:pt x="121387" y="112014"/>
                      </a:cubicBezTo>
                      <a:cubicBezTo>
                        <a:pt x="135103" y="112014"/>
                        <a:pt x="145364" y="105563"/>
                        <a:pt x="152171" y="92659"/>
                      </a:cubicBezTo>
                      <a:lnTo>
                        <a:pt x="161011" y="97231"/>
                      </a:lnTo>
                      <a:cubicBezTo>
                        <a:pt x="152273" y="113487"/>
                        <a:pt x="139370" y="121615"/>
                        <a:pt x="122301" y="121615"/>
                      </a:cubicBezTo>
                      <a:cubicBezTo>
                        <a:pt x="110109" y="121615"/>
                        <a:pt x="100051" y="117424"/>
                        <a:pt x="92126" y="109042"/>
                      </a:cubicBezTo>
                      <a:cubicBezTo>
                        <a:pt x="84201" y="100660"/>
                        <a:pt x="80239" y="90577"/>
                        <a:pt x="80239" y="78791"/>
                      </a:cubicBezTo>
                      <a:cubicBezTo>
                        <a:pt x="80239" y="67005"/>
                        <a:pt x="84226" y="56896"/>
                        <a:pt x="92202" y="48463"/>
                      </a:cubicBezTo>
                      <a:cubicBezTo>
                        <a:pt x="100178" y="40031"/>
                        <a:pt x="110033" y="35814"/>
                        <a:pt x="121768" y="35814"/>
                      </a:cubicBezTo>
                      <a:close/>
                      <a:moveTo>
                        <a:pt x="10973" y="20117"/>
                      </a:moveTo>
                      <a:lnTo>
                        <a:pt x="10973" y="57455"/>
                      </a:lnTo>
                      <a:lnTo>
                        <a:pt x="29413" y="57455"/>
                      </a:lnTo>
                      <a:cubicBezTo>
                        <a:pt x="40488" y="57658"/>
                        <a:pt x="47854" y="55855"/>
                        <a:pt x="51511" y="52045"/>
                      </a:cubicBezTo>
                      <a:cubicBezTo>
                        <a:pt x="55169" y="48235"/>
                        <a:pt x="56998" y="43739"/>
                        <a:pt x="56998" y="38557"/>
                      </a:cubicBezTo>
                      <a:cubicBezTo>
                        <a:pt x="56998" y="26264"/>
                        <a:pt x="48108" y="20117"/>
                        <a:pt x="30328" y="20117"/>
                      </a:cubicBezTo>
                      <a:close/>
                      <a:moveTo>
                        <a:pt x="413004" y="9449"/>
                      </a:moveTo>
                      <a:lnTo>
                        <a:pt x="424282" y="9449"/>
                      </a:lnTo>
                      <a:lnTo>
                        <a:pt x="446532" y="90983"/>
                      </a:lnTo>
                      <a:lnTo>
                        <a:pt x="477926" y="9449"/>
                      </a:lnTo>
                      <a:lnTo>
                        <a:pt x="480060" y="9449"/>
                      </a:lnTo>
                      <a:lnTo>
                        <a:pt x="511150" y="90983"/>
                      </a:lnTo>
                      <a:lnTo>
                        <a:pt x="533857" y="9449"/>
                      </a:lnTo>
                      <a:lnTo>
                        <a:pt x="544982" y="9449"/>
                      </a:lnTo>
                      <a:lnTo>
                        <a:pt x="513588" y="121615"/>
                      </a:lnTo>
                      <a:lnTo>
                        <a:pt x="511454" y="121615"/>
                      </a:lnTo>
                      <a:lnTo>
                        <a:pt x="478993" y="36119"/>
                      </a:lnTo>
                      <a:lnTo>
                        <a:pt x="445922" y="121615"/>
                      </a:lnTo>
                      <a:lnTo>
                        <a:pt x="443941" y="121615"/>
                      </a:lnTo>
                      <a:close/>
                      <a:moveTo>
                        <a:pt x="0" y="9449"/>
                      </a:moveTo>
                      <a:lnTo>
                        <a:pt x="21793" y="9449"/>
                      </a:lnTo>
                      <a:cubicBezTo>
                        <a:pt x="34696" y="9449"/>
                        <a:pt x="43129" y="9957"/>
                        <a:pt x="47092" y="10973"/>
                      </a:cubicBezTo>
                      <a:cubicBezTo>
                        <a:pt x="51054" y="11989"/>
                        <a:pt x="54686" y="13767"/>
                        <a:pt x="57988" y="16307"/>
                      </a:cubicBezTo>
                      <a:cubicBezTo>
                        <a:pt x="61290" y="18847"/>
                        <a:pt x="63856" y="22022"/>
                        <a:pt x="65684" y="25832"/>
                      </a:cubicBezTo>
                      <a:cubicBezTo>
                        <a:pt x="67513" y="29642"/>
                        <a:pt x="68428" y="33884"/>
                        <a:pt x="68428" y="38557"/>
                      </a:cubicBezTo>
                      <a:cubicBezTo>
                        <a:pt x="68428" y="46076"/>
                        <a:pt x="66396" y="52223"/>
                        <a:pt x="62332" y="56998"/>
                      </a:cubicBezTo>
                      <a:cubicBezTo>
                        <a:pt x="58268" y="61773"/>
                        <a:pt x="53162" y="64796"/>
                        <a:pt x="47015" y="66066"/>
                      </a:cubicBezTo>
                      <a:cubicBezTo>
                        <a:pt x="40869" y="67336"/>
                        <a:pt x="31445" y="67971"/>
                        <a:pt x="18745" y="67971"/>
                      </a:cubicBezTo>
                      <a:lnTo>
                        <a:pt x="10973" y="67971"/>
                      </a:lnTo>
                      <a:lnTo>
                        <a:pt x="10973" y="118872"/>
                      </a:lnTo>
                      <a:lnTo>
                        <a:pt x="0" y="118872"/>
                      </a:lnTo>
                      <a:close/>
                      <a:moveTo>
                        <a:pt x="659206" y="6706"/>
                      </a:moveTo>
                      <a:cubicBezTo>
                        <a:pt x="661645" y="6706"/>
                        <a:pt x="663702" y="7544"/>
                        <a:pt x="665378" y="9220"/>
                      </a:cubicBezTo>
                      <a:cubicBezTo>
                        <a:pt x="667055" y="10897"/>
                        <a:pt x="667893" y="12954"/>
                        <a:pt x="667893" y="15393"/>
                      </a:cubicBezTo>
                      <a:cubicBezTo>
                        <a:pt x="667893" y="17729"/>
                        <a:pt x="667055" y="19736"/>
                        <a:pt x="665378" y="21412"/>
                      </a:cubicBezTo>
                      <a:cubicBezTo>
                        <a:pt x="663702" y="23089"/>
                        <a:pt x="661645" y="23927"/>
                        <a:pt x="659206" y="23927"/>
                      </a:cubicBezTo>
                      <a:cubicBezTo>
                        <a:pt x="656869" y="23927"/>
                        <a:pt x="654863" y="23063"/>
                        <a:pt x="653186" y="21336"/>
                      </a:cubicBezTo>
                      <a:cubicBezTo>
                        <a:pt x="651510" y="19609"/>
                        <a:pt x="650672" y="17628"/>
                        <a:pt x="650672" y="15393"/>
                      </a:cubicBezTo>
                      <a:cubicBezTo>
                        <a:pt x="650672" y="13056"/>
                        <a:pt x="651510" y="11024"/>
                        <a:pt x="653186" y="9297"/>
                      </a:cubicBezTo>
                      <a:cubicBezTo>
                        <a:pt x="654863" y="7569"/>
                        <a:pt x="656869" y="6706"/>
                        <a:pt x="659206" y="6706"/>
                      </a:cubicBezTo>
                      <a:close/>
                      <a:moveTo>
                        <a:pt x="573710" y="4115"/>
                      </a:moveTo>
                      <a:lnTo>
                        <a:pt x="587121" y="4115"/>
                      </a:lnTo>
                      <a:lnTo>
                        <a:pt x="600227" y="15393"/>
                      </a:lnTo>
                      <a:lnTo>
                        <a:pt x="613943" y="4115"/>
                      </a:lnTo>
                      <a:lnTo>
                        <a:pt x="627659" y="4115"/>
                      </a:lnTo>
                      <a:lnTo>
                        <a:pt x="605561" y="23317"/>
                      </a:lnTo>
                      <a:lnTo>
                        <a:pt x="595351" y="23317"/>
                      </a:lnTo>
                      <a:close/>
                      <a:moveTo>
                        <a:pt x="127025" y="0"/>
                      </a:moveTo>
                      <a:lnTo>
                        <a:pt x="143027" y="0"/>
                      </a:lnTo>
                      <a:lnTo>
                        <a:pt x="121082" y="22860"/>
                      </a:lnTo>
                      <a:lnTo>
                        <a:pt x="110871" y="2286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3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endParaRPr>
                </a:p>
              </p:txBody>
            </p:sp>
          </p:grpSp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F644BDD9-F49F-4D0D-BF4A-26F9A83FEC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59575" y="3871598"/>
                <a:ext cx="259484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2E1A9ACD-620C-4452-870A-8CEEC382E74C}"/>
                </a:ext>
              </a:extLst>
            </p:cNvPr>
            <p:cNvSpPr txBox="1"/>
            <p:nvPr/>
          </p:nvSpPr>
          <p:spPr>
            <a:xfrm>
              <a:off x="1735191" y="5504155"/>
              <a:ext cx="2108269" cy="245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0" i="1" u="none" strike="noStrike" kern="1200" cap="none" spc="10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*</a:t>
              </a:r>
              <a:r>
                <a:rPr kumimoji="0" lang="zh-CN" altLang="en-US" sz="900" b="0" i="1" u="none" strike="noStrike" kern="1200" cap="none" spc="10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史上最容易被念错名字的设计师</a:t>
              </a:r>
              <a:r>
                <a:rPr kumimoji="0" lang="en-US" altLang="zh-CN" sz="900" b="0" i="1" u="none" strike="noStrike" kern="1200" cap="none" spc="10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*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DD8E5D3-C2E6-4928-B7E6-194592E02625}"/>
              </a:ext>
            </a:extLst>
          </p:cNvPr>
          <p:cNvGrpSpPr/>
          <p:nvPr/>
        </p:nvGrpSpPr>
        <p:grpSpPr>
          <a:xfrm>
            <a:off x="8898835" y="2368800"/>
            <a:ext cx="2032354" cy="2625471"/>
            <a:chOff x="8702008" y="2368800"/>
            <a:chExt cx="2032354" cy="2625471"/>
          </a:xfrm>
        </p:grpSpPr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BDE79A9D-5842-4EA8-95F2-EBFA255ACAA9}"/>
                </a:ext>
              </a:extLst>
            </p:cNvPr>
            <p:cNvSpPr/>
            <p:nvPr/>
          </p:nvSpPr>
          <p:spPr>
            <a:xfrm>
              <a:off x="8878213" y="2545365"/>
              <a:ext cx="1679944" cy="167994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endParaRPr>
            </a:p>
          </p:txBody>
        </p:sp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43322164-0521-42BB-8CBA-680EB7734771}"/>
                </a:ext>
              </a:extLst>
            </p:cNvPr>
            <p:cNvPicPr>
              <a:picLocks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8911" t="41606" r="9386" b="25590"/>
            <a:stretch>
              <a:fillRect/>
            </a:stretch>
          </p:blipFill>
          <p:spPr>
            <a:xfrm>
              <a:off x="8952886" y="2611581"/>
              <a:ext cx="1557268" cy="1567623"/>
            </a:xfrm>
            <a:custGeom>
              <a:avLst/>
              <a:gdLst>
                <a:gd name="connsiteX0" fmla="*/ 0 w 1624584"/>
                <a:gd name="connsiteY0" fmla="*/ 0 h 1627632"/>
                <a:gd name="connsiteX1" fmla="*/ 1624584 w 1624584"/>
                <a:gd name="connsiteY1" fmla="*/ 0 h 1627632"/>
                <a:gd name="connsiteX2" fmla="*/ 1624584 w 1624584"/>
                <a:gd name="connsiteY2" fmla="*/ 1627632 h 1627632"/>
                <a:gd name="connsiteX3" fmla="*/ 0 w 1624584"/>
                <a:gd name="connsiteY3" fmla="*/ 1627632 h 162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4584" h="1627632">
                  <a:moveTo>
                    <a:pt x="0" y="0"/>
                  </a:moveTo>
                  <a:lnTo>
                    <a:pt x="1624584" y="0"/>
                  </a:lnTo>
                  <a:lnTo>
                    <a:pt x="1624584" y="1627632"/>
                  </a:lnTo>
                  <a:lnTo>
                    <a:pt x="0" y="1627632"/>
                  </a:lnTo>
                  <a:close/>
                </a:path>
              </a:pathLst>
            </a:custGeom>
          </p:spPr>
        </p:pic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E2876606-62C8-4307-9E80-D61177DBBC6B}"/>
                </a:ext>
              </a:extLst>
            </p:cNvPr>
            <p:cNvSpPr txBox="1"/>
            <p:nvPr/>
          </p:nvSpPr>
          <p:spPr>
            <a:xfrm>
              <a:off x="8702008" y="4406802"/>
              <a:ext cx="2032354" cy="587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也可能</a:t>
              </a:r>
              <a:endPara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是这个二维码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8FEAA305-E960-48BC-B56C-48F2DE3D4169}"/>
                </a:ext>
              </a:extLst>
            </p:cNvPr>
            <p:cNvSpPr txBox="1"/>
            <p:nvPr/>
          </p:nvSpPr>
          <p:spPr>
            <a:xfrm>
              <a:off x="9498401" y="2368800"/>
              <a:ext cx="439568" cy="109574"/>
            </a:xfrm>
            <a:custGeom>
              <a:avLst/>
              <a:gdLst/>
              <a:ahLst/>
              <a:cxnLst/>
              <a:rect l="l" t="t" r="r" b="b"/>
              <a:pathLst>
                <a:path w="589517" h="146954">
                  <a:moveTo>
                    <a:pt x="541446" y="58940"/>
                  </a:moveTo>
                  <a:cubicBezTo>
                    <a:pt x="531725" y="58940"/>
                    <a:pt x="524053" y="62269"/>
                    <a:pt x="518426" y="68926"/>
                  </a:cubicBezTo>
                  <a:cubicBezTo>
                    <a:pt x="512800" y="75583"/>
                    <a:pt x="509987" y="84714"/>
                    <a:pt x="509987" y="96319"/>
                  </a:cubicBezTo>
                  <a:cubicBezTo>
                    <a:pt x="509987" y="107572"/>
                    <a:pt x="512830" y="116438"/>
                    <a:pt x="518515" y="122918"/>
                  </a:cubicBezTo>
                  <a:cubicBezTo>
                    <a:pt x="524200" y="129398"/>
                    <a:pt x="531843" y="132638"/>
                    <a:pt x="541446" y="132638"/>
                  </a:cubicBezTo>
                  <a:cubicBezTo>
                    <a:pt x="551343" y="132638"/>
                    <a:pt x="558884" y="129472"/>
                    <a:pt x="564068" y="123139"/>
                  </a:cubicBezTo>
                  <a:cubicBezTo>
                    <a:pt x="569252" y="116806"/>
                    <a:pt x="571844" y="107719"/>
                    <a:pt x="571844" y="95878"/>
                  </a:cubicBezTo>
                  <a:cubicBezTo>
                    <a:pt x="571844" y="83978"/>
                    <a:pt x="569252" y="74846"/>
                    <a:pt x="564068" y="68484"/>
                  </a:cubicBezTo>
                  <a:cubicBezTo>
                    <a:pt x="558884" y="62122"/>
                    <a:pt x="551343" y="58940"/>
                    <a:pt x="541446" y="58940"/>
                  </a:cubicBezTo>
                  <a:close/>
                  <a:moveTo>
                    <a:pt x="421509" y="58940"/>
                  </a:moveTo>
                  <a:cubicBezTo>
                    <a:pt x="413026" y="58940"/>
                    <a:pt x="406030" y="61974"/>
                    <a:pt x="400522" y="68042"/>
                  </a:cubicBezTo>
                  <a:cubicBezTo>
                    <a:pt x="395014" y="74110"/>
                    <a:pt x="392260" y="81827"/>
                    <a:pt x="392260" y="91194"/>
                  </a:cubicBezTo>
                  <a:lnTo>
                    <a:pt x="392260" y="104449"/>
                  </a:lnTo>
                  <a:cubicBezTo>
                    <a:pt x="392260" y="112343"/>
                    <a:pt x="394822" y="119015"/>
                    <a:pt x="399948" y="124464"/>
                  </a:cubicBezTo>
                  <a:cubicBezTo>
                    <a:pt x="405073" y="129914"/>
                    <a:pt x="411494" y="132638"/>
                    <a:pt x="419211" y="132638"/>
                  </a:cubicBezTo>
                  <a:cubicBezTo>
                    <a:pt x="428402" y="132638"/>
                    <a:pt x="435589" y="129104"/>
                    <a:pt x="440773" y="122034"/>
                  </a:cubicBezTo>
                  <a:cubicBezTo>
                    <a:pt x="445957" y="114965"/>
                    <a:pt x="448549" y="105186"/>
                    <a:pt x="448549" y="92696"/>
                  </a:cubicBezTo>
                  <a:cubicBezTo>
                    <a:pt x="448549" y="82387"/>
                    <a:pt x="446134" y="74184"/>
                    <a:pt x="441303" y="68086"/>
                  </a:cubicBezTo>
                  <a:cubicBezTo>
                    <a:pt x="436473" y="61989"/>
                    <a:pt x="429874" y="58940"/>
                    <a:pt x="421509" y="58940"/>
                  </a:cubicBezTo>
                  <a:close/>
                  <a:moveTo>
                    <a:pt x="242194" y="58587"/>
                  </a:moveTo>
                  <a:cubicBezTo>
                    <a:pt x="235302" y="58587"/>
                    <a:pt x="229337" y="61150"/>
                    <a:pt x="224300" y="66275"/>
                  </a:cubicBezTo>
                  <a:cubicBezTo>
                    <a:pt x="219263" y="71400"/>
                    <a:pt x="216097" y="78086"/>
                    <a:pt x="214801" y="86334"/>
                  </a:cubicBezTo>
                  <a:lnTo>
                    <a:pt x="265877" y="86334"/>
                  </a:lnTo>
                  <a:cubicBezTo>
                    <a:pt x="265818" y="77497"/>
                    <a:pt x="263726" y="70664"/>
                    <a:pt x="259603" y="65833"/>
                  </a:cubicBezTo>
                  <a:cubicBezTo>
                    <a:pt x="255479" y="61002"/>
                    <a:pt x="249676" y="58587"/>
                    <a:pt x="242194" y="58587"/>
                  </a:cubicBezTo>
                  <a:close/>
                  <a:moveTo>
                    <a:pt x="317790" y="46923"/>
                  </a:moveTo>
                  <a:lnTo>
                    <a:pt x="335110" y="46923"/>
                  </a:lnTo>
                  <a:lnTo>
                    <a:pt x="335110" y="144656"/>
                  </a:lnTo>
                  <a:lnTo>
                    <a:pt x="317790" y="144656"/>
                  </a:lnTo>
                  <a:close/>
                  <a:moveTo>
                    <a:pt x="542506" y="44625"/>
                  </a:moveTo>
                  <a:cubicBezTo>
                    <a:pt x="557175" y="44625"/>
                    <a:pt x="568678" y="49117"/>
                    <a:pt x="577013" y="58101"/>
                  </a:cubicBezTo>
                  <a:cubicBezTo>
                    <a:pt x="585349" y="67085"/>
                    <a:pt x="589517" y="79500"/>
                    <a:pt x="589517" y="95347"/>
                  </a:cubicBezTo>
                  <a:cubicBezTo>
                    <a:pt x="589517" y="110782"/>
                    <a:pt x="585070" y="123242"/>
                    <a:pt x="576174" y="132727"/>
                  </a:cubicBezTo>
                  <a:cubicBezTo>
                    <a:pt x="567278" y="142211"/>
                    <a:pt x="555349" y="146954"/>
                    <a:pt x="540385" y="146954"/>
                  </a:cubicBezTo>
                  <a:cubicBezTo>
                    <a:pt x="525776" y="146954"/>
                    <a:pt x="514111" y="142359"/>
                    <a:pt x="505392" y="133168"/>
                  </a:cubicBezTo>
                  <a:cubicBezTo>
                    <a:pt x="496673" y="123978"/>
                    <a:pt x="492314" y="111872"/>
                    <a:pt x="492314" y="96850"/>
                  </a:cubicBezTo>
                  <a:cubicBezTo>
                    <a:pt x="492314" y="80708"/>
                    <a:pt x="496821" y="67969"/>
                    <a:pt x="505834" y="58631"/>
                  </a:cubicBezTo>
                  <a:cubicBezTo>
                    <a:pt x="514847" y="49294"/>
                    <a:pt x="527072" y="44625"/>
                    <a:pt x="542506" y="44625"/>
                  </a:cubicBezTo>
                  <a:close/>
                  <a:moveTo>
                    <a:pt x="242459" y="44625"/>
                  </a:moveTo>
                  <a:cubicBezTo>
                    <a:pt x="255243" y="44625"/>
                    <a:pt x="265229" y="48734"/>
                    <a:pt x="272416" y="56952"/>
                  </a:cubicBezTo>
                  <a:cubicBezTo>
                    <a:pt x="279603" y="65170"/>
                    <a:pt x="283197" y="76673"/>
                    <a:pt x="283197" y="91459"/>
                  </a:cubicBezTo>
                  <a:lnTo>
                    <a:pt x="283197" y="100208"/>
                  </a:lnTo>
                  <a:lnTo>
                    <a:pt x="214801" y="100208"/>
                  </a:lnTo>
                  <a:cubicBezTo>
                    <a:pt x="215095" y="110635"/>
                    <a:pt x="217952" y="118691"/>
                    <a:pt x="223372" y="124376"/>
                  </a:cubicBezTo>
                  <a:cubicBezTo>
                    <a:pt x="228792" y="130061"/>
                    <a:pt x="236362" y="132903"/>
                    <a:pt x="246083" y="132903"/>
                  </a:cubicBezTo>
                  <a:cubicBezTo>
                    <a:pt x="257040" y="132903"/>
                    <a:pt x="267084" y="129398"/>
                    <a:pt x="276216" y="122388"/>
                  </a:cubicBezTo>
                  <a:lnTo>
                    <a:pt x="276216" y="137852"/>
                  </a:lnTo>
                  <a:cubicBezTo>
                    <a:pt x="267615" y="143920"/>
                    <a:pt x="256215" y="146954"/>
                    <a:pt x="242018" y="146954"/>
                  </a:cubicBezTo>
                  <a:cubicBezTo>
                    <a:pt x="227879" y="146954"/>
                    <a:pt x="216848" y="142476"/>
                    <a:pt x="208924" y="133522"/>
                  </a:cubicBezTo>
                  <a:cubicBezTo>
                    <a:pt x="201001" y="124567"/>
                    <a:pt x="197039" y="112137"/>
                    <a:pt x="197039" y="96231"/>
                  </a:cubicBezTo>
                  <a:cubicBezTo>
                    <a:pt x="197039" y="81268"/>
                    <a:pt x="201384" y="68926"/>
                    <a:pt x="210073" y="59205"/>
                  </a:cubicBezTo>
                  <a:cubicBezTo>
                    <a:pt x="218763" y="49485"/>
                    <a:pt x="229558" y="44625"/>
                    <a:pt x="242459" y="44625"/>
                  </a:cubicBezTo>
                  <a:close/>
                  <a:moveTo>
                    <a:pt x="0" y="7776"/>
                  </a:moveTo>
                  <a:lnTo>
                    <a:pt x="19529" y="7776"/>
                  </a:lnTo>
                  <a:lnTo>
                    <a:pt x="47453" y="111165"/>
                  </a:lnTo>
                  <a:cubicBezTo>
                    <a:pt x="48690" y="115819"/>
                    <a:pt x="49426" y="120503"/>
                    <a:pt x="49662" y="125215"/>
                  </a:cubicBezTo>
                  <a:lnTo>
                    <a:pt x="50192" y="125215"/>
                  </a:lnTo>
                  <a:cubicBezTo>
                    <a:pt x="50487" y="121681"/>
                    <a:pt x="51459" y="116997"/>
                    <a:pt x="53108" y="111165"/>
                  </a:cubicBezTo>
                  <a:lnTo>
                    <a:pt x="82711" y="7776"/>
                  </a:lnTo>
                  <a:lnTo>
                    <a:pt x="100119" y="7776"/>
                  </a:lnTo>
                  <a:lnTo>
                    <a:pt x="128397" y="111960"/>
                  </a:lnTo>
                  <a:cubicBezTo>
                    <a:pt x="129339" y="115377"/>
                    <a:pt x="130105" y="119737"/>
                    <a:pt x="130694" y="125039"/>
                  </a:cubicBezTo>
                  <a:lnTo>
                    <a:pt x="131048" y="125039"/>
                  </a:lnTo>
                  <a:cubicBezTo>
                    <a:pt x="131342" y="121209"/>
                    <a:pt x="132197" y="116732"/>
                    <a:pt x="133610" y="111607"/>
                  </a:cubicBezTo>
                  <a:lnTo>
                    <a:pt x="160474" y="7776"/>
                  </a:lnTo>
                  <a:lnTo>
                    <a:pt x="179473" y="7776"/>
                  </a:lnTo>
                  <a:lnTo>
                    <a:pt x="141121" y="144656"/>
                  </a:lnTo>
                  <a:lnTo>
                    <a:pt x="120532" y="144656"/>
                  </a:lnTo>
                  <a:lnTo>
                    <a:pt x="92962" y="46039"/>
                  </a:lnTo>
                  <a:cubicBezTo>
                    <a:pt x="91725" y="41562"/>
                    <a:pt x="90988" y="36849"/>
                    <a:pt x="90753" y="31900"/>
                  </a:cubicBezTo>
                  <a:lnTo>
                    <a:pt x="90399" y="31900"/>
                  </a:lnTo>
                  <a:cubicBezTo>
                    <a:pt x="90046" y="36790"/>
                    <a:pt x="89221" y="41444"/>
                    <a:pt x="87925" y="45862"/>
                  </a:cubicBezTo>
                  <a:lnTo>
                    <a:pt x="60089" y="144656"/>
                  </a:lnTo>
                  <a:lnTo>
                    <a:pt x="39677" y="144656"/>
                  </a:lnTo>
                  <a:close/>
                  <a:moveTo>
                    <a:pt x="326627" y="1590"/>
                  </a:moveTo>
                  <a:cubicBezTo>
                    <a:pt x="329749" y="1590"/>
                    <a:pt x="332385" y="2621"/>
                    <a:pt x="334535" y="4683"/>
                  </a:cubicBezTo>
                  <a:cubicBezTo>
                    <a:pt x="336685" y="6745"/>
                    <a:pt x="337761" y="9337"/>
                    <a:pt x="337761" y="12459"/>
                  </a:cubicBezTo>
                  <a:cubicBezTo>
                    <a:pt x="337761" y="15523"/>
                    <a:pt x="336685" y="18071"/>
                    <a:pt x="334535" y="20103"/>
                  </a:cubicBezTo>
                  <a:cubicBezTo>
                    <a:pt x="332385" y="22136"/>
                    <a:pt x="329749" y="23152"/>
                    <a:pt x="326627" y="23152"/>
                  </a:cubicBezTo>
                  <a:cubicBezTo>
                    <a:pt x="323504" y="23152"/>
                    <a:pt x="320912" y="22136"/>
                    <a:pt x="318850" y="20103"/>
                  </a:cubicBezTo>
                  <a:cubicBezTo>
                    <a:pt x="316788" y="18071"/>
                    <a:pt x="315757" y="15523"/>
                    <a:pt x="315757" y="12459"/>
                  </a:cubicBezTo>
                  <a:cubicBezTo>
                    <a:pt x="315757" y="9396"/>
                    <a:pt x="316803" y="6819"/>
                    <a:pt x="318894" y="4727"/>
                  </a:cubicBezTo>
                  <a:cubicBezTo>
                    <a:pt x="320986" y="2636"/>
                    <a:pt x="323563" y="1590"/>
                    <a:pt x="326627" y="1590"/>
                  </a:cubicBezTo>
                  <a:close/>
                  <a:moveTo>
                    <a:pt x="375028" y="0"/>
                  </a:moveTo>
                  <a:lnTo>
                    <a:pt x="392348" y="0"/>
                  </a:lnTo>
                  <a:lnTo>
                    <a:pt x="392348" y="63801"/>
                  </a:lnTo>
                  <a:lnTo>
                    <a:pt x="392701" y="63801"/>
                  </a:lnTo>
                  <a:cubicBezTo>
                    <a:pt x="400360" y="51017"/>
                    <a:pt x="411553" y="44625"/>
                    <a:pt x="426281" y="44625"/>
                  </a:cubicBezTo>
                  <a:cubicBezTo>
                    <a:pt x="438534" y="44625"/>
                    <a:pt x="448269" y="48940"/>
                    <a:pt x="455486" y="57571"/>
                  </a:cubicBezTo>
                  <a:cubicBezTo>
                    <a:pt x="462703" y="66201"/>
                    <a:pt x="466311" y="77998"/>
                    <a:pt x="466311" y="92962"/>
                  </a:cubicBezTo>
                  <a:cubicBezTo>
                    <a:pt x="466311" y="109457"/>
                    <a:pt x="462261" y="122579"/>
                    <a:pt x="454161" y="132329"/>
                  </a:cubicBezTo>
                  <a:cubicBezTo>
                    <a:pt x="446060" y="142079"/>
                    <a:pt x="435265" y="146954"/>
                    <a:pt x="421774" y="146954"/>
                  </a:cubicBezTo>
                  <a:cubicBezTo>
                    <a:pt x="409049" y="146954"/>
                    <a:pt x="399359" y="141593"/>
                    <a:pt x="392701" y="130871"/>
                  </a:cubicBezTo>
                  <a:lnTo>
                    <a:pt x="392348" y="130871"/>
                  </a:lnTo>
                  <a:lnTo>
                    <a:pt x="392348" y="144656"/>
                  </a:lnTo>
                  <a:lnTo>
                    <a:pt x="375028" y="144656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A29DBCC-5D21-4073-8BD8-33DB3C45C1B0}"/>
              </a:ext>
            </a:extLst>
          </p:cNvPr>
          <p:cNvGrpSpPr/>
          <p:nvPr/>
        </p:nvGrpSpPr>
        <p:grpSpPr>
          <a:xfrm>
            <a:off x="1071398" y="2368800"/>
            <a:ext cx="2482288" cy="2625471"/>
            <a:chOff x="1071398" y="2368800"/>
            <a:chExt cx="2482288" cy="2625471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8914D94C-1A77-4D92-AA64-2AC760D90376}"/>
                </a:ext>
              </a:extLst>
            </p:cNvPr>
            <p:cNvGrpSpPr/>
            <p:nvPr/>
          </p:nvGrpSpPr>
          <p:grpSpPr>
            <a:xfrm>
              <a:off x="1071398" y="2368800"/>
              <a:ext cx="2482288" cy="2625471"/>
              <a:chOff x="6096000" y="2368800"/>
              <a:chExt cx="2482288" cy="2625471"/>
            </a:xfrm>
          </p:grpSpPr>
          <p:sp>
            <p:nvSpPr>
              <p:cNvPr id="41" name="矩形 40">
                <a:extLst>
                  <a:ext uri="{FF2B5EF4-FFF2-40B4-BE49-F238E27FC236}">
                    <a16:creationId xmlns="" xmlns:a16="http://schemas.microsoft.com/office/drawing/2014/main" id="{2F764E94-7C9E-42B1-ADE9-D409572265DF}"/>
                  </a:ext>
                </a:extLst>
              </p:cNvPr>
              <p:cNvSpPr/>
              <p:nvPr/>
            </p:nvSpPr>
            <p:spPr>
              <a:xfrm>
                <a:off x="6497172" y="2545365"/>
                <a:ext cx="1679944" cy="1679942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细黑"/>
                  <a:ea typeface="微软雅黑 Light"/>
                  <a:cs typeface="+mn-cs"/>
                </a:endParaRPr>
              </a:p>
            </p:txBody>
          </p:sp>
          <p:pic>
            <p:nvPicPr>
              <p:cNvPr id="40" name="图片 39">
                <a:extLst>
                  <a:ext uri="{FF2B5EF4-FFF2-40B4-BE49-F238E27FC236}">
                    <a16:creationId xmlns="" xmlns:a16="http://schemas.microsoft.com/office/drawing/2014/main" id="{C8F8CEEA-09B7-4766-A6AA-34CFB2BF9C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9628" t="41986" r="69222" b="25833"/>
              <a:stretch/>
            </p:blipFill>
            <p:spPr>
              <a:xfrm>
                <a:off x="6580745" y="2623908"/>
                <a:ext cx="1512797" cy="1522856"/>
              </a:xfrm>
              <a:custGeom>
                <a:avLst/>
                <a:gdLst>
                  <a:gd name="connsiteX0" fmla="*/ 0 w 1624584"/>
                  <a:gd name="connsiteY0" fmla="*/ 0 h 1627632"/>
                  <a:gd name="connsiteX1" fmla="*/ 1624584 w 1624584"/>
                  <a:gd name="connsiteY1" fmla="*/ 0 h 1627632"/>
                  <a:gd name="connsiteX2" fmla="*/ 1624584 w 1624584"/>
                  <a:gd name="connsiteY2" fmla="*/ 1627632 h 1627632"/>
                  <a:gd name="connsiteX3" fmla="*/ 0 w 1624584"/>
                  <a:gd name="connsiteY3" fmla="*/ 1627632 h 162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24584" h="1627632">
                    <a:moveTo>
                      <a:pt x="0" y="0"/>
                    </a:moveTo>
                    <a:lnTo>
                      <a:pt x="1624584" y="0"/>
                    </a:lnTo>
                    <a:lnTo>
                      <a:pt x="1624584" y="1627632"/>
                    </a:lnTo>
                    <a:lnTo>
                      <a:pt x="0" y="1627632"/>
                    </a:lnTo>
                    <a:close/>
                  </a:path>
                </a:pathLst>
              </a:custGeom>
            </p:spPr>
          </p:pic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883F3BA8-B943-46F6-86A9-C8438B9ED972}"/>
                  </a:ext>
                </a:extLst>
              </p:cNvPr>
              <p:cNvSpPr txBox="1"/>
              <p:nvPr/>
            </p:nvSpPr>
            <p:spPr>
              <a:xfrm>
                <a:off x="6096000" y="4406802"/>
                <a:ext cx="2482288" cy="5874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你和我之间最远的距离</a:t>
                </a:r>
                <a:endParaRPr kumimoji="0" lang="en-US" altLang="zh-CN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1200" cap="none" spc="100" normalizeH="0" baseline="0" noProof="0" dirty="0">
                    <a:ln>
                      <a:noFill/>
                    </a:ln>
                    <a:solidFill>
                      <a:srgbClr val="000000">
                        <a:lumMod val="75000"/>
                        <a:lumOff val="25000"/>
                      </a:srgbClr>
                    </a:solidFill>
                    <a:effectLst/>
                    <a:uLnTx/>
                    <a:uFillTx/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rPr>
                  <a:t>就是这个二维码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3AEE4C40-5838-421D-B7E6-1D4E917275AD}"/>
                  </a:ext>
                </a:extLst>
              </p:cNvPr>
              <p:cNvSpPr txBox="1"/>
              <p:nvPr/>
            </p:nvSpPr>
            <p:spPr>
              <a:xfrm>
                <a:off x="7073299" y="2368800"/>
                <a:ext cx="527690" cy="109574"/>
              </a:xfrm>
              <a:custGeom>
                <a:avLst/>
                <a:gdLst/>
                <a:ahLst/>
                <a:cxnLst/>
                <a:rect l="l" t="t" r="r" b="b"/>
                <a:pathLst>
                  <a:path w="707701" h="146954">
                    <a:moveTo>
                      <a:pt x="600647" y="95613"/>
                    </a:moveTo>
                    <a:lnTo>
                      <a:pt x="577760" y="98705"/>
                    </a:lnTo>
                    <a:cubicBezTo>
                      <a:pt x="569748" y="99766"/>
                      <a:pt x="564225" y="101769"/>
                      <a:pt x="561191" y="104714"/>
                    </a:cubicBezTo>
                    <a:cubicBezTo>
                      <a:pt x="558157" y="107660"/>
                      <a:pt x="556640" y="111784"/>
                      <a:pt x="556640" y="117086"/>
                    </a:cubicBezTo>
                    <a:cubicBezTo>
                      <a:pt x="556640" y="121740"/>
                      <a:pt x="558289" y="125539"/>
                      <a:pt x="561589" y="128485"/>
                    </a:cubicBezTo>
                    <a:cubicBezTo>
                      <a:pt x="564888" y="131431"/>
                      <a:pt x="569247" y="132903"/>
                      <a:pt x="574667" y="132903"/>
                    </a:cubicBezTo>
                    <a:cubicBezTo>
                      <a:pt x="582208" y="132903"/>
                      <a:pt x="588423" y="130252"/>
                      <a:pt x="593312" y="124950"/>
                    </a:cubicBezTo>
                    <a:cubicBezTo>
                      <a:pt x="598202" y="119648"/>
                      <a:pt x="600647" y="112991"/>
                      <a:pt x="600647" y="104979"/>
                    </a:cubicBezTo>
                    <a:close/>
                    <a:moveTo>
                      <a:pt x="242194" y="58587"/>
                    </a:moveTo>
                    <a:cubicBezTo>
                      <a:pt x="235302" y="58587"/>
                      <a:pt x="229337" y="61150"/>
                      <a:pt x="224300" y="66275"/>
                    </a:cubicBezTo>
                    <a:cubicBezTo>
                      <a:pt x="219263" y="71400"/>
                      <a:pt x="216096" y="78086"/>
                      <a:pt x="214800" y="86334"/>
                    </a:cubicBezTo>
                    <a:lnTo>
                      <a:pt x="265876" y="86334"/>
                    </a:lnTo>
                    <a:cubicBezTo>
                      <a:pt x="265818" y="77497"/>
                      <a:pt x="263726" y="70664"/>
                      <a:pt x="259602" y="65833"/>
                    </a:cubicBezTo>
                    <a:cubicBezTo>
                      <a:pt x="255479" y="61002"/>
                      <a:pt x="249676" y="58587"/>
                      <a:pt x="242194" y="58587"/>
                    </a:cubicBezTo>
                    <a:close/>
                    <a:moveTo>
                      <a:pt x="582443" y="44625"/>
                    </a:moveTo>
                    <a:cubicBezTo>
                      <a:pt x="606008" y="44625"/>
                      <a:pt x="617790" y="56996"/>
                      <a:pt x="617790" y="81739"/>
                    </a:cubicBezTo>
                    <a:lnTo>
                      <a:pt x="617790" y="144656"/>
                    </a:lnTo>
                    <a:lnTo>
                      <a:pt x="600647" y="144656"/>
                    </a:lnTo>
                    <a:lnTo>
                      <a:pt x="600647" y="129545"/>
                    </a:lnTo>
                    <a:lnTo>
                      <a:pt x="600205" y="129545"/>
                    </a:lnTo>
                    <a:cubicBezTo>
                      <a:pt x="593430" y="141151"/>
                      <a:pt x="583445" y="146954"/>
                      <a:pt x="570249" y="146954"/>
                    </a:cubicBezTo>
                    <a:cubicBezTo>
                      <a:pt x="560764" y="146954"/>
                      <a:pt x="553223" y="144391"/>
                      <a:pt x="547627" y="139266"/>
                    </a:cubicBezTo>
                    <a:cubicBezTo>
                      <a:pt x="542030" y="134140"/>
                      <a:pt x="539232" y="127218"/>
                      <a:pt x="539232" y="118500"/>
                    </a:cubicBezTo>
                    <a:cubicBezTo>
                      <a:pt x="539232" y="100237"/>
                      <a:pt x="550042" y="89604"/>
                      <a:pt x="571662" y="86599"/>
                    </a:cubicBezTo>
                    <a:lnTo>
                      <a:pt x="600647" y="82534"/>
                    </a:lnTo>
                    <a:cubicBezTo>
                      <a:pt x="600647" y="66569"/>
                      <a:pt x="594049" y="58587"/>
                      <a:pt x="580853" y="58587"/>
                    </a:cubicBezTo>
                    <a:cubicBezTo>
                      <a:pt x="569129" y="58587"/>
                      <a:pt x="558437" y="62534"/>
                      <a:pt x="548775" y="70428"/>
                    </a:cubicBezTo>
                    <a:lnTo>
                      <a:pt x="548775" y="53727"/>
                    </a:lnTo>
                    <a:cubicBezTo>
                      <a:pt x="558496" y="47659"/>
                      <a:pt x="569718" y="44625"/>
                      <a:pt x="582443" y="44625"/>
                    </a:cubicBezTo>
                    <a:close/>
                    <a:moveTo>
                      <a:pt x="362503" y="44625"/>
                    </a:moveTo>
                    <a:cubicBezTo>
                      <a:pt x="371458" y="44625"/>
                      <a:pt x="379116" y="46216"/>
                      <a:pt x="385478" y="49397"/>
                    </a:cubicBezTo>
                    <a:lnTo>
                      <a:pt x="385478" y="66540"/>
                    </a:lnTo>
                    <a:cubicBezTo>
                      <a:pt x="378586" y="61474"/>
                      <a:pt x="370927" y="58940"/>
                      <a:pt x="362503" y="58940"/>
                    </a:cubicBezTo>
                    <a:cubicBezTo>
                      <a:pt x="352606" y="58940"/>
                      <a:pt x="344550" y="62372"/>
                      <a:pt x="338335" y="69235"/>
                    </a:cubicBezTo>
                    <a:cubicBezTo>
                      <a:pt x="332120" y="76098"/>
                      <a:pt x="329012" y="85244"/>
                      <a:pt x="329012" y="96673"/>
                    </a:cubicBezTo>
                    <a:cubicBezTo>
                      <a:pt x="329012" y="107925"/>
                      <a:pt x="331943" y="116732"/>
                      <a:pt x="337805" y="123095"/>
                    </a:cubicBezTo>
                    <a:cubicBezTo>
                      <a:pt x="343666" y="129457"/>
                      <a:pt x="351575" y="132638"/>
                      <a:pt x="361531" y="132638"/>
                    </a:cubicBezTo>
                    <a:cubicBezTo>
                      <a:pt x="369955" y="132638"/>
                      <a:pt x="377908" y="129869"/>
                      <a:pt x="385390" y="124332"/>
                    </a:cubicBezTo>
                    <a:lnTo>
                      <a:pt x="385390" y="140238"/>
                    </a:lnTo>
                    <a:cubicBezTo>
                      <a:pt x="377908" y="144715"/>
                      <a:pt x="368895" y="146954"/>
                      <a:pt x="358350" y="146954"/>
                    </a:cubicBezTo>
                    <a:cubicBezTo>
                      <a:pt x="344211" y="146954"/>
                      <a:pt x="332841" y="142417"/>
                      <a:pt x="324240" y="133345"/>
                    </a:cubicBezTo>
                    <a:cubicBezTo>
                      <a:pt x="315639" y="124273"/>
                      <a:pt x="311339" y="112520"/>
                      <a:pt x="311339" y="98087"/>
                    </a:cubicBezTo>
                    <a:cubicBezTo>
                      <a:pt x="311339" y="82063"/>
                      <a:pt x="315978" y="69147"/>
                      <a:pt x="325256" y="59338"/>
                    </a:cubicBezTo>
                    <a:cubicBezTo>
                      <a:pt x="334535" y="49529"/>
                      <a:pt x="346951" y="44625"/>
                      <a:pt x="362503" y="44625"/>
                    </a:cubicBezTo>
                    <a:close/>
                    <a:moveTo>
                      <a:pt x="242459" y="44625"/>
                    </a:moveTo>
                    <a:cubicBezTo>
                      <a:pt x="255243" y="44625"/>
                      <a:pt x="265228" y="48734"/>
                      <a:pt x="272416" y="56952"/>
                    </a:cubicBezTo>
                    <a:cubicBezTo>
                      <a:pt x="279603" y="65170"/>
                      <a:pt x="283196" y="76673"/>
                      <a:pt x="283196" y="91459"/>
                    </a:cubicBezTo>
                    <a:lnTo>
                      <a:pt x="283196" y="100208"/>
                    </a:lnTo>
                    <a:lnTo>
                      <a:pt x="214800" y="100208"/>
                    </a:lnTo>
                    <a:cubicBezTo>
                      <a:pt x="215095" y="110635"/>
                      <a:pt x="217952" y="118691"/>
                      <a:pt x="223372" y="124376"/>
                    </a:cubicBezTo>
                    <a:cubicBezTo>
                      <a:pt x="228792" y="130061"/>
                      <a:pt x="236362" y="132903"/>
                      <a:pt x="246082" y="132903"/>
                    </a:cubicBezTo>
                    <a:cubicBezTo>
                      <a:pt x="257040" y="132903"/>
                      <a:pt x="267084" y="129398"/>
                      <a:pt x="276215" y="122388"/>
                    </a:cubicBezTo>
                    <a:lnTo>
                      <a:pt x="276215" y="137852"/>
                    </a:lnTo>
                    <a:cubicBezTo>
                      <a:pt x="267614" y="143920"/>
                      <a:pt x="256215" y="146954"/>
                      <a:pt x="242017" y="146954"/>
                    </a:cubicBezTo>
                    <a:cubicBezTo>
                      <a:pt x="227879" y="146954"/>
                      <a:pt x="216848" y="142476"/>
                      <a:pt x="208924" y="133522"/>
                    </a:cubicBezTo>
                    <a:cubicBezTo>
                      <a:pt x="201001" y="124567"/>
                      <a:pt x="197039" y="112137"/>
                      <a:pt x="197039" y="96231"/>
                    </a:cubicBezTo>
                    <a:cubicBezTo>
                      <a:pt x="197039" y="81268"/>
                      <a:pt x="201383" y="68926"/>
                      <a:pt x="210073" y="59205"/>
                    </a:cubicBezTo>
                    <a:cubicBezTo>
                      <a:pt x="218762" y="49485"/>
                      <a:pt x="229558" y="44625"/>
                      <a:pt x="242459" y="44625"/>
                    </a:cubicBezTo>
                    <a:close/>
                    <a:moveTo>
                      <a:pt x="683400" y="17938"/>
                    </a:moveTo>
                    <a:lnTo>
                      <a:pt x="683400" y="46923"/>
                    </a:lnTo>
                    <a:lnTo>
                      <a:pt x="707701" y="46923"/>
                    </a:lnTo>
                    <a:lnTo>
                      <a:pt x="707701" y="61238"/>
                    </a:lnTo>
                    <a:lnTo>
                      <a:pt x="683400" y="61238"/>
                    </a:lnTo>
                    <a:lnTo>
                      <a:pt x="683400" y="114611"/>
                    </a:lnTo>
                    <a:cubicBezTo>
                      <a:pt x="683400" y="121033"/>
                      <a:pt x="684490" y="125628"/>
                      <a:pt x="686669" y="128397"/>
                    </a:cubicBezTo>
                    <a:cubicBezTo>
                      <a:pt x="688849" y="131165"/>
                      <a:pt x="692472" y="132550"/>
                      <a:pt x="697538" y="132550"/>
                    </a:cubicBezTo>
                    <a:cubicBezTo>
                      <a:pt x="701427" y="132550"/>
                      <a:pt x="704814" y="131460"/>
                      <a:pt x="707701" y="129280"/>
                    </a:cubicBezTo>
                    <a:lnTo>
                      <a:pt x="707701" y="143684"/>
                    </a:lnTo>
                    <a:cubicBezTo>
                      <a:pt x="703930" y="145746"/>
                      <a:pt x="698835" y="146777"/>
                      <a:pt x="692413" y="146777"/>
                    </a:cubicBezTo>
                    <a:cubicBezTo>
                      <a:pt x="674917" y="146777"/>
                      <a:pt x="666168" y="137086"/>
                      <a:pt x="666168" y="117704"/>
                    </a:cubicBezTo>
                    <a:lnTo>
                      <a:pt x="666168" y="61238"/>
                    </a:lnTo>
                    <a:lnTo>
                      <a:pt x="649379" y="61238"/>
                    </a:lnTo>
                    <a:lnTo>
                      <a:pt x="649379" y="46923"/>
                    </a:lnTo>
                    <a:lnTo>
                      <a:pt x="666168" y="46923"/>
                    </a:lnTo>
                    <a:lnTo>
                      <a:pt x="666168" y="23417"/>
                    </a:lnTo>
                    <a:close/>
                    <a:moveTo>
                      <a:pt x="0" y="7776"/>
                    </a:moveTo>
                    <a:lnTo>
                      <a:pt x="19529" y="7776"/>
                    </a:lnTo>
                    <a:lnTo>
                      <a:pt x="47453" y="111165"/>
                    </a:lnTo>
                    <a:cubicBezTo>
                      <a:pt x="48690" y="115819"/>
                      <a:pt x="49426" y="120503"/>
                      <a:pt x="49662" y="125215"/>
                    </a:cubicBezTo>
                    <a:lnTo>
                      <a:pt x="50192" y="125215"/>
                    </a:lnTo>
                    <a:cubicBezTo>
                      <a:pt x="50486" y="121681"/>
                      <a:pt x="51459" y="116997"/>
                      <a:pt x="53108" y="111165"/>
                    </a:cubicBezTo>
                    <a:lnTo>
                      <a:pt x="82711" y="7776"/>
                    </a:lnTo>
                    <a:lnTo>
                      <a:pt x="100119" y="7776"/>
                    </a:lnTo>
                    <a:lnTo>
                      <a:pt x="128396" y="111960"/>
                    </a:lnTo>
                    <a:cubicBezTo>
                      <a:pt x="129339" y="115377"/>
                      <a:pt x="130105" y="119737"/>
                      <a:pt x="130694" y="125039"/>
                    </a:cubicBezTo>
                    <a:lnTo>
                      <a:pt x="131047" y="125039"/>
                    </a:lnTo>
                    <a:cubicBezTo>
                      <a:pt x="131342" y="121209"/>
                      <a:pt x="132196" y="116732"/>
                      <a:pt x="133610" y="111607"/>
                    </a:cubicBezTo>
                    <a:lnTo>
                      <a:pt x="160474" y="7776"/>
                    </a:lnTo>
                    <a:lnTo>
                      <a:pt x="179472" y="7776"/>
                    </a:lnTo>
                    <a:lnTo>
                      <a:pt x="141121" y="144656"/>
                    </a:lnTo>
                    <a:lnTo>
                      <a:pt x="120532" y="144656"/>
                    </a:lnTo>
                    <a:lnTo>
                      <a:pt x="92961" y="46039"/>
                    </a:lnTo>
                    <a:cubicBezTo>
                      <a:pt x="91724" y="41562"/>
                      <a:pt x="90988" y="36849"/>
                      <a:pt x="90752" y="31900"/>
                    </a:cubicBezTo>
                    <a:lnTo>
                      <a:pt x="90399" y="31900"/>
                    </a:lnTo>
                    <a:cubicBezTo>
                      <a:pt x="90045" y="36790"/>
                      <a:pt x="89221" y="41444"/>
                      <a:pt x="87924" y="45862"/>
                    </a:cubicBezTo>
                    <a:lnTo>
                      <a:pt x="60089" y="144656"/>
                    </a:lnTo>
                    <a:lnTo>
                      <a:pt x="39676" y="144656"/>
                    </a:lnTo>
                    <a:close/>
                    <a:moveTo>
                      <a:pt x="422653" y="0"/>
                    </a:moveTo>
                    <a:lnTo>
                      <a:pt x="439973" y="0"/>
                    </a:lnTo>
                    <a:lnTo>
                      <a:pt x="439973" y="63005"/>
                    </a:lnTo>
                    <a:lnTo>
                      <a:pt x="440326" y="63005"/>
                    </a:lnTo>
                    <a:cubicBezTo>
                      <a:pt x="447808" y="50752"/>
                      <a:pt x="458441" y="44625"/>
                      <a:pt x="472227" y="44625"/>
                    </a:cubicBezTo>
                    <a:cubicBezTo>
                      <a:pt x="494201" y="44625"/>
                      <a:pt x="505187" y="57909"/>
                      <a:pt x="505187" y="84478"/>
                    </a:cubicBezTo>
                    <a:lnTo>
                      <a:pt x="505187" y="144656"/>
                    </a:lnTo>
                    <a:lnTo>
                      <a:pt x="487956" y="144656"/>
                    </a:lnTo>
                    <a:lnTo>
                      <a:pt x="487956" y="88455"/>
                    </a:lnTo>
                    <a:cubicBezTo>
                      <a:pt x="487956" y="68779"/>
                      <a:pt x="480651" y="58940"/>
                      <a:pt x="466041" y="58940"/>
                    </a:cubicBezTo>
                    <a:cubicBezTo>
                      <a:pt x="458559" y="58940"/>
                      <a:pt x="452344" y="61812"/>
                      <a:pt x="447396" y="67556"/>
                    </a:cubicBezTo>
                    <a:cubicBezTo>
                      <a:pt x="442447" y="73300"/>
                      <a:pt x="439973" y="80531"/>
                      <a:pt x="439973" y="89250"/>
                    </a:cubicBezTo>
                    <a:lnTo>
                      <a:pt x="439973" y="144656"/>
                    </a:lnTo>
                    <a:lnTo>
                      <a:pt x="422653" y="14465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100" normalizeH="0" baseline="0" noProof="0" dirty="0">
                  <a:ln>
                    <a:noFill/>
                  </a:ln>
                  <a:solidFill>
                    <a:srgbClr val="FFFFFF">
                      <a:lumMod val="65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pic>
          <p:nvPicPr>
            <p:cNvPr id="6" name="图片 5" descr="一些文字和图案&#10;&#10;描述已自动生成">
              <a:extLst>
                <a:ext uri="{FF2B5EF4-FFF2-40B4-BE49-F238E27FC236}">
                  <a16:creationId xmlns="" xmlns:a16="http://schemas.microsoft.com/office/drawing/2014/main" id="{068D2924-8CE3-4CD8-B916-A16475DB9A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59" t="3259" r="3259" b="3259"/>
            <a:stretch/>
          </p:blipFill>
          <p:spPr>
            <a:xfrm>
              <a:off x="1537364" y="2623908"/>
              <a:ext cx="1526072" cy="15260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057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78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8/9)*(#ppt_y-(#ppt_y+0.1)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 fmla="1+(8/9)*(1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3694" y="311225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芃苇</a:t>
            </a:r>
            <a:r>
              <a:rPr lang="zh-CN" altLang="en-US" dirty="0" smtClean="0"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   作品</a:t>
            </a:r>
            <a:endParaRPr lang="en-US" altLang="zh-CN" dirty="0" smtClean="0"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dirty="0">
              <a:ea typeface="汉仪雅酷黑 45W" panose="020B0404020202020204" pitchFamily="34" charset="-122"/>
            </a:endParaRPr>
          </a:p>
          <a:p>
            <a:r>
              <a:rPr lang="en-US" altLang="zh-CN" dirty="0" smtClean="0">
                <a:ea typeface="汉仪雅酷黑 45W" panose="020B0404020202020204" pitchFamily="34" charset="-122"/>
              </a:rPr>
              <a:t>51PPT</a:t>
            </a:r>
            <a:r>
              <a:rPr lang="zh-CN" altLang="en-US" dirty="0" smtClean="0">
                <a:ea typeface="汉仪雅酷黑 45W" panose="020B0404020202020204" pitchFamily="34" charset="-122"/>
              </a:rPr>
              <a:t>模板网   </a:t>
            </a:r>
            <a:r>
              <a:rPr lang="en-US" altLang="zh-CN" dirty="0" smtClean="0"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ea typeface="汉仪雅酷黑 45W" panose="020B0404020202020204" pitchFamily="34" charset="-122"/>
              </a:rPr>
              <a:t>  </a:t>
            </a:r>
            <a:r>
              <a:rPr lang="zh-CN" altLang="en-US" dirty="0" smtClean="0">
                <a:ea typeface="汉仪雅酷黑 45W" panose="020B0404020202020204" pitchFamily="34" charset="-122"/>
              </a:rPr>
              <a:t>授权发布</a:t>
            </a:r>
            <a:endParaRPr lang="en-US" altLang="zh-CN" dirty="0" smtClean="0">
              <a:ea typeface="汉仪雅酷黑 45W" panose="020B0404020202020204" pitchFamily="34" charset="-122"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07" y="2448560"/>
            <a:ext cx="2089433" cy="478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1"/>
            <a:ext cx="12192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87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A_文本框 20"/>
          <p:cNvSpPr txBox="1"/>
          <p:nvPr>
            <p:custDataLst>
              <p:tags r:id="rId1"/>
            </p:custDataLst>
          </p:nvPr>
        </p:nvSpPr>
        <p:spPr>
          <a:xfrm>
            <a:off x="3732301" y="2402532"/>
            <a:ext cx="4727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600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ANNUAL REPORT</a:t>
            </a:r>
            <a:endParaRPr lang="zh-CN" altLang="en-US" sz="3600" b="1" spc="600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22" name="PA_文本框 21"/>
          <p:cNvSpPr txBox="1"/>
          <p:nvPr>
            <p:custDataLst>
              <p:tags r:id="rId2"/>
            </p:custDataLst>
          </p:nvPr>
        </p:nvSpPr>
        <p:spPr>
          <a:xfrm>
            <a:off x="2941320" y="2930647"/>
            <a:ext cx="6309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600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POWERPOINT TEMPLATE</a:t>
            </a:r>
            <a:endParaRPr lang="zh-CN" altLang="en-US" sz="3200" b="1" spc="600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cxnSp>
        <p:nvCxnSpPr>
          <p:cNvPr id="24" name="PA_直接连接符 23"/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3540125" y="3711310"/>
            <a:ext cx="50038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PA_矩形 26"/>
          <p:cNvSpPr/>
          <p:nvPr>
            <p:custDataLst>
              <p:tags r:id="rId4"/>
            </p:custDataLst>
          </p:nvPr>
        </p:nvSpPr>
        <p:spPr>
          <a:xfrm>
            <a:off x="2394857" y="3845643"/>
            <a:ext cx="74022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err="1">
                <a:solidFill>
                  <a:schemeClr val="bg2"/>
                </a:solidFill>
              </a:rPr>
              <a:t>Pellentesque</a:t>
            </a:r>
            <a:r>
              <a:rPr lang="en-US" altLang="zh-CN" sz="1400" dirty="0">
                <a:solidFill>
                  <a:schemeClr val="bg2"/>
                </a:solidFill>
              </a:rPr>
              <a:t> habitant </a:t>
            </a:r>
            <a:r>
              <a:rPr lang="en-US" altLang="zh-CN" sz="1400" dirty="0" err="1">
                <a:solidFill>
                  <a:schemeClr val="bg2"/>
                </a:solidFill>
              </a:rPr>
              <a:t>morbi</a:t>
            </a:r>
            <a:r>
              <a:rPr lang="en-US" altLang="zh-CN" sz="1400" dirty="0">
                <a:solidFill>
                  <a:schemeClr val="bg2"/>
                </a:solidFill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</a:rPr>
              <a:t>tristique</a:t>
            </a:r>
            <a:r>
              <a:rPr lang="en-US" altLang="zh-CN" sz="1400" dirty="0">
                <a:solidFill>
                  <a:schemeClr val="bg2"/>
                </a:solidFill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</a:rPr>
              <a:t>senectus</a:t>
            </a:r>
            <a:r>
              <a:rPr lang="en-US" altLang="zh-CN" sz="1400" dirty="0">
                <a:solidFill>
                  <a:schemeClr val="bg2"/>
                </a:solidFill>
              </a:rPr>
              <a:t> et </a:t>
            </a:r>
            <a:r>
              <a:rPr lang="en-US" altLang="zh-CN" sz="1400" dirty="0" err="1">
                <a:solidFill>
                  <a:schemeClr val="bg2"/>
                </a:solidFill>
              </a:rPr>
              <a:t>netus</a:t>
            </a:r>
            <a:r>
              <a:rPr lang="en-US" altLang="zh-CN" sz="1400" dirty="0">
                <a:solidFill>
                  <a:schemeClr val="bg2"/>
                </a:solidFill>
              </a:rPr>
              <a:t> et </a:t>
            </a:r>
            <a:r>
              <a:rPr lang="en-US" altLang="zh-CN" sz="1400" dirty="0" err="1">
                <a:solidFill>
                  <a:schemeClr val="bg2"/>
                </a:solidFill>
              </a:rPr>
              <a:t>malesuada</a:t>
            </a:r>
            <a:r>
              <a:rPr lang="en-US" altLang="zh-CN" sz="1400" dirty="0">
                <a:solidFill>
                  <a:schemeClr val="bg2"/>
                </a:solidFill>
              </a:rPr>
              <a:t> fames ac </a:t>
            </a:r>
            <a:r>
              <a:rPr lang="en-US" altLang="zh-CN" sz="1400" dirty="0" err="1">
                <a:solidFill>
                  <a:schemeClr val="bg2"/>
                </a:solidFill>
              </a:rPr>
              <a:t>turpis</a:t>
            </a:r>
            <a:r>
              <a:rPr lang="en-US" altLang="zh-CN" sz="1400" dirty="0">
                <a:solidFill>
                  <a:schemeClr val="bg2"/>
                </a:solidFill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</a:rPr>
              <a:t>egestas</a:t>
            </a:r>
            <a:r>
              <a:rPr lang="en-US" altLang="zh-CN" sz="1400" dirty="0">
                <a:solidFill>
                  <a:schemeClr val="bg2"/>
                </a:solidFill>
              </a:rPr>
              <a:t>. </a:t>
            </a:r>
            <a:r>
              <a:rPr lang="en-US" altLang="zh-CN" sz="1400" dirty="0" err="1">
                <a:solidFill>
                  <a:schemeClr val="bg2"/>
                </a:solidFill>
              </a:rPr>
              <a:t>Proin</a:t>
            </a:r>
            <a:r>
              <a:rPr lang="en-US" altLang="zh-CN" sz="1400" dirty="0">
                <a:solidFill>
                  <a:schemeClr val="bg2"/>
                </a:solidFill>
              </a:rPr>
              <a:t> pharetra </a:t>
            </a:r>
            <a:r>
              <a:rPr lang="en-US" altLang="zh-CN" sz="1400" dirty="0" err="1">
                <a:solidFill>
                  <a:schemeClr val="bg2"/>
                </a:solidFill>
              </a:rPr>
              <a:t>nonummy</a:t>
            </a:r>
            <a:r>
              <a:rPr lang="en-US" altLang="zh-CN" sz="1400" dirty="0">
                <a:solidFill>
                  <a:schemeClr val="bg2"/>
                </a:solidFill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</a:rPr>
              <a:t>pede</a:t>
            </a:r>
            <a:r>
              <a:rPr lang="en-US" altLang="zh-CN" sz="1400" dirty="0">
                <a:solidFill>
                  <a:schemeClr val="bg2"/>
                </a:solidFill>
              </a:rPr>
              <a:t>. </a:t>
            </a:r>
            <a:r>
              <a:rPr lang="en-US" altLang="zh-CN" sz="1400" dirty="0" err="1">
                <a:solidFill>
                  <a:schemeClr val="bg2"/>
                </a:solidFill>
              </a:rPr>
              <a:t>Mauris</a:t>
            </a:r>
            <a:r>
              <a:rPr lang="en-US" altLang="zh-CN" sz="1400" dirty="0">
                <a:solidFill>
                  <a:schemeClr val="bg2"/>
                </a:solidFill>
              </a:rPr>
              <a:t> et </a:t>
            </a:r>
            <a:r>
              <a:rPr lang="en-US" altLang="zh-CN" sz="1400" dirty="0" err="1">
                <a:solidFill>
                  <a:schemeClr val="bg2"/>
                </a:solidFill>
              </a:rPr>
              <a:t>orci</a:t>
            </a:r>
            <a:r>
              <a:rPr lang="en-US" altLang="zh-CN" sz="1400" dirty="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39" name="PA_组合 38"/>
          <p:cNvGrpSpPr/>
          <p:nvPr>
            <p:custDataLst>
              <p:tags r:id="rId5"/>
            </p:custDataLst>
          </p:nvPr>
        </p:nvGrpSpPr>
        <p:grpSpPr>
          <a:xfrm>
            <a:off x="5471160" y="4997080"/>
            <a:ext cx="1249680" cy="411300"/>
            <a:chOff x="5448300" y="5090608"/>
            <a:chExt cx="1295400" cy="472440"/>
          </a:xfrm>
        </p:grpSpPr>
        <p:sp>
          <p:nvSpPr>
            <p:cNvPr id="28" name="矩形 27"/>
            <p:cNvSpPr/>
            <p:nvPr/>
          </p:nvSpPr>
          <p:spPr>
            <a:xfrm>
              <a:off x="5448300" y="5090608"/>
              <a:ext cx="1295400" cy="472440"/>
            </a:xfrm>
            <a:prstGeom prst="rect">
              <a:avLst/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892642" y="5195887"/>
              <a:ext cx="406717" cy="276226"/>
              <a:chOff x="5900738" y="5195887"/>
              <a:chExt cx="406717" cy="276226"/>
            </a:xfrm>
          </p:grpSpPr>
          <p:cxnSp>
            <p:nvCxnSpPr>
              <p:cNvPr id="30" name="直接连接符 29"/>
              <p:cNvCxnSpPr>
                <a:cxnSpLocks/>
              </p:cNvCxnSpPr>
              <p:nvPr/>
            </p:nvCxnSpPr>
            <p:spPr>
              <a:xfrm>
                <a:off x="5900738" y="5334000"/>
                <a:ext cx="406717" cy="0"/>
              </a:xfrm>
              <a:prstGeom prst="line">
                <a:avLst/>
              </a:prstGeom>
              <a:ln w="1587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组合 34"/>
              <p:cNvGrpSpPr/>
              <p:nvPr/>
            </p:nvGrpSpPr>
            <p:grpSpPr>
              <a:xfrm>
                <a:off x="6138863" y="5195887"/>
                <a:ext cx="168592" cy="276226"/>
                <a:chOff x="6834188" y="5219700"/>
                <a:chExt cx="168592" cy="276226"/>
              </a:xfrm>
            </p:grpSpPr>
            <p:cxnSp>
              <p:nvCxnSpPr>
                <p:cNvPr id="32" name="直接连接符 31"/>
                <p:cNvCxnSpPr>
                  <a:cxnSpLocks/>
                </p:cNvCxnSpPr>
                <p:nvPr/>
              </p:nvCxnSpPr>
              <p:spPr>
                <a:xfrm>
                  <a:off x="6834188" y="5219700"/>
                  <a:ext cx="168592" cy="138113"/>
                </a:xfrm>
                <a:prstGeom prst="line">
                  <a:avLst/>
                </a:prstGeom>
                <a:ln w="15875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>
                  <a:cxnSpLocks/>
                </p:cNvCxnSpPr>
                <p:nvPr/>
              </p:nvCxnSpPr>
              <p:spPr>
                <a:xfrm flipV="1">
                  <a:off x="6834188" y="5357813"/>
                  <a:ext cx="168592" cy="138113"/>
                </a:xfrm>
                <a:prstGeom prst="line">
                  <a:avLst/>
                </a:prstGeom>
                <a:ln w="15875">
                  <a:solidFill>
                    <a:schemeClr val="accent6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7" name="PA_任意多边形 46"/>
          <p:cNvSpPr/>
          <p:nvPr>
            <p:custDataLst>
              <p:tags r:id="rId6"/>
            </p:custDataLst>
          </p:nvPr>
        </p:nvSpPr>
        <p:spPr>
          <a:xfrm>
            <a:off x="334782" y="393749"/>
            <a:ext cx="11522438" cy="6070502"/>
          </a:xfrm>
          <a:custGeom>
            <a:avLst/>
            <a:gdLst>
              <a:gd name="connsiteX0" fmla="*/ 0 w 11522438"/>
              <a:gd name="connsiteY0" fmla="*/ 0 h 6070502"/>
              <a:gd name="connsiteX1" fmla="*/ 5215119 w 11522438"/>
              <a:gd name="connsiteY1" fmla="*/ 0 h 6070502"/>
              <a:gd name="connsiteX2" fmla="*/ 5215119 w 11522438"/>
              <a:gd name="connsiteY2" fmla="*/ 263476 h 6070502"/>
              <a:gd name="connsiteX3" fmla="*/ 6307319 w 11522438"/>
              <a:gd name="connsiteY3" fmla="*/ 263476 h 6070502"/>
              <a:gd name="connsiteX4" fmla="*/ 6307319 w 11522438"/>
              <a:gd name="connsiteY4" fmla="*/ 0 h 6070502"/>
              <a:gd name="connsiteX5" fmla="*/ 11522438 w 11522438"/>
              <a:gd name="connsiteY5" fmla="*/ 0 h 6070502"/>
              <a:gd name="connsiteX6" fmla="*/ 11522438 w 11522438"/>
              <a:gd name="connsiteY6" fmla="*/ 6070502 h 6070502"/>
              <a:gd name="connsiteX7" fmla="*/ 0 w 11522438"/>
              <a:gd name="connsiteY7" fmla="*/ 6070502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7" fmla="*/ 5215119 w 11522438"/>
              <a:gd name="connsiteY7" fmla="*/ 263476 h 6070502"/>
              <a:gd name="connsiteX8" fmla="*/ 6398759 w 11522438"/>
              <a:gd name="connsiteY8" fmla="*/ 354916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7" fmla="*/ 5215119 w 11522438"/>
              <a:gd name="connsiteY7" fmla="*/ 263476 h 6070502"/>
              <a:gd name="connsiteX0" fmla="*/ 6307319 w 11522438"/>
              <a:gd name="connsiteY0" fmla="*/ 263476 h 6070502"/>
              <a:gd name="connsiteX1" fmla="*/ 6307319 w 11522438"/>
              <a:gd name="connsiteY1" fmla="*/ 0 h 6070502"/>
              <a:gd name="connsiteX2" fmla="*/ 11522438 w 11522438"/>
              <a:gd name="connsiteY2" fmla="*/ 0 h 6070502"/>
              <a:gd name="connsiteX3" fmla="*/ 11522438 w 11522438"/>
              <a:gd name="connsiteY3" fmla="*/ 6070502 h 6070502"/>
              <a:gd name="connsiteX4" fmla="*/ 0 w 11522438"/>
              <a:gd name="connsiteY4" fmla="*/ 6070502 h 6070502"/>
              <a:gd name="connsiteX5" fmla="*/ 0 w 11522438"/>
              <a:gd name="connsiteY5" fmla="*/ 0 h 6070502"/>
              <a:gd name="connsiteX6" fmla="*/ 5215119 w 11522438"/>
              <a:gd name="connsiteY6" fmla="*/ 0 h 6070502"/>
              <a:gd name="connsiteX0" fmla="*/ 6307319 w 11522438"/>
              <a:gd name="connsiteY0" fmla="*/ 0 h 6070502"/>
              <a:gd name="connsiteX1" fmla="*/ 11522438 w 11522438"/>
              <a:gd name="connsiteY1" fmla="*/ 0 h 6070502"/>
              <a:gd name="connsiteX2" fmla="*/ 11522438 w 11522438"/>
              <a:gd name="connsiteY2" fmla="*/ 6070502 h 6070502"/>
              <a:gd name="connsiteX3" fmla="*/ 0 w 11522438"/>
              <a:gd name="connsiteY3" fmla="*/ 6070502 h 6070502"/>
              <a:gd name="connsiteX4" fmla="*/ 0 w 11522438"/>
              <a:gd name="connsiteY4" fmla="*/ 0 h 6070502"/>
              <a:gd name="connsiteX5" fmla="*/ 5215119 w 11522438"/>
              <a:gd name="connsiteY5" fmla="*/ 0 h 6070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522438" h="6070502">
                <a:moveTo>
                  <a:pt x="6307319" y="0"/>
                </a:moveTo>
                <a:lnTo>
                  <a:pt x="11522438" y="0"/>
                </a:lnTo>
                <a:lnTo>
                  <a:pt x="11522438" y="6070502"/>
                </a:lnTo>
                <a:lnTo>
                  <a:pt x="0" y="6070502"/>
                </a:lnTo>
                <a:lnTo>
                  <a:pt x="0" y="0"/>
                </a:lnTo>
                <a:lnTo>
                  <a:pt x="5215119" y="0"/>
                </a:lnTo>
              </a:path>
            </a:pathLst>
          </a:custGeom>
          <a:noFill/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pic>
        <p:nvPicPr>
          <p:cNvPr id="16" name="PA_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 flipH="1" flipV="1">
            <a:off x="5730370" y="719219"/>
            <a:ext cx="731260" cy="975012"/>
          </a:xfrm>
          <a:prstGeom prst="rect">
            <a:avLst/>
          </a:prstGeom>
          <a:effectLst>
            <a:outerShdw blurRad="368300" dist="254000" dir="5400000" algn="t" rotWithShape="0">
              <a:prstClr val="black">
                <a:alpha val="35000"/>
              </a:prstClr>
            </a:outerShdw>
          </a:effectLst>
        </p:spPr>
      </p:pic>
      <p:cxnSp>
        <p:nvCxnSpPr>
          <p:cNvPr id="17" name="PA_直接连接符 6"/>
          <p:cNvCxnSpPr>
            <a:cxnSpLocks/>
            <a:endCxn id="16" idx="2"/>
          </p:cNvCxnSpPr>
          <p:nvPr>
            <p:custDataLst>
              <p:tags r:id="rId8"/>
            </p:custDataLst>
          </p:nvPr>
        </p:nvCxnSpPr>
        <p:spPr>
          <a:xfrm>
            <a:off x="6096000" y="-282207"/>
            <a:ext cx="0" cy="100142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64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弧形 68"/>
          <p:cNvSpPr/>
          <p:nvPr/>
        </p:nvSpPr>
        <p:spPr>
          <a:xfrm rot="10800000" flipV="1">
            <a:off x="4249180" y="3257550"/>
            <a:ext cx="3693640" cy="3693640"/>
          </a:xfrm>
          <a:prstGeom prst="arc">
            <a:avLst>
              <a:gd name="adj1" fmla="val 10780371"/>
              <a:gd name="adj2" fmla="val 30149"/>
            </a:avLst>
          </a:prstGeom>
          <a:ln>
            <a:solidFill>
              <a:schemeClr val="accent6"/>
            </a:solidFill>
            <a:prstDash val="lg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800000" flipH="1" flipV="1">
            <a:off x="4743450" y="3698240"/>
            <a:ext cx="2705100" cy="3606800"/>
          </a:xfrm>
          <a:prstGeom prst="rect">
            <a:avLst/>
          </a:prstGeom>
          <a:effectLst/>
        </p:spPr>
      </p:pic>
      <p:sp>
        <p:nvSpPr>
          <p:cNvPr id="6" name="文本框 5"/>
          <p:cNvSpPr txBox="1"/>
          <p:nvPr/>
        </p:nvSpPr>
        <p:spPr>
          <a:xfrm>
            <a:off x="5213350" y="4164013"/>
            <a:ext cx="176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6"/>
                </a:solidFill>
                <a:latin typeface="Agency FB" panose="020B0503020202020204" pitchFamily="34" charset="0"/>
              </a:rPr>
              <a:t>CONTENTS</a:t>
            </a:r>
            <a:endParaRPr lang="zh-CN" altLang="en-US" sz="28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71" name="等腰三角形 70"/>
          <p:cNvSpPr/>
          <p:nvPr/>
        </p:nvSpPr>
        <p:spPr>
          <a:xfrm flipH="1" flipV="1">
            <a:off x="0" y="0"/>
            <a:ext cx="12192000" cy="409066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文本框 89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PENGV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DESIGN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3495205" y="1900055"/>
            <a:ext cx="1718144" cy="2866038"/>
            <a:chOff x="3495205" y="1900055"/>
            <a:chExt cx="1718144" cy="2866038"/>
          </a:xfrm>
        </p:grpSpPr>
        <p:sp>
          <p:nvSpPr>
            <p:cNvPr id="70" name="任意多边形: 形状 69"/>
            <p:cNvSpPr/>
            <p:nvPr/>
          </p:nvSpPr>
          <p:spPr>
            <a:xfrm>
              <a:off x="4249178" y="1900055"/>
              <a:ext cx="964171" cy="1577840"/>
            </a:xfrm>
            <a:custGeom>
              <a:avLst/>
              <a:gdLst>
                <a:gd name="connsiteX0" fmla="*/ 2133600 w 2133600"/>
                <a:gd name="connsiteY0" fmla="*/ 1847850 h 1847850"/>
                <a:gd name="connsiteX1" fmla="*/ 1314450 w 2133600"/>
                <a:gd name="connsiteY1" fmla="*/ 0 h 1847850"/>
                <a:gd name="connsiteX2" fmla="*/ 0 w 2133600"/>
                <a:gd name="connsiteY2" fmla="*/ 0 h 184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600" h="1847850">
                  <a:moveTo>
                    <a:pt x="2133600" y="1847850"/>
                  </a:moveTo>
                  <a:lnTo>
                    <a:pt x="1314450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/>
            <p:cNvSpPr/>
            <p:nvPr/>
          </p:nvSpPr>
          <p:spPr>
            <a:xfrm>
              <a:off x="3495205" y="3698240"/>
              <a:ext cx="785254" cy="1067853"/>
            </a:xfrm>
            <a:custGeom>
              <a:avLst/>
              <a:gdLst>
                <a:gd name="connsiteX0" fmla="*/ 2133600 w 2133600"/>
                <a:gd name="connsiteY0" fmla="*/ 1847850 h 1847850"/>
                <a:gd name="connsiteX1" fmla="*/ 1314450 w 2133600"/>
                <a:gd name="connsiteY1" fmla="*/ 0 h 1847850"/>
                <a:gd name="connsiteX2" fmla="*/ 0 w 2133600"/>
                <a:gd name="connsiteY2" fmla="*/ 0 h 184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600" h="1847850">
                  <a:moveTo>
                    <a:pt x="2133600" y="1847850"/>
                  </a:moveTo>
                  <a:lnTo>
                    <a:pt x="1314450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998929" y="1992840"/>
            <a:ext cx="325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3082636" y="1715389"/>
            <a:ext cx="1166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PART 02</a:t>
            </a:r>
            <a:endParaRPr lang="zh-CN" altLang="en-US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841376" y="3794706"/>
            <a:ext cx="2653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2437995" y="3517255"/>
            <a:ext cx="1057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PART 01</a:t>
            </a:r>
            <a:endParaRPr lang="zh-CN" altLang="en-US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98" name="组合 97"/>
          <p:cNvGrpSpPr/>
          <p:nvPr/>
        </p:nvGrpSpPr>
        <p:grpSpPr>
          <a:xfrm flipH="1">
            <a:off x="6979920" y="1900055"/>
            <a:ext cx="1718144" cy="2866038"/>
            <a:chOff x="3495205" y="1900055"/>
            <a:chExt cx="1718144" cy="2866038"/>
          </a:xfrm>
        </p:grpSpPr>
        <p:sp>
          <p:nvSpPr>
            <p:cNvPr id="99" name="任意多边形: 形状 98"/>
            <p:cNvSpPr/>
            <p:nvPr/>
          </p:nvSpPr>
          <p:spPr>
            <a:xfrm>
              <a:off x="4249178" y="1900055"/>
              <a:ext cx="964171" cy="1577840"/>
            </a:xfrm>
            <a:custGeom>
              <a:avLst/>
              <a:gdLst>
                <a:gd name="connsiteX0" fmla="*/ 2133600 w 2133600"/>
                <a:gd name="connsiteY0" fmla="*/ 1847850 h 1847850"/>
                <a:gd name="connsiteX1" fmla="*/ 1314450 w 2133600"/>
                <a:gd name="connsiteY1" fmla="*/ 0 h 1847850"/>
                <a:gd name="connsiteX2" fmla="*/ 0 w 2133600"/>
                <a:gd name="connsiteY2" fmla="*/ 0 h 184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600" h="1847850">
                  <a:moveTo>
                    <a:pt x="2133600" y="1847850"/>
                  </a:moveTo>
                  <a:lnTo>
                    <a:pt x="1314450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任意多边形: 形状 99"/>
            <p:cNvSpPr/>
            <p:nvPr/>
          </p:nvSpPr>
          <p:spPr>
            <a:xfrm>
              <a:off x="3495205" y="3698240"/>
              <a:ext cx="785254" cy="1067853"/>
            </a:xfrm>
            <a:custGeom>
              <a:avLst/>
              <a:gdLst>
                <a:gd name="connsiteX0" fmla="*/ 2133600 w 2133600"/>
                <a:gd name="connsiteY0" fmla="*/ 1847850 h 1847850"/>
                <a:gd name="connsiteX1" fmla="*/ 1314450 w 2133600"/>
                <a:gd name="connsiteY1" fmla="*/ 0 h 1847850"/>
                <a:gd name="connsiteX2" fmla="*/ 0 w 2133600"/>
                <a:gd name="connsiteY2" fmla="*/ 0 h 184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33600" h="1847850">
                  <a:moveTo>
                    <a:pt x="2133600" y="1847850"/>
                  </a:moveTo>
                  <a:lnTo>
                    <a:pt x="1314450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7942820" y="1992840"/>
            <a:ext cx="3250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7942820" y="1715389"/>
            <a:ext cx="1305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PART 03</a:t>
            </a:r>
            <a:endParaRPr lang="zh-CN" altLang="en-US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696793" y="3794706"/>
            <a:ext cx="2653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8696793" y="3517255"/>
            <a:ext cx="1326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PART 04</a:t>
            </a:r>
            <a:endParaRPr lang="zh-CN" altLang="en-US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cxnSp>
        <p:nvCxnSpPr>
          <p:cNvPr id="28" name="PA_直接连接符 6"/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096000" y="-254496"/>
            <a:ext cx="0" cy="104189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 flipH="1" flipV="1">
            <a:off x="5730370" y="719219"/>
            <a:ext cx="731260" cy="97501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70730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626264 E" pathEditMode="relative" ptsTypes="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  <p:to x="369923" y="369924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10800000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626264 L 0 0 E" pathEditMode="relative" ptsTypes="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27033" y="2703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0800000" to="0"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" grpId="0"/>
      <p:bldP spid="71" grpId="0" animBg="1"/>
      <p:bldP spid="93" grpId="0"/>
      <p:bldP spid="94" grpId="0"/>
      <p:bldP spid="95" grpId="0"/>
      <p:bldP spid="96" grpId="0"/>
      <p:bldP spid="101" grpId="0"/>
      <p:bldP spid="102" grpId="0"/>
      <p:bldP spid="103" grpId="0"/>
      <p:bldP spid="10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1983521" y="5261610"/>
            <a:ext cx="2145945" cy="552450"/>
          </a:xfrm>
          <a:prstGeom prst="ellipse">
            <a:avLst/>
          </a:prstGeom>
          <a:solidFill>
            <a:schemeClr val="accent5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1927559" y="240804"/>
            <a:ext cx="2383436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500" b="1" dirty="0">
                <a:solidFill>
                  <a:schemeClr val="accent6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41500" b="1" dirty="0">
              <a:solidFill>
                <a:schemeClr val="accent6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916138" y="256943"/>
            <a:ext cx="2383436" cy="64479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>
                <a:rot lat="0" lon="20400000" rev="0"/>
              </a:camera>
              <a:lightRig rig="threePt" dir="t"/>
            </a:scene3d>
            <a:sp3d extrusionH="660400" contourW="38100" prstMaterial="legacyWireframe">
              <a:contourClr>
                <a:schemeClr val="accent5"/>
              </a:contourClr>
            </a:sp3d>
          </a:bodyPr>
          <a:lstStyle/>
          <a:p>
            <a:pPr algn="ctr"/>
            <a:r>
              <a:rPr lang="en-US" altLang="zh-CN" sz="41300" b="1" dirty="0">
                <a:ln w="15875">
                  <a:solidFill>
                    <a:schemeClr val="accent1">
                      <a:shade val="50000"/>
                    </a:schemeClr>
                  </a:solidFill>
                </a:ln>
                <a:noFill/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41300" b="1" dirty="0">
              <a:ln w="15875">
                <a:solidFill>
                  <a:schemeClr val="accent1">
                    <a:shade val="50000"/>
                  </a:schemeClr>
                </a:solidFill>
              </a:ln>
              <a:noFill/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39712" y="0"/>
            <a:ext cx="6452288" cy="6858000"/>
            <a:chOff x="5739712" y="0"/>
            <a:chExt cx="6452288" cy="6858000"/>
          </a:xfrm>
        </p:grpSpPr>
        <p:sp>
          <p:nvSpPr>
            <p:cNvPr id="9" name="矩形 8"/>
            <p:cNvSpPr/>
            <p:nvPr/>
          </p:nvSpPr>
          <p:spPr>
            <a:xfrm>
              <a:off x="6096000" y="0"/>
              <a:ext cx="6096000" cy="685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H="1" flipV="1">
              <a:off x="5739712" y="0"/>
              <a:ext cx="361950" cy="6858000"/>
            </a:xfrm>
            <a:prstGeom prst="triangle">
              <a:avLst>
                <a:gd name="adj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等腰三角形 20"/>
          <p:cNvSpPr/>
          <p:nvPr/>
        </p:nvSpPr>
        <p:spPr>
          <a:xfrm>
            <a:off x="6115050" y="0"/>
            <a:ext cx="348562" cy="6858000"/>
          </a:xfrm>
          <a:prstGeom prst="triangle">
            <a:avLst>
              <a:gd name="adj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422275" y="2542353"/>
            <a:ext cx="133350" cy="1773295"/>
            <a:chOff x="434975" y="2542353"/>
            <a:chExt cx="133350" cy="1773295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501650" y="2542353"/>
              <a:ext cx="0" cy="103652"/>
            </a:xfrm>
            <a:prstGeom prst="line">
              <a:avLst/>
            </a:prstGeom>
            <a:ln w="25400" cap="rnd">
              <a:solidFill>
                <a:schemeClr val="accent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cxnSpLocks/>
            </p:cNvCxnSpPr>
            <p:nvPr/>
          </p:nvCxnSpPr>
          <p:spPr>
            <a:xfrm>
              <a:off x="501650" y="4211996"/>
              <a:ext cx="0" cy="103652"/>
            </a:xfrm>
            <a:prstGeom prst="line">
              <a:avLst/>
            </a:prstGeom>
            <a:ln w="25400" cap="rnd">
              <a:solidFill>
                <a:schemeClr val="accent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椭圆 2"/>
            <p:cNvSpPr/>
            <p:nvPr/>
          </p:nvSpPr>
          <p:spPr>
            <a:xfrm>
              <a:off x="434975" y="2842986"/>
              <a:ext cx="133350" cy="133350"/>
            </a:xfrm>
            <a:prstGeom prst="ellipse">
              <a:avLst/>
            </a:prstGeom>
            <a:solidFill>
              <a:schemeClr val="accent6"/>
            </a:solidFill>
            <a:ln w="317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34975" y="3189212"/>
              <a:ext cx="133350" cy="133350"/>
            </a:xfrm>
            <a:prstGeom prst="ellipse">
              <a:avLst/>
            </a:prstGeom>
            <a:noFill/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34975" y="3535438"/>
              <a:ext cx="133350" cy="133350"/>
            </a:xfrm>
            <a:prstGeom prst="ellipse">
              <a:avLst/>
            </a:prstGeom>
            <a:noFill/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34975" y="3881665"/>
              <a:ext cx="133350" cy="133350"/>
            </a:xfrm>
            <a:prstGeom prst="ellipse">
              <a:avLst/>
            </a:prstGeom>
            <a:noFill/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等腰三角形 17"/>
          <p:cNvSpPr/>
          <p:nvPr/>
        </p:nvSpPr>
        <p:spPr>
          <a:xfrm flipV="1">
            <a:off x="11830050" y="0"/>
            <a:ext cx="361950" cy="685800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6956865" y="2334475"/>
            <a:ext cx="0" cy="45235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920865" y="2395961"/>
            <a:ext cx="72000" cy="452864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28865" y="2268450"/>
            <a:ext cx="3824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6"/>
                </a:solidFill>
                <a:latin typeface="Agency FB" panose="020B0503020202020204" pitchFamily="34" charset="0"/>
              </a:rPr>
              <a:t>PENGV DESIGN</a:t>
            </a:r>
            <a:endParaRPr lang="zh-CN" altLang="en-US" sz="3600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028864" y="2869180"/>
            <a:ext cx="44392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Agency FB" panose="020B0503020202020204" pitchFamily="34" charset="0"/>
              </a:rPr>
              <a:t>I CHOOSE TO SEE THE BEAUTY</a:t>
            </a:r>
            <a:endParaRPr lang="zh-CN" altLang="en-US" sz="28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28864" y="3730872"/>
            <a:ext cx="362008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2"/>
                </a:solidFill>
              </a:rPr>
              <a:t>urna</a:t>
            </a:r>
            <a:r>
              <a:rPr lang="en-US" altLang="zh-CN" sz="1400" dirty="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420378" y="722370"/>
            <a:ext cx="1075823" cy="914394"/>
            <a:chOff x="3420378" y="722370"/>
            <a:chExt cx="1075823" cy="914394"/>
          </a:xfrm>
        </p:grpSpPr>
        <p:grpSp>
          <p:nvGrpSpPr>
            <p:cNvPr id="38" name="组合 37"/>
            <p:cNvGrpSpPr/>
            <p:nvPr/>
          </p:nvGrpSpPr>
          <p:grpSpPr>
            <a:xfrm rot="19167932">
              <a:off x="3420378" y="722370"/>
              <a:ext cx="1075823" cy="914394"/>
              <a:chOff x="4372693" y="1197091"/>
              <a:chExt cx="1075823" cy="914394"/>
            </a:xfrm>
          </p:grpSpPr>
          <p:sp>
            <p:nvSpPr>
              <p:cNvPr id="39" name="等腰三角形 38"/>
              <p:cNvSpPr/>
              <p:nvPr/>
            </p:nvSpPr>
            <p:spPr>
              <a:xfrm rot="16200000">
                <a:off x="4398133" y="1479806"/>
                <a:ext cx="243288" cy="294168"/>
              </a:xfrm>
              <a:prstGeom prst="triangl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534122" y="1197091"/>
                <a:ext cx="914394" cy="914394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3805855" y="971550"/>
              <a:ext cx="427556" cy="302312"/>
              <a:chOff x="10179050" y="377826"/>
              <a:chExt cx="481013" cy="330200"/>
            </a:xfrm>
          </p:grpSpPr>
          <p:sp>
            <p:nvSpPr>
              <p:cNvPr id="42" name="Freeform 171"/>
              <p:cNvSpPr>
                <a:spLocks/>
              </p:cNvSpPr>
              <p:nvPr/>
            </p:nvSpPr>
            <p:spPr bwMode="auto">
              <a:xfrm>
                <a:off x="10179050" y="377826"/>
                <a:ext cx="330200" cy="330200"/>
              </a:xfrm>
              <a:custGeom>
                <a:avLst/>
                <a:gdLst>
                  <a:gd name="T0" fmla="*/ 81 w 88"/>
                  <a:gd name="T1" fmla="*/ 69 h 88"/>
                  <a:gd name="T2" fmla="*/ 57 w 88"/>
                  <a:gd name="T3" fmla="*/ 58 h 88"/>
                  <a:gd name="T4" fmla="*/ 59 w 88"/>
                  <a:gd name="T5" fmla="*/ 49 h 88"/>
                  <a:gd name="T6" fmla="*/ 60 w 88"/>
                  <a:gd name="T7" fmla="*/ 47 h 88"/>
                  <a:gd name="T8" fmla="*/ 60 w 88"/>
                  <a:gd name="T9" fmla="*/ 47 h 88"/>
                  <a:gd name="T10" fmla="*/ 67 w 88"/>
                  <a:gd name="T11" fmla="*/ 25 h 88"/>
                  <a:gd name="T12" fmla="*/ 44 w 88"/>
                  <a:gd name="T13" fmla="*/ 0 h 88"/>
                  <a:gd name="T14" fmla="*/ 44 w 88"/>
                  <a:gd name="T15" fmla="*/ 0 h 88"/>
                  <a:gd name="T16" fmla="*/ 44 w 88"/>
                  <a:gd name="T17" fmla="*/ 0 h 88"/>
                  <a:gd name="T18" fmla="*/ 44 w 88"/>
                  <a:gd name="T19" fmla="*/ 0 h 88"/>
                  <a:gd name="T20" fmla="*/ 44 w 88"/>
                  <a:gd name="T21" fmla="*/ 0 h 88"/>
                  <a:gd name="T22" fmla="*/ 21 w 88"/>
                  <a:gd name="T23" fmla="*/ 25 h 88"/>
                  <a:gd name="T24" fmla="*/ 28 w 88"/>
                  <a:gd name="T25" fmla="*/ 47 h 88"/>
                  <a:gd name="T26" fmla="*/ 28 w 88"/>
                  <a:gd name="T27" fmla="*/ 47 h 88"/>
                  <a:gd name="T28" fmla="*/ 28 w 88"/>
                  <a:gd name="T29" fmla="*/ 47 h 88"/>
                  <a:gd name="T30" fmla="*/ 29 w 88"/>
                  <a:gd name="T31" fmla="*/ 49 h 88"/>
                  <a:gd name="T32" fmla="*/ 31 w 88"/>
                  <a:gd name="T33" fmla="*/ 58 h 88"/>
                  <a:gd name="T34" fmla="*/ 7 w 88"/>
                  <a:gd name="T35" fmla="*/ 69 h 88"/>
                  <a:gd name="T36" fmla="*/ 0 w 88"/>
                  <a:gd name="T37" fmla="*/ 79 h 88"/>
                  <a:gd name="T38" fmla="*/ 0 w 88"/>
                  <a:gd name="T39" fmla="*/ 88 h 88"/>
                  <a:gd name="T40" fmla="*/ 88 w 88"/>
                  <a:gd name="T41" fmla="*/ 88 h 88"/>
                  <a:gd name="T42" fmla="*/ 88 w 88"/>
                  <a:gd name="T43" fmla="*/ 79 h 88"/>
                  <a:gd name="T44" fmla="*/ 81 w 88"/>
                  <a:gd name="T45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" h="88">
                    <a:moveTo>
                      <a:pt x="81" y="69"/>
                    </a:moveTo>
                    <a:cubicBezTo>
                      <a:pt x="81" y="69"/>
                      <a:pt x="60" y="64"/>
                      <a:pt x="57" y="58"/>
                    </a:cubicBezTo>
                    <a:cubicBezTo>
                      <a:pt x="56" y="55"/>
                      <a:pt x="57" y="52"/>
                      <a:pt x="59" y="49"/>
                    </a:cubicBezTo>
                    <a:cubicBezTo>
                      <a:pt x="59" y="49"/>
                      <a:pt x="60" y="48"/>
                      <a:pt x="60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4" y="41"/>
                      <a:pt x="67" y="34"/>
                      <a:pt x="67" y="25"/>
                    </a:cubicBezTo>
                    <a:cubicBezTo>
                      <a:pt x="67" y="11"/>
                      <a:pt x="5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1" y="0"/>
                      <a:pt x="21" y="11"/>
                      <a:pt x="21" y="25"/>
                    </a:cubicBezTo>
                    <a:cubicBezTo>
                      <a:pt x="22" y="34"/>
                      <a:pt x="24" y="41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8"/>
                      <a:pt x="29" y="49"/>
                      <a:pt x="29" y="49"/>
                    </a:cubicBezTo>
                    <a:cubicBezTo>
                      <a:pt x="31" y="52"/>
                      <a:pt x="32" y="55"/>
                      <a:pt x="31" y="58"/>
                    </a:cubicBezTo>
                    <a:cubicBezTo>
                      <a:pt x="28" y="64"/>
                      <a:pt x="7" y="69"/>
                      <a:pt x="7" y="69"/>
                    </a:cubicBezTo>
                    <a:cubicBezTo>
                      <a:pt x="3" y="70"/>
                      <a:pt x="0" y="74"/>
                      <a:pt x="0" y="7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8" y="74"/>
                      <a:pt x="85" y="70"/>
                      <a:pt x="81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72"/>
              <p:cNvSpPr>
                <a:spLocks/>
              </p:cNvSpPr>
              <p:nvPr/>
            </p:nvSpPr>
            <p:spPr bwMode="auto">
              <a:xfrm>
                <a:off x="10475913" y="468313"/>
                <a:ext cx="184150" cy="239713"/>
              </a:xfrm>
              <a:custGeom>
                <a:avLst/>
                <a:gdLst>
                  <a:gd name="T0" fmla="*/ 44 w 49"/>
                  <a:gd name="T1" fmla="*/ 50 h 64"/>
                  <a:gd name="T2" fmla="*/ 44 w 49"/>
                  <a:gd name="T3" fmla="*/ 50 h 64"/>
                  <a:gd name="T4" fmla="*/ 27 w 49"/>
                  <a:gd name="T5" fmla="*/ 42 h 64"/>
                  <a:gd name="T6" fmla="*/ 28 w 49"/>
                  <a:gd name="T7" fmla="*/ 36 h 64"/>
                  <a:gd name="T8" fmla="*/ 29 w 49"/>
                  <a:gd name="T9" fmla="*/ 34 h 64"/>
                  <a:gd name="T10" fmla="*/ 29 w 49"/>
                  <a:gd name="T11" fmla="*/ 34 h 64"/>
                  <a:gd name="T12" fmla="*/ 34 w 49"/>
                  <a:gd name="T13" fmla="*/ 18 h 64"/>
                  <a:gd name="T14" fmla="*/ 17 w 49"/>
                  <a:gd name="T15" fmla="*/ 0 h 64"/>
                  <a:gd name="T16" fmla="*/ 17 w 49"/>
                  <a:gd name="T17" fmla="*/ 0 h 64"/>
                  <a:gd name="T18" fmla="*/ 17 w 49"/>
                  <a:gd name="T19" fmla="*/ 0 h 64"/>
                  <a:gd name="T20" fmla="*/ 17 w 49"/>
                  <a:gd name="T21" fmla="*/ 0 h 64"/>
                  <a:gd name="T22" fmla="*/ 17 w 49"/>
                  <a:gd name="T23" fmla="*/ 0 h 64"/>
                  <a:gd name="T24" fmla="*/ 0 w 49"/>
                  <a:gd name="T25" fmla="*/ 18 h 64"/>
                  <a:gd name="T26" fmla="*/ 5 w 49"/>
                  <a:gd name="T27" fmla="*/ 34 h 64"/>
                  <a:gd name="T28" fmla="*/ 5 w 49"/>
                  <a:gd name="T29" fmla="*/ 34 h 64"/>
                  <a:gd name="T30" fmla="*/ 5 w 49"/>
                  <a:gd name="T31" fmla="*/ 34 h 64"/>
                  <a:gd name="T32" fmla="*/ 6 w 49"/>
                  <a:gd name="T33" fmla="*/ 36 h 64"/>
                  <a:gd name="T34" fmla="*/ 7 w 49"/>
                  <a:gd name="T35" fmla="*/ 36 h 64"/>
                  <a:gd name="T36" fmla="*/ 19 w 49"/>
                  <a:gd name="T37" fmla="*/ 55 h 64"/>
                  <a:gd name="T38" fmla="*/ 19 w 49"/>
                  <a:gd name="T39" fmla="*/ 64 h 64"/>
                  <a:gd name="T40" fmla="*/ 49 w 49"/>
                  <a:gd name="T41" fmla="*/ 64 h 64"/>
                  <a:gd name="T42" fmla="*/ 49 w 49"/>
                  <a:gd name="T43" fmla="*/ 57 h 64"/>
                  <a:gd name="T44" fmla="*/ 44 w 49"/>
                  <a:gd name="T45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9" h="64">
                    <a:moveTo>
                      <a:pt x="44" y="50"/>
                    </a:move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29" y="46"/>
                      <a:pt x="27" y="42"/>
                    </a:cubicBezTo>
                    <a:cubicBezTo>
                      <a:pt x="26" y="40"/>
                      <a:pt x="27" y="38"/>
                      <a:pt x="28" y="36"/>
                    </a:cubicBezTo>
                    <a:cubicBezTo>
                      <a:pt x="28" y="35"/>
                      <a:pt x="28" y="35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0"/>
                      <a:pt x="33" y="25"/>
                      <a:pt x="34" y="18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1" y="25"/>
                      <a:pt x="3" y="30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5"/>
                      <a:pt x="6" y="35"/>
                      <a:pt x="6" y="36"/>
                    </a:cubicBezTo>
                    <a:cubicBezTo>
                      <a:pt x="6" y="36"/>
                      <a:pt x="7" y="36"/>
                      <a:pt x="7" y="36"/>
                    </a:cubicBezTo>
                    <a:cubicBezTo>
                      <a:pt x="14" y="39"/>
                      <a:pt x="19" y="47"/>
                      <a:pt x="19" y="55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4"/>
                      <a:pt x="47" y="51"/>
                      <a:pt x="44" y="5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30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1.11111E-6 L 0.00924 1.11111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-0.00872 -2.59259E-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3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35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924 1.11111E-6 L 1.04167E-6 1.11111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3" presetClass="pat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872 -2.59259E-6 L 1.04167E-6 7.40741E-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6" grpId="1"/>
      <p:bldP spid="36" grpId="2"/>
      <p:bldP spid="37" grpId="0"/>
      <p:bldP spid="37" grpId="1"/>
      <p:bldP spid="37" grpId="2"/>
      <p:bldP spid="21" grpId="0" animBg="1"/>
      <p:bldP spid="18" grpId="0" animBg="1"/>
      <p:bldP spid="30" grpId="0" animBg="1"/>
      <p:bldP spid="15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109651" y="2057211"/>
            <a:ext cx="2851996" cy="2851995"/>
            <a:chOff x="2109651" y="2057211"/>
            <a:chExt cx="2851996" cy="2851995"/>
          </a:xfrm>
        </p:grpSpPr>
        <p:sp>
          <p:nvSpPr>
            <p:cNvPr id="25" name="椭圆 24"/>
            <p:cNvSpPr/>
            <p:nvPr/>
          </p:nvSpPr>
          <p:spPr>
            <a:xfrm>
              <a:off x="2331369" y="2278928"/>
              <a:ext cx="2408561" cy="240856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109651" y="2057211"/>
              <a:ext cx="2851996" cy="2851995"/>
            </a:xfrm>
            <a:prstGeom prst="ellipse">
              <a:avLst/>
            </a:prstGeom>
            <a:noFill/>
            <a:ln w="1079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895" y="2362794"/>
            <a:ext cx="2851998" cy="3802662"/>
          </a:xfrm>
          <a:prstGeom prst="rect">
            <a:avLst/>
          </a:prstGeom>
          <a:effectLst>
            <a:outerShdw blurRad="368300" dist="254000" dir="5400000" algn="t" rotWithShape="0">
              <a:prstClr val="black">
                <a:alpha val="35000"/>
              </a:prstClr>
            </a:outerShdw>
          </a:effectLst>
        </p:spPr>
      </p:pic>
      <p:sp>
        <p:nvSpPr>
          <p:cNvPr id="29" name="文本框 28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PENGV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DESIGN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030824" y="2967335"/>
            <a:ext cx="100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6"/>
                </a:solidFill>
              </a:rPr>
              <a:t>IDEA</a:t>
            </a:r>
            <a:endParaRPr lang="zh-CN" altLang="en-US" sz="2000" b="1" dirty="0">
              <a:solidFill>
                <a:schemeClr val="accent6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882876" y="2066402"/>
            <a:ext cx="44392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Agency FB" panose="020B0503020202020204" pitchFamily="34" charset="0"/>
              </a:rPr>
              <a:t>I CHOOSE </a:t>
            </a:r>
          </a:p>
          <a:p>
            <a:r>
              <a:rPr lang="en-US" altLang="zh-CN" sz="2800" b="1" dirty="0">
                <a:latin typeface="Agency FB" panose="020B0503020202020204" pitchFamily="34" charset="0"/>
              </a:rPr>
              <a:t>TO SEE THE BEAUTY.</a:t>
            </a:r>
            <a:endParaRPr lang="zh-CN" altLang="en-US" sz="2800" b="1" dirty="0">
              <a:latin typeface="Agency FB" panose="020B0503020202020204" pitchFamily="34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981566" y="3411634"/>
            <a:ext cx="987123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5887569" y="3738668"/>
            <a:ext cx="44034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urna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981566" y="4848913"/>
            <a:ext cx="987123" cy="342161"/>
            <a:chOff x="5448300" y="5090608"/>
            <a:chExt cx="1295400" cy="472440"/>
          </a:xfrm>
        </p:grpSpPr>
        <p:sp>
          <p:nvSpPr>
            <p:cNvPr id="35" name="矩形 34"/>
            <p:cNvSpPr/>
            <p:nvPr/>
          </p:nvSpPr>
          <p:spPr>
            <a:xfrm>
              <a:off x="5448300" y="5090608"/>
              <a:ext cx="1295400" cy="4724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892642" y="5195887"/>
              <a:ext cx="406717" cy="276226"/>
              <a:chOff x="5900738" y="5195887"/>
              <a:chExt cx="406717" cy="276226"/>
            </a:xfrm>
          </p:grpSpPr>
          <p:cxnSp>
            <p:nvCxnSpPr>
              <p:cNvPr id="37" name="直接连接符 36"/>
              <p:cNvCxnSpPr>
                <a:cxnSpLocks/>
              </p:cNvCxnSpPr>
              <p:nvPr/>
            </p:nvCxnSpPr>
            <p:spPr>
              <a:xfrm>
                <a:off x="5900738" y="5334000"/>
                <a:ext cx="406717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8" name="组合 37"/>
              <p:cNvGrpSpPr/>
              <p:nvPr/>
            </p:nvGrpSpPr>
            <p:grpSpPr>
              <a:xfrm>
                <a:off x="6138863" y="5195887"/>
                <a:ext cx="168592" cy="276226"/>
                <a:chOff x="6834188" y="5219700"/>
                <a:chExt cx="168592" cy="276226"/>
              </a:xfrm>
            </p:grpSpPr>
            <p:cxnSp>
              <p:nvCxnSpPr>
                <p:cNvPr id="39" name="直接连接符 38"/>
                <p:cNvCxnSpPr>
                  <a:cxnSpLocks/>
                </p:cNvCxnSpPr>
                <p:nvPr/>
              </p:nvCxnSpPr>
              <p:spPr>
                <a:xfrm>
                  <a:off x="6834188" y="5219700"/>
                  <a:ext cx="168592" cy="138113"/>
                </a:xfrm>
                <a:prstGeom prst="line">
                  <a:avLst/>
                </a:prstGeom>
                <a:ln w="158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>
                  <a:cxnSpLocks/>
                </p:cNvCxnSpPr>
                <p:nvPr/>
              </p:nvCxnSpPr>
              <p:spPr>
                <a:xfrm flipV="1">
                  <a:off x="6834188" y="5357813"/>
                  <a:ext cx="168592" cy="138113"/>
                </a:xfrm>
                <a:prstGeom prst="line">
                  <a:avLst/>
                </a:prstGeom>
                <a:ln w="158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2753657351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/>
          <p:cNvSpPr/>
          <p:nvPr/>
        </p:nvSpPr>
        <p:spPr>
          <a:xfrm>
            <a:off x="5307299" y="-247651"/>
            <a:ext cx="1577402" cy="2181381"/>
          </a:xfrm>
          <a:prstGeom prst="roundRect">
            <a:avLst>
              <a:gd name="adj" fmla="val 0"/>
            </a:avLst>
          </a:prstGeom>
          <a:noFill/>
          <a:ln w="444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024204" y="766905"/>
            <a:ext cx="21435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6"/>
                </a:solidFill>
                <a:latin typeface="Agency FB" panose="020B0503020202020204" pitchFamily="34" charset="0"/>
              </a:rPr>
              <a:t>ABOUT US</a:t>
            </a:r>
            <a:endParaRPr lang="zh-CN" altLang="en-US" sz="2400" b="1" dirty="0">
              <a:solidFill>
                <a:schemeClr val="accent6"/>
              </a:solidFill>
              <a:latin typeface="Agency FB" panose="020B0503020202020204" pitchFamily="34" charset="0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686425" y="1581150"/>
            <a:ext cx="819150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1823634" y="2393068"/>
            <a:ext cx="85447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400" dirty="0" err="1">
                <a:solidFill>
                  <a:schemeClr val="bg2"/>
                </a:solidFill>
              </a:rPr>
              <a:t>urna</a:t>
            </a:r>
            <a:r>
              <a:rPr lang="en-US" altLang="zh-CN" sz="1400" dirty="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58245" y="4691744"/>
            <a:ext cx="690760" cy="690760"/>
            <a:chOff x="1358245" y="4691744"/>
            <a:chExt cx="690760" cy="690760"/>
          </a:xfrm>
        </p:grpSpPr>
        <p:sp>
          <p:nvSpPr>
            <p:cNvPr id="56" name="矩形 55"/>
            <p:cNvSpPr/>
            <p:nvPr/>
          </p:nvSpPr>
          <p:spPr>
            <a:xfrm>
              <a:off x="1358245" y="4691744"/>
              <a:ext cx="690760" cy="690760"/>
            </a:xfrm>
            <a:prstGeom prst="rect">
              <a:avLst/>
            </a:prstGeom>
            <a:noFill/>
            <a:ln w="444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1527450" y="4912556"/>
              <a:ext cx="352350" cy="249136"/>
              <a:chOff x="10179050" y="377826"/>
              <a:chExt cx="481013" cy="330200"/>
            </a:xfrm>
          </p:grpSpPr>
          <p:sp>
            <p:nvSpPr>
              <p:cNvPr id="58" name="Freeform 171"/>
              <p:cNvSpPr>
                <a:spLocks/>
              </p:cNvSpPr>
              <p:nvPr/>
            </p:nvSpPr>
            <p:spPr bwMode="auto">
              <a:xfrm>
                <a:off x="10179050" y="377826"/>
                <a:ext cx="330200" cy="330200"/>
              </a:xfrm>
              <a:custGeom>
                <a:avLst/>
                <a:gdLst>
                  <a:gd name="T0" fmla="*/ 81 w 88"/>
                  <a:gd name="T1" fmla="*/ 69 h 88"/>
                  <a:gd name="T2" fmla="*/ 57 w 88"/>
                  <a:gd name="T3" fmla="*/ 58 h 88"/>
                  <a:gd name="T4" fmla="*/ 59 w 88"/>
                  <a:gd name="T5" fmla="*/ 49 h 88"/>
                  <a:gd name="T6" fmla="*/ 60 w 88"/>
                  <a:gd name="T7" fmla="*/ 47 h 88"/>
                  <a:gd name="T8" fmla="*/ 60 w 88"/>
                  <a:gd name="T9" fmla="*/ 47 h 88"/>
                  <a:gd name="T10" fmla="*/ 67 w 88"/>
                  <a:gd name="T11" fmla="*/ 25 h 88"/>
                  <a:gd name="T12" fmla="*/ 44 w 88"/>
                  <a:gd name="T13" fmla="*/ 0 h 88"/>
                  <a:gd name="T14" fmla="*/ 44 w 88"/>
                  <a:gd name="T15" fmla="*/ 0 h 88"/>
                  <a:gd name="T16" fmla="*/ 44 w 88"/>
                  <a:gd name="T17" fmla="*/ 0 h 88"/>
                  <a:gd name="T18" fmla="*/ 44 w 88"/>
                  <a:gd name="T19" fmla="*/ 0 h 88"/>
                  <a:gd name="T20" fmla="*/ 44 w 88"/>
                  <a:gd name="T21" fmla="*/ 0 h 88"/>
                  <a:gd name="T22" fmla="*/ 21 w 88"/>
                  <a:gd name="T23" fmla="*/ 25 h 88"/>
                  <a:gd name="T24" fmla="*/ 28 w 88"/>
                  <a:gd name="T25" fmla="*/ 47 h 88"/>
                  <a:gd name="T26" fmla="*/ 28 w 88"/>
                  <a:gd name="T27" fmla="*/ 47 h 88"/>
                  <a:gd name="T28" fmla="*/ 28 w 88"/>
                  <a:gd name="T29" fmla="*/ 47 h 88"/>
                  <a:gd name="T30" fmla="*/ 29 w 88"/>
                  <a:gd name="T31" fmla="*/ 49 h 88"/>
                  <a:gd name="T32" fmla="*/ 31 w 88"/>
                  <a:gd name="T33" fmla="*/ 58 h 88"/>
                  <a:gd name="T34" fmla="*/ 7 w 88"/>
                  <a:gd name="T35" fmla="*/ 69 h 88"/>
                  <a:gd name="T36" fmla="*/ 0 w 88"/>
                  <a:gd name="T37" fmla="*/ 79 h 88"/>
                  <a:gd name="T38" fmla="*/ 0 w 88"/>
                  <a:gd name="T39" fmla="*/ 88 h 88"/>
                  <a:gd name="T40" fmla="*/ 88 w 88"/>
                  <a:gd name="T41" fmla="*/ 88 h 88"/>
                  <a:gd name="T42" fmla="*/ 88 w 88"/>
                  <a:gd name="T43" fmla="*/ 79 h 88"/>
                  <a:gd name="T44" fmla="*/ 81 w 88"/>
                  <a:gd name="T45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8" h="88">
                    <a:moveTo>
                      <a:pt x="81" y="69"/>
                    </a:moveTo>
                    <a:cubicBezTo>
                      <a:pt x="81" y="69"/>
                      <a:pt x="60" y="64"/>
                      <a:pt x="57" y="58"/>
                    </a:cubicBezTo>
                    <a:cubicBezTo>
                      <a:pt x="56" y="55"/>
                      <a:pt x="57" y="52"/>
                      <a:pt x="59" y="49"/>
                    </a:cubicBezTo>
                    <a:cubicBezTo>
                      <a:pt x="59" y="49"/>
                      <a:pt x="60" y="48"/>
                      <a:pt x="60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4" y="41"/>
                      <a:pt x="67" y="34"/>
                      <a:pt x="67" y="25"/>
                    </a:cubicBezTo>
                    <a:cubicBezTo>
                      <a:pt x="67" y="11"/>
                      <a:pt x="57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1" y="0"/>
                      <a:pt x="21" y="11"/>
                      <a:pt x="21" y="25"/>
                    </a:cubicBezTo>
                    <a:cubicBezTo>
                      <a:pt x="22" y="34"/>
                      <a:pt x="24" y="41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8" y="48"/>
                      <a:pt x="29" y="49"/>
                      <a:pt x="29" y="49"/>
                    </a:cubicBezTo>
                    <a:cubicBezTo>
                      <a:pt x="31" y="52"/>
                      <a:pt x="32" y="55"/>
                      <a:pt x="31" y="58"/>
                    </a:cubicBezTo>
                    <a:cubicBezTo>
                      <a:pt x="28" y="64"/>
                      <a:pt x="7" y="69"/>
                      <a:pt x="7" y="69"/>
                    </a:cubicBezTo>
                    <a:cubicBezTo>
                      <a:pt x="3" y="70"/>
                      <a:pt x="0" y="74"/>
                      <a:pt x="0" y="7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8" y="74"/>
                      <a:pt x="85" y="70"/>
                      <a:pt x="81" y="6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72"/>
              <p:cNvSpPr>
                <a:spLocks/>
              </p:cNvSpPr>
              <p:nvPr/>
            </p:nvSpPr>
            <p:spPr bwMode="auto">
              <a:xfrm>
                <a:off x="10475913" y="468313"/>
                <a:ext cx="184150" cy="239713"/>
              </a:xfrm>
              <a:custGeom>
                <a:avLst/>
                <a:gdLst>
                  <a:gd name="T0" fmla="*/ 44 w 49"/>
                  <a:gd name="T1" fmla="*/ 50 h 64"/>
                  <a:gd name="T2" fmla="*/ 44 w 49"/>
                  <a:gd name="T3" fmla="*/ 50 h 64"/>
                  <a:gd name="T4" fmla="*/ 27 w 49"/>
                  <a:gd name="T5" fmla="*/ 42 h 64"/>
                  <a:gd name="T6" fmla="*/ 28 w 49"/>
                  <a:gd name="T7" fmla="*/ 36 h 64"/>
                  <a:gd name="T8" fmla="*/ 29 w 49"/>
                  <a:gd name="T9" fmla="*/ 34 h 64"/>
                  <a:gd name="T10" fmla="*/ 29 w 49"/>
                  <a:gd name="T11" fmla="*/ 34 h 64"/>
                  <a:gd name="T12" fmla="*/ 34 w 49"/>
                  <a:gd name="T13" fmla="*/ 18 h 64"/>
                  <a:gd name="T14" fmla="*/ 17 w 49"/>
                  <a:gd name="T15" fmla="*/ 0 h 64"/>
                  <a:gd name="T16" fmla="*/ 17 w 49"/>
                  <a:gd name="T17" fmla="*/ 0 h 64"/>
                  <a:gd name="T18" fmla="*/ 17 w 49"/>
                  <a:gd name="T19" fmla="*/ 0 h 64"/>
                  <a:gd name="T20" fmla="*/ 17 w 49"/>
                  <a:gd name="T21" fmla="*/ 0 h 64"/>
                  <a:gd name="T22" fmla="*/ 17 w 49"/>
                  <a:gd name="T23" fmla="*/ 0 h 64"/>
                  <a:gd name="T24" fmla="*/ 0 w 49"/>
                  <a:gd name="T25" fmla="*/ 18 h 64"/>
                  <a:gd name="T26" fmla="*/ 5 w 49"/>
                  <a:gd name="T27" fmla="*/ 34 h 64"/>
                  <a:gd name="T28" fmla="*/ 5 w 49"/>
                  <a:gd name="T29" fmla="*/ 34 h 64"/>
                  <a:gd name="T30" fmla="*/ 5 w 49"/>
                  <a:gd name="T31" fmla="*/ 34 h 64"/>
                  <a:gd name="T32" fmla="*/ 6 w 49"/>
                  <a:gd name="T33" fmla="*/ 36 h 64"/>
                  <a:gd name="T34" fmla="*/ 7 w 49"/>
                  <a:gd name="T35" fmla="*/ 36 h 64"/>
                  <a:gd name="T36" fmla="*/ 19 w 49"/>
                  <a:gd name="T37" fmla="*/ 55 h 64"/>
                  <a:gd name="T38" fmla="*/ 19 w 49"/>
                  <a:gd name="T39" fmla="*/ 64 h 64"/>
                  <a:gd name="T40" fmla="*/ 49 w 49"/>
                  <a:gd name="T41" fmla="*/ 64 h 64"/>
                  <a:gd name="T42" fmla="*/ 49 w 49"/>
                  <a:gd name="T43" fmla="*/ 57 h 64"/>
                  <a:gd name="T44" fmla="*/ 44 w 49"/>
                  <a:gd name="T45" fmla="*/ 5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9" h="64">
                    <a:moveTo>
                      <a:pt x="44" y="50"/>
                    </a:move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29" y="46"/>
                      <a:pt x="27" y="42"/>
                    </a:cubicBezTo>
                    <a:cubicBezTo>
                      <a:pt x="26" y="40"/>
                      <a:pt x="27" y="38"/>
                      <a:pt x="28" y="36"/>
                    </a:cubicBezTo>
                    <a:cubicBezTo>
                      <a:pt x="28" y="35"/>
                      <a:pt x="28" y="35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1" y="30"/>
                      <a:pt x="33" y="25"/>
                      <a:pt x="34" y="18"/>
                    </a:cubicBezTo>
                    <a:cubicBezTo>
                      <a:pt x="34" y="8"/>
                      <a:pt x="2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1" y="25"/>
                      <a:pt x="3" y="30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5" y="35"/>
                      <a:pt x="6" y="35"/>
                      <a:pt x="6" y="36"/>
                    </a:cubicBezTo>
                    <a:cubicBezTo>
                      <a:pt x="6" y="36"/>
                      <a:pt x="7" y="36"/>
                      <a:pt x="7" y="36"/>
                    </a:cubicBezTo>
                    <a:cubicBezTo>
                      <a:pt x="14" y="39"/>
                      <a:pt x="19" y="47"/>
                      <a:pt x="19" y="55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9" y="57"/>
                      <a:pt x="49" y="57"/>
                      <a:pt x="49" y="57"/>
                    </a:cubicBezTo>
                    <a:cubicBezTo>
                      <a:pt x="49" y="54"/>
                      <a:pt x="47" y="51"/>
                      <a:pt x="44" y="5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0" name="文本框 59"/>
          <p:cNvSpPr txBox="1"/>
          <p:nvPr/>
        </p:nvSpPr>
        <p:spPr>
          <a:xfrm>
            <a:off x="732075" y="5622347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35946" y="5896191"/>
            <a:ext cx="2135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3660326" y="5622347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564197" y="5896191"/>
            <a:ext cx="2135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588577" y="5622347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492448" y="5896191"/>
            <a:ext cx="2135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9516825" y="5622347"/>
            <a:ext cx="1943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420696" y="5896191"/>
            <a:ext cx="2135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Nunc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viverra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imperdiet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enim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Fusce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est.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Vivamus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tellus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6096002" y="4823650"/>
            <a:ext cx="0" cy="1445300"/>
          </a:xfrm>
          <a:prstGeom prst="line">
            <a:avLst/>
          </a:prstGeom>
          <a:ln w="15875">
            <a:solidFill>
              <a:schemeClr val="accent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9024252" y="4823650"/>
            <a:ext cx="0" cy="1445300"/>
          </a:xfrm>
          <a:prstGeom prst="line">
            <a:avLst/>
          </a:prstGeom>
          <a:ln w="15875">
            <a:solidFill>
              <a:schemeClr val="accent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3167751" y="4823650"/>
            <a:ext cx="0" cy="1445300"/>
          </a:xfrm>
          <a:prstGeom prst="line">
            <a:avLst/>
          </a:prstGeom>
          <a:ln w="15875">
            <a:solidFill>
              <a:schemeClr val="accent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286496" y="4691744"/>
            <a:ext cx="690760" cy="690760"/>
            <a:chOff x="4286496" y="4691744"/>
            <a:chExt cx="690760" cy="690760"/>
          </a:xfrm>
        </p:grpSpPr>
        <p:sp>
          <p:nvSpPr>
            <p:cNvPr id="62" name="矩形 61"/>
            <p:cNvSpPr/>
            <p:nvPr/>
          </p:nvSpPr>
          <p:spPr>
            <a:xfrm>
              <a:off x="4286496" y="4691744"/>
              <a:ext cx="690760" cy="690760"/>
            </a:xfrm>
            <a:prstGeom prst="rect">
              <a:avLst/>
            </a:prstGeom>
            <a:noFill/>
            <a:ln w="444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455703" y="4895087"/>
              <a:ext cx="352346" cy="352346"/>
              <a:chOff x="1528763" y="5113338"/>
              <a:chExt cx="481012" cy="481012"/>
            </a:xfrm>
          </p:grpSpPr>
          <p:sp>
            <p:nvSpPr>
              <p:cNvPr id="75" name="Freeform 45"/>
              <p:cNvSpPr>
                <a:spLocks noEditPoints="1"/>
              </p:cNvSpPr>
              <p:nvPr/>
            </p:nvSpPr>
            <p:spPr bwMode="auto">
              <a:xfrm>
                <a:off x="1528763" y="5113338"/>
                <a:ext cx="363538" cy="365125"/>
              </a:xfrm>
              <a:custGeom>
                <a:avLst/>
                <a:gdLst>
                  <a:gd name="T0" fmla="*/ 87 w 97"/>
                  <a:gd name="T1" fmla="*/ 72 h 97"/>
                  <a:gd name="T2" fmla="*/ 91 w 97"/>
                  <a:gd name="T3" fmla="*/ 74 h 97"/>
                  <a:gd name="T4" fmla="*/ 91 w 97"/>
                  <a:gd name="T5" fmla="*/ 74 h 97"/>
                  <a:gd name="T6" fmla="*/ 97 w 97"/>
                  <a:gd name="T7" fmla="*/ 60 h 97"/>
                  <a:gd name="T8" fmla="*/ 97 w 97"/>
                  <a:gd name="T9" fmla="*/ 60 h 97"/>
                  <a:gd name="T10" fmla="*/ 93 w 97"/>
                  <a:gd name="T11" fmla="*/ 58 h 97"/>
                  <a:gd name="T12" fmla="*/ 93 w 97"/>
                  <a:gd name="T13" fmla="*/ 38 h 97"/>
                  <a:gd name="T14" fmla="*/ 97 w 97"/>
                  <a:gd name="T15" fmla="*/ 36 h 97"/>
                  <a:gd name="T16" fmla="*/ 97 w 97"/>
                  <a:gd name="T17" fmla="*/ 36 h 97"/>
                  <a:gd name="T18" fmla="*/ 91 w 97"/>
                  <a:gd name="T19" fmla="*/ 22 h 97"/>
                  <a:gd name="T20" fmla="*/ 91 w 97"/>
                  <a:gd name="T21" fmla="*/ 22 h 97"/>
                  <a:gd name="T22" fmla="*/ 91 w 97"/>
                  <a:gd name="T23" fmla="*/ 22 h 97"/>
                  <a:gd name="T24" fmla="*/ 73 w 97"/>
                  <a:gd name="T25" fmla="*/ 17 h 97"/>
                  <a:gd name="T26" fmla="*/ 74 w 97"/>
                  <a:gd name="T27" fmla="*/ 6 h 97"/>
                  <a:gd name="T28" fmla="*/ 74 w 97"/>
                  <a:gd name="T29" fmla="*/ 6 h 97"/>
                  <a:gd name="T30" fmla="*/ 74 w 97"/>
                  <a:gd name="T31" fmla="*/ 6 h 97"/>
                  <a:gd name="T32" fmla="*/ 60 w 97"/>
                  <a:gd name="T33" fmla="*/ 0 h 97"/>
                  <a:gd name="T34" fmla="*/ 60 w 97"/>
                  <a:gd name="T35" fmla="*/ 0 h 97"/>
                  <a:gd name="T36" fmla="*/ 44 w 97"/>
                  <a:gd name="T37" fmla="*/ 9 h 97"/>
                  <a:gd name="T38" fmla="*/ 37 w 97"/>
                  <a:gd name="T39" fmla="*/ 0 h 97"/>
                  <a:gd name="T40" fmla="*/ 37 w 97"/>
                  <a:gd name="T41" fmla="*/ 0 h 97"/>
                  <a:gd name="T42" fmla="*/ 22 w 97"/>
                  <a:gd name="T43" fmla="*/ 6 h 97"/>
                  <a:gd name="T44" fmla="*/ 22 w 97"/>
                  <a:gd name="T45" fmla="*/ 6 h 97"/>
                  <a:gd name="T46" fmla="*/ 22 w 97"/>
                  <a:gd name="T47" fmla="*/ 6 h 97"/>
                  <a:gd name="T48" fmla="*/ 24 w 97"/>
                  <a:gd name="T49" fmla="*/ 10 h 97"/>
                  <a:gd name="T50" fmla="*/ 10 w 97"/>
                  <a:gd name="T51" fmla="*/ 24 h 97"/>
                  <a:gd name="T52" fmla="*/ 6 w 97"/>
                  <a:gd name="T53" fmla="*/ 23 h 97"/>
                  <a:gd name="T54" fmla="*/ 6 w 97"/>
                  <a:gd name="T55" fmla="*/ 23 h 97"/>
                  <a:gd name="T56" fmla="*/ 0 w 97"/>
                  <a:gd name="T57" fmla="*/ 37 h 97"/>
                  <a:gd name="T58" fmla="*/ 0 w 97"/>
                  <a:gd name="T59" fmla="*/ 37 h 97"/>
                  <a:gd name="T60" fmla="*/ 4 w 97"/>
                  <a:gd name="T61" fmla="*/ 39 h 97"/>
                  <a:gd name="T62" fmla="*/ 5 w 97"/>
                  <a:gd name="T63" fmla="*/ 59 h 97"/>
                  <a:gd name="T64" fmla="*/ 1 w 97"/>
                  <a:gd name="T65" fmla="*/ 60 h 97"/>
                  <a:gd name="T66" fmla="*/ 1 w 97"/>
                  <a:gd name="T67" fmla="*/ 60 h 97"/>
                  <a:gd name="T68" fmla="*/ 7 w 97"/>
                  <a:gd name="T69" fmla="*/ 75 h 97"/>
                  <a:gd name="T70" fmla="*/ 7 w 97"/>
                  <a:gd name="T71" fmla="*/ 75 h 97"/>
                  <a:gd name="T72" fmla="*/ 7 w 97"/>
                  <a:gd name="T73" fmla="*/ 75 h 97"/>
                  <a:gd name="T74" fmla="*/ 24 w 97"/>
                  <a:gd name="T75" fmla="*/ 80 h 97"/>
                  <a:gd name="T76" fmla="*/ 23 w 97"/>
                  <a:gd name="T77" fmla="*/ 91 h 97"/>
                  <a:gd name="T78" fmla="*/ 23 w 97"/>
                  <a:gd name="T79" fmla="*/ 91 h 97"/>
                  <a:gd name="T80" fmla="*/ 23 w 97"/>
                  <a:gd name="T81" fmla="*/ 91 h 97"/>
                  <a:gd name="T82" fmla="*/ 38 w 97"/>
                  <a:gd name="T83" fmla="*/ 97 h 97"/>
                  <a:gd name="T84" fmla="*/ 38 w 97"/>
                  <a:gd name="T85" fmla="*/ 97 h 97"/>
                  <a:gd name="T86" fmla="*/ 54 w 97"/>
                  <a:gd name="T87" fmla="*/ 88 h 97"/>
                  <a:gd name="T88" fmla="*/ 61 w 97"/>
                  <a:gd name="T89" fmla="*/ 97 h 97"/>
                  <a:gd name="T90" fmla="*/ 61 w 97"/>
                  <a:gd name="T91" fmla="*/ 97 h 97"/>
                  <a:gd name="T92" fmla="*/ 75 w 97"/>
                  <a:gd name="T93" fmla="*/ 91 h 97"/>
                  <a:gd name="T94" fmla="*/ 75 w 97"/>
                  <a:gd name="T95" fmla="*/ 91 h 97"/>
                  <a:gd name="T96" fmla="*/ 75 w 97"/>
                  <a:gd name="T97" fmla="*/ 91 h 97"/>
                  <a:gd name="T98" fmla="*/ 73 w 97"/>
                  <a:gd name="T99" fmla="*/ 87 h 97"/>
                  <a:gd name="T100" fmla="*/ 56 w 97"/>
                  <a:gd name="T101" fmla="*/ 66 h 97"/>
                  <a:gd name="T102" fmla="*/ 41 w 97"/>
                  <a:gd name="T103" fmla="*/ 31 h 97"/>
                  <a:gd name="T104" fmla="*/ 56 w 97"/>
                  <a:gd name="T105" fmla="*/ 6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7" h="97">
                    <a:moveTo>
                      <a:pt x="80" y="73"/>
                    </a:moveTo>
                    <a:cubicBezTo>
                      <a:pt x="83" y="72"/>
                      <a:pt x="85" y="72"/>
                      <a:pt x="87" y="72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1" y="74"/>
                      <a:pt x="91" y="74"/>
                      <a:pt x="91" y="74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7" y="59"/>
                      <a:pt x="97" y="59"/>
                      <a:pt x="97" y="59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88" y="55"/>
                      <a:pt x="86" y="49"/>
                      <a:pt x="89" y="44"/>
                    </a:cubicBezTo>
                    <a:cubicBezTo>
                      <a:pt x="89" y="41"/>
                      <a:pt x="91" y="39"/>
                      <a:pt x="93" y="38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1" y="25"/>
                      <a:pt x="76" y="22"/>
                      <a:pt x="73" y="17"/>
                    </a:cubicBezTo>
                    <a:cubicBezTo>
                      <a:pt x="72" y="15"/>
                      <a:pt x="72" y="12"/>
                      <a:pt x="73" y="10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5" y="9"/>
                      <a:pt x="49" y="11"/>
                      <a:pt x="44" y="9"/>
                    </a:cubicBezTo>
                    <a:cubicBezTo>
                      <a:pt x="42" y="8"/>
                      <a:pt x="40" y="6"/>
                      <a:pt x="39" y="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7"/>
                      <a:pt x="22" y="7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5" y="16"/>
                      <a:pt x="23" y="21"/>
                      <a:pt x="17" y="24"/>
                    </a:cubicBezTo>
                    <a:cubicBezTo>
                      <a:pt x="15" y="25"/>
                      <a:pt x="13" y="25"/>
                      <a:pt x="1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1" y="37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9" y="42"/>
                      <a:pt x="11" y="48"/>
                      <a:pt x="9" y="53"/>
                    </a:cubicBezTo>
                    <a:cubicBezTo>
                      <a:pt x="8" y="56"/>
                      <a:pt x="6" y="57"/>
                      <a:pt x="5" y="59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6" y="72"/>
                      <a:pt x="22" y="75"/>
                      <a:pt x="24" y="80"/>
                    </a:cubicBezTo>
                    <a:cubicBezTo>
                      <a:pt x="25" y="82"/>
                      <a:pt x="25" y="85"/>
                      <a:pt x="25" y="87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9" y="93"/>
                      <a:pt x="39" y="93"/>
                      <a:pt x="39" y="93"/>
                    </a:cubicBezTo>
                    <a:cubicBezTo>
                      <a:pt x="42" y="88"/>
                      <a:pt x="48" y="86"/>
                      <a:pt x="54" y="88"/>
                    </a:cubicBezTo>
                    <a:cubicBezTo>
                      <a:pt x="56" y="89"/>
                      <a:pt x="58" y="91"/>
                      <a:pt x="59" y="93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1"/>
                      <a:pt x="75" y="91"/>
                      <a:pt x="75" y="91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72" y="81"/>
                      <a:pt x="75" y="75"/>
                      <a:pt x="80" y="73"/>
                    </a:cubicBezTo>
                    <a:close/>
                    <a:moveTo>
                      <a:pt x="56" y="66"/>
                    </a:moveTo>
                    <a:cubicBezTo>
                      <a:pt x="47" y="70"/>
                      <a:pt x="35" y="65"/>
                      <a:pt x="31" y="56"/>
                    </a:cubicBezTo>
                    <a:cubicBezTo>
                      <a:pt x="27" y="46"/>
                      <a:pt x="32" y="35"/>
                      <a:pt x="41" y="31"/>
                    </a:cubicBezTo>
                    <a:cubicBezTo>
                      <a:pt x="51" y="27"/>
                      <a:pt x="62" y="31"/>
                      <a:pt x="66" y="41"/>
                    </a:cubicBezTo>
                    <a:cubicBezTo>
                      <a:pt x="70" y="51"/>
                      <a:pt x="66" y="62"/>
                      <a:pt x="56" y="66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46"/>
              <p:cNvSpPr>
                <a:spLocks noEditPoints="1"/>
              </p:cNvSpPr>
              <p:nvPr/>
            </p:nvSpPr>
            <p:spPr bwMode="auto">
              <a:xfrm>
                <a:off x="1825625" y="5410200"/>
                <a:ext cx="184150" cy="184150"/>
              </a:xfrm>
              <a:custGeom>
                <a:avLst/>
                <a:gdLst>
                  <a:gd name="T0" fmla="*/ 49 w 49"/>
                  <a:gd name="T1" fmla="*/ 29 h 49"/>
                  <a:gd name="T2" fmla="*/ 49 w 49"/>
                  <a:gd name="T3" fmla="*/ 20 h 49"/>
                  <a:gd name="T4" fmla="*/ 43 w 49"/>
                  <a:gd name="T5" fmla="*/ 20 h 49"/>
                  <a:gd name="T6" fmla="*/ 41 w 49"/>
                  <a:gd name="T7" fmla="*/ 15 h 49"/>
                  <a:gd name="T8" fmla="*/ 45 w 49"/>
                  <a:gd name="T9" fmla="*/ 11 h 49"/>
                  <a:gd name="T10" fmla="*/ 38 w 49"/>
                  <a:gd name="T11" fmla="*/ 4 h 49"/>
                  <a:gd name="T12" fmla="*/ 34 w 49"/>
                  <a:gd name="T13" fmla="*/ 8 h 49"/>
                  <a:gd name="T14" fmla="*/ 29 w 49"/>
                  <a:gd name="T15" fmla="*/ 5 h 49"/>
                  <a:gd name="T16" fmla="*/ 29 w 49"/>
                  <a:gd name="T17" fmla="*/ 0 h 49"/>
                  <a:gd name="T18" fmla="*/ 19 w 49"/>
                  <a:gd name="T19" fmla="*/ 0 h 49"/>
                  <a:gd name="T20" fmla="*/ 19 w 49"/>
                  <a:gd name="T21" fmla="*/ 5 h 49"/>
                  <a:gd name="T22" fmla="*/ 14 w 49"/>
                  <a:gd name="T23" fmla="*/ 8 h 49"/>
                  <a:gd name="T24" fmla="*/ 10 w 49"/>
                  <a:gd name="T25" fmla="*/ 4 h 49"/>
                  <a:gd name="T26" fmla="*/ 3 w 49"/>
                  <a:gd name="T27" fmla="*/ 11 h 49"/>
                  <a:gd name="T28" fmla="*/ 7 w 49"/>
                  <a:gd name="T29" fmla="*/ 15 h 49"/>
                  <a:gd name="T30" fmla="*/ 5 w 49"/>
                  <a:gd name="T31" fmla="*/ 20 h 49"/>
                  <a:gd name="T32" fmla="*/ 0 w 49"/>
                  <a:gd name="T33" fmla="*/ 20 h 49"/>
                  <a:gd name="T34" fmla="*/ 0 w 49"/>
                  <a:gd name="T35" fmla="*/ 29 h 49"/>
                  <a:gd name="T36" fmla="*/ 5 w 49"/>
                  <a:gd name="T37" fmla="*/ 29 h 49"/>
                  <a:gd name="T38" fmla="*/ 7 w 49"/>
                  <a:gd name="T39" fmla="*/ 35 h 49"/>
                  <a:gd name="T40" fmla="*/ 3 w 49"/>
                  <a:gd name="T41" fmla="*/ 38 h 49"/>
                  <a:gd name="T42" fmla="*/ 10 w 49"/>
                  <a:gd name="T43" fmla="*/ 45 h 49"/>
                  <a:gd name="T44" fmla="*/ 14 w 49"/>
                  <a:gd name="T45" fmla="*/ 41 h 49"/>
                  <a:gd name="T46" fmla="*/ 19 w 49"/>
                  <a:gd name="T47" fmla="*/ 43 h 49"/>
                  <a:gd name="T48" fmla="*/ 19 w 49"/>
                  <a:gd name="T49" fmla="*/ 49 h 49"/>
                  <a:gd name="T50" fmla="*/ 29 w 49"/>
                  <a:gd name="T51" fmla="*/ 49 h 49"/>
                  <a:gd name="T52" fmla="*/ 29 w 49"/>
                  <a:gd name="T53" fmla="*/ 43 h 49"/>
                  <a:gd name="T54" fmla="*/ 34 w 49"/>
                  <a:gd name="T55" fmla="*/ 41 h 49"/>
                  <a:gd name="T56" fmla="*/ 38 w 49"/>
                  <a:gd name="T57" fmla="*/ 45 h 49"/>
                  <a:gd name="T58" fmla="*/ 45 w 49"/>
                  <a:gd name="T59" fmla="*/ 38 h 49"/>
                  <a:gd name="T60" fmla="*/ 41 w 49"/>
                  <a:gd name="T61" fmla="*/ 34 h 49"/>
                  <a:gd name="T62" fmla="*/ 43 w 49"/>
                  <a:gd name="T63" fmla="*/ 29 h 49"/>
                  <a:gd name="T64" fmla="*/ 49 w 49"/>
                  <a:gd name="T65" fmla="*/ 29 h 49"/>
                  <a:gd name="T66" fmla="*/ 24 w 49"/>
                  <a:gd name="T67" fmla="*/ 32 h 49"/>
                  <a:gd name="T68" fmla="*/ 17 w 49"/>
                  <a:gd name="T69" fmla="*/ 24 h 49"/>
                  <a:gd name="T70" fmla="*/ 24 w 49"/>
                  <a:gd name="T71" fmla="*/ 17 h 49"/>
                  <a:gd name="T72" fmla="*/ 31 w 49"/>
                  <a:gd name="T73" fmla="*/ 24 h 49"/>
                  <a:gd name="T74" fmla="*/ 24 w 49"/>
                  <a:gd name="T75" fmla="*/ 3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" h="49">
                    <a:moveTo>
                      <a:pt x="49" y="29"/>
                    </a:moveTo>
                    <a:cubicBezTo>
                      <a:pt x="49" y="20"/>
                      <a:pt x="49" y="20"/>
                      <a:pt x="49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18"/>
                      <a:pt x="42" y="16"/>
                      <a:pt x="41" y="15"/>
                    </a:cubicBezTo>
                    <a:cubicBezTo>
                      <a:pt x="45" y="11"/>
                      <a:pt x="45" y="11"/>
                      <a:pt x="45" y="11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7"/>
                      <a:pt x="31" y="6"/>
                      <a:pt x="29" y="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6"/>
                      <a:pt x="16" y="7"/>
                      <a:pt x="14" y="8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6"/>
                      <a:pt x="6" y="18"/>
                      <a:pt x="5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6" y="31"/>
                      <a:pt x="6" y="33"/>
                      <a:pt x="7" y="35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6" y="42"/>
                      <a:pt x="17" y="43"/>
                      <a:pt x="19" y="43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3"/>
                      <a:pt x="29" y="43"/>
                      <a:pt x="29" y="43"/>
                    </a:cubicBezTo>
                    <a:cubicBezTo>
                      <a:pt x="31" y="43"/>
                      <a:pt x="33" y="42"/>
                      <a:pt x="34" y="41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2" y="33"/>
                      <a:pt x="43" y="31"/>
                      <a:pt x="43" y="29"/>
                    </a:cubicBezTo>
                    <a:lnTo>
                      <a:pt x="49" y="29"/>
                    </a:lnTo>
                    <a:close/>
                    <a:moveTo>
                      <a:pt x="24" y="32"/>
                    </a:moveTo>
                    <a:cubicBezTo>
                      <a:pt x="20" y="32"/>
                      <a:pt x="17" y="28"/>
                      <a:pt x="17" y="24"/>
                    </a:cubicBezTo>
                    <a:cubicBezTo>
                      <a:pt x="17" y="20"/>
                      <a:pt x="20" y="17"/>
                      <a:pt x="24" y="17"/>
                    </a:cubicBezTo>
                    <a:cubicBezTo>
                      <a:pt x="28" y="17"/>
                      <a:pt x="31" y="20"/>
                      <a:pt x="31" y="24"/>
                    </a:cubicBezTo>
                    <a:cubicBezTo>
                      <a:pt x="31" y="28"/>
                      <a:pt x="28" y="32"/>
                      <a:pt x="24" y="32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214747" y="4691744"/>
            <a:ext cx="690760" cy="690760"/>
            <a:chOff x="7214747" y="4691744"/>
            <a:chExt cx="690760" cy="690760"/>
          </a:xfrm>
        </p:grpSpPr>
        <p:sp>
          <p:nvSpPr>
            <p:cNvPr id="65" name="矩形 64"/>
            <p:cNvSpPr/>
            <p:nvPr/>
          </p:nvSpPr>
          <p:spPr>
            <a:xfrm>
              <a:off x="7214747" y="4691744"/>
              <a:ext cx="690760" cy="690760"/>
            </a:xfrm>
            <a:prstGeom prst="rect">
              <a:avLst/>
            </a:prstGeom>
            <a:noFill/>
            <a:ln w="444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7419291" y="4831964"/>
              <a:ext cx="281672" cy="410320"/>
              <a:chOff x="8332788" y="1257300"/>
              <a:chExt cx="330200" cy="481013"/>
            </a:xfrm>
          </p:grpSpPr>
          <p:sp>
            <p:nvSpPr>
              <p:cNvPr id="78" name="Oval 135"/>
              <p:cNvSpPr>
                <a:spLocks noChangeArrowheads="1"/>
              </p:cNvSpPr>
              <p:nvPr/>
            </p:nvSpPr>
            <p:spPr bwMode="auto">
              <a:xfrm>
                <a:off x="8442326" y="1365250"/>
                <a:ext cx="112713" cy="112713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36"/>
              <p:cNvSpPr>
                <a:spLocks noEditPoints="1"/>
              </p:cNvSpPr>
              <p:nvPr/>
            </p:nvSpPr>
            <p:spPr bwMode="auto">
              <a:xfrm>
                <a:off x="8332788" y="1257300"/>
                <a:ext cx="330200" cy="330200"/>
              </a:xfrm>
              <a:custGeom>
                <a:avLst/>
                <a:gdLst>
                  <a:gd name="T0" fmla="*/ 88 w 88"/>
                  <a:gd name="T1" fmla="*/ 44 h 88"/>
                  <a:gd name="T2" fmla="*/ 79 w 88"/>
                  <a:gd name="T3" fmla="*/ 35 h 88"/>
                  <a:gd name="T4" fmla="*/ 82 w 88"/>
                  <a:gd name="T5" fmla="*/ 22 h 88"/>
                  <a:gd name="T6" fmla="*/ 70 w 88"/>
                  <a:gd name="T7" fmla="*/ 19 h 88"/>
                  <a:gd name="T8" fmla="*/ 66 w 88"/>
                  <a:gd name="T9" fmla="*/ 6 h 88"/>
                  <a:gd name="T10" fmla="*/ 53 w 88"/>
                  <a:gd name="T11" fmla="*/ 9 h 88"/>
                  <a:gd name="T12" fmla="*/ 44 w 88"/>
                  <a:gd name="T13" fmla="*/ 0 h 88"/>
                  <a:gd name="T14" fmla="*/ 35 w 88"/>
                  <a:gd name="T15" fmla="*/ 9 h 88"/>
                  <a:gd name="T16" fmla="*/ 22 w 88"/>
                  <a:gd name="T17" fmla="*/ 6 h 88"/>
                  <a:gd name="T18" fmla="*/ 18 w 88"/>
                  <a:gd name="T19" fmla="*/ 19 h 88"/>
                  <a:gd name="T20" fmla="*/ 6 w 88"/>
                  <a:gd name="T21" fmla="*/ 22 h 88"/>
                  <a:gd name="T22" fmla="*/ 9 w 88"/>
                  <a:gd name="T23" fmla="*/ 35 h 88"/>
                  <a:gd name="T24" fmla="*/ 0 w 88"/>
                  <a:gd name="T25" fmla="*/ 44 h 88"/>
                  <a:gd name="T26" fmla="*/ 9 w 88"/>
                  <a:gd name="T27" fmla="*/ 54 h 88"/>
                  <a:gd name="T28" fmla="*/ 6 w 88"/>
                  <a:gd name="T29" fmla="*/ 66 h 88"/>
                  <a:gd name="T30" fmla="*/ 18 w 88"/>
                  <a:gd name="T31" fmla="*/ 70 h 88"/>
                  <a:gd name="T32" fmla="*/ 22 w 88"/>
                  <a:gd name="T33" fmla="*/ 82 h 88"/>
                  <a:gd name="T34" fmla="*/ 35 w 88"/>
                  <a:gd name="T35" fmla="*/ 79 h 88"/>
                  <a:gd name="T36" fmla="*/ 44 w 88"/>
                  <a:gd name="T37" fmla="*/ 88 h 88"/>
                  <a:gd name="T38" fmla="*/ 53 w 88"/>
                  <a:gd name="T39" fmla="*/ 79 h 88"/>
                  <a:gd name="T40" fmla="*/ 66 w 88"/>
                  <a:gd name="T41" fmla="*/ 82 h 88"/>
                  <a:gd name="T42" fmla="*/ 70 w 88"/>
                  <a:gd name="T43" fmla="*/ 70 h 88"/>
                  <a:gd name="T44" fmla="*/ 82 w 88"/>
                  <a:gd name="T45" fmla="*/ 66 h 88"/>
                  <a:gd name="T46" fmla="*/ 79 w 88"/>
                  <a:gd name="T47" fmla="*/ 54 h 88"/>
                  <a:gd name="T48" fmla="*/ 88 w 88"/>
                  <a:gd name="T49" fmla="*/ 44 h 88"/>
                  <a:gd name="T50" fmla="*/ 44 w 88"/>
                  <a:gd name="T51" fmla="*/ 69 h 88"/>
                  <a:gd name="T52" fmla="*/ 19 w 88"/>
                  <a:gd name="T53" fmla="*/ 44 h 88"/>
                  <a:gd name="T54" fmla="*/ 44 w 88"/>
                  <a:gd name="T55" fmla="*/ 20 h 88"/>
                  <a:gd name="T56" fmla="*/ 69 w 88"/>
                  <a:gd name="T57" fmla="*/ 44 h 88"/>
                  <a:gd name="T58" fmla="*/ 44 w 88"/>
                  <a:gd name="T59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88" y="44"/>
                    </a:lnTo>
                    <a:close/>
                    <a:moveTo>
                      <a:pt x="44" y="69"/>
                    </a:moveTo>
                    <a:cubicBezTo>
                      <a:pt x="30" y="69"/>
                      <a:pt x="19" y="58"/>
                      <a:pt x="19" y="44"/>
                    </a:cubicBezTo>
                    <a:cubicBezTo>
                      <a:pt x="19" y="31"/>
                      <a:pt x="30" y="20"/>
                      <a:pt x="44" y="20"/>
                    </a:cubicBezTo>
                    <a:cubicBezTo>
                      <a:pt x="58" y="20"/>
                      <a:pt x="69" y="31"/>
                      <a:pt x="69" y="44"/>
                    </a:cubicBezTo>
                    <a:cubicBezTo>
                      <a:pt x="69" y="58"/>
                      <a:pt x="58" y="69"/>
                      <a:pt x="44" y="6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37"/>
              <p:cNvSpPr>
                <a:spLocks/>
              </p:cNvSpPr>
              <p:nvPr/>
            </p:nvSpPr>
            <p:spPr bwMode="auto">
              <a:xfrm>
                <a:off x="8442326" y="1595438"/>
                <a:ext cx="112713" cy="142875"/>
              </a:xfrm>
              <a:custGeom>
                <a:avLst/>
                <a:gdLst>
                  <a:gd name="T0" fmla="*/ 52 w 71"/>
                  <a:gd name="T1" fmla="*/ 12 h 90"/>
                  <a:gd name="T2" fmla="*/ 35 w 71"/>
                  <a:gd name="T3" fmla="*/ 28 h 90"/>
                  <a:gd name="T4" fmla="*/ 19 w 71"/>
                  <a:gd name="T5" fmla="*/ 12 h 90"/>
                  <a:gd name="T6" fmla="*/ 7 w 71"/>
                  <a:gd name="T7" fmla="*/ 0 h 90"/>
                  <a:gd name="T8" fmla="*/ 0 w 71"/>
                  <a:gd name="T9" fmla="*/ 2 h 90"/>
                  <a:gd name="T10" fmla="*/ 0 w 71"/>
                  <a:gd name="T11" fmla="*/ 90 h 90"/>
                  <a:gd name="T12" fmla="*/ 35 w 71"/>
                  <a:gd name="T13" fmla="*/ 57 h 90"/>
                  <a:gd name="T14" fmla="*/ 71 w 71"/>
                  <a:gd name="T15" fmla="*/ 90 h 90"/>
                  <a:gd name="T16" fmla="*/ 71 w 71"/>
                  <a:gd name="T17" fmla="*/ 2 h 90"/>
                  <a:gd name="T18" fmla="*/ 64 w 71"/>
                  <a:gd name="T19" fmla="*/ 0 h 90"/>
                  <a:gd name="T20" fmla="*/ 52 w 71"/>
                  <a:gd name="T21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0">
                    <a:moveTo>
                      <a:pt x="52" y="12"/>
                    </a:moveTo>
                    <a:lnTo>
                      <a:pt x="35" y="28"/>
                    </a:lnTo>
                    <a:lnTo>
                      <a:pt x="19" y="1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90"/>
                    </a:lnTo>
                    <a:lnTo>
                      <a:pt x="35" y="57"/>
                    </a:lnTo>
                    <a:lnTo>
                      <a:pt x="71" y="90"/>
                    </a:lnTo>
                    <a:lnTo>
                      <a:pt x="71" y="2"/>
                    </a:lnTo>
                    <a:lnTo>
                      <a:pt x="64" y="0"/>
                    </a:lnTo>
                    <a:lnTo>
                      <a:pt x="52" y="12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0142995" y="4691744"/>
            <a:ext cx="690760" cy="690760"/>
            <a:chOff x="10142995" y="4691744"/>
            <a:chExt cx="690760" cy="690760"/>
          </a:xfrm>
        </p:grpSpPr>
        <p:sp>
          <p:nvSpPr>
            <p:cNvPr id="68" name="矩形 67"/>
            <p:cNvSpPr/>
            <p:nvPr/>
          </p:nvSpPr>
          <p:spPr>
            <a:xfrm>
              <a:off x="10142995" y="4691744"/>
              <a:ext cx="690760" cy="690760"/>
            </a:xfrm>
            <a:prstGeom prst="rect">
              <a:avLst/>
            </a:prstGeom>
            <a:noFill/>
            <a:ln w="4445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0284936" y="4833012"/>
              <a:ext cx="406878" cy="408224"/>
              <a:chOff x="4685664" y="1308040"/>
              <a:chExt cx="479425" cy="481013"/>
            </a:xfrm>
          </p:grpSpPr>
          <p:sp>
            <p:nvSpPr>
              <p:cNvPr id="82" name="Freeform 64"/>
              <p:cNvSpPr>
                <a:spLocks/>
              </p:cNvSpPr>
              <p:nvPr/>
            </p:nvSpPr>
            <p:spPr bwMode="auto">
              <a:xfrm>
                <a:off x="4685664" y="1308040"/>
                <a:ext cx="442913" cy="481013"/>
              </a:xfrm>
              <a:custGeom>
                <a:avLst/>
                <a:gdLst>
                  <a:gd name="T0" fmla="*/ 57 w 118"/>
                  <a:gd name="T1" fmla="*/ 71 h 128"/>
                  <a:gd name="T2" fmla="*/ 57 w 118"/>
                  <a:gd name="T3" fmla="*/ 17 h 128"/>
                  <a:gd name="T4" fmla="*/ 57 w 118"/>
                  <a:gd name="T5" fmla="*/ 0 h 128"/>
                  <a:gd name="T6" fmla="*/ 57 w 118"/>
                  <a:gd name="T7" fmla="*/ 0 h 128"/>
                  <a:gd name="T8" fmla="*/ 0 w 118"/>
                  <a:gd name="T9" fmla="*/ 64 h 128"/>
                  <a:gd name="T10" fmla="*/ 64 w 118"/>
                  <a:gd name="T11" fmla="*/ 128 h 128"/>
                  <a:gd name="T12" fmla="*/ 64 w 118"/>
                  <a:gd name="T13" fmla="*/ 128 h 128"/>
                  <a:gd name="T14" fmla="*/ 64 w 118"/>
                  <a:gd name="T15" fmla="*/ 128 h 128"/>
                  <a:gd name="T16" fmla="*/ 118 w 118"/>
                  <a:gd name="T17" fmla="*/ 98 h 128"/>
                  <a:gd name="T18" fmla="*/ 118 w 118"/>
                  <a:gd name="T19" fmla="*/ 98 h 128"/>
                  <a:gd name="T20" fmla="*/ 57 w 118"/>
                  <a:gd name="T21" fmla="*/ 7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8" h="128">
                    <a:moveTo>
                      <a:pt x="57" y="71"/>
                    </a:move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5" y="4"/>
                      <a:pt x="0" y="31"/>
                      <a:pt x="0" y="64"/>
                    </a:cubicBezTo>
                    <a:cubicBezTo>
                      <a:pt x="0" y="99"/>
                      <a:pt x="29" y="128"/>
                      <a:pt x="64" y="128"/>
                    </a:cubicBezTo>
                    <a:cubicBezTo>
                      <a:pt x="64" y="128"/>
                      <a:pt x="64" y="128"/>
                      <a:pt x="64" y="128"/>
                    </a:cubicBezTo>
                    <a:cubicBezTo>
                      <a:pt x="64" y="128"/>
                      <a:pt x="64" y="128"/>
                      <a:pt x="64" y="128"/>
                    </a:cubicBezTo>
                    <a:cubicBezTo>
                      <a:pt x="87" y="128"/>
                      <a:pt x="107" y="116"/>
                      <a:pt x="118" y="98"/>
                    </a:cubicBezTo>
                    <a:cubicBezTo>
                      <a:pt x="118" y="98"/>
                      <a:pt x="118" y="98"/>
                      <a:pt x="118" y="98"/>
                    </a:cubicBezTo>
                    <a:lnTo>
                      <a:pt x="57" y="7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65"/>
              <p:cNvSpPr>
                <a:spLocks/>
              </p:cNvSpPr>
              <p:nvPr/>
            </p:nvSpPr>
            <p:spPr bwMode="auto">
              <a:xfrm>
                <a:off x="4952364" y="1308040"/>
                <a:ext cx="212725" cy="314325"/>
              </a:xfrm>
              <a:custGeom>
                <a:avLst/>
                <a:gdLst>
                  <a:gd name="T0" fmla="*/ 0 w 57"/>
                  <a:gd name="T1" fmla="*/ 0 h 84"/>
                  <a:gd name="T2" fmla="*/ 0 w 57"/>
                  <a:gd name="T3" fmla="*/ 0 h 84"/>
                  <a:gd name="T4" fmla="*/ 0 w 57"/>
                  <a:gd name="T5" fmla="*/ 17 h 84"/>
                  <a:gd name="T6" fmla="*/ 0 w 57"/>
                  <a:gd name="T7" fmla="*/ 62 h 84"/>
                  <a:gd name="T8" fmla="*/ 53 w 57"/>
                  <a:gd name="T9" fmla="*/ 84 h 84"/>
                  <a:gd name="T10" fmla="*/ 53 w 57"/>
                  <a:gd name="T11" fmla="*/ 84 h 84"/>
                  <a:gd name="T12" fmla="*/ 53 w 57"/>
                  <a:gd name="T13" fmla="*/ 84 h 84"/>
                  <a:gd name="T14" fmla="*/ 53 w 57"/>
                  <a:gd name="T15" fmla="*/ 84 h 84"/>
                  <a:gd name="T16" fmla="*/ 54 w 57"/>
                  <a:gd name="T17" fmla="*/ 84 h 84"/>
                  <a:gd name="T18" fmla="*/ 57 w 57"/>
                  <a:gd name="T19" fmla="*/ 64 h 84"/>
                  <a:gd name="T20" fmla="*/ 0 w 57"/>
                  <a:gd name="T21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8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3" y="84"/>
                      <a:pt x="53" y="84"/>
                      <a:pt x="53" y="84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6" y="78"/>
                      <a:pt x="57" y="71"/>
                      <a:pt x="57" y="64"/>
                    </a:cubicBezTo>
                    <a:cubicBezTo>
                      <a:pt x="57" y="31"/>
                      <a:pt x="32" y="4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4" name="文本框 83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PENGV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DESIGN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2516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3" grpId="0"/>
      <p:bldP spid="64" grpId="0"/>
      <p:bldP spid="66" grpId="0"/>
      <p:bldP spid="67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3486150"/>
            <a:ext cx="12192000" cy="3371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476250" y="2476500"/>
            <a:ext cx="11239500" cy="1905000"/>
          </a:xfrm>
          <a:prstGeom prst="roundRect">
            <a:avLst>
              <a:gd name="adj" fmla="val 346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/>
          <p:cNvSpPr/>
          <p:nvPr/>
        </p:nvSpPr>
        <p:spPr>
          <a:xfrm>
            <a:off x="609600" y="748825"/>
            <a:ext cx="10972800" cy="5360350"/>
          </a:xfrm>
          <a:prstGeom prst="roundRect">
            <a:avLst>
              <a:gd name="adj" fmla="val 1179"/>
            </a:avLst>
          </a:prstGeom>
          <a:solidFill>
            <a:schemeClr val="bg1"/>
          </a:solidFill>
          <a:ln>
            <a:noFill/>
          </a:ln>
          <a:effectLst>
            <a:outerShdw blurRad="1270000" dist="393700" dir="5400000" sx="99000" sy="99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6383" y="1148418"/>
            <a:ext cx="4439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Agency FB" panose="020B0503020202020204" pitchFamily="34" charset="0"/>
              </a:rPr>
              <a:t>I CHOOSE TO SEE THE </a:t>
            </a:r>
            <a:r>
              <a:rPr lang="en-US" altLang="zh-CN" sz="2800" b="1" dirty="0">
                <a:solidFill>
                  <a:schemeClr val="accent6"/>
                </a:solidFill>
                <a:latin typeface="Agency FB" panose="020B0503020202020204" pitchFamily="34" charset="0"/>
              </a:rPr>
              <a:t>BEAUTY</a:t>
            </a:r>
            <a:r>
              <a:rPr lang="en-US" altLang="zh-CN" sz="2800" b="1" dirty="0">
                <a:latin typeface="Agency FB" panose="020B0503020202020204" pitchFamily="34" charset="0"/>
              </a:rPr>
              <a:t>.</a:t>
            </a:r>
            <a:endParaRPr lang="zh-CN" altLang="en-US" sz="2800" b="1" dirty="0">
              <a:latin typeface="Agency FB" panose="020B0503020202020204" pitchFamily="34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02439" y="1830157"/>
            <a:ext cx="987123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300640" y="2476500"/>
            <a:ext cx="1485900" cy="1485900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2768780" y="3025140"/>
            <a:ext cx="549620" cy="388620"/>
            <a:chOff x="10179050" y="377826"/>
            <a:chExt cx="481013" cy="330200"/>
          </a:xfrm>
        </p:grpSpPr>
        <p:sp>
          <p:nvSpPr>
            <p:cNvPr id="14" name="Freeform 171"/>
            <p:cNvSpPr>
              <a:spLocks/>
            </p:cNvSpPr>
            <p:nvPr/>
          </p:nvSpPr>
          <p:spPr bwMode="auto">
            <a:xfrm>
              <a:off x="10179050" y="377826"/>
              <a:ext cx="330200" cy="330200"/>
            </a:xfrm>
            <a:custGeom>
              <a:avLst/>
              <a:gdLst>
                <a:gd name="T0" fmla="*/ 81 w 88"/>
                <a:gd name="T1" fmla="*/ 69 h 88"/>
                <a:gd name="T2" fmla="*/ 57 w 88"/>
                <a:gd name="T3" fmla="*/ 58 h 88"/>
                <a:gd name="T4" fmla="*/ 59 w 88"/>
                <a:gd name="T5" fmla="*/ 49 h 88"/>
                <a:gd name="T6" fmla="*/ 60 w 88"/>
                <a:gd name="T7" fmla="*/ 47 h 88"/>
                <a:gd name="T8" fmla="*/ 60 w 88"/>
                <a:gd name="T9" fmla="*/ 47 h 88"/>
                <a:gd name="T10" fmla="*/ 67 w 88"/>
                <a:gd name="T11" fmla="*/ 25 h 88"/>
                <a:gd name="T12" fmla="*/ 44 w 88"/>
                <a:gd name="T13" fmla="*/ 0 h 88"/>
                <a:gd name="T14" fmla="*/ 44 w 88"/>
                <a:gd name="T15" fmla="*/ 0 h 88"/>
                <a:gd name="T16" fmla="*/ 44 w 88"/>
                <a:gd name="T17" fmla="*/ 0 h 88"/>
                <a:gd name="T18" fmla="*/ 44 w 88"/>
                <a:gd name="T19" fmla="*/ 0 h 88"/>
                <a:gd name="T20" fmla="*/ 44 w 88"/>
                <a:gd name="T21" fmla="*/ 0 h 88"/>
                <a:gd name="T22" fmla="*/ 21 w 88"/>
                <a:gd name="T23" fmla="*/ 25 h 88"/>
                <a:gd name="T24" fmla="*/ 28 w 88"/>
                <a:gd name="T25" fmla="*/ 47 h 88"/>
                <a:gd name="T26" fmla="*/ 28 w 88"/>
                <a:gd name="T27" fmla="*/ 47 h 88"/>
                <a:gd name="T28" fmla="*/ 28 w 88"/>
                <a:gd name="T29" fmla="*/ 47 h 88"/>
                <a:gd name="T30" fmla="*/ 29 w 88"/>
                <a:gd name="T31" fmla="*/ 49 h 88"/>
                <a:gd name="T32" fmla="*/ 31 w 88"/>
                <a:gd name="T33" fmla="*/ 58 h 88"/>
                <a:gd name="T34" fmla="*/ 7 w 88"/>
                <a:gd name="T35" fmla="*/ 69 h 88"/>
                <a:gd name="T36" fmla="*/ 0 w 88"/>
                <a:gd name="T37" fmla="*/ 79 h 88"/>
                <a:gd name="T38" fmla="*/ 0 w 88"/>
                <a:gd name="T39" fmla="*/ 88 h 88"/>
                <a:gd name="T40" fmla="*/ 88 w 88"/>
                <a:gd name="T41" fmla="*/ 88 h 88"/>
                <a:gd name="T42" fmla="*/ 88 w 88"/>
                <a:gd name="T43" fmla="*/ 79 h 88"/>
                <a:gd name="T44" fmla="*/ 81 w 88"/>
                <a:gd name="T45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8" h="88">
                  <a:moveTo>
                    <a:pt x="81" y="69"/>
                  </a:moveTo>
                  <a:cubicBezTo>
                    <a:pt x="81" y="69"/>
                    <a:pt x="60" y="64"/>
                    <a:pt x="57" y="58"/>
                  </a:cubicBezTo>
                  <a:cubicBezTo>
                    <a:pt x="56" y="55"/>
                    <a:pt x="57" y="52"/>
                    <a:pt x="59" y="49"/>
                  </a:cubicBezTo>
                  <a:cubicBezTo>
                    <a:pt x="59" y="49"/>
                    <a:pt x="60" y="48"/>
                    <a:pt x="60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4" y="41"/>
                    <a:pt x="67" y="34"/>
                    <a:pt x="67" y="25"/>
                  </a:cubicBezTo>
                  <a:cubicBezTo>
                    <a:pt x="67" y="11"/>
                    <a:pt x="57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1" y="0"/>
                    <a:pt x="21" y="11"/>
                    <a:pt x="21" y="25"/>
                  </a:cubicBezTo>
                  <a:cubicBezTo>
                    <a:pt x="22" y="34"/>
                    <a:pt x="24" y="41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8"/>
                    <a:pt x="29" y="49"/>
                    <a:pt x="29" y="49"/>
                  </a:cubicBezTo>
                  <a:cubicBezTo>
                    <a:pt x="31" y="52"/>
                    <a:pt x="32" y="55"/>
                    <a:pt x="31" y="58"/>
                  </a:cubicBezTo>
                  <a:cubicBezTo>
                    <a:pt x="28" y="64"/>
                    <a:pt x="7" y="69"/>
                    <a:pt x="7" y="69"/>
                  </a:cubicBezTo>
                  <a:cubicBezTo>
                    <a:pt x="3" y="70"/>
                    <a:pt x="0" y="74"/>
                    <a:pt x="0" y="7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74"/>
                    <a:pt x="85" y="70"/>
                    <a:pt x="81" y="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2"/>
            <p:cNvSpPr>
              <a:spLocks/>
            </p:cNvSpPr>
            <p:nvPr/>
          </p:nvSpPr>
          <p:spPr bwMode="auto">
            <a:xfrm>
              <a:off x="10475913" y="468313"/>
              <a:ext cx="184150" cy="239713"/>
            </a:xfrm>
            <a:custGeom>
              <a:avLst/>
              <a:gdLst>
                <a:gd name="T0" fmla="*/ 44 w 49"/>
                <a:gd name="T1" fmla="*/ 50 h 64"/>
                <a:gd name="T2" fmla="*/ 44 w 49"/>
                <a:gd name="T3" fmla="*/ 50 h 64"/>
                <a:gd name="T4" fmla="*/ 27 w 49"/>
                <a:gd name="T5" fmla="*/ 42 h 64"/>
                <a:gd name="T6" fmla="*/ 28 w 49"/>
                <a:gd name="T7" fmla="*/ 36 h 64"/>
                <a:gd name="T8" fmla="*/ 29 w 49"/>
                <a:gd name="T9" fmla="*/ 34 h 64"/>
                <a:gd name="T10" fmla="*/ 29 w 49"/>
                <a:gd name="T11" fmla="*/ 34 h 64"/>
                <a:gd name="T12" fmla="*/ 34 w 49"/>
                <a:gd name="T13" fmla="*/ 18 h 64"/>
                <a:gd name="T14" fmla="*/ 17 w 49"/>
                <a:gd name="T15" fmla="*/ 0 h 64"/>
                <a:gd name="T16" fmla="*/ 17 w 49"/>
                <a:gd name="T17" fmla="*/ 0 h 64"/>
                <a:gd name="T18" fmla="*/ 17 w 49"/>
                <a:gd name="T19" fmla="*/ 0 h 64"/>
                <a:gd name="T20" fmla="*/ 17 w 49"/>
                <a:gd name="T21" fmla="*/ 0 h 64"/>
                <a:gd name="T22" fmla="*/ 17 w 49"/>
                <a:gd name="T23" fmla="*/ 0 h 64"/>
                <a:gd name="T24" fmla="*/ 0 w 49"/>
                <a:gd name="T25" fmla="*/ 18 h 64"/>
                <a:gd name="T26" fmla="*/ 5 w 49"/>
                <a:gd name="T27" fmla="*/ 34 h 64"/>
                <a:gd name="T28" fmla="*/ 5 w 49"/>
                <a:gd name="T29" fmla="*/ 34 h 64"/>
                <a:gd name="T30" fmla="*/ 5 w 49"/>
                <a:gd name="T31" fmla="*/ 34 h 64"/>
                <a:gd name="T32" fmla="*/ 6 w 49"/>
                <a:gd name="T33" fmla="*/ 36 h 64"/>
                <a:gd name="T34" fmla="*/ 7 w 49"/>
                <a:gd name="T35" fmla="*/ 36 h 64"/>
                <a:gd name="T36" fmla="*/ 19 w 49"/>
                <a:gd name="T37" fmla="*/ 55 h 64"/>
                <a:gd name="T38" fmla="*/ 19 w 49"/>
                <a:gd name="T39" fmla="*/ 64 h 64"/>
                <a:gd name="T40" fmla="*/ 49 w 49"/>
                <a:gd name="T41" fmla="*/ 64 h 64"/>
                <a:gd name="T42" fmla="*/ 49 w 49"/>
                <a:gd name="T43" fmla="*/ 57 h 64"/>
                <a:gd name="T44" fmla="*/ 44 w 49"/>
                <a:gd name="T45" fmla="*/ 5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64">
                  <a:moveTo>
                    <a:pt x="44" y="50"/>
                  </a:moveTo>
                  <a:cubicBezTo>
                    <a:pt x="44" y="50"/>
                    <a:pt x="44" y="50"/>
                    <a:pt x="44" y="50"/>
                  </a:cubicBezTo>
                  <a:cubicBezTo>
                    <a:pt x="44" y="50"/>
                    <a:pt x="29" y="46"/>
                    <a:pt x="27" y="42"/>
                  </a:cubicBezTo>
                  <a:cubicBezTo>
                    <a:pt x="26" y="40"/>
                    <a:pt x="27" y="38"/>
                    <a:pt x="28" y="36"/>
                  </a:cubicBezTo>
                  <a:cubicBezTo>
                    <a:pt x="28" y="35"/>
                    <a:pt x="28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1" y="30"/>
                    <a:pt x="33" y="25"/>
                    <a:pt x="34" y="18"/>
                  </a:cubicBezTo>
                  <a:cubicBezTo>
                    <a:pt x="34" y="8"/>
                    <a:pt x="2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1" y="25"/>
                    <a:pt x="3" y="30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6" y="35"/>
                    <a:pt x="6" y="36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14" y="39"/>
                    <a:pt x="19" y="47"/>
                    <a:pt x="19" y="5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4"/>
                    <a:pt x="47" y="51"/>
                    <a:pt x="44" y="5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341139" y="4284613"/>
            <a:ext cx="1404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94346" y="4559972"/>
            <a:ext cx="2298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1" name="椭圆 20"/>
          <p:cNvSpPr/>
          <p:nvPr/>
        </p:nvSpPr>
        <p:spPr>
          <a:xfrm>
            <a:off x="5353050" y="2476500"/>
            <a:ext cx="1485900" cy="1485900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393549" y="4284613"/>
            <a:ext cx="1404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46756" y="4559972"/>
            <a:ext cx="2298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28" name="椭圆 27"/>
          <p:cNvSpPr/>
          <p:nvPr/>
        </p:nvSpPr>
        <p:spPr>
          <a:xfrm>
            <a:off x="8405460" y="2476500"/>
            <a:ext cx="1485900" cy="1485900"/>
          </a:xfrm>
          <a:prstGeom prst="ellipse">
            <a:avLst/>
          </a:prstGeom>
          <a:noFill/>
          <a:ln w="571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445959" y="4284613"/>
            <a:ext cx="1404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atin typeface="Agency FB" panose="020B0503020202020204" pitchFamily="34" charset="0"/>
              </a:rPr>
              <a:t>TITLE HERE</a:t>
            </a:r>
            <a:endParaRPr lang="zh-CN" altLang="en-US" sz="1600" b="1" dirty="0">
              <a:latin typeface="Agency FB" panose="020B0503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99166" y="4559972"/>
            <a:ext cx="2298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5862840" y="2936368"/>
            <a:ext cx="461760" cy="672660"/>
            <a:chOff x="8332788" y="1257300"/>
            <a:chExt cx="330200" cy="481013"/>
          </a:xfrm>
        </p:grpSpPr>
        <p:sp>
          <p:nvSpPr>
            <p:cNvPr id="36" name="Oval 135"/>
            <p:cNvSpPr>
              <a:spLocks noChangeArrowheads="1"/>
            </p:cNvSpPr>
            <p:nvPr/>
          </p:nvSpPr>
          <p:spPr bwMode="auto">
            <a:xfrm>
              <a:off x="8442326" y="1363093"/>
              <a:ext cx="112713" cy="1127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6"/>
            <p:cNvSpPr>
              <a:spLocks noEditPoints="1"/>
            </p:cNvSpPr>
            <p:nvPr/>
          </p:nvSpPr>
          <p:spPr bwMode="auto">
            <a:xfrm>
              <a:off x="8332788" y="1257300"/>
              <a:ext cx="330200" cy="330200"/>
            </a:xfrm>
            <a:custGeom>
              <a:avLst/>
              <a:gdLst>
                <a:gd name="T0" fmla="*/ 88 w 88"/>
                <a:gd name="T1" fmla="*/ 44 h 88"/>
                <a:gd name="T2" fmla="*/ 79 w 88"/>
                <a:gd name="T3" fmla="*/ 35 h 88"/>
                <a:gd name="T4" fmla="*/ 82 w 88"/>
                <a:gd name="T5" fmla="*/ 22 h 88"/>
                <a:gd name="T6" fmla="*/ 70 w 88"/>
                <a:gd name="T7" fmla="*/ 19 h 88"/>
                <a:gd name="T8" fmla="*/ 66 w 88"/>
                <a:gd name="T9" fmla="*/ 6 h 88"/>
                <a:gd name="T10" fmla="*/ 53 w 88"/>
                <a:gd name="T11" fmla="*/ 9 h 88"/>
                <a:gd name="T12" fmla="*/ 44 w 88"/>
                <a:gd name="T13" fmla="*/ 0 h 88"/>
                <a:gd name="T14" fmla="*/ 35 w 88"/>
                <a:gd name="T15" fmla="*/ 9 h 88"/>
                <a:gd name="T16" fmla="*/ 22 w 88"/>
                <a:gd name="T17" fmla="*/ 6 h 88"/>
                <a:gd name="T18" fmla="*/ 18 w 88"/>
                <a:gd name="T19" fmla="*/ 19 h 88"/>
                <a:gd name="T20" fmla="*/ 6 w 88"/>
                <a:gd name="T21" fmla="*/ 22 h 88"/>
                <a:gd name="T22" fmla="*/ 9 w 88"/>
                <a:gd name="T23" fmla="*/ 35 h 88"/>
                <a:gd name="T24" fmla="*/ 0 w 88"/>
                <a:gd name="T25" fmla="*/ 44 h 88"/>
                <a:gd name="T26" fmla="*/ 9 w 88"/>
                <a:gd name="T27" fmla="*/ 54 h 88"/>
                <a:gd name="T28" fmla="*/ 6 w 88"/>
                <a:gd name="T29" fmla="*/ 66 h 88"/>
                <a:gd name="T30" fmla="*/ 18 w 88"/>
                <a:gd name="T31" fmla="*/ 70 h 88"/>
                <a:gd name="T32" fmla="*/ 22 w 88"/>
                <a:gd name="T33" fmla="*/ 82 h 88"/>
                <a:gd name="T34" fmla="*/ 35 w 88"/>
                <a:gd name="T35" fmla="*/ 79 h 88"/>
                <a:gd name="T36" fmla="*/ 44 w 88"/>
                <a:gd name="T37" fmla="*/ 88 h 88"/>
                <a:gd name="T38" fmla="*/ 53 w 88"/>
                <a:gd name="T39" fmla="*/ 79 h 88"/>
                <a:gd name="T40" fmla="*/ 66 w 88"/>
                <a:gd name="T41" fmla="*/ 82 h 88"/>
                <a:gd name="T42" fmla="*/ 70 w 88"/>
                <a:gd name="T43" fmla="*/ 70 h 88"/>
                <a:gd name="T44" fmla="*/ 82 w 88"/>
                <a:gd name="T45" fmla="*/ 66 h 88"/>
                <a:gd name="T46" fmla="*/ 79 w 88"/>
                <a:gd name="T47" fmla="*/ 54 h 88"/>
                <a:gd name="T48" fmla="*/ 88 w 88"/>
                <a:gd name="T49" fmla="*/ 44 h 88"/>
                <a:gd name="T50" fmla="*/ 44 w 88"/>
                <a:gd name="T51" fmla="*/ 69 h 88"/>
                <a:gd name="T52" fmla="*/ 19 w 88"/>
                <a:gd name="T53" fmla="*/ 44 h 88"/>
                <a:gd name="T54" fmla="*/ 44 w 88"/>
                <a:gd name="T55" fmla="*/ 20 h 88"/>
                <a:gd name="T56" fmla="*/ 69 w 88"/>
                <a:gd name="T57" fmla="*/ 44 h 88"/>
                <a:gd name="T58" fmla="*/ 44 w 88"/>
                <a:gd name="T5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4" y="88"/>
                    <a:pt x="44" y="88"/>
                    <a:pt x="44" y="88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79" y="54"/>
                    <a:pt x="79" y="54"/>
                    <a:pt x="79" y="54"/>
                  </a:cubicBezTo>
                  <a:lnTo>
                    <a:pt x="88" y="44"/>
                  </a:lnTo>
                  <a:close/>
                  <a:moveTo>
                    <a:pt x="44" y="69"/>
                  </a:moveTo>
                  <a:cubicBezTo>
                    <a:pt x="30" y="69"/>
                    <a:pt x="19" y="58"/>
                    <a:pt x="19" y="44"/>
                  </a:cubicBezTo>
                  <a:cubicBezTo>
                    <a:pt x="19" y="31"/>
                    <a:pt x="30" y="20"/>
                    <a:pt x="44" y="20"/>
                  </a:cubicBezTo>
                  <a:cubicBezTo>
                    <a:pt x="58" y="20"/>
                    <a:pt x="69" y="31"/>
                    <a:pt x="69" y="44"/>
                  </a:cubicBezTo>
                  <a:cubicBezTo>
                    <a:pt x="69" y="58"/>
                    <a:pt x="58" y="69"/>
                    <a:pt x="44" y="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7"/>
            <p:cNvSpPr>
              <a:spLocks/>
            </p:cNvSpPr>
            <p:nvPr/>
          </p:nvSpPr>
          <p:spPr bwMode="auto">
            <a:xfrm>
              <a:off x="8442326" y="1595438"/>
              <a:ext cx="112713" cy="142875"/>
            </a:xfrm>
            <a:custGeom>
              <a:avLst/>
              <a:gdLst>
                <a:gd name="T0" fmla="*/ 52 w 71"/>
                <a:gd name="T1" fmla="*/ 12 h 90"/>
                <a:gd name="T2" fmla="*/ 35 w 71"/>
                <a:gd name="T3" fmla="*/ 28 h 90"/>
                <a:gd name="T4" fmla="*/ 19 w 71"/>
                <a:gd name="T5" fmla="*/ 12 h 90"/>
                <a:gd name="T6" fmla="*/ 7 w 71"/>
                <a:gd name="T7" fmla="*/ 0 h 90"/>
                <a:gd name="T8" fmla="*/ 0 w 71"/>
                <a:gd name="T9" fmla="*/ 2 h 90"/>
                <a:gd name="T10" fmla="*/ 0 w 71"/>
                <a:gd name="T11" fmla="*/ 90 h 90"/>
                <a:gd name="T12" fmla="*/ 35 w 71"/>
                <a:gd name="T13" fmla="*/ 57 h 90"/>
                <a:gd name="T14" fmla="*/ 71 w 71"/>
                <a:gd name="T15" fmla="*/ 90 h 90"/>
                <a:gd name="T16" fmla="*/ 71 w 71"/>
                <a:gd name="T17" fmla="*/ 2 h 90"/>
                <a:gd name="T18" fmla="*/ 64 w 71"/>
                <a:gd name="T19" fmla="*/ 0 h 90"/>
                <a:gd name="T20" fmla="*/ 52 w 71"/>
                <a:gd name="T21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90">
                  <a:moveTo>
                    <a:pt x="52" y="12"/>
                  </a:moveTo>
                  <a:lnTo>
                    <a:pt x="35" y="28"/>
                  </a:lnTo>
                  <a:lnTo>
                    <a:pt x="19" y="12"/>
                  </a:lnTo>
                  <a:lnTo>
                    <a:pt x="7" y="0"/>
                  </a:lnTo>
                  <a:lnTo>
                    <a:pt x="0" y="2"/>
                  </a:lnTo>
                  <a:lnTo>
                    <a:pt x="0" y="90"/>
                  </a:lnTo>
                  <a:lnTo>
                    <a:pt x="35" y="57"/>
                  </a:lnTo>
                  <a:lnTo>
                    <a:pt x="71" y="90"/>
                  </a:lnTo>
                  <a:lnTo>
                    <a:pt x="71" y="2"/>
                  </a:lnTo>
                  <a:lnTo>
                    <a:pt x="64" y="0"/>
                  </a:lnTo>
                  <a:lnTo>
                    <a:pt x="52" y="1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868408" y="2961930"/>
            <a:ext cx="560004" cy="560004"/>
            <a:chOff x="1528763" y="5113338"/>
            <a:chExt cx="481012" cy="481012"/>
          </a:xfrm>
        </p:grpSpPr>
        <p:sp>
          <p:nvSpPr>
            <p:cNvPr id="40" name="Freeform 45"/>
            <p:cNvSpPr>
              <a:spLocks noEditPoints="1"/>
            </p:cNvSpPr>
            <p:nvPr/>
          </p:nvSpPr>
          <p:spPr bwMode="auto">
            <a:xfrm>
              <a:off x="1528763" y="5113338"/>
              <a:ext cx="363538" cy="365125"/>
            </a:xfrm>
            <a:custGeom>
              <a:avLst/>
              <a:gdLst>
                <a:gd name="T0" fmla="*/ 87 w 97"/>
                <a:gd name="T1" fmla="*/ 72 h 97"/>
                <a:gd name="T2" fmla="*/ 91 w 97"/>
                <a:gd name="T3" fmla="*/ 74 h 97"/>
                <a:gd name="T4" fmla="*/ 91 w 97"/>
                <a:gd name="T5" fmla="*/ 74 h 97"/>
                <a:gd name="T6" fmla="*/ 97 w 97"/>
                <a:gd name="T7" fmla="*/ 60 h 97"/>
                <a:gd name="T8" fmla="*/ 97 w 97"/>
                <a:gd name="T9" fmla="*/ 60 h 97"/>
                <a:gd name="T10" fmla="*/ 93 w 97"/>
                <a:gd name="T11" fmla="*/ 58 h 97"/>
                <a:gd name="T12" fmla="*/ 93 w 97"/>
                <a:gd name="T13" fmla="*/ 38 h 97"/>
                <a:gd name="T14" fmla="*/ 97 w 97"/>
                <a:gd name="T15" fmla="*/ 36 h 97"/>
                <a:gd name="T16" fmla="*/ 97 w 97"/>
                <a:gd name="T17" fmla="*/ 36 h 97"/>
                <a:gd name="T18" fmla="*/ 91 w 97"/>
                <a:gd name="T19" fmla="*/ 22 h 97"/>
                <a:gd name="T20" fmla="*/ 91 w 97"/>
                <a:gd name="T21" fmla="*/ 22 h 97"/>
                <a:gd name="T22" fmla="*/ 91 w 97"/>
                <a:gd name="T23" fmla="*/ 22 h 97"/>
                <a:gd name="T24" fmla="*/ 73 w 97"/>
                <a:gd name="T25" fmla="*/ 17 h 97"/>
                <a:gd name="T26" fmla="*/ 74 w 97"/>
                <a:gd name="T27" fmla="*/ 6 h 97"/>
                <a:gd name="T28" fmla="*/ 74 w 97"/>
                <a:gd name="T29" fmla="*/ 6 h 97"/>
                <a:gd name="T30" fmla="*/ 74 w 97"/>
                <a:gd name="T31" fmla="*/ 6 h 97"/>
                <a:gd name="T32" fmla="*/ 60 w 97"/>
                <a:gd name="T33" fmla="*/ 0 h 97"/>
                <a:gd name="T34" fmla="*/ 60 w 97"/>
                <a:gd name="T35" fmla="*/ 0 h 97"/>
                <a:gd name="T36" fmla="*/ 44 w 97"/>
                <a:gd name="T37" fmla="*/ 9 h 97"/>
                <a:gd name="T38" fmla="*/ 37 w 97"/>
                <a:gd name="T39" fmla="*/ 0 h 97"/>
                <a:gd name="T40" fmla="*/ 37 w 97"/>
                <a:gd name="T41" fmla="*/ 0 h 97"/>
                <a:gd name="T42" fmla="*/ 22 w 97"/>
                <a:gd name="T43" fmla="*/ 6 h 97"/>
                <a:gd name="T44" fmla="*/ 22 w 97"/>
                <a:gd name="T45" fmla="*/ 6 h 97"/>
                <a:gd name="T46" fmla="*/ 22 w 97"/>
                <a:gd name="T47" fmla="*/ 6 h 97"/>
                <a:gd name="T48" fmla="*/ 24 w 97"/>
                <a:gd name="T49" fmla="*/ 10 h 97"/>
                <a:gd name="T50" fmla="*/ 10 w 97"/>
                <a:gd name="T51" fmla="*/ 24 h 97"/>
                <a:gd name="T52" fmla="*/ 6 w 97"/>
                <a:gd name="T53" fmla="*/ 23 h 97"/>
                <a:gd name="T54" fmla="*/ 6 w 97"/>
                <a:gd name="T55" fmla="*/ 23 h 97"/>
                <a:gd name="T56" fmla="*/ 0 w 97"/>
                <a:gd name="T57" fmla="*/ 37 h 97"/>
                <a:gd name="T58" fmla="*/ 0 w 97"/>
                <a:gd name="T59" fmla="*/ 37 h 97"/>
                <a:gd name="T60" fmla="*/ 4 w 97"/>
                <a:gd name="T61" fmla="*/ 39 h 97"/>
                <a:gd name="T62" fmla="*/ 5 w 97"/>
                <a:gd name="T63" fmla="*/ 59 h 97"/>
                <a:gd name="T64" fmla="*/ 1 w 97"/>
                <a:gd name="T65" fmla="*/ 60 h 97"/>
                <a:gd name="T66" fmla="*/ 1 w 97"/>
                <a:gd name="T67" fmla="*/ 60 h 97"/>
                <a:gd name="T68" fmla="*/ 7 w 97"/>
                <a:gd name="T69" fmla="*/ 75 h 97"/>
                <a:gd name="T70" fmla="*/ 7 w 97"/>
                <a:gd name="T71" fmla="*/ 75 h 97"/>
                <a:gd name="T72" fmla="*/ 7 w 97"/>
                <a:gd name="T73" fmla="*/ 75 h 97"/>
                <a:gd name="T74" fmla="*/ 24 w 97"/>
                <a:gd name="T75" fmla="*/ 80 h 97"/>
                <a:gd name="T76" fmla="*/ 23 w 97"/>
                <a:gd name="T77" fmla="*/ 91 h 97"/>
                <a:gd name="T78" fmla="*/ 23 w 97"/>
                <a:gd name="T79" fmla="*/ 91 h 97"/>
                <a:gd name="T80" fmla="*/ 23 w 97"/>
                <a:gd name="T81" fmla="*/ 91 h 97"/>
                <a:gd name="T82" fmla="*/ 38 w 97"/>
                <a:gd name="T83" fmla="*/ 97 h 97"/>
                <a:gd name="T84" fmla="*/ 38 w 97"/>
                <a:gd name="T85" fmla="*/ 97 h 97"/>
                <a:gd name="T86" fmla="*/ 54 w 97"/>
                <a:gd name="T87" fmla="*/ 88 h 97"/>
                <a:gd name="T88" fmla="*/ 61 w 97"/>
                <a:gd name="T89" fmla="*/ 97 h 97"/>
                <a:gd name="T90" fmla="*/ 61 w 97"/>
                <a:gd name="T91" fmla="*/ 97 h 97"/>
                <a:gd name="T92" fmla="*/ 75 w 97"/>
                <a:gd name="T93" fmla="*/ 91 h 97"/>
                <a:gd name="T94" fmla="*/ 75 w 97"/>
                <a:gd name="T95" fmla="*/ 91 h 97"/>
                <a:gd name="T96" fmla="*/ 75 w 97"/>
                <a:gd name="T97" fmla="*/ 91 h 97"/>
                <a:gd name="T98" fmla="*/ 73 w 97"/>
                <a:gd name="T99" fmla="*/ 87 h 97"/>
                <a:gd name="T100" fmla="*/ 56 w 97"/>
                <a:gd name="T101" fmla="*/ 66 h 97"/>
                <a:gd name="T102" fmla="*/ 41 w 97"/>
                <a:gd name="T103" fmla="*/ 31 h 97"/>
                <a:gd name="T104" fmla="*/ 56 w 97"/>
                <a:gd name="T105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97">
                  <a:moveTo>
                    <a:pt x="80" y="73"/>
                  </a:moveTo>
                  <a:cubicBezTo>
                    <a:pt x="83" y="72"/>
                    <a:pt x="85" y="72"/>
                    <a:pt x="87" y="72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7" y="59"/>
                    <a:pt x="97" y="59"/>
                    <a:pt x="97" y="59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88" y="55"/>
                    <a:pt x="86" y="49"/>
                    <a:pt x="89" y="44"/>
                  </a:cubicBezTo>
                  <a:cubicBezTo>
                    <a:pt x="89" y="41"/>
                    <a:pt x="91" y="39"/>
                    <a:pt x="93" y="38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7" y="36"/>
                    <a:pt x="97" y="36"/>
                    <a:pt x="97" y="36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91" y="22"/>
                    <a:pt x="91" y="22"/>
                    <a:pt x="91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25"/>
                    <a:pt x="76" y="22"/>
                    <a:pt x="73" y="17"/>
                  </a:cubicBezTo>
                  <a:cubicBezTo>
                    <a:pt x="72" y="15"/>
                    <a:pt x="72" y="12"/>
                    <a:pt x="73" y="1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5" y="9"/>
                    <a:pt x="49" y="11"/>
                    <a:pt x="44" y="9"/>
                  </a:cubicBezTo>
                  <a:cubicBezTo>
                    <a:pt x="42" y="8"/>
                    <a:pt x="40" y="6"/>
                    <a:pt x="39" y="4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5" y="16"/>
                    <a:pt x="23" y="21"/>
                    <a:pt x="17" y="24"/>
                  </a:cubicBezTo>
                  <a:cubicBezTo>
                    <a:pt x="15" y="25"/>
                    <a:pt x="13" y="25"/>
                    <a:pt x="10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1" y="37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9" y="42"/>
                    <a:pt x="11" y="48"/>
                    <a:pt x="9" y="53"/>
                  </a:cubicBezTo>
                  <a:cubicBezTo>
                    <a:pt x="8" y="56"/>
                    <a:pt x="6" y="57"/>
                    <a:pt x="5" y="59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6" y="72"/>
                    <a:pt x="22" y="75"/>
                    <a:pt x="24" y="80"/>
                  </a:cubicBezTo>
                  <a:cubicBezTo>
                    <a:pt x="25" y="82"/>
                    <a:pt x="25" y="85"/>
                    <a:pt x="25" y="87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42" y="88"/>
                    <a:pt x="48" y="86"/>
                    <a:pt x="54" y="88"/>
                  </a:cubicBezTo>
                  <a:cubicBezTo>
                    <a:pt x="56" y="89"/>
                    <a:pt x="58" y="91"/>
                    <a:pt x="59" y="93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3" y="87"/>
                    <a:pt x="73" y="87"/>
                    <a:pt x="73" y="87"/>
                  </a:cubicBezTo>
                  <a:cubicBezTo>
                    <a:pt x="72" y="81"/>
                    <a:pt x="75" y="75"/>
                    <a:pt x="80" y="73"/>
                  </a:cubicBezTo>
                  <a:close/>
                  <a:moveTo>
                    <a:pt x="56" y="66"/>
                  </a:moveTo>
                  <a:cubicBezTo>
                    <a:pt x="47" y="70"/>
                    <a:pt x="35" y="65"/>
                    <a:pt x="31" y="56"/>
                  </a:cubicBezTo>
                  <a:cubicBezTo>
                    <a:pt x="27" y="46"/>
                    <a:pt x="32" y="35"/>
                    <a:pt x="41" y="31"/>
                  </a:cubicBezTo>
                  <a:cubicBezTo>
                    <a:pt x="51" y="27"/>
                    <a:pt x="62" y="31"/>
                    <a:pt x="66" y="41"/>
                  </a:cubicBezTo>
                  <a:cubicBezTo>
                    <a:pt x="70" y="51"/>
                    <a:pt x="66" y="62"/>
                    <a:pt x="56" y="6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1825625" y="5410200"/>
              <a:ext cx="184150" cy="184150"/>
            </a:xfrm>
            <a:custGeom>
              <a:avLst/>
              <a:gdLst>
                <a:gd name="T0" fmla="*/ 49 w 49"/>
                <a:gd name="T1" fmla="*/ 29 h 49"/>
                <a:gd name="T2" fmla="*/ 49 w 49"/>
                <a:gd name="T3" fmla="*/ 20 h 49"/>
                <a:gd name="T4" fmla="*/ 43 w 49"/>
                <a:gd name="T5" fmla="*/ 20 h 49"/>
                <a:gd name="T6" fmla="*/ 41 w 49"/>
                <a:gd name="T7" fmla="*/ 15 h 49"/>
                <a:gd name="T8" fmla="*/ 45 w 49"/>
                <a:gd name="T9" fmla="*/ 11 h 49"/>
                <a:gd name="T10" fmla="*/ 38 w 49"/>
                <a:gd name="T11" fmla="*/ 4 h 49"/>
                <a:gd name="T12" fmla="*/ 34 w 49"/>
                <a:gd name="T13" fmla="*/ 8 h 49"/>
                <a:gd name="T14" fmla="*/ 29 w 49"/>
                <a:gd name="T15" fmla="*/ 5 h 49"/>
                <a:gd name="T16" fmla="*/ 29 w 49"/>
                <a:gd name="T17" fmla="*/ 0 h 49"/>
                <a:gd name="T18" fmla="*/ 19 w 49"/>
                <a:gd name="T19" fmla="*/ 0 h 49"/>
                <a:gd name="T20" fmla="*/ 19 w 49"/>
                <a:gd name="T21" fmla="*/ 5 h 49"/>
                <a:gd name="T22" fmla="*/ 14 w 49"/>
                <a:gd name="T23" fmla="*/ 8 h 49"/>
                <a:gd name="T24" fmla="*/ 10 w 49"/>
                <a:gd name="T25" fmla="*/ 4 h 49"/>
                <a:gd name="T26" fmla="*/ 3 w 49"/>
                <a:gd name="T27" fmla="*/ 11 h 49"/>
                <a:gd name="T28" fmla="*/ 7 w 49"/>
                <a:gd name="T29" fmla="*/ 15 h 49"/>
                <a:gd name="T30" fmla="*/ 5 w 49"/>
                <a:gd name="T31" fmla="*/ 20 h 49"/>
                <a:gd name="T32" fmla="*/ 0 w 49"/>
                <a:gd name="T33" fmla="*/ 20 h 49"/>
                <a:gd name="T34" fmla="*/ 0 w 49"/>
                <a:gd name="T35" fmla="*/ 29 h 49"/>
                <a:gd name="T36" fmla="*/ 5 w 49"/>
                <a:gd name="T37" fmla="*/ 29 h 49"/>
                <a:gd name="T38" fmla="*/ 7 w 49"/>
                <a:gd name="T39" fmla="*/ 35 h 49"/>
                <a:gd name="T40" fmla="*/ 3 w 49"/>
                <a:gd name="T41" fmla="*/ 38 h 49"/>
                <a:gd name="T42" fmla="*/ 10 w 49"/>
                <a:gd name="T43" fmla="*/ 45 h 49"/>
                <a:gd name="T44" fmla="*/ 14 w 49"/>
                <a:gd name="T45" fmla="*/ 41 h 49"/>
                <a:gd name="T46" fmla="*/ 19 w 49"/>
                <a:gd name="T47" fmla="*/ 43 h 49"/>
                <a:gd name="T48" fmla="*/ 19 w 49"/>
                <a:gd name="T49" fmla="*/ 49 h 49"/>
                <a:gd name="T50" fmla="*/ 29 w 49"/>
                <a:gd name="T51" fmla="*/ 49 h 49"/>
                <a:gd name="T52" fmla="*/ 29 w 49"/>
                <a:gd name="T53" fmla="*/ 43 h 49"/>
                <a:gd name="T54" fmla="*/ 34 w 49"/>
                <a:gd name="T55" fmla="*/ 41 h 49"/>
                <a:gd name="T56" fmla="*/ 38 w 49"/>
                <a:gd name="T57" fmla="*/ 45 h 49"/>
                <a:gd name="T58" fmla="*/ 45 w 49"/>
                <a:gd name="T59" fmla="*/ 38 h 49"/>
                <a:gd name="T60" fmla="*/ 41 w 49"/>
                <a:gd name="T61" fmla="*/ 34 h 49"/>
                <a:gd name="T62" fmla="*/ 43 w 49"/>
                <a:gd name="T63" fmla="*/ 29 h 49"/>
                <a:gd name="T64" fmla="*/ 49 w 49"/>
                <a:gd name="T65" fmla="*/ 29 h 49"/>
                <a:gd name="T66" fmla="*/ 24 w 49"/>
                <a:gd name="T67" fmla="*/ 32 h 49"/>
                <a:gd name="T68" fmla="*/ 17 w 49"/>
                <a:gd name="T69" fmla="*/ 24 h 49"/>
                <a:gd name="T70" fmla="*/ 24 w 49"/>
                <a:gd name="T71" fmla="*/ 17 h 49"/>
                <a:gd name="T72" fmla="*/ 31 w 49"/>
                <a:gd name="T73" fmla="*/ 24 h 49"/>
                <a:gd name="T74" fmla="*/ 24 w 49"/>
                <a:gd name="T75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49">
                  <a:moveTo>
                    <a:pt x="49" y="29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8"/>
                    <a:pt x="42" y="16"/>
                    <a:pt x="41" y="15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1" y="6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6"/>
                    <a:pt x="16" y="7"/>
                    <a:pt x="14" y="8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8"/>
                    <a:pt x="5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6" y="42"/>
                    <a:pt x="17" y="43"/>
                    <a:pt x="19" y="43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1" y="43"/>
                    <a:pt x="33" y="42"/>
                    <a:pt x="34" y="41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2" y="33"/>
                    <a:pt x="43" y="31"/>
                    <a:pt x="43" y="29"/>
                  </a:cubicBezTo>
                  <a:lnTo>
                    <a:pt x="49" y="29"/>
                  </a:lnTo>
                  <a:close/>
                  <a:moveTo>
                    <a:pt x="24" y="32"/>
                  </a:moveTo>
                  <a:cubicBezTo>
                    <a:pt x="20" y="32"/>
                    <a:pt x="17" y="28"/>
                    <a:pt x="17" y="24"/>
                  </a:cubicBezTo>
                  <a:cubicBezTo>
                    <a:pt x="17" y="20"/>
                    <a:pt x="20" y="17"/>
                    <a:pt x="24" y="17"/>
                  </a:cubicBezTo>
                  <a:cubicBezTo>
                    <a:pt x="28" y="17"/>
                    <a:pt x="31" y="20"/>
                    <a:pt x="31" y="24"/>
                  </a:cubicBezTo>
                  <a:cubicBezTo>
                    <a:pt x="31" y="28"/>
                    <a:pt x="28" y="32"/>
                    <a:pt x="24" y="3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PENGV</a:t>
            </a:r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DESIGN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460206" y="2587068"/>
            <a:ext cx="1271588" cy="1271588"/>
          </a:xfrm>
          <a:prstGeom prst="ellipse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66320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1" grpId="0"/>
      <p:bldP spid="10" grpId="0" animBg="1"/>
      <p:bldP spid="17" grpId="0"/>
      <p:bldP spid="18" grpId="0"/>
      <p:bldP spid="21" grpId="0" animBg="1"/>
      <p:bldP spid="23" grpId="0"/>
      <p:bldP spid="24" grpId="0"/>
      <p:bldP spid="28" grpId="0" animBg="1"/>
      <p:bldP spid="30" grpId="0"/>
      <p:bldP spid="31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781519" y="2476500"/>
            <a:ext cx="10628963" cy="1905000"/>
          </a:xfrm>
          <a:prstGeom prst="roundRect">
            <a:avLst>
              <a:gd name="adj" fmla="val 346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207" y="1598767"/>
            <a:ext cx="4572000" cy="3660466"/>
          </a:xfrm>
          <a:prstGeom prst="rect">
            <a:avLst/>
          </a:prstGeom>
          <a:ln w="98425">
            <a:solidFill>
              <a:schemeClr val="bg1"/>
            </a:solidFill>
            <a:miter lim="800000"/>
          </a:ln>
          <a:effectLst>
            <a:outerShdw blurRad="698500" dist="406400" dir="5400000" sx="97000" sy="97000" algn="t" rotWithShape="0">
              <a:prstClr val="black">
                <a:alpha val="26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6096000" y="1598767"/>
            <a:ext cx="44392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Agency FB" panose="020B0503020202020204" pitchFamily="34" charset="0"/>
              </a:rPr>
              <a:t>I CHOOSE </a:t>
            </a:r>
          </a:p>
          <a:p>
            <a:r>
              <a:rPr lang="en-US" altLang="zh-CN" sz="2800" b="1" dirty="0">
                <a:latin typeface="Agency FB" panose="020B0503020202020204" pitchFamily="34" charset="0"/>
              </a:rPr>
              <a:t>TO SEE THE BEAUTY.</a:t>
            </a:r>
            <a:endParaRPr lang="zh-CN" altLang="en-US" sz="2800" b="1" dirty="0">
              <a:latin typeface="Agency FB" panose="020B0503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203950" y="2814734"/>
            <a:ext cx="987123" cy="0"/>
          </a:xfrm>
          <a:prstGeom prst="line">
            <a:avLst/>
          </a:prstGeom>
          <a:ln w="444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096000" y="3013501"/>
            <a:ext cx="42665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2"/>
                </a:solidFill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2"/>
                </a:solidFill>
              </a:rPr>
              <a:t>urna</a:t>
            </a:r>
            <a:r>
              <a:rPr lang="en-US" altLang="zh-CN" sz="1200" dirty="0">
                <a:solidFill>
                  <a:schemeClr val="bg2"/>
                </a:solidFill>
              </a:rPr>
              <a:t>.</a:t>
            </a:r>
          </a:p>
        </p:txBody>
      </p:sp>
      <p:cxnSp>
        <p:nvCxnSpPr>
          <p:cNvPr id="18" name="直接连接符 17"/>
          <p:cNvCxnSpPr>
            <a:cxnSpLocks/>
          </p:cNvCxnSpPr>
          <p:nvPr/>
        </p:nvCxnSpPr>
        <p:spPr>
          <a:xfrm>
            <a:off x="6203950" y="4813361"/>
            <a:ext cx="4984750" cy="0"/>
          </a:xfrm>
          <a:prstGeom prst="line">
            <a:avLst/>
          </a:prstGeom>
          <a:ln w="254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0512548" y="4753288"/>
            <a:ext cx="591135" cy="1201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71475" y="240804"/>
            <a:ext cx="17935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cs typeface="+mn-ea"/>
                <a:sym typeface="+mn-lt"/>
              </a:rPr>
              <a:t>PENGV</a:t>
            </a:r>
            <a:r>
              <a:rPr lang="en-US" altLang="zh-CN" sz="1600" dirty="0">
                <a:cs typeface="+mn-ea"/>
                <a:sym typeface="+mn-lt"/>
              </a:rPr>
              <a:t>DESIGN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716635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7" grpId="0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8765537-3051-411D-8CC0-DED0A6F0A7F7"/>
  <p:tag name="ISPRING_ULTRA_SCORM_SLIDE_COUNT" val="1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NEDEU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RAxFJ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NEDEUlU05xcvQIAAFUKAAAhAAAAdW5pdmVyc2FsL2ZsYXNoX3NraW5fc2V0dGluZ3MueG1slVZtb9sgEP6+XxFl3+vuNZ1EI7VpJlXq1mqt+h3bFxsFgwU4Xf79AEOBxE68nCqFu+c5jntLkdwStvwwm6GCUy6eQSnCKmk0Xjcj5fU875Ti7KLgTAFTF4yLBtP58uNP+0GZRZ5j8R2IqZwNLiBcs7CfKRR3x7eFkTFCwZsWs/0Dr/hFjottJXjHyrOh1fsWBCVsq5GXPxar9egFlEh1r6BJYlpfGZlGaQVICSak72sjZ1kU50D9TZf2M5ETrjr9+gPajkiiLO3mk5ExWosrSJN8dWNkHM+097QqCyOnCQr+Kg398tnIKJTiPYjU+d1XI6MM3nbt//RIK3hlEppyThfxnUM5LvX4magujZwlmAeZi85WwaXHvvUuArmv8dwjM66C0yeT14OFYIqeU1gq0QHK/Km3yZq/PXZKzwcsN5hKDYhVAfSkg37CnfRuUl3A/YE3wsrYl9MEyCunXQOrPuDIXaoP+NXq1u6K2Om7LopQwM4poxCDMiB/67weISNlQD5TUsIjo/sj+KGl5/ga32JXzdPp11ZgWB9LZ/UnbzU3PZjJldHVTuExDS9hKU04L6QBUzaUWV0fUnYUE2J4RyqsCGe/DC7f28dIlB0YXKsNNxZSRFEY6jcbo97Scb3sOW1HZ037sf9VCI/rzzOll/j1HCuFi7rRv0pyPnM8PSU6MfNsmGHWpIaDuGcbHnHs3WOkBostiBfOqZxKYVzBZDDvh2sMjrIoCSgbTjNyTobyz7omB7HWZSPg+ybV9biaVDXVf+qVwBuU3ujqMmLtqarW/hgm9B0eaVwXABZF7du2P/SWpqOKUNiBH/5IYZ889jYkdZuOddyNeoCNinvOaQ6aMpqj0JNuVYReif2khgHCqw5rmNFbJvS9wrm0L0tG36/hEHOymP06M80XbzJ7dr2UONb24wxqpfl38h9QSwMEFAACAAgA0QMRSS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0QMRSazlrj+MAQAADwYAAB8AAAB1bml2ZXJzYWwvaHRtbF9za2luX3NldHRpbmdzLmpzjZTLbsIwEEX3fEXkbitEn6HdoUKlSiwqtbuqCxOGEOHYlu2kpIh/b8a8YscpeDb4cnznEdmbXlQvkpDoOdrY33b/7u6tBqgZVcC1q7MOPUedaJbN4TPLgWUciIeUh6NHeXsiQsaEW9NZ9YG2uuFHBP6zoEw3cRmwUAFNhw6XAfAnoK1Dh3+d1vZt7VpqzHlWGCN4PxHcADd9LlROLUOuXu1qdujBogR1Bl3QBBzT2K4u8uT4EGM0uUTkkvJqKlLRn9FklSpR8HlX/mUlQdVffLUDBk/xy8SxY5k2bwZyP/FkiNFNSgVawz7v4wQjCDM6A9bwHdj1D+oYtxvy6DLTmTnQoxuMJi1pCq0pDUcYLsZrr9Y0Y4w2Z2BtdsTdLYZDMFqBalmN7zEcUMhCXvABpRIpTqSFtmd+RJmg84yn+9QDjCCHxaJt1/ROjdryx8S5QsK7QsvQ7cu7no7Qvfc0czR08mov7zSUl12YVwQ02fkGtYsx/juC+6+IUGNosszr56Eu99sv7Jx5b/sHUEsDBBQAAgAIANEDEU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NEDEUmk392acAAAAHgAAAAcAAAAdW5pdmVyc2FsL2xvY2FsX3NldHRpbmdzLnhtbA2Muw7CMAwA936F5b08NoamlUBiowvlA6zGoEiOjZKAyt/j7Ya7G6YtC3y51GQa8Lg7ILCuFpO+Aj6Wa39CqI00kphyQDWEaewGsZXkzq25WOEt9OOycHZoPFN281y84ggX+5TK0MPNr8/EEfdj9wd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0QMRSXWTheFxAQAA/QIAACkAAAB1bml2ZXJzYWwvc2tpbl9jdXN0b21pemF0aW9uX3NldHRpbmdzLnhtbI1S207cMBB95yssfmBtj2+R0pV8C9qXUnERj1XYuFVUcKrYCIT88XWA1bJlq+J5mjlnzmjGp02/xmgfUp7ux+c+j1O8DDmP8WdanyDUbqe7af42hxRyWu0rN2McpsdN/DEttVpNuY9DPw92QdMao+7lISW1cqpmzDCKJPPUK+Q8txVrwDVgK+Yose3qL4lX3TlsQ8zHVdvVAfqxYRNTmPMmDuFpDYfs99DhBmdzP4yVl9aCLVF2U4tjSyBGuOS+UA0AAlnuiMNFykZqgjxmHEMxigIFRDgnjShEUg416xpRVZhvBGKSMeoK9bR2I62No7ZIaAjRdZpXjS1dZyTGiBACzBUuoDMYVTZUDQ1qOSA4MCCKNpooQJ3tTMeKd15YjhT1AuPCjAGM98fdb/f+XPvqp9fZnfM/gke/4Ci6eGt1xFzt9mGeK/kq3P++63NAt30Km+HLqbnQX5133+359cWlP31z54uTd9zFsnX3fzr8D1BLAwQUAAIACADSAxFJHRPsmtANAAB1GgAAFwAAAHVuaXZlcnNhbC91bml2ZXJzYWwucG5n7VlrXFL51sacrKnMOjOOeUm6zJk6VppdNK+MpV0mr2lZqVCSmfc0AW9Il2l08kKXk3hJNCrFK2kqCgr1NkkNKZUiKCElIQoBIQEiiO+2Zt4v59P5/Pph/9jr2fu//2s961l7rf3j9+DAA+bLbJaBQCDzQwd9j4BAppYg0KL8pWYAYnaTsxH4Mblw5MBeUHO/3SRgfBPrE+ADArVglxtOLwbsb88fPHEBBFr5dP4wYaQQz4BANssO+fqEZUBl/MMNZ0TDjPdG/9yLOaBakyVPft9zq/reZt+D+euJV159+42NKaF4hVnIjhurXl36xXbVCp/rqxI32ayv7vf855EUuUzfFkSiSdvmqG3IzG2dRH77UP3RBPZpCN39I621vCYIMpuuNuoVpOS3nanjMrIAcLpzeCl7Odtclb7TwagmYdq3mIJAW49CCie3Ongbp4VIwPeLiPqN/YSxAifaOSsgAm5N1tgv6J/qK74FgR4GqP+4jTEIwTJ/4L6k+k3N6TuBW5D/dADMfCJwuoGwCATKzwcIW7dhAVwAF8AFcAFcABfABXABXAAXwP+HYKTu4yPWMcAU/5cfCs+7CGO3grxP9Hx+c7ghgdPcZI/+/Jq9z8IrPV2SxVY3SE9wyDwLEGiogpHDz5C2EqUwaMb7qz29V9sTm3YOKRz1AIR5nqocDVG+zwM35xpVVeRwzXG2uknKlwELydmKHm2x5pnQt2h5goCCxrN34JJeUgsoAajhObRsrSXLW5+YvRgbFaVIxhxhQeYMZcmjb55aQLopqcLeJDHdOCNtEMzKUbH43JlJ3viFPZg5vSDFXg+Z07HILytScCeT8a4NvMStWgVwpSRTaIhK4SC0Nwq4vR0i++yPLUX6snKYjJIPOyJGu04db17y2LnBCu405jZ13Es9GCrLZcWXJfNDg8kyP/o7Gioscii6AfA9iGAWi3qbyhj+uamCng4EMYqELj5UCTPlpokrUfhKR5xwu4Qb7j/ojHl3aUnyb37mbxlJIXKKtLnd57iUHdcUwSzKRNCJl7L6bCEsKZKif+6XCB9IaychdAhYs06VZSV6pTg/FKOY+pCxlWP6rpS9/MdwEjSpShx4iKx4lFwZeoSs9KOt6UCFpYdLWic04u74VceuUN2bfE6SXzaa3edfJEHL8EvSECeokfZd7nIVqAf6gHSdWIUzVSx7TmmSiJc9Sa0o2mzNZM+e7r5w9MpnXdRVsOHdkqTSFVL5RjF/v+zpdCbgEUtozCESp11G378V8Z/Du+xBjMbRTBleEBjw1ZFQMoKsEK936I/L8T/DWUr0mfTcHsnwsBTgKQEl5ChzmjTdOlutyrC6a2aEB8OuqFr8rbV5Ng+dBAgiJoWSxOEf6KcWzXTJa3kltqnOVajXK3Xyx8G8iQ4vjxKpyflGySMN/wLvXxINZqjpQrwENeSHpu8N+7UXRKpwbQi/LA6/5rH7+lrSbxcy+EmuhGi3x81AkKodJeDeGCQzxbaNRMXe53ERXUkcp9de9hZ3eZrGCPEqSpKpHXVm88t/YbDRdR5m85GEga8Am8AIG3aZZfC7h9OCXRsunemz+l7QLO/QO94jUA0bHJCcpOyhpkfJWfIu8YgI9TrJ9h23csrqlgffuRQhvVM/86iL78zNIy4tMoG6phCxbY0RNZcJ3sxRdAn+aT12e996V0wtoR8MTnVQoRzOthump4OtBSiiqjfGvIIW2jLpfTMZzhH5PnMN/cf3D3guj52pubNZ+hzknxThdumQW0xKj/pYth1SXen3LG0EASXwqgYdQ0KePJQHIYZ+RuT4II+v1OwpdO/f3WlPDuD/sNEu/hWUfNhPsJS+2hrhbiZQuSPcVKd6zKZU7sxLs4k89AdPHlEv8uaIuIQxJ4zucLaxRvxrMg8gRNSWTNVPdJifb1w5i1MWH0VtPct3r22Um76Abf/e8q5NddGTEXcmFr9CCA86zHPEFoQyKN7QsP2+hZm7r4NVEv6lVKPBT7baDt6l67A1CRZzJmtMsvlyvk7UzSMy7e62MhHD37vUyZWdgV51PXo5NQGsl/Y78Tti+e7MyYEgSNTsuCs9Dsc/Sk66CL9t0HGz1p+dLIvFd7nRc8kvVcbPtZAmfMbY7zx8rDjmrLpf2Vkoj/pAaSwPr2Vm8tIZ0UCqAqJwIwxdd+raBIhE0A5WKwL7SMJwCIvRMiga0qmz06Cxk56M6IM02HqHi1ek9tjKrA2NPrOl45lCgbBtYD7dO2tcBTmqOcyM+9ab4bJ55dyb2YrWenY0IAbWHOeoZiiTMrJgNMtNvSG0D0y3LWH1gXM+PRnWwR/TsPKMlxREh/WA50PSJWPOaMb7xor43MXhASoFYVlhea+Su4utiS9TuSu0W3wXnz/PF6Zyd23DVQR5fKFhd1E4XZLury6QdJ/+IrZuVb+H7ALXO97GlH/E2bkKULz9xDFQjkHJiBVj1xDjaHceKP+HZXD8uSki1AvGYsrrPX4CkpnUG6Z37Y+wsoTnxjaG6qPoBfvDtgnj7AQBDLmnhPZ67a2A/9u+SMePq50vk1gdMqtnb1jQqKgbqA1ACYmOYyQvdpvdq2KUhUTs6PBnA4mWhTSuOcdpizvlCe2pMo3+xl/bQoxKZ5wBuO/zLEJ7B4X9O9WOMcWEH19paYkQTBS/+ImwaE+nXLknsbzXIP9K8UAdDCo2v/ZmPsR0FkxfX2dG3925beMPkqtl5RCLrITgyBJmIXOyJnOd1yh/DYsFf4Umom5TER11dZr25ggZrOfRQ0eHkoEdK/YfZO+iq5w9wsL+LS9N3ODgMi2GzHXNzCowGGReKTtzNyliSWeUNsPOJQCeixqZ7PCSDg0f9dJQVQDlJsUBWgPwGh6Yvqlc87l4HbHOjKdGX9NlIu7ArgiHDY5/5N9wb0Ik1GOXFOn0kuIXAEkV5ZIs7GzzbKSVpSq3ZISkax3HerENmaPrHIyxbjJ3p9eyoNrLd+WNWgFmTqJkgGGzGjK95xkpV93ARmv5qI7CzosyCkP4MM5GRR0IJMtOkPsdJbhjXi1Ogp7j2uT98/K/sHouGxmg8rCEv/Ms9FFkME6veIgznSjvMC9kbNGqczy9Z9oMyw/pJ/7yqTe3UHFpkJ5gwzhryIaSQn2ODCxt1el/fLqHZrX27zxEv7+H9T45+2ETxG15HuVes+rDrSD8tlDmkDs/xgQGFMPTmriutzl/kXTW8zRnV55f5RAdx8Ql80CM8dvh0Liqp5qQgRoT2Q6HP6e5b6ZIENmO7XiB8rj2RnUU4osMAgLgkHGUTfzIJode8Mq6GHHpSVopgkgk6vej/F1WWy5XB/4RhJkZcPnRHZgcBqJ++NQuV3KtSaeK4vCuRq/Ar6VALZ1zCPOq49AZTteSdfPbT4y0J8hU3Ob4kV3VMkJ0TnpdjfOr5jp8uLS1pDcrpntfyMAUvxiNYMC/OKFCNLeMlZaEOCuEwa+DGbXFfnVVCZUtAsszwlbmegJB/h1fyd0f5i+BGOuxu7c9PV1BVdCy1WMFTs1GIGGpLwxKLMZTX2orZX8Xqc0YPqDNiKzFr3M153IqYZQkFgWB3J33zBPBRPLM9uyvypl60UWfiIzfTo07D6Pviy/TUVc/MHuBMOYXzWRWZvbYnMGqGBf13RShM8BtTTNnKmOQUS0xKB339YH1D8OYg851VTgwygYXCmelju6hxZ0yR8CIel+UZ8dqy1szi5DovGhrc4SQphlJiJWIRQaYcQrXADOMWcmqbws55ve7jn718u19/KDkUGsFedLtS/eLBaunYYH8tHm5s/0MGEtcyNd3u7yJPBqPfeZIe0ScdkzX79QDAedoHCbtVhz9nelzrtLVKTTlu9mJAxBKkptjXvKqviYKg+kNKHd9Og+PkH6sh5rbKKpfhpIT5xWreXPYqZ0VW9vosXK+vWqAMbSDcTqcEJ02PzH9Y/kD219LRGkQw3sLnmhPLn9deQQCi0OnYxn7Jr7I7RmlmlgXQQOaYAs1Sx2vv4Osp8Dnm+BRNQffr2+p9Qnz932mDXXNHz/GF8aA+ULlqi9pWHl3fo3+01OLe4rwSJe/WrN2NJvkZaZfZXlLLgxSW0tE69J1PcvAGMpbis8ussTeST/tknuI7QI8oliUBbJrmPFHa98ir1Fmq4DlBCmHRNbTnUKc6yDmPHSIXoSD0dxATVU4lbRgRF0bI77kgDvwtytqtz65c+YNpG7rREukBUBFkme4/ZVkASDj2vENmFhgtsWpk1qioF45wiLXfrNg5jnuOD5bfmL2vQXm3JJGOzLdqCaRzau72FcsvLneUE3qBHlQ2ppgC5QCI80LVBw1MxduR40yMiYKpsEM7HDmHOQaQlN8jXmSRC3hsnI1j5rmKjSNJU0ICnMRLaSK4/mHUx3lJdp7edaXgbJyRrsFaW2Fn/JwyctYnaggdhaiWtEr3+oVdIyGf+2Afeb9ovz3LzZVeUbUfH0IqLNRcvVm6IqCKMbVWptj7UFf123Oy3qgWNWvkpz224umE7w1IbXM6mk1CYPWtFwv37QZdDEUUdabQ+WiIqfRgjn0nS0ONCdopuj2o7lFNOPgx8b+hky+Owj0Cb3xPz5cDCoWzxqweWFBkbopphOv7G9D0kAa+ds4MZsylbwYBHpIkuSX9xMINXMGMUR2Gbh6mG0Bp1hb7p7V0uei0MpnVrJfAHT+LxiBfwN7zuTT3RtHTLN9twIg6JBfoG/z3lOX/xdQSwMEFAACAAgA0gMRSXBr3rpLAAAAagAAABsAAAB1bml2ZXJzYWwvdW5pdmVyc2FsLnBuZy54bWyzsa/IzVEoSy0qzszPs1Uy1DNQsrfj5bIpKEoty0wtV6gAigEFIUBJoRLINUJwyzNTSjJslczNTBFiGamZ6Rkltkqm5iZwQX2gkQBQSwECAAAUAAIACADRAxFJFQ6tKGQEAAAHEQAAHQAAAAAAAAABAAAAAAAAAAAAdW5pdmVyc2FsL2NvbW1vbl9tZXNzYWdlcy5sbmdQSwECAAAUAAIACADRAxFJCH4LIykDAACGDAAAJwAAAAAAAAABAAAAAACfBAAAdW5pdmVyc2FsL2ZsYXNoX3B1Ymxpc2hpbmdfc2V0dGluZ3MueG1sUEsBAgAAFAACAAgA0QMRSVTTnFy9AgAAVQoAACEAAAAAAAAAAQAAAAAADQgAAHVuaXZlcnNhbC9mbGFzaF9za2luX3NldHRpbmdzLnhtbFBLAQIAABQAAgAIANEDEUkqlg9n/gIAAJcLAAAmAAAAAAAAAAEAAAAAAAkLAAB1bml2ZXJzYWwvaHRtbF9wdWJsaXNoaW5nX3NldHRpbmdzLnhtbFBLAQIAABQAAgAIANEDEUms5a4/jAEAAA8GAAAfAAAAAAAAAAEAAAAAAEsOAAB1bml2ZXJzYWwvaHRtbF9za2luX3NldHRpbmdzLmpzUEsBAgAAFAACAAgA0QMRST08L9HBAAAA5QEAABoAAAAAAAAAAQAAAAAAFBAAAHVuaXZlcnNhbC9pMThuX3ByZXNldHMueG1sUEsBAgAAFAACAAgA0QMRSaTf3ZpwAAAAeAAAABwAAAAAAAAAAQAAAAAADREAAHVuaXZlcnNhbC9sb2NhbF9zZXR0aW5ncy54bWxQSwECAAAUAAIACABElFdHI7RO+/sCAACwCAAAFAAAAAAAAAABAAAAAAC3EQAAdW5pdmVyc2FsL3BsYXllci54bWxQSwECAAAUAAIACADRAxFJdZOF4XEBAAD9AgAAKQAAAAAAAAABAAAAAADkFAAAdW5pdmVyc2FsL3NraW5fY3VzdG9taXphdGlvbl9zZXR0aW5ncy54bWxQSwECAAAUAAIACADSAxFJHRPsmtANAAB1GgAAFwAAAAAAAAAAAAAAAACcFgAAdW5pdmVyc2FsL3VuaXZlcnNhbC5wbmdQSwECAAAUAAIACADSAxFJcGveuksAAABqAAAAGwAAAAAAAAABAAAAAAChJAAAdW5pdmVyc2FsL3VuaXZlcnNhbC5wbmcueG1sUEsFBgAAAAALAAsASQMAACUlAAAAAA=="/>
  <p:tag name="ISPRING_PRESENTATION_TITLE" val="LAM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D:\陈羽芃\桌面\LAMP\宣传\LAMP-蓝-静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OOFV49UTZTO7NAF8CT2I6W==" val="Gxo9d9GqO8k="/>
  <p:tag name="ICJA5AH5LE1OU3CEJ/NSQG==" val="pvvkOAvedQg=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  <p:tag name="POCKET_SHAPE_SH" val="H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LAMP-蓝.pptx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FFBF00"/>
      </a:accent2>
      <a:accent3>
        <a:srgbClr val="A5A5A5"/>
      </a:accent3>
      <a:accent4>
        <a:srgbClr val="FF004D"/>
      </a:accent4>
      <a:accent5>
        <a:srgbClr val="1E1E1E"/>
      </a:accent5>
      <a:accent6>
        <a:srgbClr val="0CE0FA"/>
      </a:accent6>
      <a:hlink>
        <a:srgbClr val="0563C1"/>
      </a:hlink>
      <a:folHlink>
        <a:srgbClr val="954F72"/>
      </a:folHlink>
    </a:clrScheme>
    <a:fontScheme name="Temp">
      <a:majorFont>
        <a:latin typeface="微软雅黑 Light" panose="020F0302020204030204"/>
        <a:ea typeface="微软雅黑"/>
        <a:cs typeface=""/>
      </a:majorFont>
      <a:minorFont>
        <a:latin typeface="微软雅黑 Light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Segoe UI Light"/>
        <a:ea typeface="楷体"/>
        <a:cs typeface=""/>
      </a:majorFont>
      <a:minorFont>
        <a:latin typeface="Segoe UI Light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vert="horz" wrap="square" rtlCol="0">
        <a:spAutoFit/>
      </a:bodyPr>
      <a:lstStyle>
        <a:defPPr>
          <a:defRPr sz="2400" dirty="0" smtClean="0">
            <a:latin typeface="+mj-lt"/>
            <a:ea typeface="楷体" panose="020106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2731</TotalTime>
  <Words>1554</Words>
  <Application>Microsoft Office PowerPoint</Application>
  <PresentationFormat>宽屏</PresentationFormat>
  <Paragraphs>200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Agency FB</vt:lpstr>
      <vt:lpstr>等线</vt:lpstr>
      <vt:lpstr>汉仪雅酷黑 45W</vt:lpstr>
      <vt:lpstr>华文细黑</vt:lpstr>
      <vt:lpstr>楷体</vt:lpstr>
      <vt:lpstr>思源柔黑体-凤殿字体美化酷</vt:lpstr>
      <vt:lpstr>微软雅黑</vt:lpstr>
      <vt:lpstr>微软雅黑 Light</vt:lpstr>
      <vt:lpstr>Arial</vt:lpstr>
      <vt:lpstr>Segoe UI Light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老秦的小黑屋出品</dc:title>
  <dc:creator>芃苇</dc:creator>
  <cp:keywords>51PPT模板网</cp:keywords>
  <dc:description>www.51pptmoban.com</dc:description>
  <cp:lastModifiedBy>阳光 男孩</cp:lastModifiedBy>
  <cp:revision>73</cp:revision>
  <dcterms:created xsi:type="dcterms:W3CDTF">2017-01-25T11:34:45Z</dcterms:created>
  <dcterms:modified xsi:type="dcterms:W3CDTF">2020-03-28T05:43:24Z</dcterms:modified>
</cp:coreProperties>
</file>